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 id="2147483744" r:id="rId2"/>
    <p:sldMasterId id="2147483756" r:id="rId3"/>
    <p:sldMasterId id="2147483795" r:id="rId4"/>
    <p:sldMasterId id="2147483819" r:id="rId5"/>
  </p:sldMasterIdLst>
  <p:notesMasterIdLst>
    <p:notesMasterId r:id="rId36"/>
  </p:notesMasterIdLst>
  <p:sldIdLst>
    <p:sldId id="318" r:id="rId6"/>
    <p:sldId id="319" r:id="rId7"/>
    <p:sldId id="6043" r:id="rId8"/>
    <p:sldId id="6044" r:id="rId9"/>
    <p:sldId id="6045" r:id="rId10"/>
    <p:sldId id="6046" r:id="rId11"/>
    <p:sldId id="6047" r:id="rId12"/>
    <p:sldId id="6052" r:id="rId13"/>
    <p:sldId id="281" r:id="rId14"/>
    <p:sldId id="6058" r:id="rId15"/>
    <p:sldId id="6059" r:id="rId16"/>
    <p:sldId id="286" r:id="rId17"/>
    <p:sldId id="288" r:id="rId18"/>
    <p:sldId id="6086" r:id="rId19"/>
    <p:sldId id="6089" r:id="rId20"/>
    <p:sldId id="6091" r:id="rId21"/>
    <p:sldId id="6090" r:id="rId22"/>
    <p:sldId id="6092" r:id="rId23"/>
    <p:sldId id="6094" r:id="rId24"/>
    <p:sldId id="6095" r:id="rId25"/>
    <p:sldId id="6096" r:id="rId26"/>
    <p:sldId id="6098" r:id="rId27"/>
    <p:sldId id="6099" r:id="rId28"/>
    <p:sldId id="6101" r:id="rId29"/>
    <p:sldId id="6102" r:id="rId30"/>
    <p:sldId id="6069" r:id="rId31"/>
    <p:sldId id="6071" r:id="rId32"/>
    <p:sldId id="272" r:id="rId33"/>
    <p:sldId id="285" r:id="rId34"/>
    <p:sldId id="267" r:id="rId35"/>
  </p:sldIdLst>
  <p:sldSz cx="9144000" cy="5143500" type="screen16x9"/>
  <p:notesSz cx="6858000" cy="9144000"/>
  <p:embeddedFontLst>
    <p:embeddedFont>
      <p:font typeface="#9Slide02 Noi dung dai" panose="020B0604020202020204" charset="0"/>
      <p:regular r:id="rId37"/>
    </p:embeddedFont>
    <p:embeddedFont>
      <p:font typeface="#9Slide02 Tieu de dai" panose="020B0604020202020204" charset="0"/>
      <p:bold r:id="rId38"/>
    </p:embeddedFont>
    <p:embeddedFont>
      <p:font typeface="#9Slide03 IcielPanton Black" panose="020B0604020202020204" charset="0"/>
      <p:bold r:id="rId39"/>
    </p:embeddedFont>
    <p:embeddedFont>
      <p:font typeface="#9Slide03 IcielUni Sans Heavy" panose="020B0604020202020204" charset="0"/>
      <p:bold r:id="rId40"/>
    </p:embeddedFont>
    <p:embeddedFont>
      <p:font typeface="#9Slide03 Roboto Condensed" panose="020B0604020202020204" charset="0"/>
      <p:regular r:id="rId41"/>
      <p:bold r:id="rId42"/>
    </p:embeddedFont>
    <p:embeddedFont>
      <p:font typeface="#9Slide03 Roboto Medium" panose="020B0604020202020204" charset="0"/>
      <p:regular r:id="rId43"/>
    </p:embeddedFont>
    <p:embeddedFont>
      <p:font typeface="#9Slide05 Ciaobella" panose="020B0604020202020204" charset="0"/>
      <p:regular r:id="rId44"/>
    </p:embeddedFont>
    <p:embeddedFont>
      <p:font typeface="#9Slide05 Great Vibes" panose="020B0604020202020204" charset="0"/>
      <p:regular r:id="rId45"/>
    </p:embeddedFont>
    <p:embeddedFont>
      <p:font typeface="Bebas Neue" panose="020B0606020202050201" pitchFamily="34" charset="0"/>
      <p:regular r:id="rId46"/>
    </p:embeddedFont>
    <p:embeddedFont>
      <p:font typeface="Calibri" panose="020F0502020204030204" pitchFamily="34" charset="0"/>
      <p:regular r:id="rId47"/>
      <p:bold r:id="rId48"/>
      <p:italic r:id="rId49"/>
      <p:boldItalic r:id="rId50"/>
    </p:embeddedFont>
    <p:embeddedFont>
      <p:font typeface="Comic Sans MS" panose="030F0702030302020204" pitchFamily="66" charset="0"/>
      <p:regular r:id="rId51"/>
      <p:bold r:id="rId52"/>
      <p:italic r:id="rId53"/>
      <p:boldItalic r:id="rId54"/>
    </p:embeddedFont>
    <p:embeddedFont>
      <p:font typeface="Livvic" pitchFamily="2" charset="0"/>
      <p:regular r:id="rId55"/>
      <p:bold r:id="rId56"/>
      <p:italic r:id="rId57"/>
      <p:boldItalic r:id="rId58"/>
    </p:embeddedFont>
    <p:embeddedFont>
      <p:font typeface="Margarine" panose="020B0604020202020204" charset="0"/>
      <p:regular r:id="rId59"/>
    </p:embeddedFont>
    <p:embeddedFont>
      <p:font typeface="Montserrat" panose="00000500000000000000" pitchFamily="2" charset="0"/>
      <p:regular r:id="rId60"/>
      <p:bold r:id="rId61"/>
      <p:italic r:id="rId62"/>
      <p:boldItalic r:id="rId63"/>
    </p:embeddedFont>
    <p:embeddedFont>
      <p:font typeface="Montserrat Light" panose="00000400000000000000" pitchFamily="2" charset="0"/>
      <p:regular r:id="rId64"/>
      <p:italic r:id="rId65"/>
    </p:embeddedFont>
    <p:embeddedFont>
      <p:font typeface="Montserrat Medium" panose="00000600000000000000" pitchFamily="2" charset="0"/>
      <p:regular r:id="rId66"/>
      <p:italic r:id="rId67"/>
    </p:embeddedFont>
    <p:embeddedFont>
      <p:font typeface="Nunito Light" pitchFamily="2" charset="0"/>
      <p:regular r:id="rId68"/>
      <p:bold r:id="rId69"/>
      <p:italic r:id="rId70"/>
      <p:boldItalic r:id="rId71"/>
    </p:embeddedFont>
    <p:embeddedFont>
      <p:font typeface="Oxygen" panose="02000503000000000000" pitchFamily="2" charset="0"/>
      <p:regular r:id="rId72"/>
      <p:bold r:id="rId73"/>
    </p:embeddedFont>
    <p:embeddedFont>
      <p:font typeface="Roboto Condensed Light" panose="02000000000000000000" pitchFamily="2" charset="0"/>
      <p:regular r:id="rId74"/>
      <p:italic r:id="rId75"/>
    </p:embeddedFont>
    <p:embeddedFont>
      <p:font typeface="Segoe UI Emoji" panose="020B0502040204020203" pitchFamily="34" charset="0"/>
      <p:regular r:id="rId76"/>
    </p:embeddedFont>
    <p:embeddedFont>
      <p:font typeface="Tahoma" panose="020B0604030504040204" pitchFamily="34" charset="0"/>
      <p:regular r:id="rId77"/>
      <p:bold r:id="rId78"/>
    </p:embeddedFont>
    <p:embeddedFont>
      <p:font typeface="Yanone Kaffeesatz" panose="020B0604020202020204" charset="0"/>
      <p:regular r:id="rId79"/>
      <p:bold r:id="rId80"/>
    </p:embeddedFont>
    <p:embeddedFont>
      <p:font typeface="Yanone Kaffeesatz ExtraLight" panose="020B0604020202020204" charset="0"/>
      <p:regular r:id="rId81"/>
      <p:bold r:id="rId82"/>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A6E"/>
    <a:srgbClr val="0E3F4D"/>
    <a:srgbClr val="00A1E1"/>
    <a:srgbClr val="FFFF00"/>
    <a:srgbClr val="FEEEE9"/>
    <a:srgbClr val="C0281C"/>
    <a:srgbClr val="F8ECCC"/>
    <a:srgbClr val="F0BB57"/>
    <a:srgbClr val="FFF4E5"/>
    <a:srgbClr val="656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844"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68" Type="http://schemas.openxmlformats.org/officeDocument/2006/relationships/font" Target="fonts/font32.fntdata"/><Relationship Id="rId76" Type="http://schemas.openxmlformats.org/officeDocument/2006/relationships/font" Target="fonts/font40.fntdata"/><Relationship Id="rId8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font" Target="fonts/font35.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openxmlformats.org/officeDocument/2006/relationships/font" Target="fonts/font38.fntdata"/><Relationship Id="rId79" Type="http://schemas.openxmlformats.org/officeDocument/2006/relationships/font" Target="fonts/font43.fntdata"/><Relationship Id="rId5" Type="http://schemas.openxmlformats.org/officeDocument/2006/relationships/slideMaster" Target="slideMasters/slideMaster5.xml"/><Relationship Id="rId61" Type="http://schemas.openxmlformats.org/officeDocument/2006/relationships/font" Target="fonts/font25.fntdata"/><Relationship Id="rId82" Type="http://schemas.openxmlformats.org/officeDocument/2006/relationships/font" Target="fonts/font46.fntdata"/><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font" Target="fonts/font41.fntdata"/><Relationship Id="rId8" Type="http://schemas.openxmlformats.org/officeDocument/2006/relationships/slide" Target="slides/slide3.xml"/><Relationship Id="rId51" Type="http://schemas.openxmlformats.org/officeDocument/2006/relationships/font" Target="fonts/font15.fntdata"/><Relationship Id="rId72" Type="http://schemas.openxmlformats.org/officeDocument/2006/relationships/font" Target="fonts/font36.fntdata"/><Relationship Id="rId80" Type="http://schemas.openxmlformats.org/officeDocument/2006/relationships/font" Target="fonts/font44.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5.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font" Target="fonts/font39.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font" Target="fonts/font42.fntdata"/><Relationship Id="rId81" Type="http://schemas.openxmlformats.org/officeDocument/2006/relationships/font" Target="fonts/font45.fntdata"/><Relationship Id="rId86"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image" Target="../media/image1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17704-42EB-4239-A563-AB45A598FBA1}"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2A515A22-C1FA-49AF-A22B-7D3128D8A00E}">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Học tâp</a:t>
          </a:r>
        </a:p>
      </dgm:t>
    </dgm:pt>
    <dgm:pt modelId="{9561938F-9D43-419C-B77F-E5DBAB82AF55}" type="parTrans" cxnId="{30BA3749-4CAB-4962-BA12-906E98606404}">
      <dgm:prSet/>
      <dgm:spPr/>
      <dgm:t>
        <a:bodyPr/>
        <a:lstStyle/>
        <a:p>
          <a:endParaRPr lang="en-US"/>
        </a:p>
      </dgm:t>
    </dgm:pt>
    <dgm:pt modelId="{4690DB05-9689-45FB-BD67-A401D82384F7}" type="sibTrans" cxnId="{30BA3749-4CAB-4962-BA12-906E98606404}">
      <dgm:prSet/>
      <dgm:spPr/>
      <dgm:t>
        <a:bodyPr/>
        <a:lstStyle/>
        <a:p>
          <a:endParaRPr lang="en-US"/>
        </a:p>
      </dgm:t>
    </dgm:pt>
    <dgm:pt modelId="{C473478A-5D52-4508-B66A-1CA5DA6A31D2}">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Công việc</a:t>
          </a:r>
        </a:p>
      </dgm:t>
    </dgm:pt>
    <dgm:pt modelId="{574B699F-C420-4781-83E2-267054F29966}" type="parTrans" cxnId="{3A01B3CD-CF3F-40E1-BF6C-C511AC0858F0}">
      <dgm:prSet/>
      <dgm:spPr/>
      <dgm:t>
        <a:bodyPr/>
        <a:lstStyle/>
        <a:p>
          <a:endParaRPr lang="en-US"/>
        </a:p>
      </dgm:t>
    </dgm:pt>
    <dgm:pt modelId="{172AC46D-C3B0-4178-B8B3-F38948C077DE}" type="sibTrans" cxnId="{3A01B3CD-CF3F-40E1-BF6C-C511AC0858F0}">
      <dgm:prSet/>
      <dgm:spPr/>
      <dgm:t>
        <a:bodyPr/>
        <a:lstStyle/>
        <a:p>
          <a:endParaRPr lang="en-US"/>
        </a:p>
      </dgm:t>
    </dgm:pt>
    <dgm:pt modelId="{CC774FAA-86EE-4694-BBF8-CAC6F4898C91}">
      <dgm:prSet phldrT="[Text]" custT="1"/>
      <dgm:spPr/>
      <dgm:t>
        <a:bodyPr/>
        <a:lstStyle/>
        <a:p>
          <a:r>
            <a:rPr lang="en-US" sz="2400">
              <a:latin typeface="Tahoma" panose="020B0604030504040204" pitchFamily="34" charset="0"/>
              <a:ea typeface="Tahoma" panose="020B0604030504040204" pitchFamily="34" charset="0"/>
              <a:cs typeface="Tahoma" panose="020B0604030504040204" pitchFamily="34" charset="0"/>
            </a:rPr>
            <a:t>Sinh hoạt hang ngày</a:t>
          </a:r>
        </a:p>
      </dgm:t>
    </dgm:pt>
    <dgm:pt modelId="{AD180A2B-780C-4C89-B88B-5387ACCC8A8A}" type="parTrans" cxnId="{6354B7FC-CBF5-4F5F-B794-A0F1C5E26324}">
      <dgm:prSet/>
      <dgm:spPr/>
      <dgm:t>
        <a:bodyPr/>
        <a:lstStyle/>
        <a:p>
          <a:endParaRPr lang="en-US"/>
        </a:p>
      </dgm:t>
    </dgm:pt>
    <dgm:pt modelId="{A4FA9480-466E-46B0-B9ED-6E72D54AE425}" type="sibTrans" cxnId="{6354B7FC-CBF5-4F5F-B794-A0F1C5E26324}">
      <dgm:prSet/>
      <dgm:spPr/>
      <dgm:t>
        <a:bodyPr/>
        <a:lstStyle/>
        <a:p>
          <a:endParaRPr lang="en-US"/>
        </a:p>
      </dgm:t>
    </dgm:pt>
    <dgm:pt modelId="{E7859A56-EC83-42EB-8C92-6319AECEE727}" type="pres">
      <dgm:prSet presAssocID="{C0A17704-42EB-4239-A563-AB45A598FBA1}" presName="Name0" presStyleCnt="0">
        <dgm:presLayoutVars>
          <dgm:dir/>
          <dgm:resizeHandles val="exact"/>
        </dgm:presLayoutVars>
      </dgm:prSet>
      <dgm:spPr/>
    </dgm:pt>
    <dgm:pt modelId="{9170D303-A22B-408E-8942-89C88E1842C3}" type="pres">
      <dgm:prSet presAssocID="{2A515A22-C1FA-49AF-A22B-7D3128D8A00E}" presName="composite" presStyleCnt="0"/>
      <dgm:spPr/>
    </dgm:pt>
    <dgm:pt modelId="{29ED56FB-8170-46D6-95C9-A24D2F492C89}" type="pres">
      <dgm:prSet presAssocID="{2A515A22-C1FA-49AF-A22B-7D3128D8A00E}"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pt>
    <dgm:pt modelId="{C373DA6C-063E-4F51-93EE-673A5837E1A1}" type="pres">
      <dgm:prSet presAssocID="{2A515A22-C1FA-49AF-A22B-7D3128D8A00E}" presName="txNode" presStyleLbl="node1" presStyleIdx="0" presStyleCnt="3" custScaleY="47849">
        <dgm:presLayoutVars>
          <dgm:bulletEnabled val="1"/>
        </dgm:presLayoutVars>
      </dgm:prSet>
      <dgm:spPr/>
    </dgm:pt>
    <dgm:pt modelId="{D4D9F4F8-ECFF-4A6E-89E3-34EFB905B1F2}" type="pres">
      <dgm:prSet presAssocID="{4690DB05-9689-45FB-BD67-A401D82384F7}" presName="sibTrans" presStyleLbl="sibTrans2D1" presStyleIdx="0" presStyleCnt="2"/>
      <dgm:spPr/>
    </dgm:pt>
    <dgm:pt modelId="{34EFAFD3-83FE-47B7-89F6-C6D0166B993B}" type="pres">
      <dgm:prSet presAssocID="{4690DB05-9689-45FB-BD67-A401D82384F7}" presName="connTx" presStyleLbl="sibTrans2D1" presStyleIdx="0" presStyleCnt="2"/>
      <dgm:spPr/>
    </dgm:pt>
    <dgm:pt modelId="{BB6C0861-8F8C-4EF7-AC84-8C302BDC5DC3}" type="pres">
      <dgm:prSet presAssocID="{C473478A-5D52-4508-B66A-1CA5DA6A31D2}" presName="composite" presStyleCnt="0"/>
      <dgm:spPr/>
    </dgm:pt>
    <dgm:pt modelId="{4C2B2211-9335-4D2A-9A0F-1BDF4B9341BD}" type="pres">
      <dgm:prSet presAssocID="{C473478A-5D52-4508-B66A-1CA5DA6A31D2}"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53000" b="-53000"/>
          </a:stretch>
        </a:blipFill>
      </dgm:spPr>
    </dgm:pt>
    <dgm:pt modelId="{C8B1A0B8-A15F-4385-8403-5B320FFF1DB9}" type="pres">
      <dgm:prSet presAssocID="{C473478A-5D52-4508-B66A-1CA5DA6A31D2}" presName="txNode" presStyleLbl="node1" presStyleIdx="1" presStyleCnt="3" custScaleY="60686">
        <dgm:presLayoutVars>
          <dgm:bulletEnabled val="1"/>
        </dgm:presLayoutVars>
      </dgm:prSet>
      <dgm:spPr/>
    </dgm:pt>
    <dgm:pt modelId="{F993E5CE-E604-46BC-AA04-EBEA3BF2B935}" type="pres">
      <dgm:prSet presAssocID="{172AC46D-C3B0-4178-B8B3-F38948C077DE}" presName="sibTrans" presStyleLbl="sibTrans2D1" presStyleIdx="1" presStyleCnt="2"/>
      <dgm:spPr/>
    </dgm:pt>
    <dgm:pt modelId="{0EFB62A3-4FCE-4032-BDAC-C1828EF9D3A6}" type="pres">
      <dgm:prSet presAssocID="{172AC46D-C3B0-4178-B8B3-F38948C077DE}" presName="connTx" presStyleLbl="sibTrans2D1" presStyleIdx="1" presStyleCnt="2"/>
      <dgm:spPr/>
    </dgm:pt>
    <dgm:pt modelId="{56063798-15EB-4BAA-A4F1-BE050C4736CE}" type="pres">
      <dgm:prSet presAssocID="{CC774FAA-86EE-4694-BBF8-CAC6F4898C91}" presName="composite" presStyleCnt="0"/>
      <dgm:spPr/>
    </dgm:pt>
    <dgm:pt modelId="{F46CF963-DAF7-4BC6-AF79-37F88C5AC619}" type="pres">
      <dgm:prSet presAssocID="{CC774FAA-86EE-4694-BBF8-CAC6F4898C91}" presName="imagSh" presStyleLbl="bgImgPlace1" presStyleIdx="2" presStyleCnt="3"/>
      <dgm:spPr>
        <a:blipFill>
          <a:blip xmlns:r="http://schemas.openxmlformats.org/officeDocument/2006/relationships" r:embed="rId3" cstate="hqprint">
            <a:extLst>
              <a:ext uri="{28A0092B-C50C-407E-A947-70E740481C1C}">
                <a14:useLocalDpi xmlns:a14="http://schemas.microsoft.com/office/drawing/2010/main" val="0"/>
              </a:ext>
            </a:extLst>
          </a:blip>
          <a:srcRect/>
          <a:stretch>
            <a:fillRect l="-26000" r="-26000"/>
          </a:stretch>
        </a:blipFill>
      </dgm:spPr>
    </dgm:pt>
    <dgm:pt modelId="{CBB1665C-785D-4E2E-AB19-6C54020ED1DA}" type="pres">
      <dgm:prSet presAssocID="{CC774FAA-86EE-4694-BBF8-CAC6F4898C91}" presName="txNode" presStyleLbl="node1" presStyleIdx="2" presStyleCnt="3" custScaleX="126570" custScaleY="64158">
        <dgm:presLayoutVars>
          <dgm:bulletEnabled val="1"/>
        </dgm:presLayoutVars>
      </dgm:prSet>
      <dgm:spPr/>
    </dgm:pt>
  </dgm:ptLst>
  <dgm:cxnLst>
    <dgm:cxn modelId="{602D940B-BB90-4746-B272-F4C538FFABA0}" type="presOf" srcId="{4690DB05-9689-45FB-BD67-A401D82384F7}" destId="{D4D9F4F8-ECFF-4A6E-89E3-34EFB905B1F2}" srcOrd="0" destOrd="0" presId="urn:microsoft.com/office/officeart/2005/8/layout/hProcess10"/>
    <dgm:cxn modelId="{C25E471C-EA65-40B1-9A7F-7D19319064F2}" type="presOf" srcId="{172AC46D-C3B0-4178-B8B3-F38948C077DE}" destId="{F993E5CE-E604-46BC-AA04-EBEA3BF2B935}" srcOrd="0" destOrd="0" presId="urn:microsoft.com/office/officeart/2005/8/layout/hProcess10"/>
    <dgm:cxn modelId="{30BA3749-4CAB-4962-BA12-906E98606404}" srcId="{C0A17704-42EB-4239-A563-AB45A598FBA1}" destId="{2A515A22-C1FA-49AF-A22B-7D3128D8A00E}" srcOrd="0" destOrd="0" parTransId="{9561938F-9D43-419C-B77F-E5DBAB82AF55}" sibTransId="{4690DB05-9689-45FB-BD67-A401D82384F7}"/>
    <dgm:cxn modelId="{4FB0E178-F156-4D5B-B29A-21CD2B04110F}" type="presOf" srcId="{172AC46D-C3B0-4178-B8B3-F38948C077DE}" destId="{0EFB62A3-4FCE-4032-BDAC-C1828EF9D3A6}" srcOrd="1" destOrd="0" presId="urn:microsoft.com/office/officeart/2005/8/layout/hProcess10"/>
    <dgm:cxn modelId="{BEF6FE7A-5742-4BCF-BDC4-95BFBDCB1812}" type="presOf" srcId="{C0A17704-42EB-4239-A563-AB45A598FBA1}" destId="{E7859A56-EC83-42EB-8C92-6319AECEE727}" srcOrd="0" destOrd="0" presId="urn:microsoft.com/office/officeart/2005/8/layout/hProcess10"/>
    <dgm:cxn modelId="{B8D0F9B0-1250-4DDE-92BD-75C6C2E443D5}" type="presOf" srcId="{CC774FAA-86EE-4694-BBF8-CAC6F4898C91}" destId="{CBB1665C-785D-4E2E-AB19-6C54020ED1DA}" srcOrd="0" destOrd="0" presId="urn:microsoft.com/office/officeart/2005/8/layout/hProcess10"/>
    <dgm:cxn modelId="{59B259B1-D5B0-4CFD-A81E-E7DE3B4E3A72}" type="presOf" srcId="{4690DB05-9689-45FB-BD67-A401D82384F7}" destId="{34EFAFD3-83FE-47B7-89F6-C6D0166B993B}" srcOrd="1" destOrd="0" presId="urn:microsoft.com/office/officeart/2005/8/layout/hProcess10"/>
    <dgm:cxn modelId="{5B47B5C2-4A11-4426-9167-D2C1738E085D}" type="presOf" srcId="{2A515A22-C1FA-49AF-A22B-7D3128D8A00E}" destId="{C373DA6C-063E-4F51-93EE-673A5837E1A1}" srcOrd="0" destOrd="0" presId="urn:microsoft.com/office/officeart/2005/8/layout/hProcess10"/>
    <dgm:cxn modelId="{3A01B3CD-CF3F-40E1-BF6C-C511AC0858F0}" srcId="{C0A17704-42EB-4239-A563-AB45A598FBA1}" destId="{C473478A-5D52-4508-B66A-1CA5DA6A31D2}" srcOrd="1" destOrd="0" parTransId="{574B699F-C420-4781-83E2-267054F29966}" sibTransId="{172AC46D-C3B0-4178-B8B3-F38948C077DE}"/>
    <dgm:cxn modelId="{463976F5-211D-4069-A2CE-21794172388A}" type="presOf" srcId="{C473478A-5D52-4508-B66A-1CA5DA6A31D2}" destId="{C8B1A0B8-A15F-4385-8403-5B320FFF1DB9}" srcOrd="0" destOrd="0" presId="urn:microsoft.com/office/officeart/2005/8/layout/hProcess10"/>
    <dgm:cxn modelId="{6354B7FC-CBF5-4F5F-B794-A0F1C5E26324}" srcId="{C0A17704-42EB-4239-A563-AB45A598FBA1}" destId="{CC774FAA-86EE-4694-BBF8-CAC6F4898C91}" srcOrd="2" destOrd="0" parTransId="{AD180A2B-780C-4C89-B88B-5387ACCC8A8A}" sibTransId="{A4FA9480-466E-46B0-B9ED-6E72D54AE425}"/>
    <dgm:cxn modelId="{DBAE53DC-4EC1-45DB-944A-C70CAB4BFDC2}" type="presParOf" srcId="{E7859A56-EC83-42EB-8C92-6319AECEE727}" destId="{9170D303-A22B-408E-8942-89C88E1842C3}" srcOrd="0" destOrd="0" presId="urn:microsoft.com/office/officeart/2005/8/layout/hProcess10"/>
    <dgm:cxn modelId="{3CC6B4C9-A441-4ADD-84FE-9643768FBCEC}" type="presParOf" srcId="{9170D303-A22B-408E-8942-89C88E1842C3}" destId="{29ED56FB-8170-46D6-95C9-A24D2F492C89}" srcOrd="0" destOrd="0" presId="urn:microsoft.com/office/officeart/2005/8/layout/hProcess10"/>
    <dgm:cxn modelId="{C45282BA-E0D1-457B-9D7B-541DF2888B89}" type="presParOf" srcId="{9170D303-A22B-408E-8942-89C88E1842C3}" destId="{C373DA6C-063E-4F51-93EE-673A5837E1A1}" srcOrd="1" destOrd="0" presId="urn:microsoft.com/office/officeart/2005/8/layout/hProcess10"/>
    <dgm:cxn modelId="{2BA79FA6-8BE6-4756-BE85-3FF6B2F0834C}" type="presParOf" srcId="{E7859A56-EC83-42EB-8C92-6319AECEE727}" destId="{D4D9F4F8-ECFF-4A6E-89E3-34EFB905B1F2}" srcOrd="1" destOrd="0" presId="urn:microsoft.com/office/officeart/2005/8/layout/hProcess10"/>
    <dgm:cxn modelId="{046319C1-98DB-411E-A6B4-A4C8498017F5}" type="presParOf" srcId="{D4D9F4F8-ECFF-4A6E-89E3-34EFB905B1F2}" destId="{34EFAFD3-83FE-47B7-89F6-C6D0166B993B}" srcOrd="0" destOrd="0" presId="urn:microsoft.com/office/officeart/2005/8/layout/hProcess10"/>
    <dgm:cxn modelId="{CDD4FE5E-0902-40CC-BE10-ECDC87EF52CA}" type="presParOf" srcId="{E7859A56-EC83-42EB-8C92-6319AECEE727}" destId="{BB6C0861-8F8C-4EF7-AC84-8C302BDC5DC3}" srcOrd="2" destOrd="0" presId="urn:microsoft.com/office/officeart/2005/8/layout/hProcess10"/>
    <dgm:cxn modelId="{9A6CB997-D614-4F85-A4CC-734ED8FC85DD}" type="presParOf" srcId="{BB6C0861-8F8C-4EF7-AC84-8C302BDC5DC3}" destId="{4C2B2211-9335-4D2A-9A0F-1BDF4B9341BD}" srcOrd="0" destOrd="0" presId="urn:microsoft.com/office/officeart/2005/8/layout/hProcess10"/>
    <dgm:cxn modelId="{70B5C995-3DAA-4E20-9898-3F2C84E23E94}" type="presParOf" srcId="{BB6C0861-8F8C-4EF7-AC84-8C302BDC5DC3}" destId="{C8B1A0B8-A15F-4385-8403-5B320FFF1DB9}" srcOrd="1" destOrd="0" presId="urn:microsoft.com/office/officeart/2005/8/layout/hProcess10"/>
    <dgm:cxn modelId="{7B067F83-3E33-4F23-91C7-B0ED9E7E1ED5}" type="presParOf" srcId="{E7859A56-EC83-42EB-8C92-6319AECEE727}" destId="{F993E5CE-E604-46BC-AA04-EBEA3BF2B935}" srcOrd="3" destOrd="0" presId="urn:microsoft.com/office/officeart/2005/8/layout/hProcess10"/>
    <dgm:cxn modelId="{B31F3D8C-DE7C-4C8E-B314-F42B4AC9FCB7}" type="presParOf" srcId="{F993E5CE-E604-46BC-AA04-EBEA3BF2B935}" destId="{0EFB62A3-4FCE-4032-BDAC-C1828EF9D3A6}" srcOrd="0" destOrd="0" presId="urn:microsoft.com/office/officeart/2005/8/layout/hProcess10"/>
    <dgm:cxn modelId="{2BFB336D-44D3-4677-B14C-05857DE85E61}" type="presParOf" srcId="{E7859A56-EC83-42EB-8C92-6319AECEE727}" destId="{56063798-15EB-4BAA-A4F1-BE050C4736CE}" srcOrd="4" destOrd="0" presId="urn:microsoft.com/office/officeart/2005/8/layout/hProcess10"/>
    <dgm:cxn modelId="{869C1904-F3D0-4E73-A508-E6FDFBDA6159}" type="presParOf" srcId="{56063798-15EB-4BAA-A4F1-BE050C4736CE}" destId="{F46CF963-DAF7-4BC6-AF79-37F88C5AC619}" srcOrd="0" destOrd="0" presId="urn:microsoft.com/office/officeart/2005/8/layout/hProcess10"/>
    <dgm:cxn modelId="{C8283B4D-7C1A-4C38-93D4-43B49D72DB68}" type="presParOf" srcId="{56063798-15EB-4BAA-A4F1-BE050C4736CE}" destId="{CBB1665C-785D-4E2E-AB19-6C54020ED1D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10E52-5470-4EBF-B243-89EADA7BB581}" type="doc">
      <dgm:prSet loTypeId="urn:microsoft.com/office/officeart/2005/8/layout/arrow2" loCatId="process" qsTypeId="urn:microsoft.com/office/officeart/2005/8/quickstyle/simple1" qsCatId="simple" csTypeId="urn:microsoft.com/office/officeart/2005/8/colors/accent1_2" csCatId="accent1" phldr="1"/>
      <dgm:spPr/>
    </dgm:pt>
    <dgm:pt modelId="{4D81279D-34A0-4F17-9F6A-8777FDF7E6EE}">
      <dgm:prSet phldrT="[Text]" custT="1"/>
      <dgm:spPr/>
      <dgm:t>
        <a:bodyPr/>
        <a:lstStyle/>
        <a:p>
          <a:r>
            <a:rPr lang="en-US" sz="2400">
              <a:latin typeface="Times New Roman" panose="02020603050405020304" pitchFamily="18" charset="0"/>
              <a:cs typeface="Times New Roman" panose="02020603050405020304" pitchFamily="18" charset="0"/>
            </a:rPr>
            <a:t>Chủ động, tự tin</a:t>
          </a:r>
        </a:p>
      </dgm:t>
    </dgm:pt>
    <dgm:pt modelId="{13412913-A2D1-42F5-A859-EDE84607D46D}" type="parTrans" cxnId="{0DDD02B0-751E-4AC8-A642-250DD0231BB6}">
      <dgm:prSet/>
      <dgm:spPr/>
      <dgm:t>
        <a:bodyPr/>
        <a:lstStyle/>
        <a:p>
          <a:endParaRPr lang="en-US"/>
        </a:p>
      </dgm:t>
    </dgm:pt>
    <dgm:pt modelId="{B2726644-97EF-4207-B6DC-5D4C7479FDFF}" type="sibTrans" cxnId="{0DDD02B0-751E-4AC8-A642-250DD0231BB6}">
      <dgm:prSet/>
      <dgm:spPr/>
      <dgm:t>
        <a:bodyPr/>
        <a:lstStyle/>
        <a:p>
          <a:endParaRPr lang="en-US"/>
        </a:p>
      </dgm:t>
    </dgm:pt>
    <dgm:pt modelId="{7EF4F9BB-A2D1-4A20-9FC0-B21BD287AA5E}">
      <dgm:prSet phldrT="[Text]" custT="1"/>
      <dgm:spPr/>
      <dgm:t>
        <a:bodyPr/>
        <a:lstStyle/>
        <a:p>
          <a:r>
            <a:rPr lang="en-US" sz="2600">
              <a:latin typeface="Times New Roman" panose="02020603050405020304" pitchFamily="18" charset="0"/>
              <a:cs typeface="Times New Roman" panose="02020603050405020304" pitchFamily="18" charset="0"/>
            </a:rPr>
            <a:t>Cố gắng, kiên trì</a:t>
          </a:r>
        </a:p>
      </dgm:t>
    </dgm:pt>
    <dgm:pt modelId="{107364BA-619D-4687-A69A-16A2F3193C27}" type="parTrans" cxnId="{7FADA29E-F940-4EC2-BFAC-A850A06BB1C9}">
      <dgm:prSet/>
      <dgm:spPr/>
      <dgm:t>
        <a:bodyPr/>
        <a:lstStyle/>
        <a:p>
          <a:endParaRPr lang="en-US"/>
        </a:p>
      </dgm:t>
    </dgm:pt>
    <dgm:pt modelId="{1924E644-5FE4-4D1D-A24B-522FFB616707}" type="sibTrans" cxnId="{7FADA29E-F940-4EC2-BFAC-A850A06BB1C9}">
      <dgm:prSet/>
      <dgm:spPr/>
      <dgm:t>
        <a:bodyPr/>
        <a:lstStyle/>
        <a:p>
          <a:endParaRPr lang="en-US"/>
        </a:p>
      </dgm:t>
    </dgm:pt>
    <dgm:pt modelId="{DBCFBD62-93DC-42AC-9CBD-7D3891C9476E}">
      <dgm:prSet phldrT="[Text]" custT="1"/>
      <dgm:spPr/>
      <dgm:t>
        <a:bodyPr/>
        <a:lstStyle/>
        <a:p>
          <a:r>
            <a:rPr lang="en-US" sz="2800">
              <a:latin typeface="Times New Roman" panose="02020603050405020304" pitchFamily="18" charset="0"/>
              <a:cs typeface="Times New Roman" panose="02020603050405020304" pitchFamily="18" charset="0"/>
            </a:rPr>
            <a:t>Quyết tâm</a:t>
          </a:r>
        </a:p>
      </dgm:t>
    </dgm:pt>
    <dgm:pt modelId="{CCFC55CD-256D-40FA-939F-E586A9FD9B54}" type="parTrans" cxnId="{F91E153C-9049-499A-98BF-923F5B0D51E0}">
      <dgm:prSet/>
      <dgm:spPr/>
      <dgm:t>
        <a:bodyPr/>
        <a:lstStyle/>
        <a:p>
          <a:endParaRPr lang="en-US"/>
        </a:p>
      </dgm:t>
    </dgm:pt>
    <dgm:pt modelId="{188DB493-A459-450A-8594-DBBB44611AC3}" type="sibTrans" cxnId="{F91E153C-9049-499A-98BF-923F5B0D51E0}">
      <dgm:prSet/>
      <dgm:spPr/>
      <dgm:t>
        <a:bodyPr/>
        <a:lstStyle/>
        <a:p>
          <a:endParaRPr lang="en-US"/>
        </a:p>
      </dgm:t>
    </dgm:pt>
    <dgm:pt modelId="{FAAC8842-20B7-40BE-94DC-02C3ADBA783E}" type="pres">
      <dgm:prSet presAssocID="{13710E52-5470-4EBF-B243-89EADA7BB581}" presName="arrowDiagram" presStyleCnt="0">
        <dgm:presLayoutVars>
          <dgm:chMax val="5"/>
          <dgm:dir/>
          <dgm:resizeHandles val="exact"/>
        </dgm:presLayoutVars>
      </dgm:prSet>
      <dgm:spPr/>
    </dgm:pt>
    <dgm:pt modelId="{5CF63BAA-E8AF-4E4A-841B-2F67EC76C21A}" type="pres">
      <dgm:prSet presAssocID="{13710E52-5470-4EBF-B243-89EADA7BB581}" presName="arrow" presStyleLbl="bgShp" presStyleIdx="0" presStyleCnt="1"/>
      <dgm:spPr/>
    </dgm:pt>
    <dgm:pt modelId="{B174F7F5-A52B-47F5-9734-F130405F91E7}" type="pres">
      <dgm:prSet presAssocID="{13710E52-5470-4EBF-B243-89EADA7BB581}" presName="arrowDiagram3" presStyleCnt="0"/>
      <dgm:spPr/>
    </dgm:pt>
    <dgm:pt modelId="{938DBC5C-5800-4243-AE3E-278C80F477E8}" type="pres">
      <dgm:prSet presAssocID="{4D81279D-34A0-4F17-9F6A-8777FDF7E6EE}" presName="bullet3a" presStyleLbl="node1" presStyleIdx="0" presStyleCnt="3"/>
      <dgm:spPr/>
    </dgm:pt>
    <dgm:pt modelId="{EAFCA9F9-5AD4-4F30-B17F-CB29810FDEA3}" type="pres">
      <dgm:prSet presAssocID="{4D81279D-34A0-4F17-9F6A-8777FDF7E6EE}" presName="textBox3a" presStyleLbl="revTx" presStyleIdx="0" presStyleCnt="3">
        <dgm:presLayoutVars>
          <dgm:bulletEnabled val="1"/>
        </dgm:presLayoutVars>
      </dgm:prSet>
      <dgm:spPr/>
    </dgm:pt>
    <dgm:pt modelId="{D8EC10C8-2E2A-4150-8C19-2CF6EE9B9CE9}" type="pres">
      <dgm:prSet presAssocID="{7EF4F9BB-A2D1-4A20-9FC0-B21BD287AA5E}" presName="bullet3b" presStyleLbl="node1" presStyleIdx="1" presStyleCnt="3"/>
      <dgm:spPr/>
    </dgm:pt>
    <dgm:pt modelId="{FB7E4C3C-F57E-443A-B11E-05A19AFA4926}" type="pres">
      <dgm:prSet presAssocID="{7EF4F9BB-A2D1-4A20-9FC0-B21BD287AA5E}" presName="textBox3b" presStyleLbl="revTx" presStyleIdx="1" presStyleCnt="3">
        <dgm:presLayoutVars>
          <dgm:bulletEnabled val="1"/>
        </dgm:presLayoutVars>
      </dgm:prSet>
      <dgm:spPr/>
    </dgm:pt>
    <dgm:pt modelId="{45EC6DD0-C9A0-4637-9CC0-A578DACB4CE2}" type="pres">
      <dgm:prSet presAssocID="{DBCFBD62-93DC-42AC-9CBD-7D3891C9476E}" presName="bullet3c" presStyleLbl="node1" presStyleIdx="2" presStyleCnt="3"/>
      <dgm:spPr/>
    </dgm:pt>
    <dgm:pt modelId="{1168E68A-3D25-49ED-91B8-C8308B0A5C7C}" type="pres">
      <dgm:prSet presAssocID="{DBCFBD62-93DC-42AC-9CBD-7D3891C9476E}" presName="textBox3c" presStyleLbl="revTx" presStyleIdx="2" presStyleCnt="3">
        <dgm:presLayoutVars>
          <dgm:bulletEnabled val="1"/>
        </dgm:presLayoutVars>
      </dgm:prSet>
      <dgm:spPr/>
    </dgm:pt>
  </dgm:ptLst>
  <dgm:cxnLst>
    <dgm:cxn modelId="{03070700-2377-4EFF-8910-4D505E254722}" type="presOf" srcId="{13710E52-5470-4EBF-B243-89EADA7BB581}" destId="{FAAC8842-20B7-40BE-94DC-02C3ADBA783E}" srcOrd="0" destOrd="0" presId="urn:microsoft.com/office/officeart/2005/8/layout/arrow2"/>
    <dgm:cxn modelId="{D5F8B732-E865-412D-9BB2-7C618C903538}" type="presOf" srcId="{DBCFBD62-93DC-42AC-9CBD-7D3891C9476E}" destId="{1168E68A-3D25-49ED-91B8-C8308B0A5C7C}" srcOrd="0" destOrd="0" presId="urn:microsoft.com/office/officeart/2005/8/layout/arrow2"/>
    <dgm:cxn modelId="{F91E153C-9049-499A-98BF-923F5B0D51E0}" srcId="{13710E52-5470-4EBF-B243-89EADA7BB581}" destId="{DBCFBD62-93DC-42AC-9CBD-7D3891C9476E}" srcOrd="2" destOrd="0" parTransId="{CCFC55CD-256D-40FA-939F-E586A9FD9B54}" sibTransId="{188DB493-A459-450A-8594-DBBB44611AC3}"/>
    <dgm:cxn modelId="{22229C64-80B2-4DB1-BF45-F2253C25AE91}" type="presOf" srcId="{7EF4F9BB-A2D1-4A20-9FC0-B21BD287AA5E}" destId="{FB7E4C3C-F57E-443A-B11E-05A19AFA4926}" srcOrd="0" destOrd="0" presId="urn:microsoft.com/office/officeart/2005/8/layout/arrow2"/>
    <dgm:cxn modelId="{9A09C78A-8436-4561-AD96-895F3105DE01}" type="presOf" srcId="{4D81279D-34A0-4F17-9F6A-8777FDF7E6EE}" destId="{EAFCA9F9-5AD4-4F30-B17F-CB29810FDEA3}" srcOrd="0" destOrd="0" presId="urn:microsoft.com/office/officeart/2005/8/layout/arrow2"/>
    <dgm:cxn modelId="{7FADA29E-F940-4EC2-BFAC-A850A06BB1C9}" srcId="{13710E52-5470-4EBF-B243-89EADA7BB581}" destId="{7EF4F9BB-A2D1-4A20-9FC0-B21BD287AA5E}" srcOrd="1" destOrd="0" parTransId="{107364BA-619D-4687-A69A-16A2F3193C27}" sibTransId="{1924E644-5FE4-4D1D-A24B-522FFB616707}"/>
    <dgm:cxn modelId="{0DDD02B0-751E-4AC8-A642-250DD0231BB6}" srcId="{13710E52-5470-4EBF-B243-89EADA7BB581}" destId="{4D81279D-34A0-4F17-9F6A-8777FDF7E6EE}" srcOrd="0" destOrd="0" parTransId="{13412913-A2D1-42F5-A859-EDE84607D46D}" sibTransId="{B2726644-97EF-4207-B6DC-5D4C7479FDFF}"/>
    <dgm:cxn modelId="{8F5A5356-6B57-4A2A-A294-15CF0344015B}" type="presParOf" srcId="{FAAC8842-20B7-40BE-94DC-02C3ADBA783E}" destId="{5CF63BAA-E8AF-4E4A-841B-2F67EC76C21A}" srcOrd="0" destOrd="0" presId="urn:microsoft.com/office/officeart/2005/8/layout/arrow2"/>
    <dgm:cxn modelId="{599EA881-68FB-48B4-A585-86CA0559287A}" type="presParOf" srcId="{FAAC8842-20B7-40BE-94DC-02C3ADBA783E}" destId="{B174F7F5-A52B-47F5-9734-F130405F91E7}" srcOrd="1" destOrd="0" presId="urn:microsoft.com/office/officeart/2005/8/layout/arrow2"/>
    <dgm:cxn modelId="{BE0ED438-FC62-42BB-BCDF-F92F82BE11F2}" type="presParOf" srcId="{B174F7F5-A52B-47F5-9734-F130405F91E7}" destId="{938DBC5C-5800-4243-AE3E-278C80F477E8}" srcOrd="0" destOrd="0" presId="urn:microsoft.com/office/officeart/2005/8/layout/arrow2"/>
    <dgm:cxn modelId="{1C6D3F21-205F-4722-BEA3-A6825F61C894}" type="presParOf" srcId="{B174F7F5-A52B-47F5-9734-F130405F91E7}" destId="{EAFCA9F9-5AD4-4F30-B17F-CB29810FDEA3}" srcOrd="1" destOrd="0" presId="urn:microsoft.com/office/officeart/2005/8/layout/arrow2"/>
    <dgm:cxn modelId="{29BB5502-2537-4614-B59D-244E5B630C86}" type="presParOf" srcId="{B174F7F5-A52B-47F5-9734-F130405F91E7}" destId="{D8EC10C8-2E2A-4150-8C19-2CF6EE9B9CE9}" srcOrd="2" destOrd="0" presId="urn:microsoft.com/office/officeart/2005/8/layout/arrow2"/>
    <dgm:cxn modelId="{71443E4A-0DE5-468D-8460-D05D4D0F7142}" type="presParOf" srcId="{B174F7F5-A52B-47F5-9734-F130405F91E7}" destId="{FB7E4C3C-F57E-443A-B11E-05A19AFA4926}" srcOrd="3" destOrd="0" presId="urn:microsoft.com/office/officeart/2005/8/layout/arrow2"/>
    <dgm:cxn modelId="{60F0EC78-A3C0-4EA3-8FEB-7E0F8FE70303}" type="presParOf" srcId="{B174F7F5-A52B-47F5-9734-F130405F91E7}" destId="{45EC6DD0-C9A0-4637-9CC0-A578DACB4CE2}" srcOrd="4" destOrd="0" presId="urn:microsoft.com/office/officeart/2005/8/layout/arrow2"/>
    <dgm:cxn modelId="{43D97A37-922D-496E-BCBA-095AF361BC83}" type="presParOf" srcId="{B174F7F5-A52B-47F5-9734-F130405F91E7}" destId="{1168E68A-3D25-49ED-91B8-C8308B0A5C7C}"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D56FB-8170-46D6-95C9-A24D2F492C89}">
      <dsp:nvSpPr>
        <dsp:cNvPr id="0" name=""/>
        <dsp:cNvSpPr/>
      </dsp:nvSpPr>
      <dsp:spPr>
        <a:xfrm>
          <a:off x="4172" y="1016279"/>
          <a:ext cx="1516855" cy="151685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73DA6C-063E-4F51-93EE-673A5837E1A1}">
      <dsp:nvSpPr>
        <dsp:cNvPr id="0" name=""/>
        <dsp:cNvSpPr/>
      </dsp:nvSpPr>
      <dsp:spPr>
        <a:xfrm>
          <a:off x="251102" y="2321920"/>
          <a:ext cx="1516855" cy="725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Học tâp</a:t>
          </a:r>
        </a:p>
      </dsp:txBody>
      <dsp:txXfrm>
        <a:off x="272360" y="2343178"/>
        <a:ext cx="1474339" cy="683284"/>
      </dsp:txXfrm>
    </dsp:sp>
    <dsp:sp modelId="{D4D9F4F8-ECFF-4A6E-89E3-34EFB905B1F2}">
      <dsp:nvSpPr>
        <dsp:cNvPr id="0" name=""/>
        <dsp:cNvSpPr/>
      </dsp:nvSpPr>
      <dsp:spPr>
        <a:xfrm rot="21528848">
          <a:off x="1813177" y="1567695"/>
          <a:ext cx="292242" cy="364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13186" y="1641498"/>
        <a:ext cx="204569" cy="218687"/>
      </dsp:txXfrm>
    </dsp:sp>
    <dsp:sp modelId="{4C2B2211-9335-4D2A-9A0F-1BDF4B9341BD}">
      <dsp:nvSpPr>
        <dsp:cNvPr id="0" name=""/>
        <dsp:cNvSpPr/>
      </dsp:nvSpPr>
      <dsp:spPr>
        <a:xfrm>
          <a:off x="2355828" y="967599"/>
          <a:ext cx="1516855" cy="151685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3000" b="-5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B1A0B8-A15F-4385-8403-5B320FFF1DB9}">
      <dsp:nvSpPr>
        <dsp:cNvPr id="0" name=""/>
        <dsp:cNvSpPr/>
      </dsp:nvSpPr>
      <dsp:spPr>
        <a:xfrm>
          <a:off x="2602758" y="2175881"/>
          <a:ext cx="1516855" cy="92051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Công việc</a:t>
          </a:r>
        </a:p>
      </dsp:txBody>
      <dsp:txXfrm>
        <a:off x="2629719" y="2202842"/>
        <a:ext cx="1462933" cy="866597"/>
      </dsp:txXfrm>
    </dsp:sp>
    <dsp:sp modelId="{F993E5CE-E604-46BC-AA04-EBEA3BF2B935}">
      <dsp:nvSpPr>
        <dsp:cNvPr id="0" name=""/>
        <dsp:cNvSpPr/>
      </dsp:nvSpPr>
      <dsp:spPr>
        <a:xfrm rot="21580753">
          <a:off x="4164861" y="1537087"/>
          <a:ext cx="292184" cy="364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164862" y="1610228"/>
        <a:ext cx="204529" cy="218687"/>
      </dsp:txXfrm>
    </dsp:sp>
    <dsp:sp modelId="{F46CF963-DAF7-4BC6-AF79-37F88C5AC619}">
      <dsp:nvSpPr>
        <dsp:cNvPr id="0" name=""/>
        <dsp:cNvSpPr/>
      </dsp:nvSpPr>
      <dsp:spPr>
        <a:xfrm>
          <a:off x="4707484" y="954433"/>
          <a:ext cx="1516855" cy="1516855"/>
        </a:xfrm>
        <a:prstGeom prst="roundRect">
          <a:avLst>
            <a:gd name="adj" fmla="val 10000"/>
          </a:avLst>
        </a:prstGeom>
        <a:blipFill>
          <a:blip xmlns:r="http://schemas.openxmlformats.org/officeDocument/2006/relationships" r:embed="rId3" cstate="hqprint">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B1665C-785D-4E2E-AB19-6C54020ED1DA}">
      <dsp:nvSpPr>
        <dsp:cNvPr id="0" name=""/>
        <dsp:cNvSpPr/>
      </dsp:nvSpPr>
      <dsp:spPr>
        <a:xfrm>
          <a:off x="4752899" y="2136382"/>
          <a:ext cx="1919884" cy="97318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Tahoma" panose="020B0604030504040204" pitchFamily="34" charset="0"/>
              <a:ea typeface="Tahoma" panose="020B0604030504040204" pitchFamily="34" charset="0"/>
              <a:cs typeface="Tahoma" panose="020B0604030504040204" pitchFamily="34" charset="0"/>
            </a:rPr>
            <a:t>Sinh hoạt hang ngày</a:t>
          </a:r>
        </a:p>
      </dsp:txBody>
      <dsp:txXfrm>
        <a:off x="4781403" y="2164886"/>
        <a:ext cx="1862876" cy="9161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63BAA-E8AF-4E4A-841B-2F67EC76C21A}">
      <dsp:nvSpPr>
        <dsp:cNvPr id="0" name=""/>
        <dsp:cNvSpPr/>
      </dsp:nvSpPr>
      <dsp:spPr>
        <a:xfrm>
          <a:off x="0" y="126999"/>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DBC5C-5800-4243-AE3E-278C80F477E8}">
      <dsp:nvSpPr>
        <dsp:cNvPr id="0" name=""/>
        <dsp:cNvSpPr/>
      </dsp:nvSpPr>
      <dsp:spPr>
        <a:xfrm>
          <a:off x="774192" y="2756661"/>
          <a:ext cx="158496" cy="1584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FCA9F9-5AD4-4F30-B17F-CB29810FDEA3}">
      <dsp:nvSpPr>
        <dsp:cNvPr id="0" name=""/>
        <dsp:cNvSpPr/>
      </dsp:nvSpPr>
      <dsp:spPr>
        <a:xfrm>
          <a:off x="853440" y="2835910"/>
          <a:ext cx="1420368" cy="1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984" tIns="0" rIns="0" bIns="0" numCol="1" spcCol="1270" anchor="t" anchorCtr="0">
          <a:noAutofit/>
        </a:bodyPr>
        <a:lstStyle/>
        <a:p>
          <a:pPr marL="0" lvl="0" indent="0" algn="l"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Chủ động, tự tin</a:t>
          </a:r>
        </a:p>
      </dsp:txBody>
      <dsp:txXfrm>
        <a:off x="853440" y="2835910"/>
        <a:ext cx="1420368" cy="1101090"/>
      </dsp:txXfrm>
    </dsp:sp>
    <dsp:sp modelId="{D8EC10C8-2E2A-4150-8C19-2CF6EE9B9CE9}">
      <dsp:nvSpPr>
        <dsp:cNvPr id="0" name=""/>
        <dsp:cNvSpPr/>
      </dsp:nvSpPr>
      <dsp:spPr>
        <a:xfrm>
          <a:off x="2173224" y="1721103"/>
          <a:ext cx="286512" cy="2865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7E4C3C-F57E-443A-B11E-05A19AFA4926}">
      <dsp:nvSpPr>
        <dsp:cNvPr id="0" name=""/>
        <dsp:cNvSpPr/>
      </dsp:nvSpPr>
      <dsp:spPr>
        <a:xfrm>
          <a:off x="2316480" y="1864359"/>
          <a:ext cx="1463040"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17" tIns="0" rIns="0" bIns="0" numCol="1" spcCol="1270" anchor="t" anchorCtr="0">
          <a:noAutofit/>
        </a:bodyPr>
        <a:lstStyle/>
        <a:p>
          <a:pPr marL="0" lvl="0" indent="0" algn="l" defTabSz="1155700">
            <a:lnSpc>
              <a:spcPct val="90000"/>
            </a:lnSpc>
            <a:spcBef>
              <a:spcPct val="0"/>
            </a:spcBef>
            <a:spcAft>
              <a:spcPct val="35000"/>
            </a:spcAft>
            <a:buNone/>
          </a:pPr>
          <a:r>
            <a:rPr lang="en-US" sz="2600" kern="1200">
              <a:latin typeface="Times New Roman" panose="02020603050405020304" pitchFamily="18" charset="0"/>
              <a:cs typeface="Times New Roman" panose="02020603050405020304" pitchFamily="18" charset="0"/>
            </a:rPr>
            <a:t>Cố gắng, kiên trì</a:t>
          </a:r>
        </a:p>
      </dsp:txBody>
      <dsp:txXfrm>
        <a:off x="2316480" y="1864359"/>
        <a:ext cx="1463040" cy="2072640"/>
      </dsp:txXfrm>
    </dsp:sp>
    <dsp:sp modelId="{45EC6DD0-C9A0-4637-9CC0-A578DACB4CE2}">
      <dsp:nvSpPr>
        <dsp:cNvPr id="0" name=""/>
        <dsp:cNvSpPr/>
      </dsp:nvSpPr>
      <dsp:spPr>
        <a:xfrm>
          <a:off x="3855720" y="1090929"/>
          <a:ext cx="396240" cy="396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8E68A-3D25-49ED-91B8-C8308B0A5C7C}">
      <dsp:nvSpPr>
        <dsp:cNvPr id="0" name=""/>
        <dsp:cNvSpPr/>
      </dsp:nvSpPr>
      <dsp:spPr>
        <a:xfrm>
          <a:off x="4053840" y="1289049"/>
          <a:ext cx="1463040" cy="264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959" tIns="0" rIns="0" bIns="0" numCol="1" spcCol="1270" anchor="t" anchorCtr="0">
          <a:noAutofit/>
        </a:bodyPr>
        <a:lstStyle/>
        <a:p>
          <a:pPr marL="0" lvl="0" indent="0" algn="l" defTabSz="12446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Quyết tâm</a:t>
          </a:r>
        </a:p>
      </dsp:txBody>
      <dsp:txXfrm>
        <a:off x="4053840" y="1289049"/>
        <a:ext cx="1463040" cy="26479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380FB-2225-4FA1-9D05-EF245E33149F}"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846D1-6567-4F89-8502-D188370D57FA}" type="slidenum">
              <a:rPr lang="en-US" smtClean="0"/>
              <a:t>‹#›</a:t>
            </a:fld>
            <a:endParaRPr lang="en-US"/>
          </a:p>
        </p:txBody>
      </p:sp>
    </p:spTree>
    <p:extLst>
      <p:ext uri="{BB962C8B-B14F-4D97-AF65-F5344CB8AC3E}">
        <p14:creationId xmlns:p14="http://schemas.microsoft.com/office/powerpoint/2010/main" val="351847703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nexpress.net/doan-ten-nuoc-qua-hinh-dang-lanh-tho-dac-biet-3387938.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b="0" i="0" u="sng" dirty="0">
                <a:solidFill>
                  <a:srgbClr val="1A0DAB"/>
                </a:solidFill>
                <a:effectLst/>
                <a:latin typeface="arial" panose="020B0604020202020204" pitchFamily="34" charset="0"/>
                <a:hlinkClick r:id="rId3"/>
              </a:rPr>
              <a:t>Đoán tên nước qua hình dáng lãnh thổ đặc biệt</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684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935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451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90488" y="744538"/>
            <a:ext cx="6616700" cy="3722687"/>
          </a:xfrm>
          <a:ln/>
        </p:spPr>
      </p:sp>
      <p:sp>
        <p:nvSpPr>
          <p:cNvPr id="235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spcBef>
                <a:spcPct val="0"/>
              </a:spcBef>
              <a:tabLst>
                <a:tab pos="723900" algn="l"/>
                <a:tab pos="1447800" algn="l"/>
                <a:tab pos="2171700" algn="l"/>
                <a:tab pos="2895600" algn="l"/>
                <a:tab pos="3619500" algn="l"/>
                <a:tab pos="4343400" algn="l"/>
                <a:tab pos="5067300" algn="l"/>
              </a:tabLst>
            </a:pPr>
            <a:endParaRPr lang="en-US" altLang="en-US" sz="2000">
              <a:latin typeface="Arial" panose="020B0604020202020204" pitchFamily="34" charset="0"/>
            </a:endParaRPr>
          </a:p>
        </p:txBody>
      </p:sp>
      <p:sp>
        <p:nvSpPr>
          <p:cNvPr id="23556" name="Text Box 4"/>
          <p:cNvSpPr txBox="1">
            <a:spLocks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defTabSz="457200">
              <a:spcBef>
                <a:spcPct val="30000"/>
              </a:spcBef>
              <a:tabLst>
                <a:tab pos="723900" algn="l"/>
                <a:tab pos="1447800" algn="l"/>
                <a:tab pos="2171700" algn="l"/>
                <a:tab pos="2895600" algn="l"/>
              </a:tabLst>
              <a:defRPr sz="1200">
                <a:solidFill>
                  <a:schemeClr val="tx1"/>
                </a:solidFill>
                <a:latin typeface="Arial" panose="020B0604020202020204" pitchFamily="34" charset="0"/>
              </a:defRPr>
            </a:lvl1pPr>
            <a:lvl2pPr marL="742950" indent="-285750" defTabSz="457200">
              <a:spcBef>
                <a:spcPct val="30000"/>
              </a:spcBef>
              <a:tabLst>
                <a:tab pos="723900" algn="l"/>
                <a:tab pos="1447800" algn="l"/>
                <a:tab pos="2171700" algn="l"/>
                <a:tab pos="2895600" algn="l"/>
              </a:tabLst>
              <a:defRPr sz="1200">
                <a:solidFill>
                  <a:schemeClr val="tx1"/>
                </a:solidFill>
                <a:latin typeface="Arial" panose="020B0604020202020204" pitchFamily="34" charset="0"/>
              </a:defRPr>
            </a:lvl2pPr>
            <a:lvl3pPr marL="1143000" indent="-228600" defTabSz="457200">
              <a:spcBef>
                <a:spcPct val="30000"/>
              </a:spcBef>
              <a:tabLst>
                <a:tab pos="723900" algn="l"/>
                <a:tab pos="1447800" algn="l"/>
                <a:tab pos="2171700" algn="l"/>
                <a:tab pos="2895600" algn="l"/>
              </a:tabLst>
              <a:defRPr sz="1200">
                <a:solidFill>
                  <a:schemeClr val="tx1"/>
                </a:solidFill>
                <a:latin typeface="Arial" panose="020B0604020202020204" pitchFamily="34" charset="0"/>
              </a:defRPr>
            </a:lvl3pPr>
            <a:lvl4pPr marL="1600200" indent="-228600" defTabSz="457200">
              <a:spcBef>
                <a:spcPct val="30000"/>
              </a:spcBef>
              <a:tabLst>
                <a:tab pos="723900" algn="l"/>
                <a:tab pos="1447800" algn="l"/>
                <a:tab pos="2171700" algn="l"/>
                <a:tab pos="2895600" algn="l"/>
              </a:tabLst>
              <a:defRPr sz="1200">
                <a:solidFill>
                  <a:schemeClr val="tx1"/>
                </a:solidFill>
                <a:latin typeface="Arial" panose="020B0604020202020204" pitchFamily="34" charset="0"/>
              </a:defRPr>
            </a:lvl4pPr>
            <a:lvl5pPr marL="2057400" indent="-228600" defTabSz="457200">
              <a:spcBef>
                <a:spcPct val="30000"/>
              </a:spcBef>
              <a:tabLst>
                <a:tab pos="723900" algn="l"/>
                <a:tab pos="1447800" algn="l"/>
                <a:tab pos="2171700" algn="l"/>
                <a:tab pos="2895600" algn="l"/>
              </a:tabLst>
              <a:defRPr sz="1200">
                <a:solidFill>
                  <a:schemeClr val="tx1"/>
                </a:solidFill>
                <a:latin typeface="Arial" panose="020B0604020202020204" pitchFamily="34" charset="0"/>
              </a:defRPr>
            </a:lvl5pPr>
            <a:lvl6pPr marL="25146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6pPr>
            <a:lvl7pPr marL="29718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7pPr>
            <a:lvl8pPr marL="34290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8pPr>
            <a:lvl9pPr marL="3886200" indent="-228600" defTabSz="457200" eaLnBrk="0" fontAlgn="base" hangingPunct="0">
              <a:spcBef>
                <a:spcPct val="30000"/>
              </a:spcBef>
              <a:spcAft>
                <a:spcPct val="0"/>
              </a:spcAft>
              <a:tabLst>
                <a:tab pos="723900" algn="l"/>
                <a:tab pos="1447800" algn="l"/>
                <a:tab pos="2171700" algn="l"/>
                <a:tab pos="2895600" algn="l"/>
              </a:tabLst>
              <a:defRPr sz="12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fld id="{990D459E-F324-4E15-B419-A86A1F24F87B}" type="slidenum">
              <a:rPr lang="en-US" altLang="en-US" sz="1800">
                <a:solidFill>
                  <a:srgbClr val="000000"/>
                </a:solidFill>
                <a:latin typeface="Calibri" panose="020F0502020204030204" pitchFamily="34" charset="0"/>
                <a:cs typeface="Arial" panose="020B0604020202020204" pitchFamily="34" charset="0"/>
              </a:rPr>
              <a:pPr eaLnBrk="1" hangingPunct="1">
                <a:spcBef>
                  <a:spcPct val="0"/>
                </a:spcBef>
                <a:buClr>
                  <a:srgbClr val="000000"/>
                </a:buClr>
                <a:buFont typeface="Times New Roman" panose="02020603050405020304" pitchFamily="18" charset="0"/>
                <a:buNone/>
              </a:pPr>
              <a:t>22</a:t>
            </a:fld>
            <a:endParaRPr lang="en-US" altLang="en-US" sz="180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7392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5"/>
        <p:cNvGrpSpPr/>
        <p:nvPr/>
      </p:nvGrpSpPr>
      <p:grpSpPr>
        <a:xfrm>
          <a:off x="0" y="0"/>
          <a:ext cx="0" cy="0"/>
          <a:chOff x="0" y="0"/>
          <a:chExt cx="0" cy="0"/>
        </a:xfrm>
      </p:grpSpPr>
      <p:sp>
        <p:nvSpPr>
          <p:cNvPr id="3376" name="Google Shape;3376;gab3f62131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7" name="Google Shape;3377;gab3f621317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938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ab2bdc301d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ab2bdc301d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68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5"/>
        <p:cNvGrpSpPr/>
        <p:nvPr/>
      </p:nvGrpSpPr>
      <p:grpSpPr>
        <a:xfrm>
          <a:off x="0" y="0"/>
          <a:ext cx="0" cy="0"/>
          <a:chOff x="0" y="0"/>
          <a:chExt cx="0" cy="0"/>
        </a:xfrm>
      </p:grpSpPr>
      <p:sp>
        <p:nvSpPr>
          <p:cNvPr id="2776" name="Google Shape;2776;ga293a6dca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7" name="Google Shape;2777;ga293a6dca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207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1"/>
        <p:cNvGrpSpPr/>
        <p:nvPr/>
      </p:nvGrpSpPr>
      <p:grpSpPr>
        <a:xfrm>
          <a:off x="0" y="0"/>
          <a:ext cx="0" cy="0"/>
          <a:chOff x="0" y="0"/>
          <a:chExt cx="0" cy="0"/>
        </a:xfrm>
      </p:grpSpPr>
      <p:sp>
        <p:nvSpPr>
          <p:cNvPr id="3312" name="Google Shape;3312;gab3f621317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3" name="Google Shape;3313;gab3f62131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ab2bdc301d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ab2bdc301d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80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87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47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a2b863cce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a2b863cce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1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ab3f62131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ab3f62131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905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4"/>
        <p:cNvGrpSpPr/>
        <p:nvPr/>
      </p:nvGrpSpPr>
      <p:grpSpPr>
        <a:xfrm>
          <a:off x="0" y="0"/>
          <a:ext cx="0" cy="0"/>
          <a:chOff x="0" y="0"/>
          <a:chExt cx="0" cy="0"/>
        </a:xfrm>
      </p:grpSpPr>
      <p:sp>
        <p:nvSpPr>
          <p:cNvPr id="3065" name="Google Shape;3065;gab3f621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6" name="Google Shape;3066;gab3f6213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0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ab3f62131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ab3f62131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6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a:ea typeface="Bebas Neue"/>
                <a:cs typeface="Bebas Neue"/>
                <a:sym typeface="Bebas Neue"/>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a:ea typeface="Oxygen"/>
                <a:cs typeface="Oxygen"/>
                <a:sym typeface="Oxygen"/>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61297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924562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7"/>
        <p:cNvGrpSpPr/>
        <p:nvPr/>
      </p:nvGrpSpPr>
      <p:grpSpPr>
        <a:xfrm>
          <a:off x="0" y="0"/>
          <a:ext cx="0" cy="0"/>
          <a:chOff x="0" y="0"/>
          <a:chExt cx="0" cy="0"/>
        </a:xfrm>
      </p:grpSpPr>
      <p:sp>
        <p:nvSpPr>
          <p:cNvPr id="238" name="Google Shape;238;p23"/>
          <p:cNvSpPr txBox="1"/>
          <p:nvPr/>
        </p:nvSpPr>
        <p:spPr>
          <a:xfrm>
            <a:off x="2380300" y="3891425"/>
            <a:ext cx="4383300" cy="37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1"/>
                </a:solidFill>
                <a:latin typeface="Yanone Kaffeesatz"/>
                <a:ea typeface="Yanone Kaffeesatz"/>
                <a:cs typeface="Yanone Kaffeesatz"/>
                <a:sym typeface="Yanone Kaffeesatz"/>
              </a:rPr>
              <a:t>CREDITS: </a:t>
            </a:r>
            <a:r>
              <a:rPr lang="en" sz="1800">
                <a:solidFill>
                  <a:schemeClr val="dk1"/>
                </a:solidFill>
                <a:latin typeface="Yanone Kaffeesatz"/>
                <a:ea typeface="Yanone Kaffeesatz"/>
                <a:cs typeface="Yanone Kaffeesatz"/>
                <a:sym typeface="Yanone Kaffeesatz"/>
              </a:rPr>
              <a:t>This presentation template was created by </a:t>
            </a:r>
            <a:r>
              <a:rPr lang="en" sz="1800" b="1">
                <a:solidFill>
                  <a:schemeClr val="dk1"/>
                </a:solidFill>
                <a:uFill>
                  <a:noFill/>
                </a:uFill>
                <a:latin typeface="Yanone Kaffeesatz"/>
                <a:ea typeface="Yanone Kaffeesatz"/>
                <a:cs typeface="Yanone Kaffeesatz"/>
                <a:sym typeface="Yanone Kaffeesatz"/>
                <a:hlinkClick r:id="rId2">
                  <a:extLst>
                    <a:ext uri="{A12FA001-AC4F-418D-AE19-62706E023703}">
                      <ahyp:hlinkClr xmlns:ahyp="http://schemas.microsoft.com/office/drawing/2018/hyperlinkcolor" val="tx"/>
                    </a:ext>
                  </a:extLst>
                </a:hlinkClick>
              </a:rPr>
              <a:t>Slidesgo</a:t>
            </a:r>
            <a:r>
              <a:rPr lang="en" sz="1800">
                <a:solidFill>
                  <a:schemeClr val="dk1"/>
                </a:solidFill>
                <a:latin typeface="Yanone Kaffeesatz"/>
                <a:ea typeface="Yanone Kaffeesatz"/>
                <a:cs typeface="Yanone Kaffeesatz"/>
                <a:sym typeface="Yanone Kaffeesatz"/>
              </a:rPr>
              <a:t>, including icons by </a:t>
            </a:r>
            <a:r>
              <a:rPr lang="en" sz="1800" b="1">
                <a:solidFill>
                  <a:schemeClr val="dk1"/>
                </a:solidFill>
                <a:uFill>
                  <a:noFill/>
                </a:uFill>
                <a:latin typeface="Yanone Kaffeesatz"/>
                <a:ea typeface="Yanone Kaffeesatz"/>
                <a:cs typeface="Yanone Kaffeesatz"/>
                <a:sym typeface="Yanone Kaffeesatz"/>
                <a:hlinkClick r:id="rId3">
                  <a:extLst>
                    <a:ext uri="{A12FA001-AC4F-418D-AE19-62706E023703}">
                      <ahyp:hlinkClr xmlns:ahyp="http://schemas.microsoft.com/office/drawing/2018/hyperlinkcolor" val="tx"/>
                    </a:ext>
                  </a:extLst>
                </a:hlinkClick>
              </a:rPr>
              <a:t>Flaticon</a:t>
            </a:r>
            <a:r>
              <a:rPr lang="en" sz="1800">
                <a:solidFill>
                  <a:schemeClr val="dk1"/>
                </a:solidFill>
                <a:latin typeface="Yanone Kaffeesatz"/>
                <a:ea typeface="Yanone Kaffeesatz"/>
                <a:cs typeface="Yanone Kaffeesatz"/>
                <a:sym typeface="Yanone Kaffeesatz"/>
              </a:rPr>
              <a:t>, and infographics &amp; images by </a:t>
            </a:r>
            <a:r>
              <a:rPr lang="en" sz="1800" b="1">
                <a:solidFill>
                  <a:schemeClr val="dk1"/>
                </a:solidFill>
                <a:uFill>
                  <a:noFill/>
                </a:uFill>
                <a:latin typeface="Yanone Kaffeesatz"/>
                <a:ea typeface="Yanone Kaffeesatz"/>
                <a:cs typeface="Yanone Kaffeesatz"/>
                <a:sym typeface="Yanone Kaffeesatz"/>
                <a:hlinkClick r:id="rId4">
                  <a:extLst>
                    <a:ext uri="{A12FA001-AC4F-418D-AE19-62706E023703}">
                      <ahyp:hlinkClr xmlns:ahyp="http://schemas.microsoft.com/office/drawing/2018/hyperlinkcolor" val="tx"/>
                    </a:ext>
                  </a:extLst>
                </a:hlinkClick>
              </a:rPr>
              <a:t>Freepik</a:t>
            </a:r>
            <a:endParaRPr sz="1800" b="1">
              <a:solidFill>
                <a:schemeClr val="dk1"/>
              </a:solidFill>
              <a:latin typeface="Yanone Kaffeesatz"/>
              <a:ea typeface="Yanone Kaffeesatz"/>
              <a:cs typeface="Yanone Kaffeesatz"/>
              <a:sym typeface="Yanone Kaffeesatz"/>
            </a:endParaRPr>
          </a:p>
        </p:txBody>
      </p:sp>
      <p:sp>
        <p:nvSpPr>
          <p:cNvPr id="239" name="Google Shape;239;p23"/>
          <p:cNvSpPr/>
          <p:nvPr/>
        </p:nvSpPr>
        <p:spPr>
          <a:xfrm flipH="1">
            <a:off x="7009237" y="455330"/>
            <a:ext cx="485163" cy="46308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3"/>
          <p:cNvSpPr/>
          <p:nvPr/>
        </p:nvSpPr>
        <p:spPr>
          <a:xfrm flipH="1">
            <a:off x="7033056" y="431600"/>
            <a:ext cx="496055" cy="52060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3"/>
          <p:cNvSpPr/>
          <p:nvPr/>
        </p:nvSpPr>
        <p:spPr>
          <a:xfrm>
            <a:off x="218268" y="3441312"/>
            <a:ext cx="545398" cy="520579"/>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3"/>
          <p:cNvSpPr/>
          <p:nvPr/>
        </p:nvSpPr>
        <p:spPr>
          <a:xfrm>
            <a:off x="179248" y="3414637"/>
            <a:ext cx="557642" cy="585235"/>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3"/>
          <p:cNvSpPr/>
          <p:nvPr/>
        </p:nvSpPr>
        <p:spPr>
          <a:xfrm rot="4140893">
            <a:off x="520123" y="2237920"/>
            <a:ext cx="2152181" cy="1591163"/>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3"/>
          <p:cNvSpPr/>
          <p:nvPr/>
        </p:nvSpPr>
        <p:spPr>
          <a:xfrm rot="9219570" flipH="1">
            <a:off x="7489612" y="428828"/>
            <a:ext cx="2334378" cy="1504194"/>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3"/>
          <p:cNvSpPr txBox="1">
            <a:spLocks noGrp="1"/>
          </p:cNvSpPr>
          <p:nvPr>
            <p:ph type="subTitle" idx="1"/>
          </p:nvPr>
        </p:nvSpPr>
        <p:spPr>
          <a:xfrm>
            <a:off x="2892763" y="1529553"/>
            <a:ext cx="3358500" cy="13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46" name="Google Shape;246;p23"/>
          <p:cNvSpPr txBox="1">
            <a:spLocks noGrp="1"/>
          </p:cNvSpPr>
          <p:nvPr>
            <p:ph type="title"/>
          </p:nvPr>
        </p:nvSpPr>
        <p:spPr>
          <a:xfrm>
            <a:off x="2892738" y="634550"/>
            <a:ext cx="3358500" cy="6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2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7" name="Google Shape;247;p23"/>
          <p:cNvSpPr/>
          <p:nvPr/>
        </p:nvSpPr>
        <p:spPr>
          <a:xfrm rot="-120">
            <a:off x="1670101" y="157726"/>
            <a:ext cx="5273695" cy="3647717"/>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44409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48"/>
        <p:cNvGrpSpPr/>
        <p:nvPr/>
      </p:nvGrpSpPr>
      <p:grpSpPr>
        <a:xfrm>
          <a:off x="0" y="0"/>
          <a:ext cx="0" cy="0"/>
          <a:chOff x="0" y="0"/>
          <a:chExt cx="0" cy="0"/>
        </a:xfrm>
      </p:grpSpPr>
      <p:sp>
        <p:nvSpPr>
          <p:cNvPr id="249" name="Google Shape;249;p24"/>
          <p:cNvSpPr/>
          <p:nvPr/>
        </p:nvSpPr>
        <p:spPr>
          <a:xfrm>
            <a:off x="581565" y="499859"/>
            <a:ext cx="2768957" cy="2277853"/>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4"/>
          <p:cNvSpPr/>
          <p:nvPr/>
        </p:nvSpPr>
        <p:spPr>
          <a:xfrm>
            <a:off x="477401" y="433001"/>
            <a:ext cx="2910461" cy="2434669"/>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4"/>
          <p:cNvSpPr/>
          <p:nvPr/>
        </p:nvSpPr>
        <p:spPr>
          <a:xfrm>
            <a:off x="5682808" y="2050345"/>
            <a:ext cx="2591057" cy="2504099"/>
          </a:xfrm>
          <a:custGeom>
            <a:avLst/>
            <a:gdLst/>
            <a:ahLst/>
            <a:cxnLst/>
            <a:rect l="l" t="t" r="r" b="b"/>
            <a:pathLst>
              <a:path w="75475" h="72942" extrusionOk="0">
                <a:moveTo>
                  <a:pt x="21967" y="1"/>
                </a:moveTo>
                <a:cubicBezTo>
                  <a:pt x="19762" y="3093"/>
                  <a:pt x="18443" y="5845"/>
                  <a:pt x="16237" y="8938"/>
                </a:cubicBezTo>
                <a:cubicBezTo>
                  <a:pt x="11894" y="15100"/>
                  <a:pt x="7527" y="21263"/>
                  <a:pt x="3866" y="27880"/>
                </a:cubicBezTo>
                <a:cubicBezTo>
                  <a:pt x="2047" y="31132"/>
                  <a:pt x="1456" y="36703"/>
                  <a:pt x="1" y="40137"/>
                </a:cubicBezTo>
                <a:cubicBezTo>
                  <a:pt x="3889" y="43229"/>
                  <a:pt x="7277" y="46936"/>
                  <a:pt x="10006" y="51075"/>
                </a:cubicBezTo>
                <a:cubicBezTo>
                  <a:pt x="12394" y="54690"/>
                  <a:pt x="14327" y="58647"/>
                  <a:pt x="17260" y="61831"/>
                </a:cubicBezTo>
                <a:cubicBezTo>
                  <a:pt x="22718" y="67720"/>
                  <a:pt x="30904" y="70085"/>
                  <a:pt x="38658" y="72177"/>
                </a:cubicBezTo>
                <a:cubicBezTo>
                  <a:pt x="40247" y="72617"/>
                  <a:pt x="41889" y="72942"/>
                  <a:pt x="43539" y="72942"/>
                </a:cubicBezTo>
                <a:cubicBezTo>
                  <a:pt x="44535" y="72942"/>
                  <a:pt x="45534" y="72824"/>
                  <a:pt x="46526" y="72541"/>
                </a:cubicBezTo>
                <a:cubicBezTo>
                  <a:pt x="49392" y="71722"/>
                  <a:pt x="51984" y="70131"/>
                  <a:pt x="54667" y="68880"/>
                </a:cubicBezTo>
                <a:cubicBezTo>
                  <a:pt x="58442" y="67084"/>
                  <a:pt x="62331" y="65469"/>
                  <a:pt x="66151" y="63741"/>
                </a:cubicBezTo>
                <a:cubicBezTo>
                  <a:pt x="68721" y="62581"/>
                  <a:pt x="71268" y="61080"/>
                  <a:pt x="73041" y="58852"/>
                </a:cubicBezTo>
                <a:cubicBezTo>
                  <a:pt x="74974" y="56419"/>
                  <a:pt x="74497" y="52826"/>
                  <a:pt x="74678" y="49892"/>
                </a:cubicBezTo>
                <a:cubicBezTo>
                  <a:pt x="74906" y="46527"/>
                  <a:pt x="75111" y="43138"/>
                  <a:pt x="75338" y="39773"/>
                </a:cubicBezTo>
                <a:cubicBezTo>
                  <a:pt x="75474" y="37749"/>
                  <a:pt x="73223" y="37226"/>
                  <a:pt x="71813" y="36476"/>
                </a:cubicBezTo>
                <a:cubicBezTo>
                  <a:pt x="69812" y="35384"/>
                  <a:pt x="67947" y="34065"/>
                  <a:pt x="66242" y="32564"/>
                </a:cubicBezTo>
                <a:cubicBezTo>
                  <a:pt x="64059" y="30677"/>
                  <a:pt x="62149" y="28471"/>
                  <a:pt x="60580" y="26061"/>
                </a:cubicBezTo>
                <a:cubicBezTo>
                  <a:pt x="58874" y="23446"/>
                  <a:pt x="58010" y="20603"/>
                  <a:pt x="56691" y="17806"/>
                </a:cubicBezTo>
                <a:cubicBezTo>
                  <a:pt x="55441" y="15168"/>
                  <a:pt x="53780" y="13781"/>
                  <a:pt x="51165" y="12531"/>
                </a:cubicBezTo>
                <a:cubicBezTo>
                  <a:pt x="41615" y="7937"/>
                  <a:pt x="31859" y="3753"/>
                  <a:pt x="21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4"/>
          <p:cNvSpPr/>
          <p:nvPr/>
        </p:nvSpPr>
        <p:spPr>
          <a:xfrm>
            <a:off x="5554001" y="1928575"/>
            <a:ext cx="2876785" cy="2733114"/>
          </a:xfrm>
          <a:custGeom>
            <a:avLst/>
            <a:gdLst/>
            <a:ahLst/>
            <a:cxnLst/>
            <a:rect l="l" t="t" r="r" b="b"/>
            <a:pathLst>
              <a:path w="83798" h="79613" extrusionOk="0">
                <a:moveTo>
                  <a:pt x="51870" y="70994"/>
                </a:moveTo>
                <a:cubicBezTo>
                  <a:pt x="51529" y="71085"/>
                  <a:pt x="51575" y="71131"/>
                  <a:pt x="51347" y="71131"/>
                </a:cubicBezTo>
                <a:cubicBezTo>
                  <a:pt x="51302" y="71017"/>
                  <a:pt x="51870" y="70722"/>
                  <a:pt x="51870" y="70994"/>
                </a:cubicBezTo>
                <a:close/>
                <a:moveTo>
                  <a:pt x="53075" y="69880"/>
                </a:moveTo>
                <a:lnTo>
                  <a:pt x="53326" y="69766"/>
                </a:lnTo>
                <a:cubicBezTo>
                  <a:pt x="53189" y="70039"/>
                  <a:pt x="53530" y="69835"/>
                  <a:pt x="53598" y="70085"/>
                </a:cubicBezTo>
                <a:cubicBezTo>
                  <a:pt x="53326" y="70244"/>
                  <a:pt x="53212" y="70039"/>
                  <a:pt x="53075" y="69880"/>
                </a:cubicBezTo>
                <a:close/>
                <a:moveTo>
                  <a:pt x="53621" y="70835"/>
                </a:moveTo>
                <a:cubicBezTo>
                  <a:pt x="54053" y="70608"/>
                  <a:pt x="54031" y="70426"/>
                  <a:pt x="54372" y="70085"/>
                </a:cubicBezTo>
                <a:cubicBezTo>
                  <a:pt x="54667" y="70085"/>
                  <a:pt x="54940" y="70153"/>
                  <a:pt x="55213" y="70221"/>
                </a:cubicBezTo>
                <a:cubicBezTo>
                  <a:pt x="55168" y="70608"/>
                  <a:pt x="54758" y="70881"/>
                  <a:pt x="54440" y="71176"/>
                </a:cubicBezTo>
                <a:cubicBezTo>
                  <a:pt x="54508" y="70949"/>
                  <a:pt x="54599" y="70722"/>
                  <a:pt x="54917" y="70562"/>
                </a:cubicBezTo>
                <a:cubicBezTo>
                  <a:pt x="54849" y="70358"/>
                  <a:pt x="54690" y="70380"/>
                  <a:pt x="54463" y="70517"/>
                </a:cubicBezTo>
                <a:cubicBezTo>
                  <a:pt x="54576" y="70926"/>
                  <a:pt x="53758" y="71881"/>
                  <a:pt x="53326" y="71335"/>
                </a:cubicBezTo>
                <a:cubicBezTo>
                  <a:pt x="53553" y="71245"/>
                  <a:pt x="53667" y="71358"/>
                  <a:pt x="53780" y="71131"/>
                </a:cubicBezTo>
                <a:cubicBezTo>
                  <a:pt x="53235" y="70949"/>
                  <a:pt x="52803" y="71768"/>
                  <a:pt x="52416" y="71586"/>
                </a:cubicBezTo>
                <a:lnTo>
                  <a:pt x="52552" y="71881"/>
                </a:lnTo>
                <a:cubicBezTo>
                  <a:pt x="52894" y="71790"/>
                  <a:pt x="52916" y="71608"/>
                  <a:pt x="53189" y="71495"/>
                </a:cubicBezTo>
                <a:cubicBezTo>
                  <a:pt x="53576" y="71859"/>
                  <a:pt x="52575" y="72268"/>
                  <a:pt x="52416" y="72040"/>
                </a:cubicBezTo>
                <a:cubicBezTo>
                  <a:pt x="52211" y="72245"/>
                  <a:pt x="52029" y="72313"/>
                  <a:pt x="51757" y="72336"/>
                </a:cubicBezTo>
                <a:cubicBezTo>
                  <a:pt x="51757" y="72154"/>
                  <a:pt x="52007" y="72063"/>
                  <a:pt x="51938" y="71881"/>
                </a:cubicBezTo>
                <a:cubicBezTo>
                  <a:pt x="52098" y="71813"/>
                  <a:pt x="52120" y="72109"/>
                  <a:pt x="52302" y="71995"/>
                </a:cubicBezTo>
                <a:cubicBezTo>
                  <a:pt x="52416" y="71927"/>
                  <a:pt x="52234" y="71768"/>
                  <a:pt x="52371" y="71699"/>
                </a:cubicBezTo>
                <a:cubicBezTo>
                  <a:pt x="52302" y="71608"/>
                  <a:pt x="52120" y="71722"/>
                  <a:pt x="52007" y="71768"/>
                </a:cubicBezTo>
                <a:cubicBezTo>
                  <a:pt x="51961" y="71404"/>
                  <a:pt x="52280" y="71199"/>
                  <a:pt x="52575" y="71040"/>
                </a:cubicBezTo>
                <a:cubicBezTo>
                  <a:pt x="52848" y="70903"/>
                  <a:pt x="53303" y="70994"/>
                  <a:pt x="53621" y="70835"/>
                </a:cubicBezTo>
                <a:close/>
                <a:moveTo>
                  <a:pt x="9801" y="44048"/>
                </a:moveTo>
                <a:cubicBezTo>
                  <a:pt x="9870" y="44139"/>
                  <a:pt x="9847" y="44230"/>
                  <a:pt x="9824" y="44320"/>
                </a:cubicBezTo>
                <a:cubicBezTo>
                  <a:pt x="9756" y="44230"/>
                  <a:pt x="9619" y="44139"/>
                  <a:pt x="9710" y="44298"/>
                </a:cubicBezTo>
                <a:cubicBezTo>
                  <a:pt x="10006" y="44320"/>
                  <a:pt x="9915" y="44593"/>
                  <a:pt x="10233" y="44821"/>
                </a:cubicBezTo>
                <a:cubicBezTo>
                  <a:pt x="10506" y="44616"/>
                  <a:pt x="10120" y="44389"/>
                  <a:pt x="9892" y="44252"/>
                </a:cubicBezTo>
                <a:cubicBezTo>
                  <a:pt x="10006" y="44184"/>
                  <a:pt x="9961" y="43979"/>
                  <a:pt x="9801" y="44048"/>
                </a:cubicBezTo>
                <a:close/>
                <a:moveTo>
                  <a:pt x="11234" y="44775"/>
                </a:moveTo>
                <a:cubicBezTo>
                  <a:pt x="11143" y="44912"/>
                  <a:pt x="10984" y="45048"/>
                  <a:pt x="11211" y="45253"/>
                </a:cubicBezTo>
                <a:cubicBezTo>
                  <a:pt x="11461" y="45276"/>
                  <a:pt x="11552" y="45253"/>
                  <a:pt x="11643" y="44980"/>
                </a:cubicBezTo>
                <a:cubicBezTo>
                  <a:pt x="11484" y="44730"/>
                  <a:pt x="11370" y="44934"/>
                  <a:pt x="11234" y="44775"/>
                </a:cubicBezTo>
                <a:close/>
                <a:moveTo>
                  <a:pt x="20171" y="52257"/>
                </a:moveTo>
                <a:cubicBezTo>
                  <a:pt x="19989" y="52052"/>
                  <a:pt x="19807" y="51802"/>
                  <a:pt x="19602" y="51961"/>
                </a:cubicBezTo>
                <a:cubicBezTo>
                  <a:pt x="19761" y="52166"/>
                  <a:pt x="19943" y="52416"/>
                  <a:pt x="20171" y="52257"/>
                </a:cubicBezTo>
                <a:close/>
                <a:moveTo>
                  <a:pt x="19352" y="50642"/>
                </a:moveTo>
                <a:cubicBezTo>
                  <a:pt x="19284" y="50347"/>
                  <a:pt x="19057" y="50438"/>
                  <a:pt x="18897" y="50256"/>
                </a:cubicBezTo>
                <a:cubicBezTo>
                  <a:pt x="18829" y="50165"/>
                  <a:pt x="18806" y="49596"/>
                  <a:pt x="18511" y="49824"/>
                </a:cubicBezTo>
                <a:cubicBezTo>
                  <a:pt x="18534" y="50074"/>
                  <a:pt x="19079" y="50847"/>
                  <a:pt x="19352" y="50642"/>
                </a:cubicBezTo>
                <a:close/>
                <a:moveTo>
                  <a:pt x="18215" y="50301"/>
                </a:moveTo>
                <a:cubicBezTo>
                  <a:pt x="18511" y="49983"/>
                  <a:pt x="17942" y="49778"/>
                  <a:pt x="18056" y="49460"/>
                </a:cubicBezTo>
                <a:cubicBezTo>
                  <a:pt x="17920" y="49596"/>
                  <a:pt x="17783" y="49232"/>
                  <a:pt x="17647" y="49323"/>
                </a:cubicBezTo>
                <a:cubicBezTo>
                  <a:pt x="17806" y="49733"/>
                  <a:pt x="18033" y="49824"/>
                  <a:pt x="18215" y="50301"/>
                </a:cubicBezTo>
                <a:close/>
                <a:moveTo>
                  <a:pt x="18124" y="49119"/>
                </a:moveTo>
                <a:lnTo>
                  <a:pt x="18443" y="49596"/>
                </a:lnTo>
                <a:cubicBezTo>
                  <a:pt x="18761" y="49596"/>
                  <a:pt x="18238" y="48823"/>
                  <a:pt x="18124" y="49119"/>
                </a:cubicBezTo>
                <a:close/>
                <a:moveTo>
                  <a:pt x="17465" y="48618"/>
                </a:moveTo>
                <a:cubicBezTo>
                  <a:pt x="17465" y="48345"/>
                  <a:pt x="17601" y="48095"/>
                  <a:pt x="17465" y="47777"/>
                </a:cubicBezTo>
                <a:cubicBezTo>
                  <a:pt x="17101" y="47800"/>
                  <a:pt x="17442" y="48186"/>
                  <a:pt x="17465" y="48345"/>
                </a:cubicBezTo>
                <a:cubicBezTo>
                  <a:pt x="17465" y="48368"/>
                  <a:pt x="17328" y="48391"/>
                  <a:pt x="17328" y="48436"/>
                </a:cubicBezTo>
                <a:cubicBezTo>
                  <a:pt x="17328" y="48414"/>
                  <a:pt x="17397" y="48687"/>
                  <a:pt x="17397" y="48664"/>
                </a:cubicBezTo>
                <a:cubicBezTo>
                  <a:pt x="17419" y="48823"/>
                  <a:pt x="17533" y="48937"/>
                  <a:pt x="17578" y="49096"/>
                </a:cubicBezTo>
                <a:cubicBezTo>
                  <a:pt x="17851" y="49028"/>
                  <a:pt x="17556" y="48800"/>
                  <a:pt x="17465" y="48618"/>
                </a:cubicBezTo>
                <a:close/>
                <a:moveTo>
                  <a:pt x="20034" y="53826"/>
                </a:moveTo>
                <a:cubicBezTo>
                  <a:pt x="20171" y="54099"/>
                  <a:pt x="20307" y="54281"/>
                  <a:pt x="20489" y="54281"/>
                </a:cubicBezTo>
                <a:cubicBezTo>
                  <a:pt x="20444" y="54167"/>
                  <a:pt x="20489" y="54099"/>
                  <a:pt x="20535" y="54008"/>
                </a:cubicBezTo>
                <a:cubicBezTo>
                  <a:pt x="20375" y="53803"/>
                  <a:pt x="20216" y="53735"/>
                  <a:pt x="20034" y="53826"/>
                </a:cubicBezTo>
                <a:close/>
                <a:moveTo>
                  <a:pt x="21080" y="53939"/>
                </a:moveTo>
                <a:lnTo>
                  <a:pt x="20853" y="53576"/>
                </a:lnTo>
                <a:cubicBezTo>
                  <a:pt x="20535" y="53667"/>
                  <a:pt x="20830" y="54167"/>
                  <a:pt x="21080" y="53939"/>
                </a:cubicBezTo>
                <a:close/>
                <a:moveTo>
                  <a:pt x="21922" y="57078"/>
                </a:moveTo>
                <a:cubicBezTo>
                  <a:pt x="22286" y="57441"/>
                  <a:pt x="21717" y="57532"/>
                  <a:pt x="22035" y="57873"/>
                </a:cubicBezTo>
                <a:cubicBezTo>
                  <a:pt x="22263" y="57737"/>
                  <a:pt x="22081" y="57464"/>
                  <a:pt x="22149" y="57259"/>
                </a:cubicBezTo>
                <a:cubicBezTo>
                  <a:pt x="22331" y="57032"/>
                  <a:pt x="22354" y="57487"/>
                  <a:pt x="22536" y="57259"/>
                </a:cubicBezTo>
                <a:cubicBezTo>
                  <a:pt x="22377" y="56987"/>
                  <a:pt x="22149" y="57078"/>
                  <a:pt x="21922" y="57078"/>
                </a:cubicBezTo>
                <a:close/>
                <a:moveTo>
                  <a:pt x="22718" y="58192"/>
                </a:moveTo>
                <a:lnTo>
                  <a:pt x="22900" y="58487"/>
                </a:lnTo>
                <a:cubicBezTo>
                  <a:pt x="23309" y="58396"/>
                  <a:pt x="22900" y="57964"/>
                  <a:pt x="22718" y="58192"/>
                </a:cubicBezTo>
                <a:close/>
                <a:moveTo>
                  <a:pt x="23286" y="62330"/>
                </a:moveTo>
                <a:cubicBezTo>
                  <a:pt x="23104" y="62149"/>
                  <a:pt x="23263" y="61989"/>
                  <a:pt x="23104" y="61830"/>
                </a:cubicBezTo>
                <a:cubicBezTo>
                  <a:pt x="22809" y="61921"/>
                  <a:pt x="23104" y="62376"/>
                  <a:pt x="23286" y="62330"/>
                </a:cubicBezTo>
                <a:close/>
                <a:moveTo>
                  <a:pt x="23263" y="62558"/>
                </a:moveTo>
                <a:cubicBezTo>
                  <a:pt x="23263" y="62785"/>
                  <a:pt x="23582" y="62967"/>
                  <a:pt x="23786" y="62785"/>
                </a:cubicBezTo>
                <a:cubicBezTo>
                  <a:pt x="23627" y="62490"/>
                  <a:pt x="23445" y="62603"/>
                  <a:pt x="23263" y="62558"/>
                </a:cubicBezTo>
                <a:close/>
                <a:moveTo>
                  <a:pt x="24651" y="63809"/>
                </a:moveTo>
                <a:cubicBezTo>
                  <a:pt x="24946" y="63945"/>
                  <a:pt x="25151" y="64741"/>
                  <a:pt x="25515" y="64468"/>
                </a:cubicBezTo>
                <a:cubicBezTo>
                  <a:pt x="25333" y="64172"/>
                  <a:pt x="25446" y="64354"/>
                  <a:pt x="25265" y="64377"/>
                </a:cubicBezTo>
                <a:cubicBezTo>
                  <a:pt x="24901" y="64377"/>
                  <a:pt x="25060" y="63422"/>
                  <a:pt x="24651" y="63809"/>
                </a:cubicBezTo>
                <a:close/>
                <a:moveTo>
                  <a:pt x="25469" y="63536"/>
                </a:moveTo>
                <a:cubicBezTo>
                  <a:pt x="25628" y="63740"/>
                  <a:pt x="25788" y="63672"/>
                  <a:pt x="25947" y="63604"/>
                </a:cubicBezTo>
                <a:cubicBezTo>
                  <a:pt x="25788" y="63490"/>
                  <a:pt x="25628" y="63354"/>
                  <a:pt x="25469" y="63536"/>
                </a:cubicBezTo>
                <a:close/>
                <a:moveTo>
                  <a:pt x="34747" y="68129"/>
                </a:moveTo>
                <a:cubicBezTo>
                  <a:pt x="34702" y="68334"/>
                  <a:pt x="35020" y="68129"/>
                  <a:pt x="35065" y="68084"/>
                </a:cubicBezTo>
                <a:lnTo>
                  <a:pt x="34315" y="67788"/>
                </a:lnTo>
                <a:cubicBezTo>
                  <a:pt x="34110" y="68038"/>
                  <a:pt x="34588" y="68015"/>
                  <a:pt x="34747" y="68129"/>
                </a:cubicBezTo>
                <a:close/>
                <a:moveTo>
                  <a:pt x="37408" y="68925"/>
                </a:moveTo>
                <a:cubicBezTo>
                  <a:pt x="37612" y="69084"/>
                  <a:pt x="37840" y="69175"/>
                  <a:pt x="38067" y="69062"/>
                </a:cubicBezTo>
                <a:cubicBezTo>
                  <a:pt x="37885" y="68948"/>
                  <a:pt x="37544" y="68675"/>
                  <a:pt x="37408" y="68925"/>
                </a:cubicBezTo>
                <a:close/>
                <a:moveTo>
                  <a:pt x="43275" y="72245"/>
                </a:moveTo>
                <a:cubicBezTo>
                  <a:pt x="43366" y="72450"/>
                  <a:pt x="44070" y="72359"/>
                  <a:pt x="43934" y="72245"/>
                </a:cubicBezTo>
                <a:cubicBezTo>
                  <a:pt x="43820" y="72404"/>
                  <a:pt x="43411" y="72063"/>
                  <a:pt x="43275" y="72245"/>
                </a:cubicBezTo>
                <a:close/>
                <a:moveTo>
                  <a:pt x="45708" y="70926"/>
                </a:moveTo>
                <a:cubicBezTo>
                  <a:pt x="45844" y="71017"/>
                  <a:pt x="46253" y="71245"/>
                  <a:pt x="46322" y="70949"/>
                </a:cubicBezTo>
                <a:cubicBezTo>
                  <a:pt x="46072" y="71040"/>
                  <a:pt x="45935" y="70744"/>
                  <a:pt x="45708" y="70926"/>
                </a:cubicBezTo>
                <a:close/>
                <a:moveTo>
                  <a:pt x="47777" y="70858"/>
                </a:moveTo>
                <a:cubicBezTo>
                  <a:pt x="47800" y="71085"/>
                  <a:pt x="48164" y="71154"/>
                  <a:pt x="48186" y="70972"/>
                </a:cubicBezTo>
                <a:cubicBezTo>
                  <a:pt x="48073" y="70903"/>
                  <a:pt x="47982" y="70790"/>
                  <a:pt x="47777" y="70858"/>
                </a:cubicBezTo>
                <a:close/>
                <a:moveTo>
                  <a:pt x="48414" y="71722"/>
                </a:moveTo>
                <a:cubicBezTo>
                  <a:pt x="48527" y="71790"/>
                  <a:pt x="48687" y="71790"/>
                  <a:pt x="48823" y="71813"/>
                </a:cubicBezTo>
                <a:cubicBezTo>
                  <a:pt x="48778" y="71517"/>
                  <a:pt x="48437" y="71381"/>
                  <a:pt x="48437" y="71472"/>
                </a:cubicBezTo>
                <a:cubicBezTo>
                  <a:pt x="48596" y="71472"/>
                  <a:pt x="48368" y="71608"/>
                  <a:pt x="48414" y="71722"/>
                </a:cubicBezTo>
                <a:close/>
                <a:moveTo>
                  <a:pt x="45503" y="72859"/>
                </a:moveTo>
                <a:cubicBezTo>
                  <a:pt x="45662" y="72859"/>
                  <a:pt x="45776" y="73291"/>
                  <a:pt x="45981" y="73018"/>
                </a:cubicBezTo>
                <a:cubicBezTo>
                  <a:pt x="45821" y="73018"/>
                  <a:pt x="45708" y="72586"/>
                  <a:pt x="45503" y="72859"/>
                </a:cubicBezTo>
                <a:close/>
                <a:moveTo>
                  <a:pt x="8369" y="42092"/>
                </a:moveTo>
                <a:cubicBezTo>
                  <a:pt x="8482" y="42001"/>
                  <a:pt x="8642" y="42069"/>
                  <a:pt x="8801" y="42251"/>
                </a:cubicBezTo>
                <a:cubicBezTo>
                  <a:pt x="8960" y="42092"/>
                  <a:pt x="8778" y="42024"/>
                  <a:pt x="9028" y="42024"/>
                </a:cubicBezTo>
                <a:cubicBezTo>
                  <a:pt x="9438" y="42183"/>
                  <a:pt x="9733" y="42524"/>
                  <a:pt x="10120" y="42820"/>
                </a:cubicBezTo>
                <a:cubicBezTo>
                  <a:pt x="10665" y="43252"/>
                  <a:pt x="11302" y="43661"/>
                  <a:pt x="11848" y="44207"/>
                </a:cubicBezTo>
                <a:cubicBezTo>
                  <a:pt x="11962" y="44320"/>
                  <a:pt x="11984" y="44480"/>
                  <a:pt x="12007" y="44502"/>
                </a:cubicBezTo>
                <a:cubicBezTo>
                  <a:pt x="12758" y="45321"/>
                  <a:pt x="13690" y="45980"/>
                  <a:pt x="14463" y="46799"/>
                </a:cubicBezTo>
                <a:cubicBezTo>
                  <a:pt x="14599" y="46936"/>
                  <a:pt x="14668" y="47208"/>
                  <a:pt x="14804" y="47368"/>
                </a:cubicBezTo>
                <a:cubicBezTo>
                  <a:pt x="14895" y="47459"/>
                  <a:pt x="15145" y="47504"/>
                  <a:pt x="15213" y="47618"/>
                </a:cubicBezTo>
                <a:cubicBezTo>
                  <a:pt x="15327" y="47754"/>
                  <a:pt x="15395" y="47959"/>
                  <a:pt x="15486" y="48095"/>
                </a:cubicBezTo>
                <a:cubicBezTo>
                  <a:pt x="15987" y="48687"/>
                  <a:pt x="16646" y="49391"/>
                  <a:pt x="17078" y="50119"/>
                </a:cubicBezTo>
                <a:cubicBezTo>
                  <a:pt x="16828" y="50165"/>
                  <a:pt x="16987" y="50369"/>
                  <a:pt x="16783" y="50438"/>
                </a:cubicBezTo>
                <a:cubicBezTo>
                  <a:pt x="17124" y="50756"/>
                  <a:pt x="16919" y="50324"/>
                  <a:pt x="17146" y="50210"/>
                </a:cubicBezTo>
                <a:cubicBezTo>
                  <a:pt x="17669" y="50847"/>
                  <a:pt x="17806" y="51211"/>
                  <a:pt x="18215" y="51370"/>
                </a:cubicBezTo>
                <a:cubicBezTo>
                  <a:pt x="18534" y="51484"/>
                  <a:pt x="18329" y="51665"/>
                  <a:pt x="18397" y="51779"/>
                </a:cubicBezTo>
                <a:cubicBezTo>
                  <a:pt x="18511" y="51984"/>
                  <a:pt x="18875" y="52029"/>
                  <a:pt x="18806" y="52439"/>
                </a:cubicBezTo>
                <a:cubicBezTo>
                  <a:pt x="19193" y="52052"/>
                  <a:pt x="19102" y="52621"/>
                  <a:pt x="19375" y="52734"/>
                </a:cubicBezTo>
                <a:cubicBezTo>
                  <a:pt x="19329" y="52507"/>
                  <a:pt x="19443" y="52325"/>
                  <a:pt x="19511" y="52143"/>
                </a:cubicBezTo>
                <a:cubicBezTo>
                  <a:pt x="19307" y="52052"/>
                  <a:pt x="19261" y="52348"/>
                  <a:pt x="18966" y="52211"/>
                </a:cubicBezTo>
                <a:cubicBezTo>
                  <a:pt x="18738" y="51938"/>
                  <a:pt x="18875" y="51802"/>
                  <a:pt x="18624" y="51506"/>
                </a:cubicBezTo>
                <a:lnTo>
                  <a:pt x="18897" y="51347"/>
                </a:lnTo>
                <a:cubicBezTo>
                  <a:pt x="18715" y="51006"/>
                  <a:pt x="18488" y="51529"/>
                  <a:pt x="18170" y="51142"/>
                </a:cubicBezTo>
                <a:cubicBezTo>
                  <a:pt x="18283" y="51051"/>
                  <a:pt x="18397" y="51165"/>
                  <a:pt x="18511" y="51051"/>
                </a:cubicBezTo>
                <a:cubicBezTo>
                  <a:pt x="18329" y="50642"/>
                  <a:pt x="17942" y="50733"/>
                  <a:pt x="17942" y="50347"/>
                </a:cubicBezTo>
                <a:cubicBezTo>
                  <a:pt x="17601" y="50187"/>
                  <a:pt x="17283" y="50051"/>
                  <a:pt x="16964" y="49528"/>
                </a:cubicBezTo>
                <a:cubicBezTo>
                  <a:pt x="17169" y="49573"/>
                  <a:pt x="17374" y="49710"/>
                  <a:pt x="17556" y="49915"/>
                </a:cubicBezTo>
                <a:cubicBezTo>
                  <a:pt x="17578" y="49778"/>
                  <a:pt x="17533" y="49573"/>
                  <a:pt x="17510" y="49414"/>
                </a:cubicBezTo>
                <a:cubicBezTo>
                  <a:pt x="17351" y="49210"/>
                  <a:pt x="17419" y="49596"/>
                  <a:pt x="17442" y="49596"/>
                </a:cubicBezTo>
                <a:cubicBezTo>
                  <a:pt x="17283" y="49619"/>
                  <a:pt x="17306" y="49437"/>
                  <a:pt x="17169" y="49369"/>
                </a:cubicBezTo>
                <a:cubicBezTo>
                  <a:pt x="17010" y="49278"/>
                  <a:pt x="16714" y="49482"/>
                  <a:pt x="16714" y="49005"/>
                </a:cubicBezTo>
                <a:cubicBezTo>
                  <a:pt x="16828" y="48778"/>
                  <a:pt x="16919" y="49164"/>
                  <a:pt x="17033" y="49187"/>
                </a:cubicBezTo>
                <a:cubicBezTo>
                  <a:pt x="17146" y="49232"/>
                  <a:pt x="17283" y="48982"/>
                  <a:pt x="17442" y="49187"/>
                </a:cubicBezTo>
                <a:cubicBezTo>
                  <a:pt x="17465" y="48641"/>
                  <a:pt x="17146" y="48573"/>
                  <a:pt x="16919" y="48164"/>
                </a:cubicBezTo>
                <a:cubicBezTo>
                  <a:pt x="16601" y="48391"/>
                  <a:pt x="17146" y="48573"/>
                  <a:pt x="17055" y="48778"/>
                </a:cubicBezTo>
                <a:cubicBezTo>
                  <a:pt x="16851" y="49096"/>
                  <a:pt x="16646" y="48596"/>
                  <a:pt x="16441" y="48641"/>
                </a:cubicBezTo>
                <a:cubicBezTo>
                  <a:pt x="16282" y="48300"/>
                  <a:pt x="16532" y="48505"/>
                  <a:pt x="16714" y="48323"/>
                </a:cubicBezTo>
                <a:cubicBezTo>
                  <a:pt x="16714" y="48050"/>
                  <a:pt x="16851" y="47845"/>
                  <a:pt x="16510" y="47481"/>
                </a:cubicBezTo>
                <a:cubicBezTo>
                  <a:pt x="16737" y="47299"/>
                  <a:pt x="17192" y="47481"/>
                  <a:pt x="17055" y="47777"/>
                </a:cubicBezTo>
                <a:cubicBezTo>
                  <a:pt x="17306" y="47982"/>
                  <a:pt x="16987" y="47459"/>
                  <a:pt x="17328" y="47436"/>
                </a:cubicBezTo>
                <a:cubicBezTo>
                  <a:pt x="17624" y="47527"/>
                  <a:pt x="17647" y="47868"/>
                  <a:pt x="17806" y="48095"/>
                </a:cubicBezTo>
                <a:cubicBezTo>
                  <a:pt x="17874" y="48186"/>
                  <a:pt x="18033" y="48254"/>
                  <a:pt x="18147" y="48414"/>
                </a:cubicBezTo>
                <a:cubicBezTo>
                  <a:pt x="18443" y="48868"/>
                  <a:pt x="18670" y="49460"/>
                  <a:pt x="18988" y="49937"/>
                </a:cubicBezTo>
                <a:cubicBezTo>
                  <a:pt x="19125" y="50119"/>
                  <a:pt x="19238" y="50142"/>
                  <a:pt x="19307" y="50278"/>
                </a:cubicBezTo>
                <a:cubicBezTo>
                  <a:pt x="19761" y="50983"/>
                  <a:pt x="20171" y="51893"/>
                  <a:pt x="20603" y="52507"/>
                </a:cubicBezTo>
                <a:cubicBezTo>
                  <a:pt x="20785" y="52757"/>
                  <a:pt x="20853" y="53007"/>
                  <a:pt x="20967" y="53280"/>
                </a:cubicBezTo>
                <a:cubicBezTo>
                  <a:pt x="21740" y="54872"/>
                  <a:pt x="22558" y="56373"/>
                  <a:pt x="23127" y="57737"/>
                </a:cubicBezTo>
                <a:cubicBezTo>
                  <a:pt x="23172" y="57873"/>
                  <a:pt x="23127" y="57987"/>
                  <a:pt x="23172" y="58124"/>
                </a:cubicBezTo>
                <a:cubicBezTo>
                  <a:pt x="23263" y="58419"/>
                  <a:pt x="23491" y="58624"/>
                  <a:pt x="23673" y="58920"/>
                </a:cubicBezTo>
                <a:cubicBezTo>
                  <a:pt x="23832" y="59124"/>
                  <a:pt x="23764" y="59306"/>
                  <a:pt x="24059" y="59443"/>
                </a:cubicBezTo>
                <a:cubicBezTo>
                  <a:pt x="24241" y="59647"/>
                  <a:pt x="23991" y="59761"/>
                  <a:pt x="24082" y="59920"/>
                </a:cubicBezTo>
                <a:cubicBezTo>
                  <a:pt x="24446" y="60147"/>
                  <a:pt x="24514" y="60670"/>
                  <a:pt x="24923" y="60875"/>
                </a:cubicBezTo>
                <a:cubicBezTo>
                  <a:pt x="25014" y="60966"/>
                  <a:pt x="24673" y="61080"/>
                  <a:pt x="24628" y="60898"/>
                </a:cubicBezTo>
                <a:cubicBezTo>
                  <a:pt x="24582" y="61330"/>
                  <a:pt x="25151" y="61353"/>
                  <a:pt x="25196" y="61216"/>
                </a:cubicBezTo>
                <a:cubicBezTo>
                  <a:pt x="25310" y="61466"/>
                  <a:pt x="25560" y="61717"/>
                  <a:pt x="25355" y="61989"/>
                </a:cubicBezTo>
                <a:cubicBezTo>
                  <a:pt x="25606" y="61967"/>
                  <a:pt x="25719" y="62194"/>
                  <a:pt x="25856" y="62421"/>
                </a:cubicBezTo>
                <a:cubicBezTo>
                  <a:pt x="25992" y="62626"/>
                  <a:pt x="26129" y="62831"/>
                  <a:pt x="26379" y="62763"/>
                </a:cubicBezTo>
                <a:cubicBezTo>
                  <a:pt x="26538" y="62808"/>
                  <a:pt x="26424" y="63013"/>
                  <a:pt x="26447" y="63058"/>
                </a:cubicBezTo>
                <a:cubicBezTo>
                  <a:pt x="26470" y="63104"/>
                  <a:pt x="26606" y="63058"/>
                  <a:pt x="26674" y="63149"/>
                </a:cubicBezTo>
                <a:cubicBezTo>
                  <a:pt x="26879" y="63399"/>
                  <a:pt x="27220" y="63945"/>
                  <a:pt x="27607" y="64218"/>
                </a:cubicBezTo>
                <a:cubicBezTo>
                  <a:pt x="27720" y="64286"/>
                  <a:pt x="27948" y="64445"/>
                  <a:pt x="28039" y="64332"/>
                </a:cubicBezTo>
                <a:cubicBezTo>
                  <a:pt x="28107" y="64400"/>
                  <a:pt x="28016" y="64491"/>
                  <a:pt x="27971" y="64582"/>
                </a:cubicBezTo>
                <a:cubicBezTo>
                  <a:pt x="28357" y="64786"/>
                  <a:pt x="28676" y="64968"/>
                  <a:pt x="28903" y="65218"/>
                </a:cubicBezTo>
                <a:cubicBezTo>
                  <a:pt x="28971" y="65264"/>
                  <a:pt x="29017" y="65173"/>
                  <a:pt x="29062" y="65127"/>
                </a:cubicBezTo>
                <a:cubicBezTo>
                  <a:pt x="29244" y="65423"/>
                  <a:pt x="29494" y="65332"/>
                  <a:pt x="29540" y="65628"/>
                </a:cubicBezTo>
                <a:cubicBezTo>
                  <a:pt x="29676" y="65764"/>
                  <a:pt x="29722" y="65537"/>
                  <a:pt x="29858" y="65605"/>
                </a:cubicBezTo>
                <a:cubicBezTo>
                  <a:pt x="29972" y="65787"/>
                  <a:pt x="30267" y="66037"/>
                  <a:pt x="30563" y="66219"/>
                </a:cubicBezTo>
                <a:cubicBezTo>
                  <a:pt x="30768" y="66310"/>
                  <a:pt x="31177" y="66446"/>
                  <a:pt x="31291" y="66492"/>
                </a:cubicBezTo>
                <a:cubicBezTo>
                  <a:pt x="31473" y="66560"/>
                  <a:pt x="31677" y="66537"/>
                  <a:pt x="31836" y="66583"/>
                </a:cubicBezTo>
                <a:cubicBezTo>
                  <a:pt x="32450" y="66788"/>
                  <a:pt x="32996" y="67129"/>
                  <a:pt x="33519" y="67356"/>
                </a:cubicBezTo>
                <a:cubicBezTo>
                  <a:pt x="33974" y="67583"/>
                  <a:pt x="34611" y="67492"/>
                  <a:pt x="34838" y="67902"/>
                </a:cubicBezTo>
                <a:cubicBezTo>
                  <a:pt x="34997" y="67925"/>
                  <a:pt x="35088" y="67834"/>
                  <a:pt x="35247" y="67879"/>
                </a:cubicBezTo>
                <a:cubicBezTo>
                  <a:pt x="35384" y="67925"/>
                  <a:pt x="35361" y="68015"/>
                  <a:pt x="35475" y="68061"/>
                </a:cubicBezTo>
                <a:cubicBezTo>
                  <a:pt x="35679" y="68106"/>
                  <a:pt x="35998" y="68084"/>
                  <a:pt x="36202" y="68152"/>
                </a:cubicBezTo>
                <a:cubicBezTo>
                  <a:pt x="36703" y="68311"/>
                  <a:pt x="37135" y="68629"/>
                  <a:pt x="37681" y="68743"/>
                </a:cubicBezTo>
                <a:cubicBezTo>
                  <a:pt x="37817" y="68789"/>
                  <a:pt x="37862" y="68743"/>
                  <a:pt x="37953" y="68766"/>
                </a:cubicBezTo>
                <a:cubicBezTo>
                  <a:pt x="38113" y="68811"/>
                  <a:pt x="38226" y="68948"/>
                  <a:pt x="38385" y="68993"/>
                </a:cubicBezTo>
                <a:cubicBezTo>
                  <a:pt x="38499" y="69039"/>
                  <a:pt x="38681" y="68925"/>
                  <a:pt x="38795" y="68948"/>
                </a:cubicBezTo>
                <a:cubicBezTo>
                  <a:pt x="38840" y="68948"/>
                  <a:pt x="38931" y="69084"/>
                  <a:pt x="39045" y="69107"/>
                </a:cubicBezTo>
                <a:cubicBezTo>
                  <a:pt x="39204" y="69175"/>
                  <a:pt x="39250" y="69107"/>
                  <a:pt x="39432" y="69152"/>
                </a:cubicBezTo>
                <a:cubicBezTo>
                  <a:pt x="40136" y="69380"/>
                  <a:pt x="40864" y="69698"/>
                  <a:pt x="41546" y="69812"/>
                </a:cubicBezTo>
                <a:cubicBezTo>
                  <a:pt x="41705" y="69835"/>
                  <a:pt x="41683" y="69948"/>
                  <a:pt x="41796" y="69971"/>
                </a:cubicBezTo>
                <a:cubicBezTo>
                  <a:pt x="42138" y="70039"/>
                  <a:pt x="42661" y="69857"/>
                  <a:pt x="43138" y="70267"/>
                </a:cubicBezTo>
                <a:cubicBezTo>
                  <a:pt x="43366" y="70198"/>
                  <a:pt x="43593" y="70267"/>
                  <a:pt x="43866" y="70358"/>
                </a:cubicBezTo>
                <a:cubicBezTo>
                  <a:pt x="44093" y="70449"/>
                  <a:pt x="44321" y="70562"/>
                  <a:pt x="44616" y="70608"/>
                </a:cubicBezTo>
                <a:cubicBezTo>
                  <a:pt x="44571" y="70744"/>
                  <a:pt x="44343" y="70585"/>
                  <a:pt x="44321" y="70790"/>
                </a:cubicBezTo>
                <a:cubicBezTo>
                  <a:pt x="44503" y="70835"/>
                  <a:pt x="44593" y="70722"/>
                  <a:pt x="44684" y="70608"/>
                </a:cubicBezTo>
                <a:cubicBezTo>
                  <a:pt x="44798" y="70790"/>
                  <a:pt x="45185" y="70790"/>
                  <a:pt x="45412" y="70881"/>
                </a:cubicBezTo>
                <a:cubicBezTo>
                  <a:pt x="45571" y="70926"/>
                  <a:pt x="45549" y="70653"/>
                  <a:pt x="45662" y="70653"/>
                </a:cubicBezTo>
                <a:cubicBezTo>
                  <a:pt x="46367" y="70722"/>
                  <a:pt x="46936" y="70949"/>
                  <a:pt x="47413" y="70858"/>
                </a:cubicBezTo>
                <a:cubicBezTo>
                  <a:pt x="47527" y="70835"/>
                  <a:pt x="47618" y="70699"/>
                  <a:pt x="47709" y="70676"/>
                </a:cubicBezTo>
                <a:cubicBezTo>
                  <a:pt x="48027" y="70631"/>
                  <a:pt x="48323" y="70722"/>
                  <a:pt x="48596" y="70653"/>
                </a:cubicBezTo>
                <a:cubicBezTo>
                  <a:pt x="48641" y="70653"/>
                  <a:pt x="48687" y="70608"/>
                  <a:pt x="48732" y="70585"/>
                </a:cubicBezTo>
                <a:cubicBezTo>
                  <a:pt x="48778" y="70540"/>
                  <a:pt x="48846" y="70494"/>
                  <a:pt x="48914" y="70494"/>
                </a:cubicBezTo>
                <a:cubicBezTo>
                  <a:pt x="49028" y="70471"/>
                  <a:pt x="49141" y="70585"/>
                  <a:pt x="49278" y="70562"/>
                </a:cubicBezTo>
                <a:cubicBezTo>
                  <a:pt x="49414" y="70540"/>
                  <a:pt x="49460" y="70403"/>
                  <a:pt x="49596" y="70358"/>
                </a:cubicBezTo>
                <a:cubicBezTo>
                  <a:pt x="50097" y="70198"/>
                  <a:pt x="50779" y="70039"/>
                  <a:pt x="51438" y="69812"/>
                </a:cubicBezTo>
                <a:cubicBezTo>
                  <a:pt x="51575" y="70017"/>
                  <a:pt x="51143" y="69994"/>
                  <a:pt x="50915" y="70130"/>
                </a:cubicBezTo>
                <a:cubicBezTo>
                  <a:pt x="50779" y="70221"/>
                  <a:pt x="50574" y="70699"/>
                  <a:pt x="50392" y="70335"/>
                </a:cubicBezTo>
                <a:cubicBezTo>
                  <a:pt x="50119" y="70403"/>
                  <a:pt x="50324" y="70699"/>
                  <a:pt x="50051" y="70744"/>
                </a:cubicBezTo>
                <a:cubicBezTo>
                  <a:pt x="50006" y="70608"/>
                  <a:pt x="49915" y="70562"/>
                  <a:pt x="49824" y="70562"/>
                </a:cubicBezTo>
                <a:cubicBezTo>
                  <a:pt x="49915" y="70722"/>
                  <a:pt x="49687" y="70994"/>
                  <a:pt x="49437" y="70767"/>
                </a:cubicBezTo>
                <a:cubicBezTo>
                  <a:pt x="49460" y="71108"/>
                  <a:pt x="49733" y="70812"/>
                  <a:pt x="49778" y="71108"/>
                </a:cubicBezTo>
                <a:cubicBezTo>
                  <a:pt x="49528" y="71222"/>
                  <a:pt x="49369" y="71267"/>
                  <a:pt x="49210" y="71313"/>
                </a:cubicBezTo>
                <a:cubicBezTo>
                  <a:pt x="49073" y="71381"/>
                  <a:pt x="48914" y="71426"/>
                  <a:pt x="48800" y="71472"/>
                </a:cubicBezTo>
                <a:cubicBezTo>
                  <a:pt x="48823" y="71790"/>
                  <a:pt x="49073" y="71563"/>
                  <a:pt x="49096" y="71927"/>
                </a:cubicBezTo>
                <a:cubicBezTo>
                  <a:pt x="48664" y="71836"/>
                  <a:pt x="48459" y="72382"/>
                  <a:pt x="48095" y="71995"/>
                </a:cubicBezTo>
                <a:cubicBezTo>
                  <a:pt x="47982" y="72063"/>
                  <a:pt x="47982" y="72154"/>
                  <a:pt x="48073" y="72268"/>
                </a:cubicBezTo>
                <a:cubicBezTo>
                  <a:pt x="47936" y="72382"/>
                  <a:pt x="47800" y="72063"/>
                  <a:pt x="47800" y="72268"/>
                </a:cubicBezTo>
                <a:cubicBezTo>
                  <a:pt x="47663" y="72268"/>
                  <a:pt x="47868" y="72040"/>
                  <a:pt x="47845" y="71927"/>
                </a:cubicBezTo>
                <a:cubicBezTo>
                  <a:pt x="47436" y="72154"/>
                  <a:pt x="47118" y="72245"/>
                  <a:pt x="46617" y="72063"/>
                </a:cubicBezTo>
                <a:cubicBezTo>
                  <a:pt x="46595" y="72154"/>
                  <a:pt x="46686" y="72154"/>
                  <a:pt x="46731" y="72177"/>
                </a:cubicBezTo>
                <a:cubicBezTo>
                  <a:pt x="46504" y="72154"/>
                  <a:pt x="45799" y="72268"/>
                  <a:pt x="45435" y="71995"/>
                </a:cubicBezTo>
                <a:cubicBezTo>
                  <a:pt x="45162" y="71881"/>
                  <a:pt x="45185" y="72245"/>
                  <a:pt x="44912" y="72131"/>
                </a:cubicBezTo>
                <a:cubicBezTo>
                  <a:pt x="44844" y="71995"/>
                  <a:pt x="44662" y="71927"/>
                  <a:pt x="44457" y="71859"/>
                </a:cubicBezTo>
                <a:cubicBezTo>
                  <a:pt x="44343" y="71790"/>
                  <a:pt x="44298" y="71881"/>
                  <a:pt x="44252" y="71972"/>
                </a:cubicBezTo>
                <a:cubicBezTo>
                  <a:pt x="44093" y="71904"/>
                  <a:pt x="43866" y="71677"/>
                  <a:pt x="43752" y="71927"/>
                </a:cubicBezTo>
                <a:cubicBezTo>
                  <a:pt x="43752" y="72131"/>
                  <a:pt x="44207" y="72086"/>
                  <a:pt x="44389" y="72177"/>
                </a:cubicBezTo>
                <a:cubicBezTo>
                  <a:pt x="44321" y="72404"/>
                  <a:pt x="44321" y="72541"/>
                  <a:pt x="44548" y="72563"/>
                </a:cubicBezTo>
                <a:cubicBezTo>
                  <a:pt x="44616" y="72563"/>
                  <a:pt x="44662" y="72518"/>
                  <a:pt x="44730" y="72518"/>
                </a:cubicBezTo>
                <a:cubicBezTo>
                  <a:pt x="44707" y="72427"/>
                  <a:pt x="44571" y="72404"/>
                  <a:pt x="44639" y="72245"/>
                </a:cubicBezTo>
                <a:cubicBezTo>
                  <a:pt x="45617" y="72563"/>
                  <a:pt x="46299" y="72632"/>
                  <a:pt x="46936" y="72654"/>
                </a:cubicBezTo>
                <a:cubicBezTo>
                  <a:pt x="47550" y="72654"/>
                  <a:pt x="48118" y="72632"/>
                  <a:pt x="48869" y="72586"/>
                </a:cubicBezTo>
                <a:cubicBezTo>
                  <a:pt x="48960" y="72677"/>
                  <a:pt x="48914" y="72700"/>
                  <a:pt x="48914" y="72814"/>
                </a:cubicBezTo>
                <a:cubicBezTo>
                  <a:pt x="49301" y="72745"/>
                  <a:pt x="49710" y="72541"/>
                  <a:pt x="50142" y="72495"/>
                </a:cubicBezTo>
                <a:cubicBezTo>
                  <a:pt x="50233" y="72450"/>
                  <a:pt x="50142" y="72313"/>
                  <a:pt x="50256" y="72268"/>
                </a:cubicBezTo>
                <a:cubicBezTo>
                  <a:pt x="50483" y="72245"/>
                  <a:pt x="50711" y="72200"/>
                  <a:pt x="50779" y="72541"/>
                </a:cubicBezTo>
                <a:cubicBezTo>
                  <a:pt x="50961" y="72359"/>
                  <a:pt x="51006" y="72359"/>
                  <a:pt x="50824" y="72154"/>
                </a:cubicBezTo>
                <a:cubicBezTo>
                  <a:pt x="50938" y="72177"/>
                  <a:pt x="50983" y="72313"/>
                  <a:pt x="51120" y="72222"/>
                </a:cubicBezTo>
                <a:cubicBezTo>
                  <a:pt x="51211" y="72518"/>
                  <a:pt x="50892" y="72654"/>
                  <a:pt x="50824" y="72882"/>
                </a:cubicBezTo>
                <a:cubicBezTo>
                  <a:pt x="50460" y="72836"/>
                  <a:pt x="50483" y="72882"/>
                  <a:pt x="50074" y="73041"/>
                </a:cubicBezTo>
                <a:cubicBezTo>
                  <a:pt x="49846" y="72791"/>
                  <a:pt x="50324" y="72905"/>
                  <a:pt x="50233" y="72723"/>
                </a:cubicBezTo>
                <a:cubicBezTo>
                  <a:pt x="50006" y="72586"/>
                  <a:pt x="49596" y="72905"/>
                  <a:pt x="49915" y="73086"/>
                </a:cubicBezTo>
                <a:cubicBezTo>
                  <a:pt x="49574" y="73109"/>
                  <a:pt x="49483" y="73405"/>
                  <a:pt x="49301" y="73268"/>
                </a:cubicBezTo>
                <a:cubicBezTo>
                  <a:pt x="49232" y="73086"/>
                  <a:pt x="49346" y="73086"/>
                  <a:pt x="49460" y="73041"/>
                </a:cubicBezTo>
                <a:cubicBezTo>
                  <a:pt x="49301" y="72859"/>
                  <a:pt x="49028" y="73109"/>
                  <a:pt x="49096" y="73314"/>
                </a:cubicBezTo>
                <a:cubicBezTo>
                  <a:pt x="48709" y="73291"/>
                  <a:pt x="48323" y="73337"/>
                  <a:pt x="47868" y="73450"/>
                </a:cubicBezTo>
                <a:cubicBezTo>
                  <a:pt x="47663" y="73428"/>
                  <a:pt x="47550" y="73246"/>
                  <a:pt x="47345" y="73200"/>
                </a:cubicBezTo>
                <a:cubicBezTo>
                  <a:pt x="47254" y="73223"/>
                  <a:pt x="47300" y="73382"/>
                  <a:pt x="47186" y="73382"/>
                </a:cubicBezTo>
                <a:cubicBezTo>
                  <a:pt x="46504" y="73314"/>
                  <a:pt x="45503" y="73337"/>
                  <a:pt x="44889" y="72996"/>
                </a:cubicBezTo>
                <a:cubicBezTo>
                  <a:pt x="44866" y="72700"/>
                  <a:pt x="45185" y="72927"/>
                  <a:pt x="45344" y="72905"/>
                </a:cubicBezTo>
                <a:cubicBezTo>
                  <a:pt x="45116" y="72563"/>
                  <a:pt x="44730" y="72905"/>
                  <a:pt x="44548" y="72996"/>
                </a:cubicBezTo>
                <a:cubicBezTo>
                  <a:pt x="44025" y="72791"/>
                  <a:pt x="43593" y="72632"/>
                  <a:pt x="43093" y="72472"/>
                </a:cubicBezTo>
                <a:cubicBezTo>
                  <a:pt x="42570" y="72313"/>
                  <a:pt x="42047" y="72200"/>
                  <a:pt x="41478" y="72063"/>
                </a:cubicBezTo>
                <a:cubicBezTo>
                  <a:pt x="41455" y="71881"/>
                  <a:pt x="41205" y="71927"/>
                  <a:pt x="41455" y="71790"/>
                </a:cubicBezTo>
                <a:cubicBezTo>
                  <a:pt x="41182" y="71608"/>
                  <a:pt x="41182" y="71859"/>
                  <a:pt x="41023" y="71836"/>
                </a:cubicBezTo>
                <a:cubicBezTo>
                  <a:pt x="40318" y="71495"/>
                  <a:pt x="39500" y="71222"/>
                  <a:pt x="38818" y="71063"/>
                </a:cubicBezTo>
                <a:cubicBezTo>
                  <a:pt x="38454" y="70994"/>
                  <a:pt x="37999" y="70903"/>
                  <a:pt x="37681" y="70790"/>
                </a:cubicBezTo>
                <a:cubicBezTo>
                  <a:pt x="37385" y="70699"/>
                  <a:pt x="37226" y="70540"/>
                  <a:pt x="36976" y="70471"/>
                </a:cubicBezTo>
                <a:cubicBezTo>
                  <a:pt x="36839" y="70426"/>
                  <a:pt x="36634" y="70449"/>
                  <a:pt x="36498" y="70403"/>
                </a:cubicBezTo>
                <a:cubicBezTo>
                  <a:pt x="36362" y="70335"/>
                  <a:pt x="36339" y="70176"/>
                  <a:pt x="36202" y="70108"/>
                </a:cubicBezTo>
                <a:cubicBezTo>
                  <a:pt x="36066" y="70062"/>
                  <a:pt x="35316" y="69880"/>
                  <a:pt x="35065" y="69880"/>
                </a:cubicBezTo>
                <a:cubicBezTo>
                  <a:pt x="34974" y="69880"/>
                  <a:pt x="34952" y="69994"/>
                  <a:pt x="34838" y="69971"/>
                </a:cubicBezTo>
                <a:cubicBezTo>
                  <a:pt x="34656" y="69766"/>
                  <a:pt x="34565" y="69766"/>
                  <a:pt x="34247" y="69653"/>
                </a:cubicBezTo>
                <a:cubicBezTo>
                  <a:pt x="33951" y="69562"/>
                  <a:pt x="33951" y="69334"/>
                  <a:pt x="33678" y="69516"/>
                </a:cubicBezTo>
                <a:cubicBezTo>
                  <a:pt x="33405" y="69425"/>
                  <a:pt x="33496" y="69198"/>
                  <a:pt x="33155" y="69107"/>
                </a:cubicBezTo>
                <a:cubicBezTo>
                  <a:pt x="33133" y="69221"/>
                  <a:pt x="33269" y="69243"/>
                  <a:pt x="33383" y="69312"/>
                </a:cubicBezTo>
                <a:cubicBezTo>
                  <a:pt x="33155" y="69562"/>
                  <a:pt x="33019" y="69243"/>
                  <a:pt x="32837" y="69152"/>
                </a:cubicBezTo>
                <a:cubicBezTo>
                  <a:pt x="31745" y="68720"/>
                  <a:pt x="30768" y="68357"/>
                  <a:pt x="29608" y="67606"/>
                </a:cubicBezTo>
                <a:cubicBezTo>
                  <a:pt x="29267" y="67356"/>
                  <a:pt x="28562" y="66992"/>
                  <a:pt x="28084" y="66674"/>
                </a:cubicBezTo>
                <a:cubicBezTo>
                  <a:pt x="27948" y="66606"/>
                  <a:pt x="27971" y="66515"/>
                  <a:pt x="27834" y="66424"/>
                </a:cubicBezTo>
                <a:cubicBezTo>
                  <a:pt x="27516" y="66264"/>
                  <a:pt x="27038" y="66174"/>
                  <a:pt x="27084" y="65810"/>
                </a:cubicBezTo>
                <a:cubicBezTo>
                  <a:pt x="26902" y="65923"/>
                  <a:pt x="26197" y="65537"/>
                  <a:pt x="26151" y="65332"/>
                </a:cubicBezTo>
                <a:cubicBezTo>
                  <a:pt x="26129" y="65264"/>
                  <a:pt x="26379" y="65355"/>
                  <a:pt x="26402" y="65423"/>
                </a:cubicBezTo>
                <a:cubicBezTo>
                  <a:pt x="26515" y="65309"/>
                  <a:pt x="26129" y="64991"/>
                  <a:pt x="26083" y="65264"/>
                </a:cubicBezTo>
                <a:cubicBezTo>
                  <a:pt x="26060" y="65059"/>
                  <a:pt x="25924" y="64877"/>
                  <a:pt x="25651" y="64695"/>
                </a:cubicBezTo>
                <a:cubicBezTo>
                  <a:pt x="25606" y="64764"/>
                  <a:pt x="25697" y="64832"/>
                  <a:pt x="25742" y="64877"/>
                </a:cubicBezTo>
                <a:cubicBezTo>
                  <a:pt x="25333" y="64832"/>
                  <a:pt x="24923" y="64195"/>
                  <a:pt x="24537" y="63922"/>
                </a:cubicBezTo>
                <a:cubicBezTo>
                  <a:pt x="24469" y="63536"/>
                  <a:pt x="24355" y="63149"/>
                  <a:pt x="23900" y="62785"/>
                </a:cubicBezTo>
                <a:cubicBezTo>
                  <a:pt x="23809" y="62922"/>
                  <a:pt x="24173" y="63104"/>
                  <a:pt x="23877" y="63240"/>
                </a:cubicBezTo>
                <a:cubicBezTo>
                  <a:pt x="23605" y="62854"/>
                  <a:pt x="23332" y="62990"/>
                  <a:pt x="23013" y="62535"/>
                </a:cubicBezTo>
                <a:cubicBezTo>
                  <a:pt x="22854" y="62262"/>
                  <a:pt x="22740" y="61921"/>
                  <a:pt x="22513" y="61626"/>
                </a:cubicBezTo>
                <a:cubicBezTo>
                  <a:pt x="22604" y="61557"/>
                  <a:pt x="22672" y="61694"/>
                  <a:pt x="22740" y="61785"/>
                </a:cubicBezTo>
                <a:cubicBezTo>
                  <a:pt x="22809" y="61489"/>
                  <a:pt x="22399" y="61307"/>
                  <a:pt x="22331" y="61648"/>
                </a:cubicBezTo>
                <a:cubicBezTo>
                  <a:pt x="22195" y="61512"/>
                  <a:pt x="22149" y="61375"/>
                  <a:pt x="22240" y="61262"/>
                </a:cubicBezTo>
                <a:cubicBezTo>
                  <a:pt x="21740" y="60989"/>
                  <a:pt x="21399" y="60147"/>
                  <a:pt x="20944" y="59647"/>
                </a:cubicBezTo>
                <a:cubicBezTo>
                  <a:pt x="21331" y="59761"/>
                  <a:pt x="21012" y="59124"/>
                  <a:pt x="20785" y="59079"/>
                </a:cubicBezTo>
                <a:cubicBezTo>
                  <a:pt x="20557" y="59283"/>
                  <a:pt x="21240" y="59352"/>
                  <a:pt x="20830" y="59488"/>
                </a:cubicBezTo>
                <a:cubicBezTo>
                  <a:pt x="20330" y="58738"/>
                  <a:pt x="19830" y="57737"/>
                  <a:pt x="19466" y="57191"/>
                </a:cubicBezTo>
                <a:cubicBezTo>
                  <a:pt x="19580" y="57146"/>
                  <a:pt x="19534" y="57032"/>
                  <a:pt x="19625" y="56964"/>
                </a:cubicBezTo>
                <a:lnTo>
                  <a:pt x="19261" y="56850"/>
                </a:lnTo>
                <a:cubicBezTo>
                  <a:pt x="19034" y="56464"/>
                  <a:pt x="18852" y="56054"/>
                  <a:pt x="18602" y="55713"/>
                </a:cubicBezTo>
                <a:cubicBezTo>
                  <a:pt x="18170" y="55122"/>
                  <a:pt x="17897" y="54349"/>
                  <a:pt x="17465" y="53621"/>
                </a:cubicBezTo>
                <a:cubicBezTo>
                  <a:pt x="17351" y="53462"/>
                  <a:pt x="17169" y="53303"/>
                  <a:pt x="17055" y="53121"/>
                </a:cubicBezTo>
                <a:cubicBezTo>
                  <a:pt x="16578" y="52370"/>
                  <a:pt x="15736" y="50983"/>
                  <a:pt x="15009" y="50096"/>
                </a:cubicBezTo>
                <a:cubicBezTo>
                  <a:pt x="14781" y="49824"/>
                  <a:pt x="14509" y="49664"/>
                  <a:pt x="14281" y="49414"/>
                </a:cubicBezTo>
                <a:cubicBezTo>
                  <a:pt x="13804" y="48891"/>
                  <a:pt x="13462" y="48323"/>
                  <a:pt x="13008" y="47822"/>
                </a:cubicBezTo>
                <a:cubicBezTo>
                  <a:pt x="12439" y="47186"/>
                  <a:pt x="11825" y="46617"/>
                  <a:pt x="11257" y="46049"/>
                </a:cubicBezTo>
                <a:cubicBezTo>
                  <a:pt x="11143" y="45912"/>
                  <a:pt x="11189" y="45821"/>
                  <a:pt x="11052" y="45685"/>
                </a:cubicBezTo>
                <a:cubicBezTo>
                  <a:pt x="10893" y="45526"/>
                  <a:pt x="10779" y="45526"/>
                  <a:pt x="10688" y="45435"/>
                </a:cubicBezTo>
                <a:cubicBezTo>
                  <a:pt x="10506" y="45230"/>
                  <a:pt x="10415" y="44866"/>
                  <a:pt x="10029" y="44866"/>
                </a:cubicBezTo>
                <a:cubicBezTo>
                  <a:pt x="9142" y="43911"/>
                  <a:pt x="8960" y="43843"/>
                  <a:pt x="8028" y="42933"/>
                </a:cubicBezTo>
                <a:cubicBezTo>
                  <a:pt x="8119" y="42797"/>
                  <a:pt x="8255" y="42888"/>
                  <a:pt x="8346" y="42751"/>
                </a:cubicBezTo>
                <a:lnTo>
                  <a:pt x="8960" y="43343"/>
                </a:lnTo>
                <a:cubicBezTo>
                  <a:pt x="9142" y="43525"/>
                  <a:pt x="9210" y="43161"/>
                  <a:pt x="9347" y="43115"/>
                </a:cubicBezTo>
                <a:cubicBezTo>
                  <a:pt x="9187" y="42933"/>
                  <a:pt x="9119" y="43115"/>
                  <a:pt x="8983" y="43024"/>
                </a:cubicBezTo>
                <a:cubicBezTo>
                  <a:pt x="8778" y="42842"/>
                  <a:pt x="9005" y="42842"/>
                  <a:pt x="8937" y="42751"/>
                </a:cubicBezTo>
                <a:cubicBezTo>
                  <a:pt x="8846" y="42570"/>
                  <a:pt x="8687" y="42615"/>
                  <a:pt x="8642" y="42592"/>
                </a:cubicBezTo>
                <a:cubicBezTo>
                  <a:pt x="8460" y="42388"/>
                  <a:pt x="8642" y="42115"/>
                  <a:pt x="8369" y="42092"/>
                </a:cubicBezTo>
                <a:close/>
                <a:moveTo>
                  <a:pt x="52075" y="70812"/>
                </a:moveTo>
                <a:cubicBezTo>
                  <a:pt x="52189" y="70631"/>
                  <a:pt x="52393" y="70494"/>
                  <a:pt x="52302" y="70244"/>
                </a:cubicBezTo>
                <a:cubicBezTo>
                  <a:pt x="52598" y="70130"/>
                  <a:pt x="52939" y="69903"/>
                  <a:pt x="53098" y="70153"/>
                </a:cubicBezTo>
                <a:cubicBezTo>
                  <a:pt x="52848" y="70085"/>
                  <a:pt x="52507" y="70358"/>
                  <a:pt x="52325" y="70517"/>
                </a:cubicBezTo>
                <a:cubicBezTo>
                  <a:pt x="52371" y="70585"/>
                  <a:pt x="52461" y="70517"/>
                  <a:pt x="52530" y="70517"/>
                </a:cubicBezTo>
                <a:cubicBezTo>
                  <a:pt x="52530" y="70699"/>
                  <a:pt x="52257" y="70881"/>
                  <a:pt x="52075" y="70812"/>
                </a:cubicBezTo>
                <a:close/>
                <a:moveTo>
                  <a:pt x="6686" y="46276"/>
                </a:moveTo>
                <a:cubicBezTo>
                  <a:pt x="6390" y="46253"/>
                  <a:pt x="6004" y="45685"/>
                  <a:pt x="5685" y="45435"/>
                </a:cubicBezTo>
                <a:cubicBezTo>
                  <a:pt x="5981" y="45457"/>
                  <a:pt x="6368" y="46026"/>
                  <a:pt x="6686" y="46276"/>
                </a:cubicBezTo>
                <a:close/>
                <a:moveTo>
                  <a:pt x="52075" y="70631"/>
                </a:moveTo>
                <a:cubicBezTo>
                  <a:pt x="51779" y="70722"/>
                  <a:pt x="51779" y="70494"/>
                  <a:pt x="51552" y="70767"/>
                </a:cubicBezTo>
                <a:cubicBezTo>
                  <a:pt x="51393" y="70494"/>
                  <a:pt x="52029" y="70426"/>
                  <a:pt x="52075" y="70631"/>
                </a:cubicBezTo>
                <a:close/>
                <a:moveTo>
                  <a:pt x="64423" y="64650"/>
                </a:moveTo>
                <a:cubicBezTo>
                  <a:pt x="64627" y="64150"/>
                  <a:pt x="64946" y="64604"/>
                  <a:pt x="65469" y="64286"/>
                </a:cubicBezTo>
                <a:cubicBezTo>
                  <a:pt x="65014" y="64377"/>
                  <a:pt x="65173" y="64104"/>
                  <a:pt x="65514" y="63900"/>
                </a:cubicBezTo>
                <a:cubicBezTo>
                  <a:pt x="65628" y="64286"/>
                  <a:pt x="65924" y="63854"/>
                  <a:pt x="66242" y="64059"/>
                </a:cubicBezTo>
                <a:cubicBezTo>
                  <a:pt x="66196" y="64150"/>
                  <a:pt x="65946" y="64468"/>
                  <a:pt x="66333" y="64286"/>
                </a:cubicBezTo>
                <a:cubicBezTo>
                  <a:pt x="66378" y="64627"/>
                  <a:pt x="65901" y="64559"/>
                  <a:pt x="65628" y="64673"/>
                </a:cubicBezTo>
                <a:cubicBezTo>
                  <a:pt x="65605" y="64468"/>
                  <a:pt x="66083" y="64423"/>
                  <a:pt x="65833" y="64127"/>
                </a:cubicBezTo>
                <a:cubicBezTo>
                  <a:pt x="65742" y="64172"/>
                  <a:pt x="65810" y="64263"/>
                  <a:pt x="65810" y="64332"/>
                </a:cubicBezTo>
                <a:lnTo>
                  <a:pt x="65150" y="64604"/>
                </a:lnTo>
                <a:cubicBezTo>
                  <a:pt x="65014" y="64695"/>
                  <a:pt x="65469" y="64900"/>
                  <a:pt x="65014" y="65037"/>
                </a:cubicBezTo>
                <a:cubicBezTo>
                  <a:pt x="64741" y="64877"/>
                  <a:pt x="65128" y="64309"/>
                  <a:pt x="64423" y="64650"/>
                </a:cubicBezTo>
                <a:close/>
                <a:moveTo>
                  <a:pt x="55031" y="70039"/>
                </a:moveTo>
                <a:cubicBezTo>
                  <a:pt x="54986" y="69926"/>
                  <a:pt x="55281" y="69880"/>
                  <a:pt x="55213" y="69766"/>
                </a:cubicBezTo>
                <a:cubicBezTo>
                  <a:pt x="55463" y="69653"/>
                  <a:pt x="55759" y="69494"/>
                  <a:pt x="55986" y="69403"/>
                </a:cubicBezTo>
                <a:cubicBezTo>
                  <a:pt x="56327" y="69243"/>
                  <a:pt x="56737" y="69039"/>
                  <a:pt x="56873" y="69266"/>
                </a:cubicBezTo>
                <a:cubicBezTo>
                  <a:pt x="56646" y="69403"/>
                  <a:pt x="56600" y="69221"/>
                  <a:pt x="56350" y="69403"/>
                </a:cubicBezTo>
                <a:lnTo>
                  <a:pt x="56441" y="69630"/>
                </a:lnTo>
                <a:cubicBezTo>
                  <a:pt x="56850" y="69766"/>
                  <a:pt x="57032" y="69403"/>
                  <a:pt x="57532" y="69243"/>
                </a:cubicBezTo>
                <a:cubicBezTo>
                  <a:pt x="57760" y="69494"/>
                  <a:pt x="57305" y="69494"/>
                  <a:pt x="57123" y="69607"/>
                </a:cubicBezTo>
                <a:cubicBezTo>
                  <a:pt x="57009" y="69698"/>
                  <a:pt x="56850" y="69903"/>
                  <a:pt x="56714" y="69971"/>
                </a:cubicBezTo>
                <a:cubicBezTo>
                  <a:pt x="56259" y="70267"/>
                  <a:pt x="55713" y="70426"/>
                  <a:pt x="55440" y="70676"/>
                </a:cubicBezTo>
                <a:cubicBezTo>
                  <a:pt x="55122" y="70608"/>
                  <a:pt x="55509" y="70471"/>
                  <a:pt x="55349" y="70267"/>
                </a:cubicBezTo>
                <a:cubicBezTo>
                  <a:pt x="55577" y="70540"/>
                  <a:pt x="56259" y="70130"/>
                  <a:pt x="56555" y="69880"/>
                </a:cubicBezTo>
                <a:cubicBezTo>
                  <a:pt x="56373" y="69698"/>
                  <a:pt x="56123" y="69653"/>
                  <a:pt x="55804" y="69766"/>
                </a:cubicBezTo>
                <a:cubicBezTo>
                  <a:pt x="55850" y="69994"/>
                  <a:pt x="55963" y="70017"/>
                  <a:pt x="56191" y="69857"/>
                </a:cubicBezTo>
                <a:cubicBezTo>
                  <a:pt x="55941" y="70244"/>
                  <a:pt x="55395" y="69903"/>
                  <a:pt x="55031" y="70039"/>
                </a:cubicBezTo>
                <a:close/>
                <a:moveTo>
                  <a:pt x="62194" y="65605"/>
                </a:moveTo>
                <a:cubicBezTo>
                  <a:pt x="62194" y="65696"/>
                  <a:pt x="62035" y="65741"/>
                  <a:pt x="62080" y="65832"/>
                </a:cubicBezTo>
                <a:cubicBezTo>
                  <a:pt x="62149" y="66014"/>
                  <a:pt x="62490" y="65696"/>
                  <a:pt x="62672" y="65673"/>
                </a:cubicBezTo>
                <a:cubicBezTo>
                  <a:pt x="62626" y="65605"/>
                  <a:pt x="62513" y="65673"/>
                  <a:pt x="62444" y="65673"/>
                </a:cubicBezTo>
                <a:cubicBezTo>
                  <a:pt x="62285" y="65469"/>
                  <a:pt x="62558" y="65241"/>
                  <a:pt x="62126" y="65446"/>
                </a:cubicBezTo>
                <a:cubicBezTo>
                  <a:pt x="62240" y="65173"/>
                  <a:pt x="62353" y="65218"/>
                  <a:pt x="62649" y="65127"/>
                </a:cubicBezTo>
                <a:cubicBezTo>
                  <a:pt x="62717" y="65127"/>
                  <a:pt x="62490" y="65332"/>
                  <a:pt x="62490" y="65287"/>
                </a:cubicBezTo>
                <a:cubicBezTo>
                  <a:pt x="62490" y="65378"/>
                  <a:pt x="63013" y="65037"/>
                  <a:pt x="63149" y="65014"/>
                </a:cubicBezTo>
                <a:cubicBezTo>
                  <a:pt x="63263" y="65173"/>
                  <a:pt x="63081" y="65218"/>
                  <a:pt x="62922" y="65287"/>
                </a:cubicBezTo>
                <a:cubicBezTo>
                  <a:pt x="62808" y="65696"/>
                  <a:pt x="62467" y="66060"/>
                  <a:pt x="61830" y="66310"/>
                </a:cubicBezTo>
                <a:cubicBezTo>
                  <a:pt x="61853" y="66219"/>
                  <a:pt x="61876" y="66151"/>
                  <a:pt x="61830" y="66037"/>
                </a:cubicBezTo>
                <a:cubicBezTo>
                  <a:pt x="61694" y="66219"/>
                  <a:pt x="61830" y="66492"/>
                  <a:pt x="61398" y="66583"/>
                </a:cubicBezTo>
                <a:cubicBezTo>
                  <a:pt x="61353" y="66378"/>
                  <a:pt x="61239" y="66264"/>
                  <a:pt x="60989" y="66401"/>
                </a:cubicBezTo>
                <a:cubicBezTo>
                  <a:pt x="60898" y="65901"/>
                  <a:pt x="61444" y="65878"/>
                  <a:pt x="61762" y="65605"/>
                </a:cubicBezTo>
                <a:cubicBezTo>
                  <a:pt x="61853" y="65810"/>
                  <a:pt x="61671" y="65832"/>
                  <a:pt x="61899" y="65923"/>
                </a:cubicBezTo>
                <a:cubicBezTo>
                  <a:pt x="62012" y="65832"/>
                  <a:pt x="61853" y="65651"/>
                  <a:pt x="62194" y="65605"/>
                </a:cubicBezTo>
                <a:close/>
                <a:moveTo>
                  <a:pt x="59124" y="65651"/>
                </a:moveTo>
                <a:cubicBezTo>
                  <a:pt x="59193" y="65741"/>
                  <a:pt x="59374" y="65651"/>
                  <a:pt x="59465" y="65673"/>
                </a:cubicBezTo>
                <a:cubicBezTo>
                  <a:pt x="59397" y="65355"/>
                  <a:pt x="59033" y="65605"/>
                  <a:pt x="58715" y="65719"/>
                </a:cubicBezTo>
                <a:cubicBezTo>
                  <a:pt x="58101" y="66014"/>
                  <a:pt x="58874" y="65810"/>
                  <a:pt x="59124" y="65651"/>
                </a:cubicBezTo>
                <a:close/>
                <a:moveTo>
                  <a:pt x="57442" y="66560"/>
                </a:moveTo>
                <a:cubicBezTo>
                  <a:pt x="57783" y="66355"/>
                  <a:pt x="57987" y="65969"/>
                  <a:pt x="58283" y="65719"/>
                </a:cubicBezTo>
                <a:cubicBezTo>
                  <a:pt x="58488" y="65560"/>
                  <a:pt x="58465" y="65810"/>
                  <a:pt x="58647" y="65560"/>
                </a:cubicBezTo>
                <a:cubicBezTo>
                  <a:pt x="59011" y="65105"/>
                  <a:pt x="59806" y="64695"/>
                  <a:pt x="60807" y="64195"/>
                </a:cubicBezTo>
                <a:cubicBezTo>
                  <a:pt x="60943" y="64263"/>
                  <a:pt x="61148" y="64150"/>
                  <a:pt x="61285" y="64263"/>
                </a:cubicBezTo>
                <a:cubicBezTo>
                  <a:pt x="61466" y="64604"/>
                  <a:pt x="60830" y="64695"/>
                  <a:pt x="61239" y="64923"/>
                </a:cubicBezTo>
                <a:cubicBezTo>
                  <a:pt x="60966" y="65173"/>
                  <a:pt x="60807" y="65059"/>
                  <a:pt x="60534" y="65309"/>
                </a:cubicBezTo>
                <a:cubicBezTo>
                  <a:pt x="60671" y="65651"/>
                  <a:pt x="61171" y="65287"/>
                  <a:pt x="61557" y="65150"/>
                </a:cubicBezTo>
                <a:cubicBezTo>
                  <a:pt x="61626" y="65287"/>
                  <a:pt x="61512" y="65355"/>
                  <a:pt x="61603" y="65491"/>
                </a:cubicBezTo>
                <a:cubicBezTo>
                  <a:pt x="60989" y="65400"/>
                  <a:pt x="60489" y="65923"/>
                  <a:pt x="59806" y="66174"/>
                </a:cubicBezTo>
                <a:cubicBezTo>
                  <a:pt x="59693" y="66037"/>
                  <a:pt x="59875" y="65969"/>
                  <a:pt x="60011" y="65901"/>
                </a:cubicBezTo>
                <a:cubicBezTo>
                  <a:pt x="60193" y="65764"/>
                  <a:pt x="60193" y="65560"/>
                  <a:pt x="60216" y="65355"/>
                </a:cubicBezTo>
                <a:cubicBezTo>
                  <a:pt x="59784" y="65287"/>
                  <a:pt x="59943" y="65537"/>
                  <a:pt x="59806" y="65719"/>
                </a:cubicBezTo>
                <a:cubicBezTo>
                  <a:pt x="59079" y="66014"/>
                  <a:pt x="58328" y="66060"/>
                  <a:pt x="57874" y="66537"/>
                </a:cubicBezTo>
                <a:cubicBezTo>
                  <a:pt x="57760" y="66469"/>
                  <a:pt x="57601" y="66492"/>
                  <a:pt x="57442" y="66560"/>
                </a:cubicBezTo>
                <a:close/>
                <a:moveTo>
                  <a:pt x="63081" y="65400"/>
                </a:moveTo>
                <a:cubicBezTo>
                  <a:pt x="63559" y="65241"/>
                  <a:pt x="63536" y="64900"/>
                  <a:pt x="64127" y="64764"/>
                </a:cubicBezTo>
                <a:cubicBezTo>
                  <a:pt x="64173" y="64968"/>
                  <a:pt x="64332" y="64855"/>
                  <a:pt x="64491" y="64809"/>
                </a:cubicBezTo>
                <a:cubicBezTo>
                  <a:pt x="64400" y="65241"/>
                  <a:pt x="63854" y="65469"/>
                  <a:pt x="63399" y="65355"/>
                </a:cubicBezTo>
                <a:cubicBezTo>
                  <a:pt x="63490" y="65560"/>
                  <a:pt x="63672" y="65537"/>
                  <a:pt x="63581" y="65741"/>
                </a:cubicBezTo>
                <a:cubicBezTo>
                  <a:pt x="63945" y="65514"/>
                  <a:pt x="65014" y="65059"/>
                  <a:pt x="65310" y="65469"/>
                </a:cubicBezTo>
                <a:cubicBezTo>
                  <a:pt x="64923" y="65605"/>
                  <a:pt x="64673" y="65491"/>
                  <a:pt x="64286" y="65628"/>
                </a:cubicBezTo>
                <a:cubicBezTo>
                  <a:pt x="64173" y="65651"/>
                  <a:pt x="64059" y="65992"/>
                  <a:pt x="64286" y="65901"/>
                </a:cubicBezTo>
                <a:cubicBezTo>
                  <a:pt x="63809" y="66401"/>
                  <a:pt x="62626" y="66492"/>
                  <a:pt x="62194" y="66878"/>
                </a:cubicBezTo>
                <a:cubicBezTo>
                  <a:pt x="62240" y="66537"/>
                  <a:pt x="62740" y="66378"/>
                  <a:pt x="62899" y="66219"/>
                </a:cubicBezTo>
                <a:cubicBezTo>
                  <a:pt x="62899" y="66014"/>
                  <a:pt x="62422" y="66037"/>
                  <a:pt x="62467" y="66219"/>
                </a:cubicBezTo>
                <a:cubicBezTo>
                  <a:pt x="62035" y="66174"/>
                  <a:pt x="62740" y="65901"/>
                  <a:pt x="62945" y="65832"/>
                </a:cubicBezTo>
                <a:cubicBezTo>
                  <a:pt x="63172" y="65901"/>
                  <a:pt x="63013" y="66083"/>
                  <a:pt x="63013" y="66264"/>
                </a:cubicBezTo>
                <a:cubicBezTo>
                  <a:pt x="63377" y="66037"/>
                  <a:pt x="63581" y="66105"/>
                  <a:pt x="63900" y="65969"/>
                </a:cubicBezTo>
                <a:cubicBezTo>
                  <a:pt x="63831" y="65651"/>
                  <a:pt x="63513" y="65923"/>
                  <a:pt x="63422" y="65901"/>
                </a:cubicBezTo>
                <a:cubicBezTo>
                  <a:pt x="63377" y="65901"/>
                  <a:pt x="63513" y="65719"/>
                  <a:pt x="63445" y="65719"/>
                </a:cubicBezTo>
                <a:cubicBezTo>
                  <a:pt x="63354" y="65696"/>
                  <a:pt x="63104" y="65878"/>
                  <a:pt x="63058" y="65605"/>
                </a:cubicBezTo>
                <a:cubicBezTo>
                  <a:pt x="63149" y="65560"/>
                  <a:pt x="63104" y="65469"/>
                  <a:pt x="63081" y="65400"/>
                </a:cubicBezTo>
                <a:close/>
                <a:moveTo>
                  <a:pt x="57942" y="67697"/>
                </a:moveTo>
                <a:cubicBezTo>
                  <a:pt x="57942" y="67492"/>
                  <a:pt x="58237" y="67561"/>
                  <a:pt x="58374" y="67424"/>
                </a:cubicBezTo>
                <a:cubicBezTo>
                  <a:pt x="58419" y="67379"/>
                  <a:pt x="58374" y="67242"/>
                  <a:pt x="58397" y="67242"/>
                </a:cubicBezTo>
                <a:cubicBezTo>
                  <a:pt x="58533" y="67129"/>
                  <a:pt x="58601" y="67265"/>
                  <a:pt x="58715" y="67197"/>
                </a:cubicBezTo>
                <a:cubicBezTo>
                  <a:pt x="58783" y="67151"/>
                  <a:pt x="58829" y="66765"/>
                  <a:pt x="59170" y="66719"/>
                </a:cubicBezTo>
                <a:cubicBezTo>
                  <a:pt x="59352" y="66924"/>
                  <a:pt x="59011" y="66947"/>
                  <a:pt x="58851" y="67038"/>
                </a:cubicBezTo>
                <a:cubicBezTo>
                  <a:pt x="59011" y="67265"/>
                  <a:pt x="58783" y="67447"/>
                  <a:pt x="59124" y="67379"/>
                </a:cubicBezTo>
                <a:cubicBezTo>
                  <a:pt x="59124" y="67697"/>
                  <a:pt x="58897" y="67401"/>
                  <a:pt x="58806" y="67424"/>
                </a:cubicBezTo>
                <a:cubicBezTo>
                  <a:pt x="58669" y="67470"/>
                  <a:pt x="58829" y="67561"/>
                  <a:pt x="58783" y="67606"/>
                </a:cubicBezTo>
                <a:cubicBezTo>
                  <a:pt x="58669" y="67743"/>
                  <a:pt x="58328" y="67606"/>
                  <a:pt x="58101" y="67811"/>
                </a:cubicBezTo>
                <a:cubicBezTo>
                  <a:pt x="58078" y="67720"/>
                  <a:pt x="58033" y="67697"/>
                  <a:pt x="57942" y="67697"/>
                </a:cubicBezTo>
                <a:close/>
                <a:moveTo>
                  <a:pt x="55691" y="68243"/>
                </a:moveTo>
                <a:cubicBezTo>
                  <a:pt x="55736" y="67947"/>
                  <a:pt x="56305" y="67947"/>
                  <a:pt x="56418" y="67993"/>
                </a:cubicBezTo>
                <a:cubicBezTo>
                  <a:pt x="56646" y="67879"/>
                  <a:pt x="56646" y="67720"/>
                  <a:pt x="56873" y="67788"/>
                </a:cubicBezTo>
                <a:cubicBezTo>
                  <a:pt x="56782" y="67970"/>
                  <a:pt x="56577" y="68061"/>
                  <a:pt x="56350" y="68106"/>
                </a:cubicBezTo>
                <a:cubicBezTo>
                  <a:pt x="56100" y="68175"/>
                  <a:pt x="55850" y="68197"/>
                  <a:pt x="55691" y="68243"/>
                </a:cubicBezTo>
                <a:close/>
                <a:moveTo>
                  <a:pt x="57760" y="67038"/>
                </a:moveTo>
                <a:cubicBezTo>
                  <a:pt x="58033" y="66924"/>
                  <a:pt x="58328" y="66810"/>
                  <a:pt x="58419" y="67038"/>
                </a:cubicBezTo>
                <a:cubicBezTo>
                  <a:pt x="58283" y="66901"/>
                  <a:pt x="57805" y="67379"/>
                  <a:pt x="57760" y="67038"/>
                </a:cubicBezTo>
                <a:close/>
                <a:moveTo>
                  <a:pt x="55054" y="69380"/>
                </a:moveTo>
                <a:cubicBezTo>
                  <a:pt x="54940" y="68948"/>
                  <a:pt x="55440" y="69039"/>
                  <a:pt x="55782" y="68948"/>
                </a:cubicBezTo>
                <a:cubicBezTo>
                  <a:pt x="55782" y="69152"/>
                  <a:pt x="55236" y="69221"/>
                  <a:pt x="55054" y="69380"/>
                </a:cubicBezTo>
                <a:close/>
                <a:moveTo>
                  <a:pt x="57396" y="68470"/>
                </a:moveTo>
                <a:cubicBezTo>
                  <a:pt x="57464" y="68311"/>
                  <a:pt x="57760" y="68175"/>
                  <a:pt x="57851" y="68015"/>
                </a:cubicBezTo>
                <a:cubicBezTo>
                  <a:pt x="57783" y="67970"/>
                  <a:pt x="57714" y="67902"/>
                  <a:pt x="57601" y="67947"/>
                </a:cubicBezTo>
                <a:cubicBezTo>
                  <a:pt x="57623" y="67606"/>
                  <a:pt x="57828" y="68061"/>
                  <a:pt x="58010" y="67856"/>
                </a:cubicBezTo>
                <a:cubicBezTo>
                  <a:pt x="57919" y="68084"/>
                  <a:pt x="57646" y="68516"/>
                  <a:pt x="57396" y="68470"/>
                </a:cubicBezTo>
                <a:close/>
                <a:moveTo>
                  <a:pt x="64332" y="37544"/>
                </a:moveTo>
                <a:cubicBezTo>
                  <a:pt x="64036" y="37499"/>
                  <a:pt x="63650" y="36862"/>
                  <a:pt x="63331" y="36566"/>
                </a:cubicBezTo>
                <a:cubicBezTo>
                  <a:pt x="63650" y="36612"/>
                  <a:pt x="63991" y="37271"/>
                  <a:pt x="64332" y="37544"/>
                </a:cubicBezTo>
                <a:close/>
                <a:moveTo>
                  <a:pt x="19398" y="8619"/>
                </a:moveTo>
                <a:cubicBezTo>
                  <a:pt x="19216" y="8482"/>
                  <a:pt x="19466" y="8119"/>
                  <a:pt x="19648" y="8073"/>
                </a:cubicBezTo>
                <a:cubicBezTo>
                  <a:pt x="19784" y="8187"/>
                  <a:pt x="19443" y="8437"/>
                  <a:pt x="19398" y="8619"/>
                </a:cubicBezTo>
                <a:close/>
                <a:moveTo>
                  <a:pt x="22581" y="3184"/>
                </a:moveTo>
                <a:cubicBezTo>
                  <a:pt x="22490" y="2775"/>
                  <a:pt x="23400" y="1592"/>
                  <a:pt x="23423" y="1956"/>
                </a:cubicBezTo>
                <a:cubicBezTo>
                  <a:pt x="23150" y="2161"/>
                  <a:pt x="22991" y="2684"/>
                  <a:pt x="22581" y="3184"/>
                </a:cubicBezTo>
                <a:close/>
                <a:moveTo>
                  <a:pt x="14463" y="16259"/>
                </a:moveTo>
                <a:cubicBezTo>
                  <a:pt x="14304" y="16009"/>
                  <a:pt x="14622" y="15918"/>
                  <a:pt x="14736" y="15714"/>
                </a:cubicBezTo>
                <a:cubicBezTo>
                  <a:pt x="15191" y="14986"/>
                  <a:pt x="15827" y="13940"/>
                  <a:pt x="16328" y="13258"/>
                </a:cubicBezTo>
                <a:cubicBezTo>
                  <a:pt x="16623" y="13644"/>
                  <a:pt x="16078" y="13872"/>
                  <a:pt x="15918" y="14099"/>
                </a:cubicBezTo>
                <a:cubicBezTo>
                  <a:pt x="15532" y="14690"/>
                  <a:pt x="15123" y="15327"/>
                  <a:pt x="14463" y="16259"/>
                </a:cubicBezTo>
                <a:close/>
                <a:moveTo>
                  <a:pt x="18761" y="9574"/>
                </a:moveTo>
                <a:cubicBezTo>
                  <a:pt x="18761" y="9210"/>
                  <a:pt x="18966" y="9074"/>
                  <a:pt x="19216" y="8733"/>
                </a:cubicBezTo>
                <a:cubicBezTo>
                  <a:pt x="19307" y="8937"/>
                  <a:pt x="18875" y="9301"/>
                  <a:pt x="18761" y="9574"/>
                </a:cubicBezTo>
                <a:close/>
                <a:moveTo>
                  <a:pt x="34770" y="4071"/>
                </a:moveTo>
                <a:cubicBezTo>
                  <a:pt x="34861" y="3775"/>
                  <a:pt x="35839" y="4366"/>
                  <a:pt x="35998" y="4503"/>
                </a:cubicBezTo>
                <a:cubicBezTo>
                  <a:pt x="35702" y="4594"/>
                  <a:pt x="35156" y="4185"/>
                  <a:pt x="34770" y="4071"/>
                </a:cubicBezTo>
                <a:close/>
                <a:moveTo>
                  <a:pt x="39022" y="5913"/>
                </a:moveTo>
                <a:cubicBezTo>
                  <a:pt x="39227" y="5867"/>
                  <a:pt x="39500" y="5958"/>
                  <a:pt x="39750" y="6049"/>
                </a:cubicBezTo>
                <a:cubicBezTo>
                  <a:pt x="39682" y="6368"/>
                  <a:pt x="39272" y="5958"/>
                  <a:pt x="39022" y="5913"/>
                </a:cubicBezTo>
                <a:close/>
                <a:moveTo>
                  <a:pt x="33678" y="3525"/>
                </a:moveTo>
                <a:cubicBezTo>
                  <a:pt x="33860" y="3571"/>
                  <a:pt x="34406" y="3730"/>
                  <a:pt x="34611" y="3912"/>
                </a:cubicBezTo>
                <a:cubicBezTo>
                  <a:pt x="34292" y="4048"/>
                  <a:pt x="33928" y="3752"/>
                  <a:pt x="33678" y="3525"/>
                </a:cubicBezTo>
                <a:close/>
                <a:moveTo>
                  <a:pt x="23582" y="1729"/>
                </a:moveTo>
                <a:cubicBezTo>
                  <a:pt x="23582" y="1206"/>
                  <a:pt x="24105" y="683"/>
                  <a:pt x="24378" y="296"/>
                </a:cubicBezTo>
                <a:cubicBezTo>
                  <a:pt x="24469" y="160"/>
                  <a:pt x="24560" y="0"/>
                  <a:pt x="24673" y="0"/>
                </a:cubicBezTo>
                <a:cubicBezTo>
                  <a:pt x="25719" y="387"/>
                  <a:pt x="26583" y="751"/>
                  <a:pt x="27539" y="1137"/>
                </a:cubicBezTo>
                <a:cubicBezTo>
                  <a:pt x="28062" y="1342"/>
                  <a:pt x="28789" y="1297"/>
                  <a:pt x="28971" y="1797"/>
                </a:cubicBezTo>
                <a:cubicBezTo>
                  <a:pt x="27925" y="1183"/>
                  <a:pt x="26811" y="1024"/>
                  <a:pt x="25719" y="592"/>
                </a:cubicBezTo>
                <a:cubicBezTo>
                  <a:pt x="25424" y="478"/>
                  <a:pt x="25083" y="341"/>
                  <a:pt x="24719" y="182"/>
                </a:cubicBezTo>
                <a:cubicBezTo>
                  <a:pt x="24605" y="182"/>
                  <a:pt x="24537" y="364"/>
                  <a:pt x="24423" y="478"/>
                </a:cubicBezTo>
                <a:cubicBezTo>
                  <a:pt x="24332" y="592"/>
                  <a:pt x="24241" y="728"/>
                  <a:pt x="24150" y="865"/>
                </a:cubicBezTo>
                <a:cubicBezTo>
                  <a:pt x="23968" y="1137"/>
                  <a:pt x="23764" y="1410"/>
                  <a:pt x="23582" y="1729"/>
                </a:cubicBezTo>
                <a:close/>
                <a:moveTo>
                  <a:pt x="57078" y="22945"/>
                </a:moveTo>
                <a:cubicBezTo>
                  <a:pt x="56805" y="22990"/>
                  <a:pt x="57146" y="23332"/>
                  <a:pt x="56805" y="23354"/>
                </a:cubicBezTo>
                <a:cubicBezTo>
                  <a:pt x="56691" y="23081"/>
                  <a:pt x="56941" y="22990"/>
                  <a:pt x="56805" y="22763"/>
                </a:cubicBezTo>
                <a:cubicBezTo>
                  <a:pt x="56964" y="22718"/>
                  <a:pt x="57032" y="22786"/>
                  <a:pt x="57078" y="22945"/>
                </a:cubicBezTo>
                <a:close/>
                <a:moveTo>
                  <a:pt x="57328" y="24127"/>
                </a:moveTo>
                <a:cubicBezTo>
                  <a:pt x="57214" y="23855"/>
                  <a:pt x="57032" y="23559"/>
                  <a:pt x="57305" y="23445"/>
                </a:cubicBezTo>
                <a:cubicBezTo>
                  <a:pt x="57237" y="23627"/>
                  <a:pt x="57623" y="24036"/>
                  <a:pt x="57328" y="24127"/>
                </a:cubicBezTo>
                <a:close/>
                <a:moveTo>
                  <a:pt x="58328" y="27516"/>
                </a:moveTo>
                <a:cubicBezTo>
                  <a:pt x="58101" y="27061"/>
                  <a:pt x="58283" y="26879"/>
                  <a:pt x="58192" y="26538"/>
                </a:cubicBezTo>
                <a:cubicBezTo>
                  <a:pt x="58215" y="26538"/>
                  <a:pt x="58237" y="26606"/>
                  <a:pt x="58283" y="26674"/>
                </a:cubicBezTo>
                <a:cubicBezTo>
                  <a:pt x="58328" y="26765"/>
                  <a:pt x="58374" y="26902"/>
                  <a:pt x="58419" y="27015"/>
                </a:cubicBezTo>
                <a:cubicBezTo>
                  <a:pt x="58488" y="27243"/>
                  <a:pt x="58533" y="27493"/>
                  <a:pt x="58328" y="27516"/>
                </a:cubicBezTo>
                <a:close/>
                <a:moveTo>
                  <a:pt x="57123" y="24514"/>
                </a:moveTo>
                <a:cubicBezTo>
                  <a:pt x="56919" y="24650"/>
                  <a:pt x="56987" y="24014"/>
                  <a:pt x="56782" y="24150"/>
                </a:cubicBezTo>
                <a:cubicBezTo>
                  <a:pt x="56941" y="23991"/>
                  <a:pt x="56418" y="23536"/>
                  <a:pt x="56782" y="23468"/>
                </a:cubicBezTo>
                <a:cubicBezTo>
                  <a:pt x="56919" y="23832"/>
                  <a:pt x="56896" y="24105"/>
                  <a:pt x="57123" y="24514"/>
                </a:cubicBezTo>
                <a:close/>
                <a:moveTo>
                  <a:pt x="54735" y="20694"/>
                </a:moveTo>
                <a:cubicBezTo>
                  <a:pt x="54599" y="20603"/>
                  <a:pt x="54463" y="20489"/>
                  <a:pt x="54599" y="20307"/>
                </a:cubicBezTo>
                <a:cubicBezTo>
                  <a:pt x="54758" y="20398"/>
                  <a:pt x="54917" y="20512"/>
                  <a:pt x="54735" y="20694"/>
                </a:cubicBezTo>
                <a:close/>
                <a:moveTo>
                  <a:pt x="38226" y="13553"/>
                </a:moveTo>
                <a:cubicBezTo>
                  <a:pt x="38408" y="13963"/>
                  <a:pt x="37499" y="13326"/>
                  <a:pt x="37317" y="13417"/>
                </a:cubicBezTo>
                <a:cubicBezTo>
                  <a:pt x="37339" y="13326"/>
                  <a:pt x="37180" y="13281"/>
                  <a:pt x="37067" y="13212"/>
                </a:cubicBezTo>
                <a:cubicBezTo>
                  <a:pt x="37339" y="12962"/>
                  <a:pt x="38044" y="13622"/>
                  <a:pt x="38226" y="13553"/>
                </a:cubicBezTo>
                <a:close/>
                <a:moveTo>
                  <a:pt x="56168" y="24218"/>
                </a:moveTo>
                <a:cubicBezTo>
                  <a:pt x="56214" y="24105"/>
                  <a:pt x="56168" y="23946"/>
                  <a:pt x="56100" y="23786"/>
                </a:cubicBezTo>
                <a:cubicBezTo>
                  <a:pt x="56032" y="23650"/>
                  <a:pt x="55963" y="23491"/>
                  <a:pt x="55895" y="23354"/>
                </a:cubicBezTo>
                <a:cubicBezTo>
                  <a:pt x="55804" y="23104"/>
                  <a:pt x="55509" y="22922"/>
                  <a:pt x="55759" y="22740"/>
                </a:cubicBezTo>
                <a:cubicBezTo>
                  <a:pt x="55804" y="22922"/>
                  <a:pt x="55986" y="23150"/>
                  <a:pt x="56123" y="23400"/>
                </a:cubicBezTo>
                <a:cubicBezTo>
                  <a:pt x="56282" y="23741"/>
                  <a:pt x="56395" y="24036"/>
                  <a:pt x="56168" y="24218"/>
                </a:cubicBezTo>
                <a:close/>
                <a:moveTo>
                  <a:pt x="22035" y="18693"/>
                </a:moveTo>
                <a:cubicBezTo>
                  <a:pt x="22126" y="18806"/>
                  <a:pt x="21990" y="19193"/>
                  <a:pt x="21876" y="19329"/>
                </a:cubicBezTo>
                <a:cubicBezTo>
                  <a:pt x="21785" y="19443"/>
                  <a:pt x="21512" y="19739"/>
                  <a:pt x="21376" y="19579"/>
                </a:cubicBezTo>
                <a:cubicBezTo>
                  <a:pt x="21740" y="19307"/>
                  <a:pt x="21694" y="19125"/>
                  <a:pt x="22035" y="18693"/>
                </a:cubicBezTo>
                <a:close/>
                <a:moveTo>
                  <a:pt x="58146" y="28789"/>
                </a:moveTo>
                <a:lnTo>
                  <a:pt x="57828" y="28061"/>
                </a:lnTo>
                <a:cubicBezTo>
                  <a:pt x="57965" y="28039"/>
                  <a:pt x="58465" y="28698"/>
                  <a:pt x="58146" y="28789"/>
                </a:cubicBezTo>
                <a:close/>
                <a:moveTo>
                  <a:pt x="29244" y="1729"/>
                </a:moveTo>
                <a:cubicBezTo>
                  <a:pt x="30108" y="1956"/>
                  <a:pt x="30995" y="2365"/>
                  <a:pt x="31996" y="2820"/>
                </a:cubicBezTo>
                <a:cubicBezTo>
                  <a:pt x="31245" y="2661"/>
                  <a:pt x="30404" y="2365"/>
                  <a:pt x="29494" y="2002"/>
                </a:cubicBezTo>
                <a:cubicBezTo>
                  <a:pt x="29267" y="1933"/>
                  <a:pt x="29244" y="1820"/>
                  <a:pt x="29244" y="1729"/>
                </a:cubicBezTo>
                <a:close/>
                <a:moveTo>
                  <a:pt x="31768" y="73632"/>
                </a:moveTo>
                <a:cubicBezTo>
                  <a:pt x="32132" y="73882"/>
                  <a:pt x="32200" y="73632"/>
                  <a:pt x="32496" y="73746"/>
                </a:cubicBezTo>
                <a:cubicBezTo>
                  <a:pt x="32541" y="74314"/>
                  <a:pt x="33133" y="73951"/>
                  <a:pt x="33314" y="74155"/>
                </a:cubicBezTo>
                <a:cubicBezTo>
                  <a:pt x="33246" y="74201"/>
                  <a:pt x="33178" y="74246"/>
                  <a:pt x="33133" y="74360"/>
                </a:cubicBezTo>
                <a:cubicBezTo>
                  <a:pt x="32951" y="74246"/>
                  <a:pt x="32473" y="74201"/>
                  <a:pt x="32496" y="74019"/>
                </a:cubicBezTo>
                <a:cubicBezTo>
                  <a:pt x="32268" y="73996"/>
                  <a:pt x="31586" y="74042"/>
                  <a:pt x="31768" y="73632"/>
                </a:cubicBezTo>
                <a:close/>
                <a:moveTo>
                  <a:pt x="24400" y="67356"/>
                </a:moveTo>
                <a:cubicBezTo>
                  <a:pt x="24810" y="67470"/>
                  <a:pt x="24878" y="67720"/>
                  <a:pt x="25128" y="68015"/>
                </a:cubicBezTo>
                <a:cubicBezTo>
                  <a:pt x="24901" y="68061"/>
                  <a:pt x="24651" y="67925"/>
                  <a:pt x="24400" y="67697"/>
                </a:cubicBezTo>
                <a:cubicBezTo>
                  <a:pt x="24491" y="67583"/>
                  <a:pt x="24469" y="67470"/>
                  <a:pt x="24400" y="67356"/>
                </a:cubicBezTo>
                <a:close/>
                <a:moveTo>
                  <a:pt x="23104" y="66492"/>
                </a:moveTo>
                <a:cubicBezTo>
                  <a:pt x="23354" y="66424"/>
                  <a:pt x="23445" y="66606"/>
                  <a:pt x="23605" y="66810"/>
                </a:cubicBezTo>
                <a:cubicBezTo>
                  <a:pt x="23354" y="66878"/>
                  <a:pt x="23241" y="66697"/>
                  <a:pt x="23104" y="66492"/>
                </a:cubicBezTo>
                <a:close/>
                <a:moveTo>
                  <a:pt x="25378" y="67993"/>
                </a:moveTo>
                <a:cubicBezTo>
                  <a:pt x="25651" y="68197"/>
                  <a:pt x="25901" y="68379"/>
                  <a:pt x="26174" y="68561"/>
                </a:cubicBezTo>
                <a:cubicBezTo>
                  <a:pt x="25992" y="68516"/>
                  <a:pt x="25196" y="68334"/>
                  <a:pt x="25378" y="67993"/>
                </a:cubicBezTo>
                <a:close/>
                <a:moveTo>
                  <a:pt x="43593" y="73109"/>
                </a:moveTo>
                <a:cubicBezTo>
                  <a:pt x="43070" y="72950"/>
                  <a:pt x="42433" y="72768"/>
                  <a:pt x="42024" y="72654"/>
                </a:cubicBezTo>
                <a:cubicBezTo>
                  <a:pt x="42524" y="72586"/>
                  <a:pt x="42956" y="72745"/>
                  <a:pt x="43388" y="72905"/>
                </a:cubicBezTo>
                <a:cubicBezTo>
                  <a:pt x="43798" y="73064"/>
                  <a:pt x="44252" y="73268"/>
                  <a:pt x="44821" y="73314"/>
                </a:cubicBezTo>
                <a:cubicBezTo>
                  <a:pt x="44957" y="73496"/>
                  <a:pt x="43979" y="73223"/>
                  <a:pt x="43593" y="73109"/>
                </a:cubicBezTo>
                <a:close/>
                <a:moveTo>
                  <a:pt x="35452" y="70198"/>
                </a:moveTo>
                <a:cubicBezTo>
                  <a:pt x="35725" y="70085"/>
                  <a:pt x="36271" y="70471"/>
                  <a:pt x="36657" y="70540"/>
                </a:cubicBezTo>
                <a:cubicBezTo>
                  <a:pt x="36316" y="70653"/>
                  <a:pt x="35793" y="70312"/>
                  <a:pt x="35452" y="70198"/>
                </a:cubicBezTo>
                <a:close/>
                <a:moveTo>
                  <a:pt x="25606" y="68675"/>
                </a:moveTo>
                <a:cubicBezTo>
                  <a:pt x="25742" y="68789"/>
                  <a:pt x="25833" y="68720"/>
                  <a:pt x="25992" y="68834"/>
                </a:cubicBezTo>
                <a:cubicBezTo>
                  <a:pt x="25947" y="69062"/>
                  <a:pt x="25901" y="69266"/>
                  <a:pt x="25788" y="69516"/>
                </a:cubicBezTo>
                <a:cubicBezTo>
                  <a:pt x="25560" y="69266"/>
                  <a:pt x="25446" y="68971"/>
                  <a:pt x="25606" y="68675"/>
                </a:cubicBezTo>
                <a:close/>
                <a:moveTo>
                  <a:pt x="37180" y="71063"/>
                </a:moveTo>
                <a:cubicBezTo>
                  <a:pt x="37453" y="70699"/>
                  <a:pt x="38067" y="71154"/>
                  <a:pt x="38431" y="71313"/>
                </a:cubicBezTo>
                <a:cubicBezTo>
                  <a:pt x="38681" y="71404"/>
                  <a:pt x="39159" y="71381"/>
                  <a:pt x="39113" y="71699"/>
                </a:cubicBezTo>
                <a:cubicBezTo>
                  <a:pt x="38522" y="71335"/>
                  <a:pt x="37681" y="71176"/>
                  <a:pt x="37180" y="71063"/>
                </a:cubicBezTo>
                <a:close/>
                <a:moveTo>
                  <a:pt x="79909" y="45207"/>
                </a:moveTo>
                <a:cubicBezTo>
                  <a:pt x="79977" y="45526"/>
                  <a:pt x="79886" y="46026"/>
                  <a:pt x="79863" y="46663"/>
                </a:cubicBezTo>
                <a:cubicBezTo>
                  <a:pt x="79795" y="46253"/>
                  <a:pt x="79772" y="45594"/>
                  <a:pt x="79909" y="45207"/>
                </a:cubicBezTo>
                <a:close/>
                <a:moveTo>
                  <a:pt x="70653" y="35179"/>
                </a:moveTo>
                <a:cubicBezTo>
                  <a:pt x="70926" y="35225"/>
                  <a:pt x="71586" y="35657"/>
                  <a:pt x="71722" y="35998"/>
                </a:cubicBezTo>
                <a:cubicBezTo>
                  <a:pt x="71495" y="36271"/>
                  <a:pt x="71609" y="35907"/>
                  <a:pt x="71495" y="35816"/>
                </a:cubicBezTo>
                <a:cubicBezTo>
                  <a:pt x="71176" y="35793"/>
                  <a:pt x="70835" y="35361"/>
                  <a:pt x="70653" y="35179"/>
                </a:cubicBezTo>
                <a:close/>
                <a:moveTo>
                  <a:pt x="27288" y="71972"/>
                </a:moveTo>
                <a:cubicBezTo>
                  <a:pt x="27470" y="71768"/>
                  <a:pt x="27675" y="72063"/>
                  <a:pt x="27880" y="72200"/>
                </a:cubicBezTo>
                <a:cubicBezTo>
                  <a:pt x="27675" y="72359"/>
                  <a:pt x="27448" y="72109"/>
                  <a:pt x="27288" y="71972"/>
                </a:cubicBezTo>
                <a:close/>
                <a:moveTo>
                  <a:pt x="45321" y="10779"/>
                </a:moveTo>
                <a:cubicBezTo>
                  <a:pt x="45185" y="10961"/>
                  <a:pt x="44935" y="10961"/>
                  <a:pt x="44639" y="10825"/>
                </a:cubicBezTo>
                <a:cubicBezTo>
                  <a:pt x="44730" y="10756"/>
                  <a:pt x="44821" y="10734"/>
                  <a:pt x="44980" y="10802"/>
                </a:cubicBezTo>
                <a:cubicBezTo>
                  <a:pt x="45026" y="10756"/>
                  <a:pt x="44980" y="10711"/>
                  <a:pt x="44935" y="10688"/>
                </a:cubicBezTo>
                <a:cubicBezTo>
                  <a:pt x="45003" y="10597"/>
                  <a:pt x="45185" y="10734"/>
                  <a:pt x="45321" y="10779"/>
                </a:cubicBezTo>
                <a:close/>
                <a:moveTo>
                  <a:pt x="71085" y="62103"/>
                </a:moveTo>
                <a:cubicBezTo>
                  <a:pt x="71313" y="62399"/>
                  <a:pt x="71699" y="61830"/>
                  <a:pt x="71972" y="61717"/>
                </a:cubicBezTo>
                <a:cubicBezTo>
                  <a:pt x="71881" y="61603"/>
                  <a:pt x="72132" y="61535"/>
                  <a:pt x="71995" y="61398"/>
                </a:cubicBezTo>
                <a:cubicBezTo>
                  <a:pt x="71609" y="61717"/>
                  <a:pt x="71631" y="61944"/>
                  <a:pt x="71085" y="62103"/>
                </a:cubicBezTo>
                <a:close/>
                <a:moveTo>
                  <a:pt x="71040" y="62035"/>
                </a:moveTo>
                <a:cubicBezTo>
                  <a:pt x="71176" y="61876"/>
                  <a:pt x="71699" y="61807"/>
                  <a:pt x="71472" y="61557"/>
                </a:cubicBezTo>
                <a:cubicBezTo>
                  <a:pt x="71358" y="61717"/>
                  <a:pt x="70835" y="61785"/>
                  <a:pt x="71040" y="62035"/>
                </a:cubicBezTo>
                <a:close/>
                <a:moveTo>
                  <a:pt x="72200" y="61557"/>
                </a:moveTo>
                <a:cubicBezTo>
                  <a:pt x="72359" y="61466"/>
                  <a:pt x="72427" y="61353"/>
                  <a:pt x="72450" y="61262"/>
                </a:cubicBezTo>
                <a:cubicBezTo>
                  <a:pt x="72382" y="61057"/>
                  <a:pt x="72041" y="60875"/>
                  <a:pt x="72132" y="61080"/>
                </a:cubicBezTo>
                <a:cubicBezTo>
                  <a:pt x="72313" y="61057"/>
                  <a:pt x="72222" y="61421"/>
                  <a:pt x="72200" y="61557"/>
                </a:cubicBezTo>
                <a:close/>
                <a:moveTo>
                  <a:pt x="72200" y="62194"/>
                </a:moveTo>
                <a:cubicBezTo>
                  <a:pt x="72132" y="62353"/>
                  <a:pt x="71950" y="62490"/>
                  <a:pt x="72041" y="62694"/>
                </a:cubicBezTo>
                <a:cubicBezTo>
                  <a:pt x="72200" y="62512"/>
                  <a:pt x="72291" y="62672"/>
                  <a:pt x="72427" y="62535"/>
                </a:cubicBezTo>
                <a:close/>
                <a:moveTo>
                  <a:pt x="74610" y="60943"/>
                </a:moveTo>
                <a:cubicBezTo>
                  <a:pt x="74610" y="60921"/>
                  <a:pt x="74610" y="60898"/>
                  <a:pt x="74633" y="60875"/>
                </a:cubicBezTo>
                <a:cubicBezTo>
                  <a:pt x="74724" y="60625"/>
                  <a:pt x="75020" y="60375"/>
                  <a:pt x="74769" y="60147"/>
                </a:cubicBezTo>
                <a:cubicBezTo>
                  <a:pt x="74610" y="60193"/>
                  <a:pt x="74769" y="60238"/>
                  <a:pt x="74747" y="60352"/>
                </a:cubicBezTo>
                <a:cubicBezTo>
                  <a:pt x="74701" y="60489"/>
                  <a:pt x="74496" y="60625"/>
                  <a:pt x="74496" y="60761"/>
                </a:cubicBezTo>
                <a:cubicBezTo>
                  <a:pt x="74496" y="60807"/>
                  <a:pt x="74519" y="60875"/>
                  <a:pt x="74610" y="60943"/>
                </a:cubicBezTo>
                <a:close/>
                <a:moveTo>
                  <a:pt x="73291" y="59875"/>
                </a:moveTo>
                <a:cubicBezTo>
                  <a:pt x="73359" y="59920"/>
                  <a:pt x="73428" y="59966"/>
                  <a:pt x="73496" y="59988"/>
                </a:cubicBezTo>
                <a:cubicBezTo>
                  <a:pt x="73587" y="60034"/>
                  <a:pt x="73678" y="60056"/>
                  <a:pt x="73792" y="60102"/>
                </a:cubicBezTo>
                <a:cubicBezTo>
                  <a:pt x="73610" y="59966"/>
                  <a:pt x="73359" y="59715"/>
                  <a:pt x="73314" y="59852"/>
                </a:cubicBezTo>
                <a:cubicBezTo>
                  <a:pt x="73314" y="59852"/>
                  <a:pt x="73291" y="59875"/>
                  <a:pt x="73291" y="59875"/>
                </a:cubicBezTo>
                <a:close/>
                <a:moveTo>
                  <a:pt x="73883" y="59829"/>
                </a:moveTo>
                <a:cubicBezTo>
                  <a:pt x="73792" y="59738"/>
                  <a:pt x="73769" y="59670"/>
                  <a:pt x="73814" y="59624"/>
                </a:cubicBezTo>
                <a:cubicBezTo>
                  <a:pt x="73587" y="59465"/>
                  <a:pt x="73473" y="59488"/>
                  <a:pt x="73382" y="59511"/>
                </a:cubicBezTo>
                <a:cubicBezTo>
                  <a:pt x="73519" y="59579"/>
                  <a:pt x="73541" y="59647"/>
                  <a:pt x="73450" y="59693"/>
                </a:cubicBezTo>
                <a:cubicBezTo>
                  <a:pt x="73655" y="59852"/>
                  <a:pt x="73769" y="59852"/>
                  <a:pt x="73883" y="59829"/>
                </a:cubicBezTo>
                <a:close/>
                <a:moveTo>
                  <a:pt x="74406" y="57828"/>
                </a:moveTo>
                <a:cubicBezTo>
                  <a:pt x="74519" y="57737"/>
                  <a:pt x="74610" y="57282"/>
                  <a:pt x="74383" y="57259"/>
                </a:cubicBezTo>
                <a:cubicBezTo>
                  <a:pt x="74542" y="57487"/>
                  <a:pt x="74201" y="57669"/>
                  <a:pt x="74406" y="57828"/>
                </a:cubicBezTo>
                <a:close/>
                <a:moveTo>
                  <a:pt x="75929" y="53939"/>
                </a:moveTo>
                <a:cubicBezTo>
                  <a:pt x="75997" y="53871"/>
                  <a:pt x="76293" y="53621"/>
                  <a:pt x="76043" y="53507"/>
                </a:cubicBezTo>
                <a:cubicBezTo>
                  <a:pt x="75656" y="53758"/>
                  <a:pt x="76020" y="53212"/>
                  <a:pt x="75906" y="53075"/>
                </a:cubicBezTo>
                <a:cubicBezTo>
                  <a:pt x="75406" y="53030"/>
                  <a:pt x="75747" y="53803"/>
                  <a:pt x="75929" y="53939"/>
                </a:cubicBezTo>
                <a:close/>
                <a:moveTo>
                  <a:pt x="76156" y="53280"/>
                </a:moveTo>
                <a:cubicBezTo>
                  <a:pt x="76179" y="53053"/>
                  <a:pt x="76202" y="52802"/>
                  <a:pt x="76111" y="52689"/>
                </a:cubicBezTo>
                <a:cubicBezTo>
                  <a:pt x="75952" y="52689"/>
                  <a:pt x="75815" y="52734"/>
                  <a:pt x="75770" y="52848"/>
                </a:cubicBezTo>
                <a:cubicBezTo>
                  <a:pt x="76134" y="52757"/>
                  <a:pt x="75997" y="53166"/>
                  <a:pt x="76156" y="53280"/>
                </a:cubicBezTo>
                <a:close/>
                <a:moveTo>
                  <a:pt x="74246" y="46276"/>
                </a:moveTo>
                <a:cubicBezTo>
                  <a:pt x="74315" y="46094"/>
                  <a:pt x="74383" y="46094"/>
                  <a:pt x="74110" y="46049"/>
                </a:cubicBezTo>
                <a:cubicBezTo>
                  <a:pt x="73928" y="46117"/>
                  <a:pt x="74064" y="46185"/>
                  <a:pt x="74246" y="46276"/>
                </a:cubicBezTo>
                <a:close/>
                <a:moveTo>
                  <a:pt x="77134" y="46117"/>
                </a:moveTo>
                <a:cubicBezTo>
                  <a:pt x="77089" y="45935"/>
                  <a:pt x="77089" y="45708"/>
                  <a:pt x="76930" y="45617"/>
                </a:cubicBezTo>
                <a:cubicBezTo>
                  <a:pt x="76793" y="45935"/>
                  <a:pt x="76884" y="45980"/>
                  <a:pt x="77134" y="46117"/>
                </a:cubicBezTo>
                <a:close/>
                <a:moveTo>
                  <a:pt x="74269" y="45412"/>
                </a:moveTo>
                <a:cubicBezTo>
                  <a:pt x="74383" y="45344"/>
                  <a:pt x="74360" y="45185"/>
                  <a:pt x="74110" y="45276"/>
                </a:cubicBezTo>
                <a:cubicBezTo>
                  <a:pt x="74246" y="45321"/>
                  <a:pt x="73973" y="45457"/>
                  <a:pt x="74269" y="45412"/>
                </a:cubicBezTo>
                <a:close/>
                <a:moveTo>
                  <a:pt x="74474" y="44844"/>
                </a:moveTo>
                <a:cubicBezTo>
                  <a:pt x="74542" y="44821"/>
                  <a:pt x="74565" y="44730"/>
                  <a:pt x="74451" y="44775"/>
                </a:cubicBezTo>
                <a:cubicBezTo>
                  <a:pt x="74383" y="44889"/>
                  <a:pt x="74133" y="45003"/>
                  <a:pt x="74133" y="45094"/>
                </a:cubicBezTo>
                <a:cubicBezTo>
                  <a:pt x="74406" y="45025"/>
                  <a:pt x="74315" y="44934"/>
                  <a:pt x="74474" y="44844"/>
                </a:cubicBezTo>
                <a:close/>
                <a:moveTo>
                  <a:pt x="74292" y="44866"/>
                </a:moveTo>
                <a:cubicBezTo>
                  <a:pt x="74224" y="44730"/>
                  <a:pt x="74360" y="44593"/>
                  <a:pt x="74087" y="44639"/>
                </a:cubicBezTo>
                <a:cubicBezTo>
                  <a:pt x="74087" y="44684"/>
                  <a:pt x="74019" y="44730"/>
                  <a:pt x="73928" y="44753"/>
                </a:cubicBezTo>
                <a:cubicBezTo>
                  <a:pt x="74133" y="44775"/>
                  <a:pt x="73746" y="45071"/>
                  <a:pt x="74292" y="44866"/>
                </a:cubicBezTo>
                <a:close/>
                <a:moveTo>
                  <a:pt x="69221" y="34269"/>
                </a:moveTo>
                <a:cubicBezTo>
                  <a:pt x="69107" y="34065"/>
                  <a:pt x="69153" y="33792"/>
                  <a:pt x="68925" y="33724"/>
                </a:cubicBezTo>
                <a:cubicBezTo>
                  <a:pt x="68857" y="33815"/>
                  <a:pt x="68834" y="33883"/>
                  <a:pt x="68812" y="33974"/>
                </a:cubicBezTo>
                <a:cubicBezTo>
                  <a:pt x="68402" y="33906"/>
                  <a:pt x="68539" y="33405"/>
                  <a:pt x="68288" y="33405"/>
                </a:cubicBezTo>
                <a:cubicBezTo>
                  <a:pt x="68175" y="33655"/>
                  <a:pt x="68607" y="33951"/>
                  <a:pt x="68698" y="34224"/>
                </a:cubicBezTo>
                <a:cubicBezTo>
                  <a:pt x="68812" y="34156"/>
                  <a:pt x="68902" y="33974"/>
                  <a:pt x="69016" y="34065"/>
                </a:cubicBezTo>
                <a:cubicBezTo>
                  <a:pt x="68902" y="34178"/>
                  <a:pt x="69198" y="34338"/>
                  <a:pt x="69175" y="34451"/>
                </a:cubicBezTo>
                <a:cubicBezTo>
                  <a:pt x="69789" y="34724"/>
                  <a:pt x="69380" y="34565"/>
                  <a:pt x="69221" y="34269"/>
                </a:cubicBezTo>
                <a:close/>
                <a:moveTo>
                  <a:pt x="68288" y="33269"/>
                </a:moveTo>
                <a:cubicBezTo>
                  <a:pt x="68152" y="33155"/>
                  <a:pt x="68220" y="33041"/>
                  <a:pt x="68084" y="32928"/>
                </a:cubicBezTo>
                <a:cubicBezTo>
                  <a:pt x="67970" y="33155"/>
                  <a:pt x="67834" y="32973"/>
                  <a:pt x="67697" y="33132"/>
                </a:cubicBezTo>
                <a:cubicBezTo>
                  <a:pt x="67902" y="33337"/>
                  <a:pt x="68084" y="33269"/>
                  <a:pt x="68288" y="33269"/>
                </a:cubicBezTo>
                <a:close/>
                <a:moveTo>
                  <a:pt x="64241" y="28948"/>
                </a:moveTo>
                <a:cubicBezTo>
                  <a:pt x="64218" y="28857"/>
                  <a:pt x="64241" y="28812"/>
                  <a:pt x="64332" y="28766"/>
                </a:cubicBezTo>
                <a:cubicBezTo>
                  <a:pt x="64264" y="28494"/>
                  <a:pt x="63877" y="28243"/>
                  <a:pt x="64013" y="28175"/>
                </a:cubicBezTo>
                <a:cubicBezTo>
                  <a:pt x="64173" y="28107"/>
                  <a:pt x="64218" y="28539"/>
                  <a:pt x="64423" y="28380"/>
                </a:cubicBezTo>
                <a:cubicBezTo>
                  <a:pt x="64377" y="28016"/>
                  <a:pt x="64218" y="28084"/>
                  <a:pt x="64013" y="27834"/>
                </a:cubicBezTo>
                <a:cubicBezTo>
                  <a:pt x="63854" y="28084"/>
                  <a:pt x="63718" y="27948"/>
                  <a:pt x="63604" y="28152"/>
                </a:cubicBezTo>
                <a:cubicBezTo>
                  <a:pt x="63900" y="28425"/>
                  <a:pt x="64082" y="28721"/>
                  <a:pt x="64241" y="28948"/>
                </a:cubicBezTo>
                <a:close/>
                <a:moveTo>
                  <a:pt x="62058" y="23946"/>
                </a:moveTo>
                <a:cubicBezTo>
                  <a:pt x="61967" y="23695"/>
                  <a:pt x="61830" y="23673"/>
                  <a:pt x="61626" y="23786"/>
                </a:cubicBezTo>
                <a:cubicBezTo>
                  <a:pt x="61739" y="24036"/>
                  <a:pt x="61990" y="24150"/>
                  <a:pt x="62058" y="23946"/>
                </a:cubicBezTo>
                <a:close/>
                <a:moveTo>
                  <a:pt x="62217" y="22786"/>
                </a:moveTo>
                <a:cubicBezTo>
                  <a:pt x="61853" y="22399"/>
                  <a:pt x="62126" y="21944"/>
                  <a:pt x="61762" y="21876"/>
                </a:cubicBezTo>
                <a:cubicBezTo>
                  <a:pt x="61808" y="22195"/>
                  <a:pt x="61512" y="22331"/>
                  <a:pt x="61648" y="22695"/>
                </a:cubicBezTo>
                <a:cubicBezTo>
                  <a:pt x="61808" y="22763"/>
                  <a:pt x="61876" y="22718"/>
                  <a:pt x="61944" y="22581"/>
                </a:cubicBezTo>
                <a:cubicBezTo>
                  <a:pt x="62012" y="22740"/>
                  <a:pt x="62103" y="22786"/>
                  <a:pt x="62217" y="22786"/>
                </a:cubicBezTo>
                <a:close/>
                <a:moveTo>
                  <a:pt x="57146" y="22104"/>
                </a:moveTo>
                <a:cubicBezTo>
                  <a:pt x="56987" y="21967"/>
                  <a:pt x="57146" y="21899"/>
                  <a:pt x="57032" y="21762"/>
                </a:cubicBezTo>
                <a:cubicBezTo>
                  <a:pt x="56919" y="21831"/>
                  <a:pt x="56828" y="21899"/>
                  <a:pt x="56782" y="21990"/>
                </a:cubicBezTo>
                <a:cubicBezTo>
                  <a:pt x="56850" y="22149"/>
                  <a:pt x="57009" y="22104"/>
                  <a:pt x="57146" y="22104"/>
                </a:cubicBezTo>
                <a:close/>
                <a:moveTo>
                  <a:pt x="60671" y="19966"/>
                </a:moveTo>
                <a:cubicBezTo>
                  <a:pt x="60557" y="19557"/>
                  <a:pt x="60352" y="19898"/>
                  <a:pt x="60239" y="19579"/>
                </a:cubicBezTo>
                <a:cubicBezTo>
                  <a:pt x="60193" y="19375"/>
                  <a:pt x="59943" y="18465"/>
                  <a:pt x="59556" y="18624"/>
                </a:cubicBezTo>
                <a:cubicBezTo>
                  <a:pt x="59738" y="18965"/>
                  <a:pt x="60148" y="19216"/>
                  <a:pt x="60057" y="19443"/>
                </a:cubicBezTo>
                <a:cubicBezTo>
                  <a:pt x="60079" y="19398"/>
                  <a:pt x="59806" y="19216"/>
                  <a:pt x="59920" y="19398"/>
                </a:cubicBezTo>
                <a:cubicBezTo>
                  <a:pt x="60193" y="19443"/>
                  <a:pt x="60352" y="20239"/>
                  <a:pt x="60671" y="19966"/>
                </a:cubicBezTo>
                <a:close/>
                <a:moveTo>
                  <a:pt x="56668" y="21353"/>
                </a:moveTo>
                <a:cubicBezTo>
                  <a:pt x="56600" y="21217"/>
                  <a:pt x="56486" y="21103"/>
                  <a:pt x="56350" y="21194"/>
                </a:cubicBezTo>
                <a:cubicBezTo>
                  <a:pt x="56305" y="21353"/>
                  <a:pt x="56464" y="21558"/>
                  <a:pt x="56668" y="21353"/>
                </a:cubicBezTo>
                <a:close/>
                <a:moveTo>
                  <a:pt x="55736" y="21012"/>
                </a:moveTo>
                <a:cubicBezTo>
                  <a:pt x="55531" y="21194"/>
                  <a:pt x="55645" y="21285"/>
                  <a:pt x="55759" y="21399"/>
                </a:cubicBezTo>
                <a:cubicBezTo>
                  <a:pt x="55963" y="21239"/>
                  <a:pt x="55872" y="21126"/>
                  <a:pt x="55736" y="21012"/>
                </a:cubicBezTo>
                <a:close/>
                <a:moveTo>
                  <a:pt x="56009" y="20580"/>
                </a:moveTo>
                <a:cubicBezTo>
                  <a:pt x="56009" y="20284"/>
                  <a:pt x="55668" y="20466"/>
                  <a:pt x="55486" y="20444"/>
                </a:cubicBezTo>
                <a:cubicBezTo>
                  <a:pt x="55668" y="20603"/>
                  <a:pt x="55804" y="20671"/>
                  <a:pt x="56009" y="20580"/>
                </a:cubicBezTo>
                <a:close/>
                <a:moveTo>
                  <a:pt x="59102" y="16896"/>
                </a:moveTo>
                <a:cubicBezTo>
                  <a:pt x="59329" y="16669"/>
                  <a:pt x="59033" y="16532"/>
                  <a:pt x="58760" y="16396"/>
                </a:cubicBezTo>
                <a:cubicBezTo>
                  <a:pt x="58488" y="16532"/>
                  <a:pt x="58965" y="16714"/>
                  <a:pt x="59102" y="16896"/>
                </a:cubicBezTo>
                <a:close/>
                <a:moveTo>
                  <a:pt x="59124" y="16350"/>
                </a:moveTo>
                <a:cubicBezTo>
                  <a:pt x="59056" y="16123"/>
                  <a:pt x="58692" y="15896"/>
                  <a:pt x="58510" y="15964"/>
                </a:cubicBezTo>
                <a:cubicBezTo>
                  <a:pt x="58579" y="16191"/>
                  <a:pt x="58920" y="16419"/>
                  <a:pt x="59124" y="16350"/>
                </a:cubicBezTo>
                <a:close/>
                <a:moveTo>
                  <a:pt x="58965" y="15168"/>
                </a:moveTo>
                <a:cubicBezTo>
                  <a:pt x="58692" y="14941"/>
                  <a:pt x="58283" y="14736"/>
                  <a:pt x="58215" y="14531"/>
                </a:cubicBezTo>
                <a:cubicBezTo>
                  <a:pt x="58192" y="14690"/>
                  <a:pt x="58283" y="15213"/>
                  <a:pt x="58510" y="15145"/>
                </a:cubicBezTo>
                <a:cubicBezTo>
                  <a:pt x="58465" y="15100"/>
                  <a:pt x="58397" y="15054"/>
                  <a:pt x="58465" y="15009"/>
                </a:cubicBezTo>
                <a:cubicBezTo>
                  <a:pt x="58669" y="15122"/>
                  <a:pt x="58829" y="15213"/>
                  <a:pt x="58965" y="15168"/>
                </a:cubicBezTo>
                <a:close/>
                <a:moveTo>
                  <a:pt x="55145" y="14941"/>
                </a:moveTo>
                <a:cubicBezTo>
                  <a:pt x="54940" y="15168"/>
                  <a:pt x="55327" y="15373"/>
                  <a:pt x="55531" y="15327"/>
                </a:cubicBezTo>
                <a:cubicBezTo>
                  <a:pt x="55736" y="15100"/>
                  <a:pt x="55327" y="14872"/>
                  <a:pt x="55145" y="14941"/>
                </a:cubicBezTo>
                <a:close/>
                <a:moveTo>
                  <a:pt x="50711" y="13235"/>
                </a:moveTo>
                <a:cubicBezTo>
                  <a:pt x="50460" y="12939"/>
                  <a:pt x="50301" y="13076"/>
                  <a:pt x="49960" y="12962"/>
                </a:cubicBezTo>
                <a:cubicBezTo>
                  <a:pt x="50187" y="12712"/>
                  <a:pt x="49642" y="12712"/>
                  <a:pt x="49642" y="12712"/>
                </a:cubicBezTo>
                <a:cubicBezTo>
                  <a:pt x="49460" y="12598"/>
                  <a:pt x="49505" y="12394"/>
                  <a:pt x="49301" y="12280"/>
                </a:cubicBezTo>
                <a:cubicBezTo>
                  <a:pt x="49187" y="12644"/>
                  <a:pt x="48732" y="12166"/>
                  <a:pt x="48573" y="12394"/>
                </a:cubicBezTo>
                <a:cubicBezTo>
                  <a:pt x="48414" y="12303"/>
                  <a:pt x="48073" y="12257"/>
                  <a:pt x="48277" y="12075"/>
                </a:cubicBezTo>
                <a:cubicBezTo>
                  <a:pt x="48573" y="12166"/>
                  <a:pt x="48550" y="12416"/>
                  <a:pt x="48755" y="12212"/>
                </a:cubicBezTo>
                <a:cubicBezTo>
                  <a:pt x="48641" y="12053"/>
                  <a:pt x="48527" y="11962"/>
                  <a:pt x="48346" y="11916"/>
                </a:cubicBezTo>
                <a:cubicBezTo>
                  <a:pt x="48164" y="11871"/>
                  <a:pt x="47322" y="12098"/>
                  <a:pt x="47459" y="11689"/>
                </a:cubicBezTo>
                <a:cubicBezTo>
                  <a:pt x="47504" y="11711"/>
                  <a:pt x="47595" y="11666"/>
                  <a:pt x="47481" y="11598"/>
                </a:cubicBezTo>
                <a:cubicBezTo>
                  <a:pt x="47277" y="11780"/>
                  <a:pt x="47118" y="11029"/>
                  <a:pt x="46822" y="11370"/>
                </a:cubicBezTo>
                <a:cubicBezTo>
                  <a:pt x="46822" y="11507"/>
                  <a:pt x="47163" y="11552"/>
                  <a:pt x="47118" y="11711"/>
                </a:cubicBezTo>
                <a:cubicBezTo>
                  <a:pt x="46663" y="11530"/>
                  <a:pt x="46435" y="11143"/>
                  <a:pt x="46072" y="11302"/>
                </a:cubicBezTo>
                <a:cubicBezTo>
                  <a:pt x="46003" y="11279"/>
                  <a:pt x="46026" y="11029"/>
                  <a:pt x="46003" y="11007"/>
                </a:cubicBezTo>
                <a:cubicBezTo>
                  <a:pt x="45935" y="10938"/>
                  <a:pt x="45412" y="10756"/>
                  <a:pt x="45367" y="10711"/>
                </a:cubicBezTo>
                <a:cubicBezTo>
                  <a:pt x="45344" y="10688"/>
                  <a:pt x="45458" y="10552"/>
                  <a:pt x="45435" y="10552"/>
                </a:cubicBezTo>
                <a:cubicBezTo>
                  <a:pt x="45276" y="10461"/>
                  <a:pt x="45003" y="10529"/>
                  <a:pt x="44844" y="10370"/>
                </a:cubicBezTo>
                <a:cubicBezTo>
                  <a:pt x="44889" y="10279"/>
                  <a:pt x="44980" y="10165"/>
                  <a:pt x="44866" y="10097"/>
                </a:cubicBezTo>
                <a:cubicBezTo>
                  <a:pt x="44593" y="10165"/>
                  <a:pt x="44753" y="10347"/>
                  <a:pt x="44775" y="10529"/>
                </a:cubicBezTo>
                <a:cubicBezTo>
                  <a:pt x="44366" y="10415"/>
                  <a:pt x="44548" y="10779"/>
                  <a:pt x="44048" y="10643"/>
                </a:cubicBezTo>
                <a:cubicBezTo>
                  <a:pt x="43866" y="10574"/>
                  <a:pt x="44048" y="10393"/>
                  <a:pt x="43752" y="10324"/>
                </a:cubicBezTo>
                <a:cubicBezTo>
                  <a:pt x="43638" y="10438"/>
                  <a:pt x="43456" y="10347"/>
                  <a:pt x="43320" y="10324"/>
                </a:cubicBezTo>
                <a:cubicBezTo>
                  <a:pt x="42752" y="10165"/>
                  <a:pt x="42069" y="9870"/>
                  <a:pt x="41501" y="9483"/>
                </a:cubicBezTo>
                <a:cubicBezTo>
                  <a:pt x="41364" y="9574"/>
                  <a:pt x="41251" y="9665"/>
                  <a:pt x="41023" y="9551"/>
                </a:cubicBezTo>
                <a:cubicBezTo>
                  <a:pt x="40023" y="9187"/>
                  <a:pt x="39522" y="9028"/>
                  <a:pt x="38476" y="8619"/>
                </a:cubicBezTo>
                <a:cubicBezTo>
                  <a:pt x="38181" y="9119"/>
                  <a:pt x="39090" y="9051"/>
                  <a:pt x="39432" y="9210"/>
                </a:cubicBezTo>
                <a:cubicBezTo>
                  <a:pt x="39977" y="9460"/>
                  <a:pt x="40432" y="9801"/>
                  <a:pt x="40910" y="10051"/>
                </a:cubicBezTo>
                <a:cubicBezTo>
                  <a:pt x="40955" y="9915"/>
                  <a:pt x="41069" y="9892"/>
                  <a:pt x="41205" y="9915"/>
                </a:cubicBezTo>
                <a:cubicBezTo>
                  <a:pt x="41933" y="10393"/>
                  <a:pt x="42433" y="10393"/>
                  <a:pt x="43184" y="10620"/>
                </a:cubicBezTo>
                <a:cubicBezTo>
                  <a:pt x="43161" y="10825"/>
                  <a:pt x="42820" y="10756"/>
                  <a:pt x="43161" y="10893"/>
                </a:cubicBezTo>
                <a:cubicBezTo>
                  <a:pt x="43343" y="10802"/>
                  <a:pt x="43593" y="10893"/>
                  <a:pt x="43775" y="10802"/>
                </a:cubicBezTo>
                <a:cubicBezTo>
                  <a:pt x="44412" y="11166"/>
                  <a:pt x="45139" y="11279"/>
                  <a:pt x="45367" y="11620"/>
                </a:cubicBezTo>
                <a:cubicBezTo>
                  <a:pt x="45799" y="11643"/>
                  <a:pt x="46185" y="11848"/>
                  <a:pt x="46367" y="12098"/>
                </a:cubicBezTo>
                <a:cubicBezTo>
                  <a:pt x="46435" y="11666"/>
                  <a:pt x="46913" y="12144"/>
                  <a:pt x="47140" y="12098"/>
                </a:cubicBezTo>
                <a:cubicBezTo>
                  <a:pt x="47049" y="12234"/>
                  <a:pt x="46822" y="12121"/>
                  <a:pt x="46731" y="12257"/>
                </a:cubicBezTo>
                <a:cubicBezTo>
                  <a:pt x="47095" y="12280"/>
                  <a:pt x="47163" y="12485"/>
                  <a:pt x="47550" y="12644"/>
                </a:cubicBezTo>
                <a:cubicBezTo>
                  <a:pt x="47845" y="12416"/>
                  <a:pt x="47163" y="12439"/>
                  <a:pt x="47300" y="12257"/>
                </a:cubicBezTo>
                <a:cubicBezTo>
                  <a:pt x="47481" y="12007"/>
                  <a:pt x="47709" y="12485"/>
                  <a:pt x="48141" y="12553"/>
                </a:cubicBezTo>
                <a:cubicBezTo>
                  <a:pt x="48209" y="12485"/>
                  <a:pt x="48255" y="12394"/>
                  <a:pt x="48391" y="12507"/>
                </a:cubicBezTo>
                <a:cubicBezTo>
                  <a:pt x="48095" y="12667"/>
                  <a:pt x="48414" y="12576"/>
                  <a:pt x="48641" y="12712"/>
                </a:cubicBezTo>
                <a:cubicBezTo>
                  <a:pt x="49005" y="12917"/>
                  <a:pt x="49278" y="13076"/>
                  <a:pt x="49528" y="12939"/>
                </a:cubicBezTo>
                <a:cubicBezTo>
                  <a:pt x="49460" y="13076"/>
                  <a:pt x="49392" y="13167"/>
                  <a:pt x="49278" y="13190"/>
                </a:cubicBezTo>
                <a:cubicBezTo>
                  <a:pt x="49574" y="13440"/>
                  <a:pt x="49664" y="13167"/>
                  <a:pt x="49846" y="13190"/>
                </a:cubicBezTo>
                <a:cubicBezTo>
                  <a:pt x="50392" y="13531"/>
                  <a:pt x="50961" y="13758"/>
                  <a:pt x="51006" y="14031"/>
                </a:cubicBezTo>
                <a:cubicBezTo>
                  <a:pt x="50938" y="14099"/>
                  <a:pt x="50756" y="14122"/>
                  <a:pt x="50892" y="14258"/>
                </a:cubicBezTo>
                <a:cubicBezTo>
                  <a:pt x="51074" y="14236"/>
                  <a:pt x="51165" y="14031"/>
                  <a:pt x="51347" y="14008"/>
                </a:cubicBezTo>
                <a:cubicBezTo>
                  <a:pt x="51597" y="14122"/>
                  <a:pt x="51620" y="14531"/>
                  <a:pt x="51893" y="14258"/>
                </a:cubicBezTo>
                <a:cubicBezTo>
                  <a:pt x="51552" y="13985"/>
                  <a:pt x="51165" y="14008"/>
                  <a:pt x="51143" y="13713"/>
                </a:cubicBezTo>
                <a:cubicBezTo>
                  <a:pt x="51324" y="13713"/>
                  <a:pt x="51620" y="13826"/>
                  <a:pt x="51848" y="13872"/>
                </a:cubicBezTo>
                <a:cubicBezTo>
                  <a:pt x="52280" y="13985"/>
                  <a:pt x="51961" y="13985"/>
                  <a:pt x="52280" y="14167"/>
                </a:cubicBezTo>
                <a:cubicBezTo>
                  <a:pt x="52962" y="13894"/>
                  <a:pt x="50779" y="13008"/>
                  <a:pt x="50711" y="13235"/>
                </a:cubicBezTo>
                <a:close/>
                <a:moveTo>
                  <a:pt x="49210" y="17442"/>
                </a:moveTo>
                <a:cubicBezTo>
                  <a:pt x="49141" y="17283"/>
                  <a:pt x="48823" y="17124"/>
                  <a:pt x="48709" y="17305"/>
                </a:cubicBezTo>
                <a:cubicBezTo>
                  <a:pt x="48778" y="17465"/>
                  <a:pt x="49096" y="17647"/>
                  <a:pt x="49210" y="17442"/>
                </a:cubicBezTo>
                <a:close/>
                <a:moveTo>
                  <a:pt x="43979" y="15259"/>
                </a:moveTo>
                <a:cubicBezTo>
                  <a:pt x="43570" y="15259"/>
                  <a:pt x="43707" y="15009"/>
                  <a:pt x="43434" y="14804"/>
                </a:cubicBezTo>
                <a:cubicBezTo>
                  <a:pt x="43320" y="14986"/>
                  <a:pt x="43161" y="14963"/>
                  <a:pt x="43252" y="15191"/>
                </a:cubicBezTo>
                <a:cubicBezTo>
                  <a:pt x="43456" y="15122"/>
                  <a:pt x="43889" y="15532"/>
                  <a:pt x="43979" y="15259"/>
                </a:cubicBezTo>
                <a:close/>
                <a:moveTo>
                  <a:pt x="41478" y="14281"/>
                </a:moveTo>
                <a:cubicBezTo>
                  <a:pt x="41364" y="14054"/>
                  <a:pt x="40932" y="14008"/>
                  <a:pt x="40728" y="14031"/>
                </a:cubicBezTo>
                <a:cubicBezTo>
                  <a:pt x="41092" y="14167"/>
                  <a:pt x="41205" y="14463"/>
                  <a:pt x="41478" y="14281"/>
                </a:cubicBezTo>
                <a:close/>
                <a:moveTo>
                  <a:pt x="37931" y="8369"/>
                </a:moveTo>
                <a:cubicBezTo>
                  <a:pt x="37817" y="8573"/>
                  <a:pt x="38044" y="8687"/>
                  <a:pt x="37908" y="8914"/>
                </a:cubicBezTo>
                <a:cubicBezTo>
                  <a:pt x="37840" y="8892"/>
                  <a:pt x="37726" y="8823"/>
                  <a:pt x="37703" y="8914"/>
                </a:cubicBezTo>
                <a:cubicBezTo>
                  <a:pt x="38204" y="9096"/>
                  <a:pt x="38499" y="8619"/>
                  <a:pt x="37931" y="8369"/>
                </a:cubicBezTo>
                <a:close/>
                <a:moveTo>
                  <a:pt x="50142" y="11643"/>
                </a:moveTo>
                <a:cubicBezTo>
                  <a:pt x="49937" y="11530"/>
                  <a:pt x="50097" y="11302"/>
                  <a:pt x="49801" y="11211"/>
                </a:cubicBezTo>
                <a:cubicBezTo>
                  <a:pt x="49232" y="11188"/>
                  <a:pt x="49801" y="11939"/>
                  <a:pt x="50142" y="11643"/>
                </a:cubicBezTo>
                <a:close/>
                <a:moveTo>
                  <a:pt x="49869" y="11052"/>
                </a:moveTo>
                <a:cubicBezTo>
                  <a:pt x="50142" y="11370"/>
                  <a:pt x="50415" y="10893"/>
                  <a:pt x="50233" y="10779"/>
                </a:cubicBezTo>
                <a:cubicBezTo>
                  <a:pt x="50187" y="11029"/>
                  <a:pt x="49892" y="10711"/>
                  <a:pt x="49869" y="11052"/>
                </a:cubicBezTo>
                <a:close/>
                <a:moveTo>
                  <a:pt x="51779" y="11325"/>
                </a:moveTo>
                <a:cubicBezTo>
                  <a:pt x="51575" y="11188"/>
                  <a:pt x="51461" y="10984"/>
                  <a:pt x="51234" y="11052"/>
                </a:cubicBezTo>
                <a:cubicBezTo>
                  <a:pt x="51006" y="11279"/>
                  <a:pt x="51734" y="11507"/>
                  <a:pt x="51779" y="11325"/>
                </a:cubicBezTo>
                <a:close/>
                <a:moveTo>
                  <a:pt x="37612" y="8596"/>
                </a:moveTo>
                <a:cubicBezTo>
                  <a:pt x="37408" y="8460"/>
                  <a:pt x="37271" y="8187"/>
                  <a:pt x="37067" y="8073"/>
                </a:cubicBezTo>
                <a:cubicBezTo>
                  <a:pt x="36839" y="7959"/>
                  <a:pt x="36725" y="8096"/>
                  <a:pt x="36544" y="8028"/>
                </a:cubicBezTo>
                <a:cubicBezTo>
                  <a:pt x="36453" y="8005"/>
                  <a:pt x="36521" y="7937"/>
                  <a:pt x="36498" y="7914"/>
                </a:cubicBezTo>
                <a:cubicBezTo>
                  <a:pt x="36407" y="7868"/>
                  <a:pt x="36362" y="7959"/>
                  <a:pt x="36362" y="7959"/>
                </a:cubicBezTo>
                <a:cubicBezTo>
                  <a:pt x="35884" y="7777"/>
                  <a:pt x="35611" y="7732"/>
                  <a:pt x="35407" y="7914"/>
                </a:cubicBezTo>
                <a:cubicBezTo>
                  <a:pt x="35702" y="8141"/>
                  <a:pt x="36316" y="8164"/>
                  <a:pt x="36839" y="8346"/>
                </a:cubicBezTo>
                <a:cubicBezTo>
                  <a:pt x="37112" y="8460"/>
                  <a:pt x="37362" y="8892"/>
                  <a:pt x="37612" y="8596"/>
                </a:cubicBezTo>
                <a:close/>
                <a:moveTo>
                  <a:pt x="26583" y="4344"/>
                </a:moveTo>
                <a:cubicBezTo>
                  <a:pt x="26379" y="4321"/>
                  <a:pt x="26379" y="4071"/>
                  <a:pt x="26242" y="3934"/>
                </a:cubicBezTo>
                <a:cubicBezTo>
                  <a:pt x="26106" y="3866"/>
                  <a:pt x="25992" y="3821"/>
                  <a:pt x="25879" y="3775"/>
                </a:cubicBezTo>
                <a:cubicBezTo>
                  <a:pt x="25765" y="3707"/>
                  <a:pt x="25742" y="3866"/>
                  <a:pt x="25697" y="3957"/>
                </a:cubicBezTo>
                <a:cubicBezTo>
                  <a:pt x="25651" y="4048"/>
                  <a:pt x="25628" y="4162"/>
                  <a:pt x="25628" y="4253"/>
                </a:cubicBezTo>
                <a:cubicBezTo>
                  <a:pt x="25560" y="4139"/>
                  <a:pt x="25469" y="4321"/>
                  <a:pt x="25378" y="4298"/>
                </a:cubicBezTo>
                <a:cubicBezTo>
                  <a:pt x="25219" y="5049"/>
                  <a:pt x="24742" y="5481"/>
                  <a:pt x="24400" y="5913"/>
                </a:cubicBezTo>
                <a:cubicBezTo>
                  <a:pt x="24537" y="5981"/>
                  <a:pt x="24128" y="6413"/>
                  <a:pt x="24400" y="6208"/>
                </a:cubicBezTo>
                <a:cubicBezTo>
                  <a:pt x="24491" y="6095"/>
                  <a:pt x="24446" y="5958"/>
                  <a:pt x="24560" y="5822"/>
                </a:cubicBezTo>
                <a:cubicBezTo>
                  <a:pt x="24696" y="5981"/>
                  <a:pt x="24923" y="5822"/>
                  <a:pt x="25060" y="5708"/>
                </a:cubicBezTo>
                <a:cubicBezTo>
                  <a:pt x="25151" y="5594"/>
                  <a:pt x="25128" y="5412"/>
                  <a:pt x="25265" y="5231"/>
                </a:cubicBezTo>
                <a:cubicBezTo>
                  <a:pt x="25401" y="5049"/>
                  <a:pt x="25628" y="5003"/>
                  <a:pt x="25765" y="4844"/>
                </a:cubicBezTo>
                <a:cubicBezTo>
                  <a:pt x="25833" y="4753"/>
                  <a:pt x="25788" y="4617"/>
                  <a:pt x="25879" y="4526"/>
                </a:cubicBezTo>
                <a:cubicBezTo>
                  <a:pt x="25924" y="4503"/>
                  <a:pt x="25969" y="4344"/>
                  <a:pt x="26083" y="4435"/>
                </a:cubicBezTo>
                <a:cubicBezTo>
                  <a:pt x="26356" y="4571"/>
                  <a:pt x="26652" y="4639"/>
                  <a:pt x="26583" y="4344"/>
                </a:cubicBezTo>
                <a:close/>
                <a:moveTo>
                  <a:pt x="23832" y="5549"/>
                </a:moveTo>
                <a:cubicBezTo>
                  <a:pt x="24014" y="5890"/>
                  <a:pt x="24196" y="5094"/>
                  <a:pt x="24241" y="4935"/>
                </a:cubicBezTo>
                <a:cubicBezTo>
                  <a:pt x="24082" y="5094"/>
                  <a:pt x="23832" y="5231"/>
                  <a:pt x="23832" y="5549"/>
                </a:cubicBezTo>
                <a:close/>
                <a:moveTo>
                  <a:pt x="24105" y="7277"/>
                </a:moveTo>
                <a:cubicBezTo>
                  <a:pt x="23968" y="7436"/>
                  <a:pt x="23786" y="7186"/>
                  <a:pt x="23650" y="7550"/>
                </a:cubicBezTo>
                <a:cubicBezTo>
                  <a:pt x="23786" y="7686"/>
                  <a:pt x="24173" y="7573"/>
                  <a:pt x="24105" y="7277"/>
                </a:cubicBezTo>
                <a:close/>
                <a:moveTo>
                  <a:pt x="23036" y="7891"/>
                </a:moveTo>
                <a:cubicBezTo>
                  <a:pt x="22854" y="8141"/>
                  <a:pt x="22581" y="8755"/>
                  <a:pt x="22763" y="8664"/>
                </a:cubicBezTo>
                <a:cubicBezTo>
                  <a:pt x="22786" y="8460"/>
                  <a:pt x="23218" y="7800"/>
                  <a:pt x="23036" y="7891"/>
                </a:cubicBezTo>
                <a:close/>
                <a:moveTo>
                  <a:pt x="16169" y="18488"/>
                </a:moveTo>
                <a:lnTo>
                  <a:pt x="16441" y="18693"/>
                </a:lnTo>
                <a:lnTo>
                  <a:pt x="16623" y="18442"/>
                </a:lnTo>
                <a:cubicBezTo>
                  <a:pt x="16441" y="18306"/>
                  <a:pt x="16305" y="18261"/>
                  <a:pt x="16169" y="18488"/>
                </a:cubicBezTo>
                <a:close/>
                <a:moveTo>
                  <a:pt x="10029" y="23400"/>
                </a:moveTo>
                <a:cubicBezTo>
                  <a:pt x="10165" y="23218"/>
                  <a:pt x="10370" y="23400"/>
                  <a:pt x="10506" y="23127"/>
                </a:cubicBezTo>
                <a:cubicBezTo>
                  <a:pt x="10347" y="22945"/>
                  <a:pt x="9915" y="23241"/>
                  <a:pt x="10029" y="23400"/>
                </a:cubicBezTo>
                <a:close/>
                <a:moveTo>
                  <a:pt x="12507" y="32064"/>
                </a:moveTo>
                <a:cubicBezTo>
                  <a:pt x="12598" y="32268"/>
                  <a:pt x="12416" y="32564"/>
                  <a:pt x="12689" y="32723"/>
                </a:cubicBezTo>
                <a:cubicBezTo>
                  <a:pt x="13008" y="32405"/>
                  <a:pt x="12849" y="31768"/>
                  <a:pt x="12507" y="32064"/>
                </a:cubicBezTo>
                <a:close/>
                <a:moveTo>
                  <a:pt x="12280" y="33269"/>
                </a:moveTo>
                <a:cubicBezTo>
                  <a:pt x="12189" y="33474"/>
                  <a:pt x="12144" y="33860"/>
                  <a:pt x="12416" y="33883"/>
                </a:cubicBezTo>
                <a:cubicBezTo>
                  <a:pt x="12553" y="33565"/>
                  <a:pt x="12235" y="33132"/>
                  <a:pt x="12667" y="32928"/>
                </a:cubicBezTo>
                <a:cubicBezTo>
                  <a:pt x="12507" y="32746"/>
                  <a:pt x="12348" y="33110"/>
                  <a:pt x="12280" y="33269"/>
                </a:cubicBezTo>
                <a:close/>
                <a:moveTo>
                  <a:pt x="5822" y="30154"/>
                </a:moveTo>
                <a:cubicBezTo>
                  <a:pt x="5754" y="30404"/>
                  <a:pt x="5140" y="31063"/>
                  <a:pt x="5481" y="31154"/>
                </a:cubicBezTo>
                <a:cubicBezTo>
                  <a:pt x="5754" y="31177"/>
                  <a:pt x="5390" y="30904"/>
                  <a:pt x="5617" y="30677"/>
                </a:cubicBezTo>
                <a:cubicBezTo>
                  <a:pt x="5731" y="30722"/>
                  <a:pt x="5822" y="30745"/>
                  <a:pt x="5890" y="30563"/>
                </a:cubicBezTo>
                <a:cubicBezTo>
                  <a:pt x="5708" y="30563"/>
                  <a:pt x="5754" y="30472"/>
                  <a:pt x="5799" y="30381"/>
                </a:cubicBezTo>
                <a:cubicBezTo>
                  <a:pt x="5845" y="30290"/>
                  <a:pt x="5913" y="30199"/>
                  <a:pt x="5822" y="30154"/>
                </a:cubicBezTo>
                <a:close/>
                <a:moveTo>
                  <a:pt x="12485" y="34247"/>
                </a:moveTo>
                <a:cubicBezTo>
                  <a:pt x="12348" y="34156"/>
                  <a:pt x="12303" y="34224"/>
                  <a:pt x="12212" y="34224"/>
                </a:cubicBezTo>
                <a:cubicBezTo>
                  <a:pt x="12053" y="34088"/>
                  <a:pt x="11893" y="33928"/>
                  <a:pt x="11802" y="34110"/>
                </a:cubicBezTo>
                <a:cubicBezTo>
                  <a:pt x="11893" y="34178"/>
                  <a:pt x="11962" y="34178"/>
                  <a:pt x="12053" y="34178"/>
                </a:cubicBezTo>
                <a:cubicBezTo>
                  <a:pt x="11984" y="34269"/>
                  <a:pt x="12030" y="34383"/>
                  <a:pt x="12189" y="34451"/>
                </a:cubicBezTo>
                <a:cubicBezTo>
                  <a:pt x="12235" y="34224"/>
                  <a:pt x="12394" y="34292"/>
                  <a:pt x="12485" y="34247"/>
                </a:cubicBezTo>
                <a:close/>
                <a:moveTo>
                  <a:pt x="11666" y="35748"/>
                </a:moveTo>
                <a:cubicBezTo>
                  <a:pt x="11507" y="35793"/>
                  <a:pt x="11166" y="35543"/>
                  <a:pt x="11120" y="35793"/>
                </a:cubicBezTo>
                <a:cubicBezTo>
                  <a:pt x="11189" y="35907"/>
                  <a:pt x="11279" y="35975"/>
                  <a:pt x="11484" y="36020"/>
                </a:cubicBezTo>
                <a:cubicBezTo>
                  <a:pt x="11507" y="35861"/>
                  <a:pt x="11621" y="35884"/>
                  <a:pt x="11666" y="35748"/>
                </a:cubicBezTo>
                <a:close/>
                <a:moveTo>
                  <a:pt x="5253" y="34770"/>
                </a:moveTo>
                <a:cubicBezTo>
                  <a:pt x="5026" y="34679"/>
                  <a:pt x="4935" y="34997"/>
                  <a:pt x="4844" y="35293"/>
                </a:cubicBezTo>
                <a:cubicBezTo>
                  <a:pt x="5117" y="35429"/>
                  <a:pt x="5185" y="35065"/>
                  <a:pt x="5253" y="34770"/>
                </a:cubicBezTo>
                <a:close/>
                <a:moveTo>
                  <a:pt x="4685" y="37453"/>
                </a:moveTo>
                <a:cubicBezTo>
                  <a:pt x="4526" y="37817"/>
                  <a:pt x="4958" y="37931"/>
                  <a:pt x="5003" y="37544"/>
                </a:cubicBezTo>
                <a:close/>
                <a:moveTo>
                  <a:pt x="19238" y="11552"/>
                </a:moveTo>
                <a:cubicBezTo>
                  <a:pt x="19375" y="11711"/>
                  <a:pt x="19807" y="11325"/>
                  <a:pt x="19693" y="11166"/>
                </a:cubicBezTo>
                <a:cubicBezTo>
                  <a:pt x="19534" y="11279"/>
                  <a:pt x="19375" y="11370"/>
                  <a:pt x="19238" y="11552"/>
                </a:cubicBezTo>
                <a:close/>
                <a:moveTo>
                  <a:pt x="19761" y="9892"/>
                </a:moveTo>
                <a:cubicBezTo>
                  <a:pt x="19852" y="9756"/>
                  <a:pt x="19943" y="9756"/>
                  <a:pt x="20080" y="9870"/>
                </a:cubicBezTo>
                <a:cubicBezTo>
                  <a:pt x="20284" y="9642"/>
                  <a:pt x="20148" y="9506"/>
                  <a:pt x="20375" y="9256"/>
                </a:cubicBezTo>
                <a:cubicBezTo>
                  <a:pt x="20262" y="9165"/>
                  <a:pt x="19807" y="9460"/>
                  <a:pt x="19784" y="9574"/>
                </a:cubicBezTo>
                <a:cubicBezTo>
                  <a:pt x="19761" y="9597"/>
                  <a:pt x="19966" y="9665"/>
                  <a:pt x="19875" y="9733"/>
                </a:cubicBezTo>
                <a:cubicBezTo>
                  <a:pt x="19761" y="9665"/>
                  <a:pt x="19489" y="9801"/>
                  <a:pt x="19761" y="9892"/>
                </a:cubicBezTo>
                <a:close/>
                <a:moveTo>
                  <a:pt x="21058" y="8983"/>
                </a:moveTo>
                <a:cubicBezTo>
                  <a:pt x="21126" y="8755"/>
                  <a:pt x="21581" y="8846"/>
                  <a:pt x="21444" y="8528"/>
                </a:cubicBezTo>
                <a:cubicBezTo>
                  <a:pt x="21331" y="8596"/>
                  <a:pt x="20921" y="8733"/>
                  <a:pt x="21058" y="8983"/>
                </a:cubicBezTo>
                <a:close/>
                <a:moveTo>
                  <a:pt x="63490" y="23263"/>
                </a:moveTo>
                <a:cubicBezTo>
                  <a:pt x="63513" y="23354"/>
                  <a:pt x="63468" y="23400"/>
                  <a:pt x="63377" y="23423"/>
                </a:cubicBezTo>
                <a:cubicBezTo>
                  <a:pt x="63445" y="23764"/>
                  <a:pt x="63672" y="23673"/>
                  <a:pt x="63809" y="23786"/>
                </a:cubicBezTo>
                <a:cubicBezTo>
                  <a:pt x="63695" y="23650"/>
                  <a:pt x="63672" y="23218"/>
                  <a:pt x="63490" y="23263"/>
                </a:cubicBezTo>
                <a:close/>
                <a:moveTo>
                  <a:pt x="64468" y="25196"/>
                </a:moveTo>
                <a:cubicBezTo>
                  <a:pt x="64605" y="25105"/>
                  <a:pt x="64764" y="25310"/>
                  <a:pt x="64968" y="25515"/>
                </a:cubicBezTo>
                <a:cubicBezTo>
                  <a:pt x="64900" y="25333"/>
                  <a:pt x="65128" y="25310"/>
                  <a:pt x="64968" y="25105"/>
                </a:cubicBezTo>
                <a:cubicBezTo>
                  <a:pt x="64855" y="25083"/>
                  <a:pt x="64286" y="24855"/>
                  <a:pt x="64468" y="25196"/>
                </a:cubicBezTo>
                <a:close/>
                <a:moveTo>
                  <a:pt x="79044" y="56532"/>
                </a:moveTo>
                <a:cubicBezTo>
                  <a:pt x="79022" y="56805"/>
                  <a:pt x="79044" y="57032"/>
                  <a:pt x="79181" y="57146"/>
                </a:cubicBezTo>
                <a:cubicBezTo>
                  <a:pt x="79181" y="56850"/>
                  <a:pt x="79386" y="56850"/>
                  <a:pt x="79386" y="56532"/>
                </a:cubicBezTo>
                <a:close/>
                <a:moveTo>
                  <a:pt x="77271" y="63490"/>
                </a:moveTo>
                <a:cubicBezTo>
                  <a:pt x="77021" y="63445"/>
                  <a:pt x="76770" y="63263"/>
                  <a:pt x="76475" y="63627"/>
                </a:cubicBezTo>
                <a:cubicBezTo>
                  <a:pt x="76611" y="63922"/>
                  <a:pt x="76680" y="63649"/>
                  <a:pt x="76861" y="63695"/>
                </a:cubicBezTo>
                <a:cubicBezTo>
                  <a:pt x="76839" y="63695"/>
                  <a:pt x="76839" y="63900"/>
                  <a:pt x="76975" y="63831"/>
                </a:cubicBezTo>
                <a:close/>
                <a:moveTo>
                  <a:pt x="76702" y="63991"/>
                </a:moveTo>
                <a:cubicBezTo>
                  <a:pt x="76498" y="64150"/>
                  <a:pt x="76429" y="64286"/>
                  <a:pt x="76498" y="64423"/>
                </a:cubicBezTo>
                <a:cubicBezTo>
                  <a:pt x="76611" y="64332"/>
                  <a:pt x="76725" y="64354"/>
                  <a:pt x="76861" y="64172"/>
                </a:cubicBezTo>
                <a:close/>
                <a:moveTo>
                  <a:pt x="75247" y="65469"/>
                </a:moveTo>
                <a:cubicBezTo>
                  <a:pt x="75179" y="65491"/>
                  <a:pt x="75110" y="65469"/>
                  <a:pt x="75065" y="65400"/>
                </a:cubicBezTo>
                <a:cubicBezTo>
                  <a:pt x="74838" y="65628"/>
                  <a:pt x="74951" y="65560"/>
                  <a:pt x="74633" y="65696"/>
                </a:cubicBezTo>
                <a:cubicBezTo>
                  <a:pt x="74701" y="65969"/>
                  <a:pt x="75338" y="65469"/>
                  <a:pt x="75247" y="65469"/>
                </a:cubicBezTo>
                <a:close/>
                <a:moveTo>
                  <a:pt x="70403" y="68129"/>
                </a:moveTo>
                <a:cubicBezTo>
                  <a:pt x="70312" y="67788"/>
                  <a:pt x="69858" y="68243"/>
                  <a:pt x="69585" y="68288"/>
                </a:cubicBezTo>
                <a:cubicBezTo>
                  <a:pt x="69471" y="68357"/>
                  <a:pt x="69471" y="68470"/>
                  <a:pt x="69266" y="68516"/>
                </a:cubicBezTo>
                <a:cubicBezTo>
                  <a:pt x="69221" y="68288"/>
                  <a:pt x="69107" y="68266"/>
                  <a:pt x="68880" y="68402"/>
                </a:cubicBezTo>
                <a:cubicBezTo>
                  <a:pt x="68902" y="68675"/>
                  <a:pt x="69198" y="68448"/>
                  <a:pt x="69221" y="68720"/>
                </a:cubicBezTo>
                <a:cubicBezTo>
                  <a:pt x="68834" y="68811"/>
                  <a:pt x="68880" y="69016"/>
                  <a:pt x="68766" y="69175"/>
                </a:cubicBezTo>
                <a:cubicBezTo>
                  <a:pt x="69289" y="68857"/>
                  <a:pt x="69835" y="68220"/>
                  <a:pt x="70403" y="68129"/>
                </a:cubicBezTo>
                <a:close/>
                <a:moveTo>
                  <a:pt x="68220" y="69425"/>
                </a:moveTo>
                <a:cubicBezTo>
                  <a:pt x="68607" y="69198"/>
                  <a:pt x="68766" y="68902"/>
                  <a:pt x="68857" y="68607"/>
                </a:cubicBezTo>
                <a:cubicBezTo>
                  <a:pt x="68607" y="68743"/>
                  <a:pt x="68107" y="68652"/>
                  <a:pt x="68016" y="68948"/>
                </a:cubicBezTo>
                <a:cubicBezTo>
                  <a:pt x="68243" y="68902"/>
                  <a:pt x="68266" y="69334"/>
                  <a:pt x="68220" y="69425"/>
                </a:cubicBezTo>
                <a:close/>
                <a:moveTo>
                  <a:pt x="70653" y="71040"/>
                </a:moveTo>
                <a:cubicBezTo>
                  <a:pt x="71040" y="71131"/>
                  <a:pt x="71245" y="70767"/>
                  <a:pt x="71699" y="70858"/>
                </a:cubicBezTo>
                <a:cubicBezTo>
                  <a:pt x="71654" y="70631"/>
                  <a:pt x="71472" y="70835"/>
                  <a:pt x="71336" y="70835"/>
                </a:cubicBezTo>
                <a:cubicBezTo>
                  <a:pt x="71085" y="70812"/>
                  <a:pt x="70631" y="70676"/>
                  <a:pt x="70653" y="71040"/>
                </a:cubicBezTo>
                <a:close/>
                <a:moveTo>
                  <a:pt x="71790" y="68675"/>
                </a:moveTo>
                <a:cubicBezTo>
                  <a:pt x="71972" y="68880"/>
                  <a:pt x="72245" y="68857"/>
                  <a:pt x="72609" y="68652"/>
                </a:cubicBezTo>
                <a:cubicBezTo>
                  <a:pt x="72586" y="68175"/>
                  <a:pt x="72132" y="68538"/>
                  <a:pt x="71790" y="68675"/>
                </a:cubicBezTo>
                <a:close/>
                <a:moveTo>
                  <a:pt x="74633" y="68607"/>
                </a:moveTo>
                <a:cubicBezTo>
                  <a:pt x="74997" y="68448"/>
                  <a:pt x="75361" y="67925"/>
                  <a:pt x="75042" y="67947"/>
                </a:cubicBezTo>
                <a:cubicBezTo>
                  <a:pt x="75065" y="68061"/>
                  <a:pt x="74201" y="68266"/>
                  <a:pt x="74633" y="68607"/>
                </a:cubicBezTo>
                <a:close/>
                <a:moveTo>
                  <a:pt x="76361" y="67788"/>
                </a:moveTo>
                <a:cubicBezTo>
                  <a:pt x="76611" y="67583"/>
                  <a:pt x="76975" y="67379"/>
                  <a:pt x="76839" y="67197"/>
                </a:cubicBezTo>
                <a:cubicBezTo>
                  <a:pt x="76680" y="67401"/>
                  <a:pt x="76088" y="67583"/>
                  <a:pt x="76361" y="67788"/>
                </a:cubicBezTo>
                <a:close/>
                <a:moveTo>
                  <a:pt x="76361" y="66196"/>
                </a:moveTo>
                <a:cubicBezTo>
                  <a:pt x="76520" y="66060"/>
                  <a:pt x="76680" y="65946"/>
                  <a:pt x="76816" y="65810"/>
                </a:cubicBezTo>
                <a:cubicBezTo>
                  <a:pt x="76680" y="65491"/>
                  <a:pt x="76088" y="65992"/>
                  <a:pt x="76361" y="66196"/>
                </a:cubicBezTo>
                <a:close/>
                <a:moveTo>
                  <a:pt x="79909" y="65082"/>
                </a:moveTo>
                <a:cubicBezTo>
                  <a:pt x="79931" y="65059"/>
                  <a:pt x="79954" y="65014"/>
                  <a:pt x="79977" y="64991"/>
                </a:cubicBezTo>
                <a:cubicBezTo>
                  <a:pt x="80227" y="64695"/>
                  <a:pt x="80386" y="64400"/>
                  <a:pt x="80341" y="64218"/>
                </a:cubicBezTo>
                <a:cubicBezTo>
                  <a:pt x="80136" y="64582"/>
                  <a:pt x="79863" y="64741"/>
                  <a:pt x="79818" y="64877"/>
                </a:cubicBezTo>
                <a:cubicBezTo>
                  <a:pt x="79795" y="64923"/>
                  <a:pt x="79818" y="64991"/>
                  <a:pt x="79909" y="65082"/>
                </a:cubicBezTo>
                <a:close/>
                <a:moveTo>
                  <a:pt x="82774" y="57396"/>
                </a:moveTo>
                <a:cubicBezTo>
                  <a:pt x="82706" y="57032"/>
                  <a:pt x="82933" y="57123"/>
                  <a:pt x="82978" y="56941"/>
                </a:cubicBezTo>
                <a:cubicBezTo>
                  <a:pt x="82728" y="56896"/>
                  <a:pt x="82683" y="57146"/>
                  <a:pt x="82546" y="57259"/>
                </a:cubicBezTo>
                <a:cubicBezTo>
                  <a:pt x="82365" y="57259"/>
                  <a:pt x="82455" y="56941"/>
                  <a:pt x="82228" y="57009"/>
                </a:cubicBezTo>
                <a:cubicBezTo>
                  <a:pt x="82137" y="57692"/>
                  <a:pt x="82410" y="57305"/>
                  <a:pt x="82774" y="57396"/>
                </a:cubicBezTo>
                <a:close/>
                <a:moveTo>
                  <a:pt x="80750" y="55577"/>
                </a:moveTo>
                <a:cubicBezTo>
                  <a:pt x="80727" y="55190"/>
                  <a:pt x="81159" y="55372"/>
                  <a:pt x="81023" y="54895"/>
                </a:cubicBezTo>
                <a:cubicBezTo>
                  <a:pt x="80773" y="54826"/>
                  <a:pt x="80795" y="55213"/>
                  <a:pt x="80614" y="54963"/>
                </a:cubicBezTo>
                <a:cubicBezTo>
                  <a:pt x="80568" y="55236"/>
                  <a:pt x="80614" y="55486"/>
                  <a:pt x="80750" y="55577"/>
                </a:cubicBezTo>
                <a:close/>
                <a:moveTo>
                  <a:pt x="82797" y="51233"/>
                </a:moveTo>
                <a:cubicBezTo>
                  <a:pt x="82706" y="51142"/>
                  <a:pt x="82501" y="51120"/>
                  <a:pt x="82387" y="51006"/>
                </a:cubicBezTo>
                <a:lnTo>
                  <a:pt x="82365" y="51415"/>
                </a:lnTo>
                <a:cubicBezTo>
                  <a:pt x="82569" y="51438"/>
                  <a:pt x="82774" y="51461"/>
                  <a:pt x="82797" y="51233"/>
                </a:cubicBezTo>
                <a:close/>
                <a:moveTo>
                  <a:pt x="82023" y="39113"/>
                </a:moveTo>
                <a:cubicBezTo>
                  <a:pt x="81591" y="38908"/>
                  <a:pt x="81569" y="38385"/>
                  <a:pt x="81114" y="38317"/>
                </a:cubicBezTo>
                <a:cubicBezTo>
                  <a:pt x="81137" y="38385"/>
                  <a:pt x="81318" y="38636"/>
                  <a:pt x="81523" y="38840"/>
                </a:cubicBezTo>
                <a:cubicBezTo>
                  <a:pt x="81705" y="39068"/>
                  <a:pt x="81910" y="39249"/>
                  <a:pt x="82023" y="39113"/>
                </a:cubicBezTo>
                <a:close/>
                <a:moveTo>
                  <a:pt x="80272" y="37658"/>
                </a:moveTo>
                <a:cubicBezTo>
                  <a:pt x="79840" y="37453"/>
                  <a:pt x="79863" y="37294"/>
                  <a:pt x="79545" y="37112"/>
                </a:cubicBezTo>
                <a:cubicBezTo>
                  <a:pt x="79363" y="37271"/>
                  <a:pt x="80068" y="37817"/>
                  <a:pt x="80272" y="37658"/>
                </a:cubicBezTo>
                <a:close/>
                <a:moveTo>
                  <a:pt x="74224" y="36634"/>
                </a:moveTo>
                <a:cubicBezTo>
                  <a:pt x="73883" y="36384"/>
                  <a:pt x="73769" y="36157"/>
                  <a:pt x="73405" y="36157"/>
                </a:cubicBezTo>
                <a:cubicBezTo>
                  <a:pt x="73450" y="36248"/>
                  <a:pt x="73973" y="36634"/>
                  <a:pt x="74224" y="36634"/>
                </a:cubicBezTo>
                <a:close/>
                <a:moveTo>
                  <a:pt x="72109" y="32155"/>
                </a:moveTo>
                <a:cubicBezTo>
                  <a:pt x="72018" y="32109"/>
                  <a:pt x="71950" y="31973"/>
                  <a:pt x="71859" y="32041"/>
                </a:cubicBezTo>
                <a:cubicBezTo>
                  <a:pt x="72041" y="32291"/>
                  <a:pt x="71404" y="32177"/>
                  <a:pt x="71745" y="32405"/>
                </a:cubicBezTo>
                <a:cubicBezTo>
                  <a:pt x="71881" y="32405"/>
                  <a:pt x="71881" y="32314"/>
                  <a:pt x="72109" y="32155"/>
                </a:cubicBezTo>
                <a:close/>
                <a:moveTo>
                  <a:pt x="66924" y="69425"/>
                </a:moveTo>
                <a:cubicBezTo>
                  <a:pt x="67038" y="69403"/>
                  <a:pt x="67015" y="69494"/>
                  <a:pt x="66992" y="69585"/>
                </a:cubicBezTo>
                <a:cubicBezTo>
                  <a:pt x="67242" y="69471"/>
                  <a:pt x="67288" y="69744"/>
                  <a:pt x="67538" y="69630"/>
                </a:cubicBezTo>
                <a:cubicBezTo>
                  <a:pt x="67675" y="69425"/>
                  <a:pt x="67015" y="69130"/>
                  <a:pt x="66924" y="69425"/>
                </a:cubicBezTo>
                <a:close/>
                <a:moveTo>
                  <a:pt x="66992" y="69857"/>
                </a:moveTo>
                <a:cubicBezTo>
                  <a:pt x="66401" y="70153"/>
                  <a:pt x="66970" y="69562"/>
                  <a:pt x="66651" y="69539"/>
                </a:cubicBezTo>
                <a:cubicBezTo>
                  <a:pt x="66219" y="69698"/>
                  <a:pt x="65969" y="69880"/>
                  <a:pt x="65673" y="70062"/>
                </a:cubicBezTo>
                <a:cubicBezTo>
                  <a:pt x="65491" y="70267"/>
                  <a:pt x="65924" y="70221"/>
                  <a:pt x="65696" y="70403"/>
                </a:cubicBezTo>
                <a:cubicBezTo>
                  <a:pt x="65423" y="70358"/>
                  <a:pt x="65150" y="70244"/>
                  <a:pt x="64809" y="70335"/>
                </a:cubicBezTo>
                <a:cubicBezTo>
                  <a:pt x="64696" y="70494"/>
                  <a:pt x="64673" y="70699"/>
                  <a:pt x="64718" y="70926"/>
                </a:cubicBezTo>
                <a:cubicBezTo>
                  <a:pt x="65059" y="70790"/>
                  <a:pt x="65469" y="70631"/>
                  <a:pt x="65037" y="70608"/>
                </a:cubicBezTo>
                <a:cubicBezTo>
                  <a:pt x="65378" y="70517"/>
                  <a:pt x="65605" y="70608"/>
                  <a:pt x="65969" y="70494"/>
                </a:cubicBezTo>
                <a:cubicBezTo>
                  <a:pt x="66014" y="70039"/>
                  <a:pt x="66810" y="70198"/>
                  <a:pt x="66992" y="69857"/>
                </a:cubicBezTo>
                <a:close/>
                <a:moveTo>
                  <a:pt x="67197" y="70585"/>
                </a:moveTo>
                <a:cubicBezTo>
                  <a:pt x="67061" y="70540"/>
                  <a:pt x="66833" y="70631"/>
                  <a:pt x="66628" y="70744"/>
                </a:cubicBezTo>
                <a:cubicBezTo>
                  <a:pt x="66606" y="71040"/>
                  <a:pt x="67265" y="70699"/>
                  <a:pt x="67197" y="70585"/>
                </a:cubicBezTo>
                <a:close/>
                <a:moveTo>
                  <a:pt x="67288" y="72291"/>
                </a:moveTo>
                <a:cubicBezTo>
                  <a:pt x="67061" y="72518"/>
                  <a:pt x="66901" y="72359"/>
                  <a:pt x="66901" y="72632"/>
                </a:cubicBezTo>
                <a:cubicBezTo>
                  <a:pt x="67151" y="72654"/>
                  <a:pt x="67061" y="72563"/>
                  <a:pt x="67379" y="72518"/>
                </a:cubicBezTo>
                <a:close/>
                <a:moveTo>
                  <a:pt x="64377" y="70881"/>
                </a:moveTo>
                <a:cubicBezTo>
                  <a:pt x="64036" y="70994"/>
                  <a:pt x="63786" y="71154"/>
                  <a:pt x="63581" y="71313"/>
                </a:cubicBezTo>
                <a:cubicBezTo>
                  <a:pt x="63490" y="71154"/>
                  <a:pt x="63809" y="71108"/>
                  <a:pt x="63763" y="70972"/>
                </a:cubicBezTo>
                <a:cubicBezTo>
                  <a:pt x="63695" y="70972"/>
                  <a:pt x="63581" y="71040"/>
                  <a:pt x="63559" y="70972"/>
                </a:cubicBezTo>
                <a:lnTo>
                  <a:pt x="63354" y="71040"/>
                </a:lnTo>
                <a:cubicBezTo>
                  <a:pt x="63399" y="71176"/>
                  <a:pt x="63513" y="71313"/>
                  <a:pt x="63399" y="71404"/>
                </a:cubicBezTo>
                <a:cubicBezTo>
                  <a:pt x="63127" y="71108"/>
                  <a:pt x="62922" y="71586"/>
                  <a:pt x="62672" y="71699"/>
                </a:cubicBezTo>
                <a:lnTo>
                  <a:pt x="62558" y="71472"/>
                </a:lnTo>
                <a:cubicBezTo>
                  <a:pt x="62308" y="71881"/>
                  <a:pt x="61489" y="71631"/>
                  <a:pt x="61580" y="71995"/>
                </a:cubicBezTo>
                <a:cubicBezTo>
                  <a:pt x="61944" y="71768"/>
                  <a:pt x="62353" y="71881"/>
                  <a:pt x="62217" y="72177"/>
                </a:cubicBezTo>
                <a:cubicBezTo>
                  <a:pt x="62581" y="72018"/>
                  <a:pt x="62876" y="71836"/>
                  <a:pt x="62945" y="71586"/>
                </a:cubicBezTo>
                <a:cubicBezTo>
                  <a:pt x="63399" y="71313"/>
                  <a:pt x="64445" y="71472"/>
                  <a:pt x="64377" y="70881"/>
                </a:cubicBezTo>
                <a:close/>
                <a:moveTo>
                  <a:pt x="61944" y="72291"/>
                </a:moveTo>
                <a:cubicBezTo>
                  <a:pt x="61808" y="72086"/>
                  <a:pt x="61330" y="71790"/>
                  <a:pt x="61125" y="72177"/>
                </a:cubicBezTo>
                <a:cubicBezTo>
                  <a:pt x="61239" y="72154"/>
                  <a:pt x="61307" y="72200"/>
                  <a:pt x="61376" y="72268"/>
                </a:cubicBezTo>
                <a:cubicBezTo>
                  <a:pt x="61307" y="72427"/>
                  <a:pt x="61012" y="72518"/>
                  <a:pt x="60762" y="72609"/>
                </a:cubicBezTo>
                <a:cubicBezTo>
                  <a:pt x="60762" y="72336"/>
                  <a:pt x="60534" y="72495"/>
                  <a:pt x="60443" y="72382"/>
                </a:cubicBezTo>
                <a:cubicBezTo>
                  <a:pt x="60102" y="72450"/>
                  <a:pt x="60148" y="72654"/>
                  <a:pt x="59852" y="72745"/>
                </a:cubicBezTo>
                <a:cubicBezTo>
                  <a:pt x="60011" y="72950"/>
                  <a:pt x="59966" y="72859"/>
                  <a:pt x="60011" y="73132"/>
                </a:cubicBezTo>
                <a:close/>
                <a:moveTo>
                  <a:pt x="60989" y="74815"/>
                </a:moveTo>
                <a:cubicBezTo>
                  <a:pt x="60921" y="74701"/>
                  <a:pt x="60875" y="74519"/>
                  <a:pt x="60762" y="74542"/>
                </a:cubicBezTo>
                <a:cubicBezTo>
                  <a:pt x="60853" y="74678"/>
                  <a:pt x="60489" y="74633"/>
                  <a:pt x="60443" y="74587"/>
                </a:cubicBezTo>
                <a:cubicBezTo>
                  <a:pt x="60398" y="74451"/>
                  <a:pt x="60648" y="74428"/>
                  <a:pt x="60511" y="74269"/>
                </a:cubicBezTo>
                <a:cubicBezTo>
                  <a:pt x="60102" y="74428"/>
                  <a:pt x="59602" y="74837"/>
                  <a:pt x="59193" y="74951"/>
                </a:cubicBezTo>
                <a:cubicBezTo>
                  <a:pt x="58965" y="74997"/>
                  <a:pt x="58760" y="74792"/>
                  <a:pt x="58533" y="74883"/>
                </a:cubicBezTo>
                <a:cubicBezTo>
                  <a:pt x="58806" y="74724"/>
                  <a:pt x="59193" y="74292"/>
                  <a:pt x="58965" y="74223"/>
                </a:cubicBezTo>
                <a:cubicBezTo>
                  <a:pt x="58920" y="74542"/>
                  <a:pt x="58306" y="74815"/>
                  <a:pt x="58306" y="75088"/>
                </a:cubicBezTo>
                <a:cubicBezTo>
                  <a:pt x="58306" y="75042"/>
                  <a:pt x="58624" y="74997"/>
                  <a:pt x="58556" y="75156"/>
                </a:cubicBezTo>
                <a:cubicBezTo>
                  <a:pt x="58374" y="75179"/>
                  <a:pt x="58306" y="75542"/>
                  <a:pt x="58124" y="75360"/>
                </a:cubicBezTo>
                <a:cubicBezTo>
                  <a:pt x="58215" y="75292"/>
                  <a:pt x="58374" y="75247"/>
                  <a:pt x="58351" y="75156"/>
                </a:cubicBezTo>
                <a:cubicBezTo>
                  <a:pt x="58169" y="75133"/>
                  <a:pt x="57942" y="75224"/>
                  <a:pt x="57805" y="75133"/>
                </a:cubicBezTo>
                <a:cubicBezTo>
                  <a:pt x="57851" y="74974"/>
                  <a:pt x="57805" y="74906"/>
                  <a:pt x="57601" y="74951"/>
                </a:cubicBezTo>
                <a:cubicBezTo>
                  <a:pt x="57783" y="75156"/>
                  <a:pt x="57351" y="75201"/>
                  <a:pt x="57601" y="75429"/>
                </a:cubicBezTo>
                <a:cubicBezTo>
                  <a:pt x="57828" y="75315"/>
                  <a:pt x="57828" y="75133"/>
                  <a:pt x="58010" y="75338"/>
                </a:cubicBezTo>
                <a:cubicBezTo>
                  <a:pt x="58010" y="75611"/>
                  <a:pt x="58033" y="75861"/>
                  <a:pt x="58056" y="76134"/>
                </a:cubicBezTo>
                <a:lnTo>
                  <a:pt x="58419" y="75974"/>
                </a:lnTo>
                <a:cubicBezTo>
                  <a:pt x="58442" y="75724"/>
                  <a:pt x="57942" y="75906"/>
                  <a:pt x="58192" y="75702"/>
                </a:cubicBezTo>
                <a:cubicBezTo>
                  <a:pt x="58260" y="75656"/>
                  <a:pt x="58556" y="75520"/>
                  <a:pt x="58556" y="75611"/>
                </a:cubicBezTo>
                <a:cubicBezTo>
                  <a:pt x="58556" y="75588"/>
                  <a:pt x="58351" y="75770"/>
                  <a:pt x="58419" y="75770"/>
                </a:cubicBezTo>
                <a:cubicBezTo>
                  <a:pt x="58715" y="75747"/>
                  <a:pt x="58942" y="75542"/>
                  <a:pt x="59215" y="75406"/>
                </a:cubicBezTo>
                <a:cubicBezTo>
                  <a:pt x="59374" y="75315"/>
                  <a:pt x="59784" y="75383"/>
                  <a:pt x="59693" y="75088"/>
                </a:cubicBezTo>
                <a:cubicBezTo>
                  <a:pt x="59283" y="75292"/>
                  <a:pt x="59056" y="75065"/>
                  <a:pt x="58692" y="75179"/>
                </a:cubicBezTo>
                <a:cubicBezTo>
                  <a:pt x="58829" y="74815"/>
                  <a:pt x="59261" y="75110"/>
                  <a:pt x="59465" y="75088"/>
                </a:cubicBezTo>
                <a:cubicBezTo>
                  <a:pt x="59625" y="74974"/>
                  <a:pt x="60057" y="74610"/>
                  <a:pt x="60284" y="74746"/>
                </a:cubicBezTo>
                <a:cubicBezTo>
                  <a:pt x="60398" y="74951"/>
                  <a:pt x="59647" y="74906"/>
                  <a:pt x="59943" y="75156"/>
                </a:cubicBezTo>
                <a:cubicBezTo>
                  <a:pt x="60307" y="74837"/>
                  <a:pt x="60511" y="74974"/>
                  <a:pt x="60989" y="74815"/>
                </a:cubicBezTo>
                <a:close/>
                <a:moveTo>
                  <a:pt x="59806" y="74133"/>
                </a:moveTo>
                <a:cubicBezTo>
                  <a:pt x="59920" y="74087"/>
                  <a:pt x="59966" y="74201"/>
                  <a:pt x="59988" y="74314"/>
                </a:cubicBezTo>
                <a:cubicBezTo>
                  <a:pt x="60148" y="74246"/>
                  <a:pt x="60284" y="74178"/>
                  <a:pt x="60330" y="74087"/>
                </a:cubicBezTo>
                <a:cubicBezTo>
                  <a:pt x="60307" y="73860"/>
                  <a:pt x="59784" y="73928"/>
                  <a:pt x="59806" y="74133"/>
                </a:cubicBezTo>
                <a:close/>
                <a:moveTo>
                  <a:pt x="57555" y="75542"/>
                </a:moveTo>
                <a:cubicBezTo>
                  <a:pt x="57032" y="75679"/>
                  <a:pt x="57669" y="74928"/>
                  <a:pt x="57078" y="75224"/>
                </a:cubicBezTo>
                <a:cubicBezTo>
                  <a:pt x="57055" y="75542"/>
                  <a:pt x="57419" y="75793"/>
                  <a:pt x="57555" y="75542"/>
                </a:cubicBezTo>
                <a:close/>
                <a:moveTo>
                  <a:pt x="57464" y="76043"/>
                </a:moveTo>
                <a:cubicBezTo>
                  <a:pt x="57305" y="75929"/>
                  <a:pt x="57214" y="75588"/>
                  <a:pt x="56896" y="75770"/>
                </a:cubicBezTo>
                <a:cubicBezTo>
                  <a:pt x="56987" y="76088"/>
                  <a:pt x="57260" y="76020"/>
                  <a:pt x="57464" y="76043"/>
                </a:cubicBezTo>
                <a:close/>
                <a:moveTo>
                  <a:pt x="56054" y="75906"/>
                </a:moveTo>
                <a:cubicBezTo>
                  <a:pt x="55782" y="76156"/>
                  <a:pt x="55418" y="75838"/>
                  <a:pt x="55372" y="76134"/>
                </a:cubicBezTo>
                <a:cubicBezTo>
                  <a:pt x="55782" y="76043"/>
                  <a:pt x="55668" y="76202"/>
                  <a:pt x="55509" y="76452"/>
                </a:cubicBezTo>
                <a:cubicBezTo>
                  <a:pt x="55782" y="76293"/>
                  <a:pt x="56054" y="76134"/>
                  <a:pt x="56054" y="75906"/>
                </a:cubicBezTo>
                <a:close/>
                <a:moveTo>
                  <a:pt x="54986" y="76316"/>
                </a:moveTo>
                <a:cubicBezTo>
                  <a:pt x="54667" y="76452"/>
                  <a:pt x="54531" y="76270"/>
                  <a:pt x="54167" y="76520"/>
                </a:cubicBezTo>
                <a:cubicBezTo>
                  <a:pt x="54303" y="76907"/>
                  <a:pt x="54781" y="76588"/>
                  <a:pt x="54986" y="76316"/>
                </a:cubicBezTo>
                <a:close/>
                <a:moveTo>
                  <a:pt x="59170" y="72200"/>
                </a:moveTo>
                <a:cubicBezTo>
                  <a:pt x="59011" y="72154"/>
                  <a:pt x="58556" y="72313"/>
                  <a:pt x="58647" y="72518"/>
                </a:cubicBezTo>
                <a:cubicBezTo>
                  <a:pt x="58783" y="72404"/>
                  <a:pt x="59238" y="72382"/>
                  <a:pt x="59170" y="72200"/>
                </a:cubicBezTo>
                <a:close/>
                <a:moveTo>
                  <a:pt x="58806" y="73359"/>
                </a:moveTo>
                <a:cubicBezTo>
                  <a:pt x="58669" y="72996"/>
                  <a:pt x="58442" y="73519"/>
                  <a:pt x="58283" y="73609"/>
                </a:cubicBezTo>
                <a:cubicBezTo>
                  <a:pt x="58056" y="73723"/>
                  <a:pt x="57555" y="73700"/>
                  <a:pt x="57601" y="74019"/>
                </a:cubicBezTo>
                <a:cubicBezTo>
                  <a:pt x="57987" y="73791"/>
                  <a:pt x="58601" y="73632"/>
                  <a:pt x="58806" y="73359"/>
                </a:cubicBezTo>
                <a:close/>
                <a:moveTo>
                  <a:pt x="57419" y="73655"/>
                </a:moveTo>
                <a:cubicBezTo>
                  <a:pt x="57055" y="73655"/>
                  <a:pt x="56714" y="73905"/>
                  <a:pt x="56941" y="74246"/>
                </a:cubicBezTo>
                <a:cubicBezTo>
                  <a:pt x="57009" y="74246"/>
                  <a:pt x="57373" y="74269"/>
                  <a:pt x="57282" y="74087"/>
                </a:cubicBezTo>
                <a:cubicBezTo>
                  <a:pt x="57237" y="74110"/>
                  <a:pt x="57191" y="74133"/>
                  <a:pt x="57169" y="74042"/>
                </a:cubicBezTo>
                <a:cubicBezTo>
                  <a:pt x="57487" y="73973"/>
                  <a:pt x="57396" y="73791"/>
                  <a:pt x="57419" y="73655"/>
                </a:cubicBezTo>
                <a:close/>
                <a:moveTo>
                  <a:pt x="56850" y="74292"/>
                </a:moveTo>
                <a:cubicBezTo>
                  <a:pt x="56691" y="74337"/>
                  <a:pt x="56646" y="74110"/>
                  <a:pt x="56418" y="74337"/>
                </a:cubicBezTo>
                <a:lnTo>
                  <a:pt x="56532" y="74542"/>
                </a:lnTo>
                <a:cubicBezTo>
                  <a:pt x="56646" y="74474"/>
                  <a:pt x="56873" y="74428"/>
                  <a:pt x="56850" y="74292"/>
                </a:cubicBezTo>
                <a:close/>
                <a:moveTo>
                  <a:pt x="54667" y="74155"/>
                </a:moveTo>
                <a:cubicBezTo>
                  <a:pt x="54417" y="74201"/>
                  <a:pt x="53871" y="74155"/>
                  <a:pt x="53712" y="74496"/>
                </a:cubicBezTo>
                <a:cubicBezTo>
                  <a:pt x="53962" y="74451"/>
                  <a:pt x="54576" y="74360"/>
                  <a:pt x="54667" y="74155"/>
                </a:cubicBezTo>
                <a:close/>
                <a:moveTo>
                  <a:pt x="54212" y="73428"/>
                </a:moveTo>
                <a:cubicBezTo>
                  <a:pt x="53985" y="73382"/>
                  <a:pt x="54099" y="73496"/>
                  <a:pt x="53849" y="73609"/>
                </a:cubicBezTo>
                <a:cubicBezTo>
                  <a:pt x="53917" y="73928"/>
                  <a:pt x="54417" y="73700"/>
                  <a:pt x="54212" y="73428"/>
                </a:cubicBezTo>
                <a:close/>
                <a:moveTo>
                  <a:pt x="52461" y="74860"/>
                </a:moveTo>
                <a:cubicBezTo>
                  <a:pt x="52325" y="74974"/>
                  <a:pt x="51893" y="74974"/>
                  <a:pt x="51938" y="75156"/>
                </a:cubicBezTo>
                <a:cubicBezTo>
                  <a:pt x="52098" y="75201"/>
                  <a:pt x="52552" y="75065"/>
                  <a:pt x="52461" y="74860"/>
                </a:cubicBezTo>
                <a:close/>
                <a:moveTo>
                  <a:pt x="51711" y="75952"/>
                </a:moveTo>
                <a:cubicBezTo>
                  <a:pt x="51666" y="75838"/>
                  <a:pt x="51597" y="75793"/>
                  <a:pt x="51529" y="75747"/>
                </a:cubicBezTo>
                <a:cubicBezTo>
                  <a:pt x="51279" y="75815"/>
                  <a:pt x="51279" y="75974"/>
                  <a:pt x="51234" y="76111"/>
                </a:cubicBezTo>
                <a:cubicBezTo>
                  <a:pt x="51393" y="76179"/>
                  <a:pt x="51620" y="76088"/>
                  <a:pt x="51711" y="75952"/>
                </a:cubicBezTo>
                <a:close/>
                <a:moveTo>
                  <a:pt x="49005" y="76475"/>
                </a:moveTo>
                <a:cubicBezTo>
                  <a:pt x="48459" y="76452"/>
                  <a:pt x="48778" y="76634"/>
                  <a:pt x="48618" y="76679"/>
                </a:cubicBezTo>
                <a:cubicBezTo>
                  <a:pt x="48186" y="76793"/>
                  <a:pt x="47732" y="76543"/>
                  <a:pt x="47390" y="76657"/>
                </a:cubicBezTo>
                <a:cubicBezTo>
                  <a:pt x="47550" y="76657"/>
                  <a:pt x="47481" y="76861"/>
                  <a:pt x="47504" y="76998"/>
                </a:cubicBezTo>
                <a:cubicBezTo>
                  <a:pt x="47982" y="76748"/>
                  <a:pt x="48346" y="76907"/>
                  <a:pt x="49050" y="76793"/>
                </a:cubicBezTo>
                <a:close/>
                <a:moveTo>
                  <a:pt x="47436" y="76270"/>
                </a:moveTo>
                <a:cubicBezTo>
                  <a:pt x="47459" y="76270"/>
                  <a:pt x="47504" y="76293"/>
                  <a:pt x="47595" y="76316"/>
                </a:cubicBezTo>
                <a:cubicBezTo>
                  <a:pt x="47709" y="76361"/>
                  <a:pt x="47663" y="76475"/>
                  <a:pt x="47891" y="76475"/>
                </a:cubicBezTo>
                <a:cubicBezTo>
                  <a:pt x="47982" y="76475"/>
                  <a:pt x="48277" y="76497"/>
                  <a:pt x="48300" y="76293"/>
                </a:cubicBezTo>
                <a:cubicBezTo>
                  <a:pt x="48118" y="76247"/>
                  <a:pt x="47709" y="76429"/>
                  <a:pt x="47686" y="76225"/>
                </a:cubicBezTo>
                <a:cubicBezTo>
                  <a:pt x="48164" y="76293"/>
                  <a:pt x="47959" y="76020"/>
                  <a:pt x="48073" y="75974"/>
                </a:cubicBezTo>
                <a:cubicBezTo>
                  <a:pt x="48186" y="76065"/>
                  <a:pt x="48414" y="76043"/>
                  <a:pt x="48664" y="75997"/>
                </a:cubicBezTo>
                <a:cubicBezTo>
                  <a:pt x="48550" y="75656"/>
                  <a:pt x="47891" y="75883"/>
                  <a:pt x="47595" y="75724"/>
                </a:cubicBezTo>
                <a:cubicBezTo>
                  <a:pt x="47595" y="75633"/>
                  <a:pt x="47663" y="75633"/>
                  <a:pt x="47686" y="75565"/>
                </a:cubicBezTo>
                <a:cubicBezTo>
                  <a:pt x="47390" y="75497"/>
                  <a:pt x="47504" y="75497"/>
                  <a:pt x="47231" y="75565"/>
                </a:cubicBezTo>
                <a:cubicBezTo>
                  <a:pt x="47072" y="75883"/>
                  <a:pt x="47641" y="75588"/>
                  <a:pt x="47504" y="75906"/>
                </a:cubicBezTo>
                <a:cubicBezTo>
                  <a:pt x="47345" y="75906"/>
                  <a:pt x="47186" y="75883"/>
                  <a:pt x="47027" y="75883"/>
                </a:cubicBezTo>
                <a:cubicBezTo>
                  <a:pt x="46913" y="76247"/>
                  <a:pt x="47459" y="75929"/>
                  <a:pt x="47504" y="76156"/>
                </a:cubicBezTo>
                <a:cubicBezTo>
                  <a:pt x="47527" y="76247"/>
                  <a:pt x="47481" y="76270"/>
                  <a:pt x="47436" y="76270"/>
                </a:cubicBezTo>
                <a:cubicBezTo>
                  <a:pt x="47322" y="76247"/>
                  <a:pt x="47368" y="76270"/>
                  <a:pt x="47436" y="76270"/>
                </a:cubicBezTo>
                <a:close/>
                <a:moveTo>
                  <a:pt x="47095" y="76657"/>
                </a:moveTo>
                <a:cubicBezTo>
                  <a:pt x="46913" y="76497"/>
                  <a:pt x="46435" y="76566"/>
                  <a:pt x="46094" y="76497"/>
                </a:cubicBezTo>
                <a:cubicBezTo>
                  <a:pt x="46117" y="76998"/>
                  <a:pt x="46799" y="76839"/>
                  <a:pt x="47095" y="76657"/>
                </a:cubicBezTo>
                <a:close/>
                <a:moveTo>
                  <a:pt x="46253" y="75929"/>
                </a:moveTo>
                <a:cubicBezTo>
                  <a:pt x="46072" y="75861"/>
                  <a:pt x="45844" y="75838"/>
                  <a:pt x="45799" y="75702"/>
                </a:cubicBezTo>
                <a:cubicBezTo>
                  <a:pt x="46003" y="75724"/>
                  <a:pt x="46231" y="75747"/>
                  <a:pt x="46458" y="75770"/>
                </a:cubicBezTo>
                <a:cubicBezTo>
                  <a:pt x="46549" y="75679"/>
                  <a:pt x="46595" y="75565"/>
                  <a:pt x="46572" y="75360"/>
                </a:cubicBezTo>
                <a:cubicBezTo>
                  <a:pt x="46049" y="75201"/>
                  <a:pt x="45981" y="75565"/>
                  <a:pt x="45526" y="75497"/>
                </a:cubicBezTo>
                <a:cubicBezTo>
                  <a:pt x="45435" y="75656"/>
                  <a:pt x="45685" y="75679"/>
                  <a:pt x="45685" y="75770"/>
                </a:cubicBezTo>
                <a:cubicBezTo>
                  <a:pt x="45685" y="75770"/>
                  <a:pt x="45480" y="75861"/>
                  <a:pt x="45458" y="75906"/>
                </a:cubicBezTo>
                <a:cubicBezTo>
                  <a:pt x="45480" y="75883"/>
                  <a:pt x="45640" y="76020"/>
                  <a:pt x="45640" y="76020"/>
                </a:cubicBezTo>
                <a:cubicBezTo>
                  <a:pt x="45685" y="76111"/>
                  <a:pt x="45412" y="76179"/>
                  <a:pt x="45730" y="76202"/>
                </a:cubicBezTo>
                <a:cubicBezTo>
                  <a:pt x="45571" y="75770"/>
                  <a:pt x="46185" y="76134"/>
                  <a:pt x="46253" y="75929"/>
                </a:cubicBezTo>
                <a:close/>
                <a:moveTo>
                  <a:pt x="45071" y="76452"/>
                </a:moveTo>
                <a:cubicBezTo>
                  <a:pt x="44730" y="76179"/>
                  <a:pt x="44957" y="76134"/>
                  <a:pt x="44593" y="76270"/>
                </a:cubicBezTo>
                <a:cubicBezTo>
                  <a:pt x="44753" y="75997"/>
                  <a:pt x="44412" y="75997"/>
                  <a:pt x="44503" y="75747"/>
                </a:cubicBezTo>
                <a:cubicBezTo>
                  <a:pt x="44321" y="75633"/>
                  <a:pt x="44070" y="75929"/>
                  <a:pt x="44252" y="75952"/>
                </a:cubicBezTo>
                <a:cubicBezTo>
                  <a:pt x="44275" y="75861"/>
                  <a:pt x="44457" y="75883"/>
                  <a:pt x="44457" y="75997"/>
                </a:cubicBezTo>
                <a:lnTo>
                  <a:pt x="44412" y="76156"/>
                </a:lnTo>
                <a:cubicBezTo>
                  <a:pt x="44207" y="76156"/>
                  <a:pt x="43798" y="75906"/>
                  <a:pt x="43707" y="76088"/>
                </a:cubicBezTo>
                <a:cubicBezTo>
                  <a:pt x="43866" y="76293"/>
                  <a:pt x="44161" y="76225"/>
                  <a:pt x="44389" y="76247"/>
                </a:cubicBezTo>
                <a:cubicBezTo>
                  <a:pt x="44593" y="76611"/>
                  <a:pt x="44957" y="76520"/>
                  <a:pt x="45344" y="76657"/>
                </a:cubicBezTo>
                <a:cubicBezTo>
                  <a:pt x="45458" y="76452"/>
                  <a:pt x="45185" y="76543"/>
                  <a:pt x="45071" y="76452"/>
                </a:cubicBezTo>
                <a:close/>
                <a:moveTo>
                  <a:pt x="45094" y="76952"/>
                </a:moveTo>
                <a:cubicBezTo>
                  <a:pt x="44798" y="76975"/>
                  <a:pt x="44912" y="76770"/>
                  <a:pt x="44707" y="76725"/>
                </a:cubicBezTo>
                <a:cubicBezTo>
                  <a:pt x="44480" y="76793"/>
                  <a:pt x="44798" y="76952"/>
                  <a:pt x="44571" y="76952"/>
                </a:cubicBezTo>
                <a:cubicBezTo>
                  <a:pt x="44548" y="76816"/>
                  <a:pt x="44434" y="76952"/>
                  <a:pt x="44252" y="76907"/>
                </a:cubicBezTo>
                <a:cubicBezTo>
                  <a:pt x="44252" y="76611"/>
                  <a:pt x="44503" y="76679"/>
                  <a:pt x="44343" y="76475"/>
                </a:cubicBezTo>
                <a:cubicBezTo>
                  <a:pt x="44207" y="76475"/>
                  <a:pt x="43979" y="76384"/>
                  <a:pt x="43934" y="76475"/>
                </a:cubicBezTo>
                <a:cubicBezTo>
                  <a:pt x="43979" y="76497"/>
                  <a:pt x="44025" y="76566"/>
                  <a:pt x="43911" y="76566"/>
                </a:cubicBezTo>
                <a:cubicBezTo>
                  <a:pt x="43366" y="76566"/>
                  <a:pt x="43547" y="76225"/>
                  <a:pt x="43297" y="76065"/>
                </a:cubicBezTo>
                <a:cubicBezTo>
                  <a:pt x="43252" y="76406"/>
                  <a:pt x="43002" y="76475"/>
                  <a:pt x="42979" y="76861"/>
                </a:cubicBezTo>
                <a:cubicBezTo>
                  <a:pt x="43434" y="76861"/>
                  <a:pt x="43479" y="76998"/>
                  <a:pt x="43889" y="77157"/>
                </a:cubicBezTo>
                <a:cubicBezTo>
                  <a:pt x="43911" y="77066"/>
                  <a:pt x="43957" y="76975"/>
                  <a:pt x="44116" y="77043"/>
                </a:cubicBezTo>
                <a:cubicBezTo>
                  <a:pt x="44434" y="77089"/>
                  <a:pt x="44366" y="77362"/>
                  <a:pt x="44821" y="77339"/>
                </a:cubicBezTo>
                <a:cubicBezTo>
                  <a:pt x="44889" y="77180"/>
                  <a:pt x="45139" y="77248"/>
                  <a:pt x="45094" y="76952"/>
                </a:cubicBezTo>
                <a:close/>
                <a:moveTo>
                  <a:pt x="43843" y="75520"/>
                </a:moveTo>
                <a:lnTo>
                  <a:pt x="43957" y="75110"/>
                </a:lnTo>
                <a:cubicBezTo>
                  <a:pt x="43979" y="74997"/>
                  <a:pt x="44639" y="75201"/>
                  <a:pt x="44366" y="75019"/>
                </a:cubicBezTo>
                <a:cubicBezTo>
                  <a:pt x="44002" y="74974"/>
                  <a:pt x="43684" y="74883"/>
                  <a:pt x="43456" y="74724"/>
                </a:cubicBezTo>
                <a:cubicBezTo>
                  <a:pt x="43206" y="75088"/>
                  <a:pt x="43911" y="74974"/>
                  <a:pt x="43707" y="75315"/>
                </a:cubicBezTo>
                <a:cubicBezTo>
                  <a:pt x="43525" y="75247"/>
                  <a:pt x="43479" y="75338"/>
                  <a:pt x="43297" y="75292"/>
                </a:cubicBezTo>
                <a:cubicBezTo>
                  <a:pt x="43456" y="74883"/>
                  <a:pt x="42638" y="74337"/>
                  <a:pt x="42319" y="74769"/>
                </a:cubicBezTo>
                <a:cubicBezTo>
                  <a:pt x="42706" y="74883"/>
                  <a:pt x="43047" y="75019"/>
                  <a:pt x="43161" y="75088"/>
                </a:cubicBezTo>
                <a:cubicBezTo>
                  <a:pt x="43229" y="75520"/>
                  <a:pt x="42774" y="75201"/>
                  <a:pt x="42729" y="75497"/>
                </a:cubicBezTo>
                <a:cubicBezTo>
                  <a:pt x="43184" y="75611"/>
                  <a:pt x="43343" y="75315"/>
                  <a:pt x="43843" y="75520"/>
                </a:cubicBezTo>
                <a:close/>
                <a:moveTo>
                  <a:pt x="42638" y="75110"/>
                </a:moveTo>
                <a:cubicBezTo>
                  <a:pt x="43616" y="75292"/>
                  <a:pt x="42319" y="74769"/>
                  <a:pt x="42229" y="75088"/>
                </a:cubicBezTo>
                <a:cubicBezTo>
                  <a:pt x="42410" y="75133"/>
                  <a:pt x="42479" y="75088"/>
                  <a:pt x="42638" y="75110"/>
                </a:cubicBezTo>
                <a:close/>
                <a:moveTo>
                  <a:pt x="42592" y="76406"/>
                </a:moveTo>
                <a:cubicBezTo>
                  <a:pt x="42092" y="76156"/>
                  <a:pt x="41933" y="76361"/>
                  <a:pt x="41569" y="76293"/>
                </a:cubicBezTo>
                <a:cubicBezTo>
                  <a:pt x="41637" y="76065"/>
                  <a:pt x="41887" y="76156"/>
                  <a:pt x="42047" y="76088"/>
                </a:cubicBezTo>
                <a:cubicBezTo>
                  <a:pt x="41819" y="75793"/>
                  <a:pt x="41478" y="76088"/>
                  <a:pt x="41273" y="76202"/>
                </a:cubicBezTo>
                <a:cubicBezTo>
                  <a:pt x="41751" y="76452"/>
                  <a:pt x="42115" y="76384"/>
                  <a:pt x="42365" y="76770"/>
                </a:cubicBezTo>
                <a:cubicBezTo>
                  <a:pt x="42342" y="76520"/>
                  <a:pt x="42570" y="76611"/>
                  <a:pt x="42592" y="76406"/>
                </a:cubicBezTo>
                <a:close/>
                <a:moveTo>
                  <a:pt x="41683" y="74474"/>
                </a:moveTo>
                <a:cubicBezTo>
                  <a:pt x="41751" y="74292"/>
                  <a:pt x="41615" y="74178"/>
                  <a:pt x="41501" y="74087"/>
                </a:cubicBezTo>
                <a:cubicBezTo>
                  <a:pt x="41433" y="74178"/>
                  <a:pt x="41319" y="74201"/>
                  <a:pt x="41296" y="74383"/>
                </a:cubicBezTo>
                <a:close/>
                <a:moveTo>
                  <a:pt x="40932" y="75929"/>
                </a:moveTo>
                <a:cubicBezTo>
                  <a:pt x="41023" y="75929"/>
                  <a:pt x="41137" y="75974"/>
                  <a:pt x="41160" y="75906"/>
                </a:cubicBezTo>
                <a:cubicBezTo>
                  <a:pt x="40796" y="75724"/>
                  <a:pt x="40796" y="76043"/>
                  <a:pt x="40637" y="76202"/>
                </a:cubicBezTo>
                <a:lnTo>
                  <a:pt x="41023" y="76316"/>
                </a:lnTo>
                <a:cubicBezTo>
                  <a:pt x="41160" y="76111"/>
                  <a:pt x="40887" y="76088"/>
                  <a:pt x="40932" y="75929"/>
                </a:cubicBezTo>
                <a:close/>
                <a:moveTo>
                  <a:pt x="44616" y="75179"/>
                </a:moveTo>
                <a:cubicBezTo>
                  <a:pt x="44844" y="75201"/>
                  <a:pt x="44866" y="75360"/>
                  <a:pt x="45162" y="75360"/>
                </a:cubicBezTo>
                <a:cubicBezTo>
                  <a:pt x="45344" y="75110"/>
                  <a:pt x="44662" y="75042"/>
                  <a:pt x="44616" y="75179"/>
                </a:cubicBezTo>
                <a:close/>
                <a:moveTo>
                  <a:pt x="41160" y="74155"/>
                </a:moveTo>
                <a:cubicBezTo>
                  <a:pt x="40978" y="73928"/>
                  <a:pt x="40409" y="73882"/>
                  <a:pt x="40023" y="73746"/>
                </a:cubicBezTo>
                <a:cubicBezTo>
                  <a:pt x="39841" y="74019"/>
                  <a:pt x="40546" y="73928"/>
                  <a:pt x="40409" y="74201"/>
                </a:cubicBezTo>
                <a:cubicBezTo>
                  <a:pt x="40273" y="74178"/>
                  <a:pt x="40250" y="74383"/>
                  <a:pt x="40455" y="74383"/>
                </a:cubicBezTo>
                <a:cubicBezTo>
                  <a:pt x="40546" y="74292"/>
                  <a:pt x="40478" y="73951"/>
                  <a:pt x="40682" y="74019"/>
                </a:cubicBezTo>
                <a:cubicBezTo>
                  <a:pt x="40728" y="74223"/>
                  <a:pt x="40978" y="74314"/>
                  <a:pt x="41160" y="74155"/>
                </a:cubicBezTo>
                <a:close/>
                <a:moveTo>
                  <a:pt x="40932" y="74883"/>
                </a:moveTo>
                <a:cubicBezTo>
                  <a:pt x="40682" y="74837"/>
                  <a:pt x="40614" y="74383"/>
                  <a:pt x="40409" y="74542"/>
                </a:cubicBezTo>
                <a:cubicBezTo>
                  <a:pt x="40500" y="74724"/>
                  <a:pt x="40728" y="75179"/>
                  <a:pt x="40932" y="74883"/>
                </a:cubicBezTo>
                <a:close/>
                <a:moveTo>
                  <a:pt x="40318" y="75565"/>
                </a:moveTo>
                <a:cubicBezTo>
                  <a:pt x="40091" y="75451"/>
                  <a:pt x="39636" y="75019"/>
                  <a:pt x="39454" y="75315"/>
                </a:cubicBezTo>
                <a:cubicBezTo>
                  <a:pt x="39659" y="75429"/>
                  <a:pt x="40205" y="75815"/>
                  <a:pt x="40318" y="75565"/>
                </a:cubicBezTo>
                <a:close/>
                <a:moveTo>
                  <a:pt x="39181" y="75497"/>
                </a:moveTo>
                <a:cubicBezTo>
                  <a:pt x="38931" y="75338"/>
                  <a:pt x="38863" y="75110"/>
                  <a:pt x="38476" y="75019"/>
                </a:cubicBezTo>
                <a:cubicBezTo>
                  <a:pt x="38340" y="75292"/>
                  <a:pt x="38908" y="75633"/>
                  <a:pt x="39181" y="75497"/>
                </a:cubicBezTo>
                <a:close/>
                <a:moveTo>
                  <a:pt x="39022" y="74656"/>
                </a:moveTo>
                <a:cubicBezTo>
                  <a:pt x="39204" y="74428"/>
                  <a:pt x="38295" y="74110"/>
                  <a:pt x="38499" y="74314"/>
                </a:cubicBezTo>
                <a:cubicBezTo>
                  <a:pt x="38908" y="74337"/>
                  <a:pt x="38613" y="74656"/>
                  <a:pt x="39022" y="74656"/>
                </a:cubicBezTo>
                <a:close/>
                <a:moveTo>
                  <a:pt x="37999" y="75224"/>
                </a:moveTo>
                <a:cubicBezTo>
                  <a:pt x="37726" y="75019"/>
                  <a:pt x="37840" y="75451"/>
                  <a:pt x="37567" y="75269"/>
                </a:cubicBezTo>
                <a:cubicBezTo>
                  <a:pt x="37408" y="75201"/>
                  <a:pt x="37544" y="75042"/>
                  <a:pt x="37317" y="75019"/>
                </a:cubicBezTo>
                <a:lnTo>
                  <a:pt x="37226" y="75338"/>
                </a:lnTo>
                <a:cubicBezTo>
                  <a:pt x="37612" y="75383"/>
                  <a:pt x="37658" y="75588"/>
                  <a:pt x="37976" y="75656"/>
                </a:cubicBezTo>
                <a:cubicBezTo>
                  <a:pt x="38090" y="75406"/>
                  <a:pt x="37703" y="75338"/>
                  <a:pt x="37999" y="75224"/>
                </a:cubicBezTo>
                <a:close/>
                <a:moveTo>
                  <a:pt x="37339" y="74656"/>
                </a:moveTo>
                <a:cubicBezTo>
                  <a:pt x="37430" y="74769"/>
                  <a:pt x="38181" y="75156"/>
                  <a:pt x="37976" y="74951"/>
                </a:cubicBezTo>
                <a:cubicBezTo>
                  <a:pt x="37999" y="74792"/>
                  <a:pt x="37499" y="74496"/>
                  <a:pt x="37339" y="74656"/>
                </a:cubicBezTo>
                <a:close/>
                <a:moveTo>
                  <a:pt x="37953" y="73700"/>
                </a:moveTo>
                <a:cubicBezTo>
                  <a:pt x="37976" y="73905"/>
                  <a:pt x="37908" y="74519"/>
                  <a:pt x="38272" y="74337"/>
                </a:cubicBezTo>
                <a:cubicBezTo>
                  <a:pt x="38113" y="74269"/>
                  <a:pt x="38113" y="74133"/>
                  <a:pt x="38181" y="73973"/>
                </a:cubicBezTo>
                <a:cubicBezTo>
                  <a:pt x="38363" y="73996"/>
                  <a:pt x="38636" y="74201"/>
                  <a:pt x="38613" y="73928"/>
                </a:cubicBezTo>
                <a:cubicBezTo>
                  <a:pt x="38272" y="73860"/>
                  <a:pt x="38090" y="73723"/>
                  <a:pt x="37885" y="73609"/>
                </a:cubicBezTo>
                <a:cubicBezTo>
                  <a:pt x="37771" y="73541"/>
                  <a:pt x="37203" y="73359"/>
                  <a:pt x="37476" y="73564"/>
                </a:cubicBezTo>
                <a:close/>
                <a:moveTo>
                  <a:pt x="37430" y="74064"/>
                </a:moveTo>
                <a:cubicBezTo>
                  <a:pt x="37339" y="73951"/>
                  <a:pt x="37112" y="73860"/>
                  <a:pt x="36885" y="73814"/>
                </a:cubicBezTo>
                <a:cubicBezTo>
                  <a:pt x="36680" y="74019"/>
                  <a:pt x="37158" y="73973"/>
                  <a:pt x="36953" y="74178"/>
                </a:cubicBezTo>
                <a:cubicBezTo>
                  <a:pt x="36657" y="74155"/>
                  <a:pt x="36634" y="73996"/>
                  <a:pt x="36407" y="73928"/>
                </a:cubicBezTo>
                <a:cubicBezTo>
                  <a:pt x="36202" y="74019"/>
                  <a:pt x="36384" y="74019"/>
                  <a:pt x="36316" y="74246"/>
                </a:cubicBezTo>
                <a:cubicBezTo>
                  <a:pt x="36612" y="74246"/>
                  <a:pt x="37067" y="74474"/>
                  <a:pt x="37248" y="74269"/>
                </a:cubicBezTo>
                <a:cubicBezTo>
                  <a:pt x="36794" y="74133"/>
                  <a:pt x="37362" y="74155"/>
                  <a:pt x="37430" y="74064"/>
                </a:cubicBezTo>
                <a:close/>
                <a:moveTo>
                  <a:pt x="36475" y="73132"/>
                </a:moveTo>
                <a:cubicBezTo>
                  <a:pt x="36816" y="73155"/>
                  <a:pt x="36453" y="73428"/>
                  <a:pt x="36794" y="73428"/>
                </a:cubicBezTo>
                <a:cubicBezTo>
                  <a:pt x="36953" y="73450"/>
                  <a:pt x="36953" y="73200"/>
                  <a:pt x="37226" y="73382"/>
                </a:cubicBezTo>
                <a:cubicBezTo>
                  <a:pt x="37430" y="73177"/>
                  <a:pt x="36930" y="73223"/>
                  <a:pt x="37135" y="73018"/>
                </a:cubicBezTo>
                <a:cubicBezTo>
                  <a:pt x="37430" y="73086"/>
                  <a:pt x="37499" y="73473"/>
                  <a:pt x="37703" y="73200"/>
                </a:cubicBezTo>
                <a:cubicBezTo>
                  <a:pt x="37430" y="73132"/>
                  <a:pt x="37476" y="72927"/>
                  <a:pt x="37203" y="72859"/>
                </a:cubicBezTo>
                <a:cubicBezTo>
                  <a:pt x="36794" y="72859"/>
                  <a:pt x="36498" y="73041"/>
                  <a:pt x="36021" y="72905"/>
                </a:cubicBezTo>
                <a:cubicBezTo>
                  <a:pt x="35975" y="72996"/>
                  <a:pt x="35975" y="73132"/>
                  <a:pt x="35861" y="73109"/>
                </a:cubicBezTo>
                <a:cubicBezTo>
                  <a:pt x="35361" y="73064"/>
                  <a:pt x="36089" y="73268"/>
                  <a:pt x="36157" y="73132"/>
                </a:cubicBezTo>
                <a:cubicBezTo>
                  <a:pt x="36293" y="73155"/>
                  <a:pt x="36339" y="73541"/>
                  <a:pt x="36521" y="73337"/>
                </a:cubicBezTo>
                <a:cubicBezTo>
                  <a:pt x="36407" y="73268"/>
                  <a:pt x="36339" y="73132"/>
                  <a:pt x="36475" y="73132"/>
                </a:cubicBezTo>
                <a:close/>
                <a:moveTo>
                  <a:pt x="35861" y="72768"/>
                </a:moveTo>
                <a:cubicBezTo>
                  <a:pt x="35702" y="72723"/>
                  <a:pt x="35475" y="72382"/>
                  <a:pt x="35316" y="72563"/>
                </a:cubicBezTo>
                <a:cubicBezTo>
                  <a:pt x="35384" y="72609"/>
                  <a:pt x="35384" y="72677"/>
                  <a:pt x="35338" y="72745"/>
                </a:cubicBezTo>
                <a:cubicBezTo>
                  <a:pt x="35566" y="72836"/>
                  <a:pt x="35793" y="72927"/>
                  <a:pt x="35861" y="72768"/>
                </a:cubicBezTo>
                <a:close/>
                <a:moveTo>
                  <a:pt x="35156" y="72950"/>
                </a:moveTo>
                <a:cubicBezTo>
                  <a:pt x="34770" y="72768"/>
                  <a:pt x="34974" y="73132"/>
                  <a:pt x="34793" y="73086"/>
                </a:cubicBezTo>
                <a:cubicBezTo>
                  <a:pt x="34542" y="72996"/>
                  <a:pt x="34270" y="72836"/>
                  <a:pt x="34179" y="73041"/>
                </a:cubicBezTo>
                <a:cubicBezTo>
                  <a:pt x="34520" y="73246"/>
                  <a:pt x="34815" y="73132"/>
                  <a:pt x="34929" y="73314"/>
                </a:cubicBezTo>
                <a:cubicBezTo>
                  <a:pt x="34929" y="73064"/>
                  <a:pt x="35134" y="73155"/>
                  <a:pt x="35156" y="72950"/>
                </a:cubicBezTo>
                <a:close/>
                <a:moveTo>
                  <a:pt x="34315" y="73541"/>
                </a:moveTo>
                <a:cubicBezTo>
                  <a:pt x="34611" y="73564"/>
                  <a:pt x="34520" y="73746"/>
                  <a:pt x="34770" y="73791"/>
                </a:cubicBezTo>
                <a:cubicBezTo>
                  <a:pt x="35043" y="73496"/>
                  <a:pt x="34360" y="73337"/>
                  <a:pt x="34315" y="73541"/>
                </a:cubicBezTo>
                <a:close/>
                <a:moveTo>
                  <a:pt x="34383" y="71949"/>
                </a:moveTo>
                <a:cubicBezTo>
                  <a:pt x="33997" y="71881"/>
                  <a:pt x="33678" y="71904"/>
                  <a:pt x="33337" y="71904"/>
                </a:cubicBezTo>
                <a:cubicBezTo>
                  <a:pt x="33064" y="71654"/>
                  <a:pt x="32632" y="71449"/>
                  <a:pt x="32132" y="71245"/>
                </a:cubicBezTo>
                <a:cubicBezTo>
                  <a:pt x="32018" y="71404"/>
                  <a:pt x="32018" y="71540"/>
                  <a:pt x="32064" y="71654"/>
                </a:cubicBezTo>
                <a:cubicBezTo>
                  <a:pt x="32268" y="71631"/>
                  <a:pt x="32587" y="71881"/>
                  <a:pt x="32769" y="71768"/>
                </a:cubicBezTo>
                <a:cubicBezTo>
                  <a:pt x="32587" y="71563"/>
                  <a:pt x="32405" y="71722"/>
                  <a:pt x="32337" y="71517"/>
                </a:cubicBezTo>
                <a:cubicBezTo>
                  <a:pt x="32678" y="71426"/>
                  <a:pt x="32928" y="71768"/>
                  <a:pt x="32996" y="71972"/>
                </a:cubicBezTo>
                <a:cubicBezTo>
                  <a:pt x="32473" y="71904"/>
                  <a:pt x="32723" y="72222"/>
                  <a:pt x="32359" y="72245"/>
                </a:cubicBezTo>
                <a:cubicBezTo>
                  <a:pt x="32177" y="72200"/>
                  <a:pt x="32177" y="72063"/>
                  <a:pt x="32018" y="72018"/>
                </a:cubicBezTo>
                <a:cubicBezTo>
                  <a:pt x="31905" y="72222"/>
                  <a:pt x="32223" y="72313"/>
                  <a:pt x="32132" y="72518"/>
                </a:cubicBezTo>
                <a:cubicBezTo>
                  <a:pt x="32087" y="72541"/>
                  <a:pt x="31632" y="72450"/>
                  <a:pt x="31882" y="72586"/>
                </a:cubicBezTo>
                <a:cubicBezTo>
                  <a:pt x="32223" y="72654"/>
                  <a:pt x="32337" y="72291"/>
                  <a:pt x="32791" y="72518"/>
                </a:cubicBezTo>
                <a:cubicBezTo>
                  <a:pt x="32678" y="72063"/>
                  <a:pt x="33064" y="72200"/>
                  <a:pt x="33224" y="72222"/>
                </a:cubicBezTo>
                <a:cubicBezTo>
                  <a:pt x="33042" y="72154"/>
                  <a:pt x="33405" y="71949"/>
                  <a:pt x="33519" y="71995"/>
                </a:cubicBezTo>
                <a:cubicBezTo>
                  <a:pt x="33337" y="72359"/>
                  <a:pt x="34088" y="72427"/>
                  <a:pt x="34088" y="72745"/>
                </a:cubicBezTo>
                <a:lnTo>
                  <a:pt x="34224" y="72359"/>
                </a:lnTo>
                <a:cubicBezTo>
                  <a:pt x="33974" y="72268"/>
                  <a:pt x="33678" y="72177"/>
                  <a:pt x="33747" y="71972"/>
                </a:cubicBezTo>
                <a:cubicBezTo>
                  <a:pt x="33997" y="72063"/>
                  <a:pt x="34383" y="72359"/>
                  <a:pt x="34383" y="71949"/>
                </a:cubicBezTo>
                <a:close/>
                <a:moveTo>
                  <a:pt x="32928" y="72654"/>
                </a:moveTo>
                <a:cubicBezTo>
                  <a:pt x="32837" y="73177"/>
                  <a:pt x="32223" y="72222"/>
                  <a:pt x="32314" y="72859"/>
                </a:cubicBezTo>
                <a:cubicBezTo>
                  <a:pt x="32018" y="72677"/>
                  <a:pt x="31882" y="72791"/>
                  <a:pt x="31677" y="72791"/>
                </a:cubicBezTo>
                <a:cubicBezTo>
                  <a:pt x="31450" y="72495"/>
                  <a:pt x="31200" y="72200"/>
                  <a:pt x="30836" y="71972"/>
                </a:cubicBezTo>
                <a:lnTo>
                  <a:pt x="30699" y="72268"/>
                </a:lnTo>
                <a:cubicBezTo>
                  <a:pt x="31131" y="72427"/>
                  <a:pt x="31336" y="72586"/>
                  <a:pt x="31018" y="72768"/>
                </a:cubicBezTo>
                <a:cubicBezTo>
                  <a:pt x="31541" y="72950"/>
                  <a:pt x="31950" y="72973"/>
                  <a:pt x="32428" y="73086"/>
                </a:cubicBezTo>
                <a:cubicBezTo>
                  <a:pt x="32473" y="72700"/>
                  <a:pt x="33428" y="73177"/>
                  <a:pt x="32928" y="72654"/>
                </a:cubicBezTo>
                <a:close/>
                <a:moveTo>
                  <a:pt x="31040" y="71313"/>
                </a:moveTo>
                <a:cubicBezTo>
                  <a:pt x="31245" y="71517"/>
                  <a:pt x="30972" y="71859"/>
                  <a:pt x="31495" y="71972"/>
                </a:cubicBezTo>
                <a:cubicBezTo>
                  <a:pt x="31654" y="71836"/>
                  <a:pt x="31404" y="71745"/>
                  <a:pt x="31450" y="71586"/>
                </a:cubicBezTo>
                <a:cubicBezTo>
                  <a:pt x="31450" y="71540"/>
                  <a:pt x="31700" y="71586"/>
                  <a:pt x="31723" y="71426"/>
                </a:cubicBezTo>
                <a:cubicBezTo>
                  <a:pt x="31745" y="71358"/>
                  <a:pt x="31791" y="71222"/>
                  <a:pt x="31427" y="71131"/>
                </a:cubicBezTo>
                <a:cubicBezTo>
                  <a:pt x="31336" y="71586"/>
                  <a:pt x="31222" y="71222"/>
                  <a:pt x="31040" y="71313"/>
                </a:cubicBezTo>
                <a:close/>
                <a:moveTo>
                  <a:pt x="30404" y="72404"/>
                </a:moveTo>
                <a:cubicBezTo>
                  <a:pt x="30085" y="72336"/>
                  <a:pt x="30176" y="72154"/>
                  <a:pt x="30154" y="72018"/>
                </a:cubicBezTo>
                <a:cubicBezTo>
                  <a:pt x="29972" y="71949"/>
                  <a:pt x="29813" y="71927"/>
                  <a:pt x="29722" y="71995"/>
                </a:cubicBezTo>
                <a:cubicBezTo>
                  <a:pt x="30063" y="72200"/>
                  <a:pt x="30040" y="72313"/>
                  <a:pt x="29744" y="72382"/>
                </a:cubicBezTo>
                <a:cubicBezTo>
                  <a:pt x="29972" y="72495"/>
                  <a:pt x="30517" y="72518"/>
                  <a:pt x="30404" y="72404"/>
                </a:cubicBezTo>
                <a:close/>
                <a:moveTo>
                  <a:pt x="30154" y="72950"/>
                </a:moveTo>
                <a:cubicBezTo>
                  <a:pt x="30358" y="72677"/>
                  <a:pt x="29699" y="72609"/>
                  <a:pt x="29494" y="72450"/>
                </a:cubicBezTo>
                <a:cubicBezTo>
                  <a:pt x="29767" y="72268"/>
                  <a:pt x="29608" y="72154"/>
                  <a:pt x="29267" y="71972"/>
                </a:cubicBezTo>
                <a:cubicBezTo>
                  <a:pt x="28948" y="72427"/>
                  <a:pt x="29858" y="72859"/>
                  <a:pt x="30154" y="72950"/>
                </a:cubicBezTo>
                <a:close/>
                <a:moveTo>
                  <a:pt x="30699" y="71540"/>
                </a:moveTo>
                <a:cubicBezTo>
                  <a:pt x="30745" y="71495"/>
                  <a:pt x="30768" y="71449"/>
                  <a:pt x="30836" y="71495"/>
                </a:cubicBezTo>
                <a:cubicBezTo>
                  <a:pt x="30950" y="71313"/>
                  <a:pt x="30836" y="71199"/>
                  <a:pt x="30586" y="71108"/>
                </a:cubicBezTo>
                <a:cubicBezTo>
                  <a:pt x="30472" y="71290"/>
                  <a:pt x="30472" y="71449"/>
                  <a:pt x="30699" y="71540"/>
                </a:cubicBezTo>
                <a:close/>
                <a:moveTo>
                  <a:pt x="32905" y="76429"/>
                </a:moveTo>
                <a:cubicBezTo>
                  <a:pt x="32450" y="76270"/>
                  <a:pt x="32087" y="75702"/>
                  <a:pt x="31609" y="75929"/>
                </a:cubicBezTo>
                <a:cubicBezTo>
                  <a:pt x="32155" y="76020"/>
                  <a:pt x="32496" y="76543"/>
                  <a:pt x="32905" y="76429"/>
                </a:cubicBezTo>
                <a:close/>
                <a:moveTo>
                  <a:pt x="32837" y="75429"/>
                </a:moveTo>
                <a:cubicBezTo>
                  <a:pt x="32610" y="75042"/>
                  <a:pt x="31996" y="75383"/>
                  <a:pt x="31768" y="74997"/>
                </a:cubicBezTo>
                <a:cubicBezTo>
                  <a:pt x="31768" y="75474"/>
                  <a:pt x="32496" y="75429"/>
                  <a:pt x="32837" y="75429"/>
                </a:cubicBezTo>
                <a:close/>
                <a:moveTo>
                  <a:pt x="31473" y="74883"/>
                </a:moveTo>
                <a:cubicBezTo>
                  <a:pt x="30950" y="74724"/>
                  <a:pt x="30768" y="74201"/>
                  <a:pt x="30245" y="74269"/>
                </a:cubicBezTo>
                <a:cubicBezTo>
                  <a:pt x="29949" y="74633"/>
                  <a:pt x="30540" y="74792"/>
                  <a:pt x="30768" y="74678"/>
                </a:cubicBezTo>
                <a:cubicBezTo>
                  <a:pt x="31154" y="74792"/>
                  <a:pt x="31200" y="75065"/>
                  <a:pt x="31473" y="74883"/>
                </a:cubicBezTo>
                <a:close/>
                <a:moveTo>
                  <a:pt x="30131" y="75315"/>
                </a:moveTo>
                <a:cubicBezTo>
                  <a:pt x="30085" y="75224"/>
                  <a:pt x="29449" y="74769"/>
                  <a:pt x="29403" y="75088"/>
                </a:cubicBezTo>
                <a:cubicBezTo>
                  <a:pt x="29403" y="75292"/>
                  <a:pt x="30085" y="75520"/>
                  <a:pt x="30131" y="75315"/>
                </a:cubicBezTo>
                <a:close/>
                <a:moveTo>
                  <a:pt x="28516" y="73473"/>
                </a:moveTo>
                <a:cubicBezTo>
                  <a:pt x="28243" y="73314"/>
                  <a:pt x="28039" y="73246"/>
                  <a:pt x="27880" y="73337"/>
                </a:cubicBezTo>
                <a:cubicBezTo>
                  <a:pt x="28289" y="73382"/>
                  <a:pt x="28152" y="73496"/>
                  <a:pt x="28403" y="73700"/>
                </a:cubicBezTo>
                <a:close/>
                <a:moveTo>
                  <a:pt x="29039" y="71949"/>
                </a:moveTo>
                <a:cubicBezTo>
                  <a:pt x="28857" y="71608"/>
                  <a:pt x="28425" y="71745"/>
                  <a:pt x="28062" y="71426"/>
                </a:cubicBezTo>
                <a:cubicBezTo>
                  <a:pt x="28084" y="71313"/>
                  <a:pt x="27971" y="71245"/>
                  <a:pt x="27993" y="71131"/>
                </a:cubicBezTo>
                <a:cubicBezTo>
                  <a:pt x="28039" y="71017"/>
                  <a:pt x="28175" y="71131"/>
                  <a:pt x="28243" y="71063"/>
                </a:cubicBezTo>
                <a:cubicBezTo>
                  <a:pt x="28062" y="70881"/>
                  <a:pt x="28221" y="70631"/>
                  <a:pt x="27880" y="70494"/>
                </a:cubicBezTo>
                <a:cubicBezTo>
                  <a:pt x="27698" y="70403"/>
                  <a:pt x="27561" y="70494"/>
                  <a:pt x="27402" y="70494"/>
                </a:cubicBezTo>
                <a:cubicBezTo>
                  <a:pt x="27243" y="70881"/>
                  <a:pt x="27266" y="71222"/>
                  <a:pt x="27652" y="71517"/>
                </a:cubicBezTo>
                <a:cubicBezTo>
                  <a:pt x="27811" y="71404"/>
                  <a:pt x="27584" y="71358"/>
                  <a:pt x="27561" y="71267"/>
                </a:cubicBezTo>
                <a:cubicBezTo>
                  <a:pt x="27516" y="71131"/>
                  <a:pt x="27470" y="70790"/>
                  <a:pt x="27675" y="70858"/>
                </a:cubicBezTo>
                <a:cubicBezTo>
                  <a:pt x="27857" y="71040"/>
                  <a:pt x="27971" y="71245"/>
                  <a:pt x="27789" y="71495"/>
                </a:cubicBezTo>
                <a:cubicBezTo>
                  <a:pt x="28243" y="71722"/>
                  <a:pt x="28676" y="71927"/>
                  <a:pt x="29039" y="71949"/>
                </a:cubicBezTo>
                <a:close/>
                <a:moveTo>
                  <a:pt x="27880" y="70085"/>
                </a:moveTo>
                <a:cubicBezTo>
                  <a:pt x="27971" y="70017"/>
                  <a:pt x="28084" y="70017"/>
                  <a:pt x="28130" y="69857"/>
                </a:cubicBezTo>
                <a:cubicBezTo>
                  <a:pt x="27971" y="69766"/>
                  <a:pt x="27880" y="69675"/>
                  <a:pt x="27834" y="69585"/>
                </a:cubicBezTo>
                <a:cubicBezTo>
                  <a:pt x="27698" y="69789"/>
                  <a:pt x="27584" y="69971"/>
                  <a:pt x="27880" y="70085"/>
                </a:cubicBezTo>
                <a:close/>
                <a:moveTo>
                  <a:pt x="26970" y="70653"/>
                </a:moveTo>
                <a:cubicBezTo>
                  <a:pt x="26902" y="70744"/>
                  <a:pt x="26765" y="70676"/>
                  <a:pt x="26674" y="70767"/>
                </a:cubicBezTo>
                <a:cubicBezTo>
                  <a:pt x="26788" y="70858"/>
                  <a:pt x="26788" y="70949"/>
                  <a:pt x="26993" y="71040"/>
                </a:cubicBezTo>
                <a:cubicBezTo>
                  <a:pt x="27106" y="70881"/>
                  <a:pt x="27129" y="70744"/>
                  <a:pt x="26970" y="70653"/>
                </a:cubicBezTo>
                <a:close/>
                <a:moveTo>
                  <a:pt x="27152" y="70153"/>
                </a:moveTo>
                <a:cubicBezTo>
                  <a:pt x="27288" y="69948"/>
                  <a:pt x="27766" y="69948"/>
                  <a:pt x="27311" y="69675"/>
                </a:cubicBezTo>
                <a:cubicBezTo>
                  <a:pt x="27243" y="69994"/>
                  <a:pt x="26993" y="69812"/>
                  <a:pt x="26856" y="69880"/>
                </a:cubicBezTo>
                <a:cubicBezTo>
                  <a:pt x="27015" y="69971"/>
                  <a:pt x="26993" y="70085"/>
                  <a:pt x="27152" y="70153"/>
                </a:cubicBezTo>
                <a:close/>
                <a:moveTo>
                  <a:pt x="28926" y="70653"/>
                </a:moveTo>
                <a:cubicBezTo>
                  <a:pt x="29221" y="70540"/>
                  <a:pt x="29199" y="70358"/>
                  <a:pt x="29631" y="70358"/>
                </a:cubicBezTo>
                <a:cubicBezTo>
                  <a:pt x="29312" y="70221"/>
                  <a:pt x="28607" y="70289"/>
                  <a:pt x="28926" y="70653"/>
                </a:cubicBezTo>
                <a:close/>
                <a:moveTo>
                  <a:pt x="28744" y="71426"/>
                </a:moveTo>
                <a:lnTo>
                  <a:pt x="29017" y="71563"/>
                </a:lnTo>
                <a:cubicBezTo>
                  <a:pt x="29085" y="71290"/>
                  <a:pt x="29244" y="71335"/>
                  <a:pt x="29335" y="71154"/>
                </a:cubicBezTo>
                <a:cubicBezTo>
                  <a:pt x="29017" y="70972"/>
                  <a:pt x="28926" y="71290"/>
                  <a:pt x="28744" y="71426"/>
                </a:cubicBezTo>
                <a:close/>
                <a:moveTo>
                  <a:pt x="24787" y="68811"/>
                </a:moveTo>
                <a:cubicBezTo>
                  <a:pt x="24537" y="68789"/>
                  <a:pt x="24218" y="68493"/>
                  <a:pt x="24037" y="68789"/>
                </a:cubicBezTo>
                <a:cubicBezTo>
                  <a:pt x="24264" y="69039"/>
                  <a:pt x="24332" y="68743"/>
                  <a:pt x="24514" y="68834"/>
                </a:cubicBezTo>
                <a:cubicBezTo>
                  <a:pt x="24378" y="68993"/>
                  <a:pt x="24264" y="69152"/>
                  <a:pt x="24446" y="69289"/>
                </a:cubicBezTo>
                <a:close/>
                <a:moveTo>
                  <a:pt x="67788" y="64582"/>
                </a:moveTo>
                <a:cubicBezTo>
                  <a:pt x="67493" y="64673"/>
                  <a:pt x="67515" y="64172"/>
                  <a:pt x="67083" y="64514"/>
                </a:cubicBezTo>
                <a:cubicBezTo>
                  <a:pt x="67083" y="64809"/>
                  <a:pt x="67311" y="64627"/>
                  <a:pt x="67402" y="64741"/>
                </a:cubicBezTo>
                <a:cubicBezTo>
                  <a:pt x="67402" y="64900"/>
                  <a:pt x="67902" y="64673"/>
                  <a:pt x="67788" y="64582"/>
                </a:cubicBezTo>
                <a:close/>
                <a:moveTo>
                  <a:pt x="60693" y="67447"/>
                </a:moveTo>
                <a:lnTo>
                  <a:pt x="60966" y="67311"/>
                </a:lnTo>
                <a:cubicBezTo>
                  <a:pt x="60762" y="67129"/>
                  <a:pt x="60625" y="66833"/>
                  <a:pt x="60216" y="67106"/>
                </a:cubicBezTo>
                <a:cubicBezTo>
                  <a:pt x="60216" y="67538"/>
                  <a:pt x="60693" y="67015"/>
                  <a:pt x="60693" y="67447"/>
                </a:cubicBezTo>
                <a:close/>
                <a:moveTo>
                  <a:pt x="60148" y="66469"/>
                </a:moveTo>
                <a:cubicBezTo>
                  <a:pt x="60284" y="66719"/>
                  <a:pt x="60420" y="66901"/>
                  <a:pt x="60739" y="66788"/>
                </a:cubicBezTo>
                <a:lnTo>
                  <a:pt x="60534" y="66333"/>
                </a:lnTo>
                <a:close/>
                <a:moveTo>
                  <a:pt x="69789" y="62831"/>
                </a:moveTo>
                <a:cubicBezTo>
                  <a:pt x="69494" y="62171"/>
                  <a:pt x="70085" y="61853"/>
                  <a:pt x="70653" y="61876"/>
                </a:cubicBezTo>
                <a:cubicBezTo>
                  <a:pt x="70744" y="61785"/>
                  <a:pt x="70585" y="61739"/>
                  <a:pt x="70517" y="61762"/>
                </a:cubicBezTo>
                <a:cubicBezTo>
                  <a:pt x="70562" y="61444"/>
                  <a:pt x="70995" y="61603"/>
                  <a:pt x="71176" y="61535"/>
                </a:cubicBezTo>
                <a:cubicBezTo>
                  <a:pt x="71267" y="61489"/>
                  <a:pt x="71154" y="61444"/>
                  <a:pt x="71131" y="61466"/>
                </a:cubicBezTo>
                <a:cubicBezTo>
                  <a:pt x="71245" y="61284"/>
                  <a:pt x="71631" y="61034"/>
                  <a:pt x="71859" y="61080"/>
                </a:cubicBezTo>
                <a:cubicBezTo>
                  <a:pt x="71859" y="60921"/>
                  <a:pt x="72154" y="60807"/>
                  <a:pt x="71927" y="60602"/>
                </a:cubicBezTo>
                <a:cubicBezTo>
                  <a:pt x="72291" y="60625"/>
                  <a:pt x="72450" y="60329"/>
                  <a:pt x="72677" y="60056"/>
                </a:cubicBezTo>
                <a:cubicBezTo>
                  <a:pt x="72859" y="60011"/>
                  <a:pt x="73087" y="60238"/>
                  <a:pt x="73246" y="60056"/>
                </a:cubicBezTo>
                <a:cubicBezTo>
                  <a:pt x="73223" y="59852"/>
                  <a:pt x="72882" y="60193"/>
                  <a:pt x="72791" y="59806"/>
                </a:cubicBezTo>
                <a:cubicBezTo>
                  <a:pt x="72859" y="59693"/>
                  <a:pt x="72927" y="59693"/>
                  <a:pt x="73041" y="59806"/>
                </a:cubicBezTo>
                <a:cubicBezTo>
                  <a:pt x="73041" y="59761"/>
                  <a:pt x="73087" y="59738"/>
                  <a:pt x="73109" y="59693"/>
                </a:cubicBezTo>
                <a:cubicBezTo>
                  <a:pt x="73269" y="59533"/>
                  <a:pt x="73473" y="59352"/>
                  <a:pt x="73405" y="59147"/>
                </a:cubicBezTo>
                <a:cubicBezTo>
                  <a:pt x="73428" y="59056"/>
                  <a:pt x="73496" y="59056"/>
                  <a:pt x="73678" y="59147"/>
                </a:cubicBezTo>
                <a:cubicBezTo>
                  <a:pt x="73405" y="58965"/>
                  <a:pt x="73473" y="58829"/>
                  <a:pt x="73655" y="58624"/>
                </a:cubicBezTo>
                <a:cubicBezTo>
                  <a:pt x="73473" y="58533"/>
                  <a:pt x="73564" y="58306"/>
                  <a:pt x="73519" y="58124"/>
                </a:cubicBezTo>
                <a:cubicBezTo>
                  <a:pt x="73701" y="58124"/>
                  <a:pt x="73655" y="58237"/>
                  <a:pt x="73632" y="58328"/>
                </a:cubicBezTo>
                <a:cubicBezTo>
                  <a:pt x="73928" y="58215"/>
                  <a:pt x="73587" y="57919"/>
                  <a:pt x="73814" y="57760"/>
                </a:cubicBezTo>
                <a:cubicBezTo>
                  <a:pt x="73814" y="57669"/>
                  <a:pt x="73746" y="57714"/>
                  <a:pt x="73723" y="57737"/>
                </a:cubicBezTo>
                <a:cubicBezTo>
                  <a:pt x="73428" y="57646"/>
                  <a:pt x="73814" y="57646"/>
                  <a:pt x="73837" y="57532"/>
                </a:cubicBezTo>
                <a:cubicBezTo>
                  <a:pt x="73837" y="57532"/>
                  <a:pt x="73860" y="57191"/>
                  <a:pt x="73883" y="57146"/>
                </a:cubicBezTo>
                <a:cubicBezTo>
                  <a:pt x="73905" y="57009"/>
                  <a:pt x="73860" y="56873"/>
                  <a:pt x="73905" y="56736"/>
                </a:cubicBezTo>
                <a:cubicBezTo>
                  <a:pt x="73928" y="56623"/>
                  <a:pt x="74087" y="56464"/>
                  <a:pt x="74087" y="56464"/>
                </a:cubicBezTo>
                <a:cubicBezTo>
                  <a:pt x="74087" y="56373"/>
                  <a:pt x="73883" y="56236"/>
                  <a:pt x="73837" y="56100"/>
                </a:cubicBezTo>
                <a:cubicBezTo>
                  <a:pt x="73814" y="55941"/>
                  <a:pt x="73951" y="55941"/>
                  <a:pt x="73928" y="55827"/>
                </a:cubicBezTo>
                <a:cubicBezTo>
                  <a:pt x="73928" y="55736"/>
                  <a:pt x="73860" y="55736"/>
                  <a:pt x="73860" y="55622"/>
                </a:cubicBezTo>
                <a:cubicBezTo>
                  <a:pt x="73905" y="55236"/>
                  <a:pt x="74087" y="54986"/>
                  <a:pt x="73973" y="54713"/>
                </a:cubicBezTo>
                <a:cubicBezTo>
                  <a:pt x="73951" y="54667"/>
                  <a:pt x="73860" y="54872"/>
                  <a:pt x="73860" y="54963"/>
                </a:cubicBezTo>
                <a:cubicBezTo>
                  <a:pt x="73769" y="54508"/>
                  <a:pt x="73973" y="53985"/>
                  <a:pt x="74019" y="53462"/>
                </a:cubicBezTo>
                <a:cubicBezTo>
                  <a:pt x="74042" y="53371"/>
                  <a:pt x="74019" y="53257"/>
                  <a:pt x="73996" y="53166"/>
                </a:cubicBezTo>
                <a:cubicBezTo>
                  <a:pt x="73996" y="53075"/>
                  <a:pt x="73973" y="52984"/>
                  <a:pt x="73996" y="52893"/>
                </a:cubicBezTo>
                <a:cubicBezTo>
                  <a:pt x="73996" y="52848"/>
                  <a:pt x="74110" y="52689"/>
                  <a:pt x="74110" y="52507"/>
                </a:cubicBezTo>
                <a:cubicBezTo>
                  <a:pt x="74087" y="52370"/>
                  <a:pt x="73973" y="52484"/>
                  <a:pt x="73951" y="52393"/>
                </a:cubicBezTo>
                <a:cubicBezTo>
                  <a:pt x="73860" y="52211"/>
                  <a:pt x="74064" y="51893"/>
                  <a:pt x="73996" y="51688"/>
                </a:cubicBezTo>
                <a:cubicBezTo>
                  <a:pt x="74133" y="51734"/>
                  <a:pt x="74178" y="51893"/>
                  <a:pt x="74133" y="52120"/>
                </a:cubicBezTo>
                <a:cubicBezTo>
                  <a:pt x="74292" y="51711"/>
                  <a:pt x="74428" y="52279"/>
                  <a:pt x="74633" y="52052"/>
                </a:cubicBezTo>
                <a:cubicBezTo>
                  <a:pt x="74633" y="51961"/>
                  <a:pt x="74565" y="51938"/>
                  <a:pt x="74565" y="51847"/>
                </a:cubicBezTo>
                <a:cubicBezTo>
                  <a:pt x="74542" y="51552"/>
                  <a:pt x="74383" y="51938"/>
                  <a:pt x="74246" y="51825"/>
                </a:cubicBezTo>
                <a:cubicBezTo>
                  <a:pt x="74110" y="51734"/>
                  <a:pt x="74292" y="51597"/>
                  <a:pt x="74269" y="51415"/>
                </a:cubicBezTo>
                <a:cubicBezTo>
                  <a:pt x="74269" y="51370"/>
                  <a:pt x="74133" y="51120"/>
                  <a:pt x="74133" y="51097"/>
                </a:cubicBezTo>
                <a:cubicBezTo>
                  <a:pt x="74133" y="51051"/>
                  <a:pt x="74428" y="50665"/>
                  <a:pt x="74087" y="50688"/>
                </a:cubicBezTo>
                <a:cubicBezTo>
                  <a:pt x="74042" y="50460"/>
                  <a:pt x="74246" y="50574"/>
                  <a:pt x="74269" y="50415"/>
                </a:cubicBezTo>
                <a:cubicBezTo>
                  <a:pt x="74315" y="50256"/>
                  <a:pt x="74224" y="50210"/>
                  <a:pt x="74110" y="50187"/>
                </a:cubicBezTo>
                <a:cubicBezTo>
                  <a:pt x="74315" y="49778"/>
                  <a:pt x="74406" y="49460"/>
                  <a:pt x="74201" y="49005"/>
                </a:cubicBezTo>
                <a:cubicBezTo>
                  <a:pt x="74315" y="48755"/>
                  <a:pt x="74474" y="48550"/>
                  <a:pt x="74519" y="48209"/>
                </a:cubicBezTo>
                <a:cubicBezTo>
                  <a:pt x="74383" y="48164"/>
                  <a:pt x="74360" y="48277"/>
                  <a:pt x="74337" y="48414"/>
                </a:cubicBezTo>
                <a:cubicBezTo>
                  <a:pt x="74224" y="48232"/>
                  <a:pt x="74406" y="48050"/>
                  <a:pt x="74315" y="47709"/>
                </a:cubicBezTo>
                <a:cubicBezTo>
                  <a:pt x="74315" y="47504"/>
                  <a:pt x="74042" y="47618"/>
                  <a:pt x="73996" y="47459"/>
                </a:cubicBezTo>
                <a:cubicBezTo>
                  <a:pt x="74133" y="47163"/>
                  <a:pt x="73814" y="47027"/>
                  <a:pt x="73792" y="46845"/>
                </a:cubicBezTo>
                <a:cubicBezTo>
                  <a:pt x="73769" y="46754"/>
                  <a:pt x="73860" y="46526"/>
                  <a:pt x="73837" y="46344"/>
                </a:cubicBezTo>
                <a:cubicBezTo>
                  <a:pt x="73814" y="46299"/>
                  <a:pt x="73814" y="46231"/>
                  <a:pt x="73814" y="46208"/>
                </a:cubicBezTo>
                <a:lnTo>
                  <a:pt x="73792" y="46140"/>
                </a:lnTo>
                <a:cubicBezTo>
                  <a:pt x="73792" y="46117"/>
                  <a:pt x="73792" y="46071"/>
                  <a:pt x="73792" y="46026"/>
                </a:cubicBezTo>
                <a:cubicBezTo>
                  <a:pt x="73792" y="45935"/>
                  <a:pt x="73814" y="45844"/>
                  <a:pt x="73837" y="45753"/>
                </a:cubicBezTo>
                <a:cubicBezTo>
                  <a:pt x="73860" y="45594"/>
                  <a:pt x="73928" y="45435"/>
                  <a:pt x="73951" y="45298"/>
                </a:cubicBezTo>
                <a:cubicBezTo>
                  <a:pt x="73951" y="45230"/>
                  <a:pt x="73723" y="45230"/>
                  <a:pt x="74042" y="45048"/>
                </a:cubicBezTo>
                <a:cubicBezTo>
                  <a:pt x="74087" y="44957"/>
                  <a:pt x="73860" y="45071"/>
                  <a:pt x="73860" y="45025"/>
                </a:cubicBezTo>
                <a:cubicBezTo>
                  <a:pt x="73837" y="44844"/>
                  <a:pt x="73701" y="44753"/>
                  <a:pt x="73610" y="44662"/>
                </a:cubicBezTo>
                <a:cubicBezTo>
                  <a:pt x="73496" y="44571"/>
                  <a:pt x="73428" y="44502"/>
                  <a:pt x="73405" y="44343"/>
                </a:cubicBezTo>
                <a:cubicBezTo>
                  <a:pt x="73701" y="44230"/>
                  <a:pt x="73541" y="44548"/>
                  <a:pt x="73814" y="44480"/>
                </a:cubicBezTo>
                <a:cubicBezTo>
                  <a:pt x="74110" y="44320"/>
                  <a:pt x="73860" y="44298"/>
                  <a:pt x="73769" y="44252"/>
                </a:cubicBezTo>
                <a:cubicBezTo>
                  <a:pt x="73746" y="44230"/>
                  <a:pt x="73746" y="44139"/>
                  <a:pt x="73746" y="44139"/>
                </a:cubicBezTo>
                <a:cubicBezTo>
                  <a:pt x="73655" y="44116"/>
                  <a:pt x="73496" y="44230"/>
                  <a:pt x="73473" y="44184"/>
                </a:cubicBezTo>
                <a:cubicBezTo>
                  <a:pt x="73450" y="43957"/>
                  <a:pt x="73246" y="43797"/>
                  <a:pt x="72973" y="44002"/>
                </a:cubicBezTo>
                <a:lnTo>
                  <a:pt x="72905" y="43957"/>
                </a:lnTo>
                <a:cubicBezTo>
                  <a:pt x="72905" y="43934"/>
                  <a:pt x="72882" y="43934"/>
                  <a:pt x="72814" y="43888"/>
                </a:cubicBezTo>
                <a:cubicBezTo>
                  <a:pt x="72700" y="43820"/>
                  <a:pt x="72609" y="43752"/>
                  <a:pt x="72518" y="43707"/>
                </a:cubicBezTo>
                <a:cubicBezTo>
                  <a:pt x="72313" y="43593"/>
                  <a:pt x="72109" y="43479"/>
                  <a:pt x="71927" y="43365"/>
                </a:cubicBezTo>
                <a:cubicBezTo>
                  <a:pt x="71563" y="43161"/>
                  <a:pt x="71245" y="42933"/>
                  <a:pt x="71063" y="42615"/>
                </a:cubicBezTo>
                <a:cubicBezTo>
                  <a:pt x="70335" y="42524"/>
                  <a:pt x="69425" y="41569"/>
                  <a:pt x="68834" y="41000"/>
                </a:cubicBezTo>
                <a:cubicBezTo>
                  <a:pt x="68402" y="41114"/>
                  <a:pt x="67879" y="40341"/>
                  <a:pt x="67265" y="39818"/>
                </a:cubicBezTo>
                <a:cubicBezTo>
                  <a:pt x="66810" y="39409"/>
                  <a:pt x="66265" y="39136"/>
                  <a:pt x="65878" y="38772"/>
                </a:cubicBezTo>
                <a:cubicBezTo>
                  <a:pt x="65355" y="38272"/>
                  <a:pt x="64855" y="37726"/>
                  <a:pt x="64445" y="37294"/>
                </a:cubicBezTo>
                <a:cubicBezTo>
                  <a:pt x="64013" y="36839"/>
                  <a:pt x="63740" y="36202"/>
                  <a:pt x="63240" y="36043"/>
                </a:cubicBezTo>
                <a:cubicBezTo>
                  <a:pt x="63240" y="35657"/>
                  <a:pt x="62899" y="35611"/>
                  <a:pt x="62649" y="35338"/>
                </a:cubicBezTo>
                <a:cubicBezTo>
                  <a:pt x="62535" y="35179"/>
                  <a:pt x="62603" y="35134"/>
                  <a:pt x="62513" y="35020"/>
                </a:cubicBezTo>
                <a:cubicBezTo>
                  <a:pt x="62126" y="34497"/>
                  <a:pt x="61512" y="33951"/>
                  <a:pt x="61080" y="33337"/>
                </a:cubicBezTo>
                <a:cubicBezTo>
                  <a:pt x="60830" y="33019"/>
                  <a:pt x="60716" y="32632"/>
                  <a:pt x="60511" y="32337"/>
                </a:cubicBezTo>
                <a:cubicBezTo>
                  <a:pt x="60375" y="32155"/>
                  <a:pt x="60125" y="31995"/>
                  <a:pt x="59966" y="31791"/>
                </a:cubicBezTo>
                <a:cubicBezTo>
                  <a:pt x="59806" y="31563"/>
                  <a:pt x="59761" y="31245"/>
                  <a:pt x="59602" y="30995"/>
                </a:cubicBezTo>
                <a:cubicBezTo>
                  <a:pt x="59397" y="30654"/>
                  <a:pt x="59011" y="30381"/>
                  <a:pt x="58965" y="29949"/>
                </a:cubicBezTo>
                <a:cubicBezTo>
                  <a:pt x="58920" y="29858"/>
                  <a:pt x="58829" y="29926"/>
                  <a:pt x="58760" y="29926"/>
                </a:cubicBezTo>
                <a:cubicBezTo>
                  <a:pt x="58692" y="29653"/>
                  <a:pt x="58647" y="29380"/>
                  <a:pt x="58442" y="29039"/>
                </a:cubicBezTo>
                <a:cubicBezTo>
                  <a:pt x="58465" y="28630"/>
                  <a:pt x="58669" y="28334"/>
                  <a:pt x="58328" y="27743"/>
                </a:cubicBezTo>
                <a:cubicBezTo>
                  <a:pt x="58488" y="27447"/>
                  <a:pt x="58874" y="27993"/>
                  <a:pt x="59238" y="27720"/>
                </a:cubicBezTo>
                <a:cubicBezTo>
                  <a:pt x="59397" y="27516"/>
                  <a:pt x="59011" y="27197"/>
                  <a:pt x="58942" y="27038"/>
                </a:cubicBezTo>
                <a:cubicBezTo>
                  <a:pt x="58806" y="26902"/>
                  <a:pt x="58829" y="27106"/>
                  <a:pt x="58601" y="27061"/>
                </a:cubicBezTo>
                <a:cubicBezTo>
                  <a:pt x="58397" y="26720"/>
                  <a:pt x="58806" y="26720"/>
                  <a:pt x="58715" y="26447"/>
                </a:cubicBezTo>
                <a:cubicBezTo>
                  <a:pt x="58647" y="26060"/>
                  <a:pt x="58397" y="26242"/>
                  <a:pt x="58328" y="25924"/>
                </a:cubicBezTo>
                <a:cubicBezTo>
                  <a:pt x="58465" y="25901"/>
                  <a:pt x="58442" y="25765"/>
                  <a:pt x="58601" y="25719"/>
                </a:cubicBezTo>
                <a:cubicBezTo>
                  <a:pt x="58533" y="25378"/>
                  <a:pt x="58328" y="25401"/>
                  <a:pt x="58260" y="25105"/>
                </a:cubicBezTo>
                <a:cubicBezTo>
                  <a:pt x="58374" y="25014"/>
                  <a:pt x="58442" y="25128"/>
                  <a:pt x="58533" y="25105"/>
                </a:cubicBezTo>
                <a:cubicBezTo>
                  <a:pt x="58351" y="24787"/>
                  <a:pt x="58146" y="24537"/>
                  <a:pt x="58283" y="24264"/>
                </a:cubicBezTo>
                <a:cubicBezTo>
                  <a:pt x="58237" y="24150"/>
                  <a:pt x="58169" y="24241"/>
                  <a:pt x="58215" y="24287"/>
                </a:cubicBezTo>
                <a:cubicBezTo>
                  <a:pt x="58010" y="24059"/>
                  <a:pt x="57783" y="23491"/>
                  <a:pt x="57851" y="23218"/>
                </a:cubicBezTo>
                <a:cubicBezTo>
                  <a:pt x="57714" y="23081"/>
                  <a:pt x="57601" y="23241"/>
                  <a:pt x="57669" y="22990"/>
                </a:cubicBezTo>
                <a:cubicBezTo>
                  <a:pt x="57510" y="22763"/>
                  <a:pt x="57351" y="22695"/>
                  <a:pt x="57146" y="22672"/>
                </a:cubicBezTo>
                <a:cubicBezTo>
                  <a:pt x="57169" y="22558"/>
                  <a:pt x="57373" y="22467"/>
                  <a:pt x="57351" y="22331"/>
                </a:cubicBezTo>
                <a:cubicBezTo>
                  <a:pt x="57282" y="22286"/>
                  <a:pt x="57214" y="22263"/>
                  <a:pt x="57169" y="22172"/>
                </a:cubicBezTo>
                <a:cubicBezTo>
                  <a:pt x="57009" y="22263"/>
                  <a:pt x="57009" y="22399"/>
                  <a:pt x="56759" y="22467"/>
                </a:cubicBezTo>
                <a:cubicBezTo>
                  <a:pt x="56691" y="22331"/>
                  <a:pt x="56782" y="22376"/>
                  <a:pt x="56873" y="22331"/>
                </a:cubicBezTo>
                <a:cubicBezTo>
                  <a:pt x="56873" y="22104"/>
                  <a:pt x="56668" y="22240"/>
                  <a:pt x="56646" y="22081"/>
                </a:cubicBezTo>
                <a:cubicBezTo>
                  <a:pt x="56623" y="21922"/>
                  <a:pt x="57055" y="21421"/>
                  <a:pt x="56555" y="21603"/>
                </a:cubicBezTo>
                <a:cubicBezTo>
                  <a:pt x="56464" y="21672"/>
                  <a:pt x="56555" y="21831"/>
                  <a:pt x="56646" y="21762"/>
                </a:cubicBezTo>
                <a:cubicBezTo>
                  <a:pt x="56646" y="21899"/>
                  <a:pt x="56395" y="22013"/>
                  <a:pt x="56305" y="22149"/>
                </a:cubicBezTo>
                <a:cubicBezTo>
                  <a:pt x="56168" y="22058"/>
                  <a:pt x="56054" y="21990"/>
                  <a:pt x="55963" y="21808"/>
                </a:cubicBezTo>
                <a:cubicBezTo>
                  <a:pt x="56123" y="21717"/>
                  <a:pt x="56145" y="22081"/>
                  <a:pt x="56327" y="21899"/>
                </a:cubicBezTo>
                <a:cubicBezTo>
                  <a:pt x="56373" y="21603"/>
                  <a:pt x="55941" y="21353"/>
                  <a:pt x="55691" y="21467"/>
                </a:cubicBezTo>
                <a:cubicBezTo>
                  <a:pt x="55645" y="21262"/>
                  <a:pt x="55258" y="21126"/>
                  <a:pt x="55554" y="20853"/>
                </a:cubicBezTo>
                <a:cubicBezTo>
                  <a:pt x="55463" y="20625"/>
                  <a:pt x="55304" y="20898"/>
                  <a:pt x="55168" y="20739"/>
                </a:cubicBezTo>
                <a:cubicBezTo>
                  <a:pt x="55122" y="20603"/>
                  <a:pt x="55258" y="20694"/>
                  <a:pt x="55327" y="20739"/>
                </a:cubicBezTo>
                <a:cubicBezTo>
                  <a:pt x="55486" y="20535"/>
                  <a:pt x="55213" y="20216"/>
                  <a:pt x="55600" y="20102"/>
                </a:cubicBezTo>
                <a:cubicBezTo>
                  <a:pt x="55600" y="19943"/>
                  <a:pt x="55349" y="19761"/>
                  <a:pt x="55190" y="19807"/>
                </a:cubicBezTo>
                <a:cubicBezTo>
                  <a:pt x="55190" y="19943"/>
                  <a:pt x="55327" y="20034"/>
                  <a:pt x="55395" y="20148"/>
                </a:cubicBezTo>
                <a:cubicBezTo>
                  <a:pt x="55213" y="20193"/>
                  <a:pt x="55168" y="20603"/>
                  <a:pt x="54917" y="20421"/>
                </a:cubicBezTo>
                <a:cubicBezTo>
                  <a:pt x="54667" y="20239"/>
                  <a:pt x="55054" y="20375"/>
                  <a:pt x="55122" y="20148"/>
                </a:cubicBezTo>
                <a:cubicBezTo>
                  <a:pt x="54917" y="20034"/>
                  <a:pt x="54713" y="20216"/>
                  <a:pt x="54758" y="19921"/>
                </a:cubicBezTo>
                <a:cubicBezTo>
                  <a:pt x="54554" y="19852"/>
                  <a:pt x="54735" y="20102"/>
                  <a:pt x="54576" y="20193"/>
                </a:cubicBezTo>
                <a:cubicBezTo>
                  <a:pt x="54554" y="19989"/>
                  <a:pt x="54212" y="19875"/>
                  <a:pt x="53985" y="19739"/>
                </a:cubicBezTo>
                <a:cubicBezTo>
                  <a:pt x="53917" y="19557"/>
                  <a:pt x="54281" y="19488"/>
                  <a:pt x="54053" y="19284"/>
                </a:cubicBezTo>
                <a:cubicBezTo>
                  <a:pt x="53917" y="19216"/>
                  <a:pt x="53826" y="19238"/>
                  <a:pt x="53758" y="19329"/>
                </a:cubicBezTo>
                <a:cubicBezTo>
                  <a:pt x="53712" y="19443"/>
                  <a:pt x="53940" y="19466"/>
                  <a:pt x="53894" y="19579"/>
                </a:cubicBezTo>
                <a:cubicBezTo>
                  <a:pt x="53826" y="19875"/>
                  <a:pt x="53598" y="19579"/>
                  <a:pt x="53439" y="19534"/>
                </a:cubicBezTo>
                <a:cubicBezTo>
                  <a:pt x="53371" y="19852"/>
                  <a:pt x="53712" y="19739"/>
                  <a:pt x="53894" y="19875"/>
                </a:cubicBezTo>
                <a:cubicBezTo>
                  <a:pt x="53553" y="20193"/>
                  <a:pt x="53417" y="19739"/>
                  <a:pt x="52916" y="19557"/>
                </a:cubicBezTo>
                <a:cubicBezTo>
                  <a:pt x="53007" y="19466"/>
                  <a:pt x="53144" y="19511"/>
                  <a:pt x="53212" y="19420"/>
                </a:cubicBezTo>
                <a:cubicBezTo>
                  <a:pt x="52552" y="19261"/>
                  <a:pt x="52757" y="18920"/>
                  <a:pt x="52598" y="18647"/>
                </a:cubicBezTo>
                <a:cubicBezTo>
                  <a:pt x="52530" y="18624"/>
                  <a:pt x="52461" y="18670"/>
                  <a:pt x="52393" y="18624"/>
                </a:cubicBezTo>
                <a:cubicBezTo>
                  <a:pt x="52393" y="18943"/>
                  <a:pt x="52575" y="19193"/>
                  <a:pt x="52484" y="19534"/>
                </a:cubicBezTo>
                <a:cubicBezTo>
                  <a:pt x="52325" y="19375"/>
                  <a:pt x="52211" y="19193"/>
                  <a:pt x="52325" y="18988"/>
                </a:cubicBezTo>
                <a:cubicBezTo>
                  <a:pt x="52052" y="18806"/>
                  <a:pt x="51916" y="18897"/>
                  <a:pt x="51757" y="18988"/>
                </a:cubicBezTo>
                <a:cubicBezTo>
                  <a:pt x="51666" y="18875"/>
                  <a:pt x="51688" y="18738"/>
                  <a:pt x="51734" y="18602"/>
                </a:cubicBezTo>
                <a:cubicBezTo>
                  <a:pt x="51438" y="18488"/>
                  <a:pt x="51552" y="18715"/>
                  <a:pt x="51165" y="18397"/>
                </a:cubicBezTo>
                <a:cubicBezTo>
                  <a:pt x="51052" y="18306"/>
                  <a:pt x="50824" y="18192"/>
                  <a:pt x="50892" y="18079"/>
                </a:cubicBezTo>
                <a:cubicBezTo>
                  <a:pt x="50529" y="17965"/>
                  <a:pt x="50801" y="18329"/>
                  <a:pt x="50529" y="18374"/>
                </a:cubicBezTo>
                <a:lnTo>
                  <a:pt x="50779" y="18511"/>
                </a:lnTo>
                <a:cubicBezTo>
                  <a:pt x="50620" y="18602"/>
                  <a:pt x="50119" y="18238"/>
                  <a:pt x="50369" y="18010"/>
                </a:cubicBezTo>
                <a:cubicBezTo>
                  <a:pt x="49937" y="17874"/>
                  <a:pt x="49869" y="17647"/>
                  <a:pt x="49505" y="17510"/>
                </a:cubicBezTo>
                <a:cubicBezTo>
                  <a:pt x="49642" y="17760"/>
                  <a:pt x="50369" y="18124"/>
                  <a:pt x="50006" y="18306"/>
                </a:cubicBezTo>
                <a:cubicBezTo>
                  <a:pt x="49733" y="18192"/>
                  <a:pt x="49915" y="17965"/>
                  <a:pt x="49664" y="17851"/>
                </a:cubicBezTo>
                <a:cubicBezTo>
                  <a:pt x="49596" y="17828"/>
                  <a:pt x="49528" y="17897"/>
                  <a:pt x="49460" y="17851"/>
                </a:cubicBezTo>
                <a:cubicBezTo>
                  <a:pt x="49369" y="17988"/>
                  <a:pt x="49483" y="18056"/>
                  <a:pt x="49392" y="18192"/>
                </a:cubicBezTo>
                <a:cubicBezTo>
                  <a:pt x="49551" y="18306"/>
                  <a:pt x="49642" y="18261"/>
                  <a:pt x="49778" y="18283"/>
                </a:cubicBezTo>
                <a:cubicBezTo>
                  <a:pt x="49846" y="18556"/>
                  <a:pt x="49164" y="18170"/>
                  <a:pt x="49073" y="17942"/>
                </a:cubicBezTo>
                <a:cubicBezTo>
                  <a:pt x="49119" y="17806"/>
                  <a:pt x="49255" y="17828"/>
                  <a:pt x="49301" y="17692"/>
                </a:cubicBezTo>
                <a:cubicBezTo>
                  <a:pt x="48891" y="17647"/>
                  <a:pt x="48300" y="17351"/>
                  <a:pt x="48300" y="17010"/>
                </a:cubicBezTo>
                <a:cubicBezTo>
                  <a:pt x="48073" y="17078"/>
                  <a:pt x="48255" y="17305"/>
                  <a:pt x="48300" y="17487"/>
                </a:cubicBezTo>
                <a:cubicBezTo>
                  <a:pt x="47709" y="17465"/>
                  <a:pt x="47595" y="16623"/>
                  <a:pt x="46867" y="16601"/>
                </a:cubicBezTo>
                <a:cubicBezTo>
                  <a:pt x="46549" y="16532"/>
                  <a:pt x="46867" y="16282"/>
                  <a:pt x="46481" y="16237"/>
                </a:cubicBezTo>
                <a:cubicBezTo>
                  <a:pt x="46231" y="16032"/>
                  <a:pt x="46208" y="16350"/>
                  <a:pt x="46026" y="16305"/>
                </a:cubicBezTo>
                <a:cubicBezTo>
                  <a:pt x="45662" y="15941"/>
                  <a:pt x="45321" y="15941"/>
                  <a:pt x="45139" y="15600"/>
                </a:cubicBezTo>
                <a:cubicBezTo>
                  <a:pt x="45026" y="15600"/>
                  <a:pt x="44957" y="15736"/>
                  <a:pt x="44798" y="15623"/>
                </a:cubicBezTo>
                <a:cubicBezTo>
                  <a:pt x="44639" y="15645"/>
                  <a:pt x="44548" y="15827"/>
                  <a:pt x="44389" y="15805"/>
                </a:cubicBezTo>
                <a:cubicBezTo>
                  <a:pt x="44434" y="15941"/>
                  <a:pt x="44389" y="16009"/>
                  <a:pt x="44230" y="15918"/>
                </a:cubicBezTo>
                <a:cubicBezTo>
                  <a:pt x="44298" y="15668"/>
                  <a:pt x="44684" y="15577"/>
                  <a:pt x="44389" y="15350"/>
                </a:cubicBezTo>
                <a:cubicBezTo>
                  <a:pt x="44139" y="15259"/>
                  <a:pt x="44434" y="15532"/>
                  <a:pt x="44230" y="15645"/>
                </a:cubicBezTo>
                <a:cubicBezTo>
                  <a:pt x="43911" y="15441"/>
                  <a:pt x="43616" y="15532"/>
                  <a:pt x="43366" y="15418"/>
                </a:cubicBezTo>
                <a:cubicBezTo>
                  <a:pt x="43024" y="15259"/>
                  <a:pt x="42911" y="14895"/>
                  <a:pt x="42479" y="14736"/>
                </a:cubicBezTo>
                <a:cubicBezTo>
                  <a:pt x="42274" y="14599"/>
                  <a:pt x="42365" y="15100"/>
                  <a:pt x="42092" y="14850"/>
                </a:cubicBezTo>
                <a:cubicBezTo>
                  <a:pt x="41796" y="14736"/>
                  <a:pt x="42092" y="14736"/>
                  <a:pt x="42092" y="14645"/>
                </a:cubicBezTo>
                <a:cubicBezTo>
                  <a:pt x="42069" y="14554"/>
                  <a:pt x="41796" y="14486"/>
                  <a:pt x="41910" y="14304"/>
                </a:cubicBezTo>
                <a:cubicBezTo>
                  <a:pt x="41501" y="14213"/>
                  <a:pt x="41683" y="14508"/>
                  <a:pt x="41433" y="14622"/>
                </a:cubicBezTo>
                <a:cubicBezTo>
                  <a:pt x="41205" y="14395"/>
                  <a:pt x="40773" y="14190"/>
                  <a:pt x="40455" y="14167"/>
                </a:cubicBezTo>
                <a:cubicBezTo>
                  <a:pt x="40318" y="13940"/>
                  <a:pt x="40569" y="13940"/>
                  <a:pt x="40705" y="13826"/>
                </a:cubicBezTo>
                <a:cubicBezTo>
                  <a:pt x="40637" y="13599"/>
                  <a:pt x="40159" y="13599"/>
                  <a:pt x="39773" y="13508"/>
                </a:cubicBezTo>
                <a:cubicBezTo>
                  <a:pt x="39977" y="13281"/>
                  <a:pt x="39864" y="13144"/>
                  <a:pt x="40250" y="13167"/>
                </a:cubicBezTo>
                <a:cubicBezTo>
                  <a:pt x="40273" y="13053"/>
                  <a:pt x="40045" y="13008"/>
                  <a:pt x="39932" y="12939"/>
                </a:cubicBezTo>
                <a:cubicBezTo>
                  <a:pt x="39727" y="12848"/>
                  <a:pt x="39727" y="13235"/>
                  <a:pt x="39636" y="13349"/>
                </a:cubicBezTo>
                <a:cubicBezTo>
                  <a:pt x="39341" y="13212"/>
                  <a:pt x="39272" y="13531"/>
                  <a:pt x="38977" y="13326"/>
                </a:cubicBezTo>
                <a:cubicBezTo>
                  <a:pt x="38863" y="13303"/>
                  <a:pt x="38840" y="13440"/>
                  <a:pt x="38772" y="13531"/>
                </a:cubicBezTo>
                <a:cubicBezTo>
                  <a:pt x="38249" y="13144"/>
                  <a:pt x="37658" y="13030"/>
                  <a:pt x="37180" y="12712"/>
                </a:cubicBezTo>
                <a:cubicBezTo>
                  <a:pt x="37089" y="12689"/>
                  <a:pt x="37067" y="12780"/>
                  <a:pt x="37021" y="12826"/>
                </a:cubicBezTo>
                <a:cubicBezTo>
                  <a:pt x="36657" y="12621"/>
                  <a:pt x="36339" y="12598"/>
                  <a:pt x="36134" y="12439"/>
                </a:cubicBezTo>
                <a:cubicBezTo>
                  <a:pt x="36111" y="12416"/>
                  <a:pt x="36202" y="12303"/>
                  <a:pt x="36202" y="12280"/>
                </a:cubicBezTo>
                <a:cubicBezTo>
                  <a:pt x="36134" y="12189"/>
                  <a:pt x="35816" y="12166"/>
                  <a:pt x="35748" y="12075"/>
                </a:cubicBezTo>
                <a:cubicBezTo>
                  <a:pt x="35634" y="12053"/>
                  <a:pt x="35611" y="12212"/>
                  <a:pt x="35497" y="12166"/>
                </a:cubicBezTo>
                <a:cubicBezTo>
                  <a:pt x="35270" y="12348"/>
                  <a:pt x="35748" y="12348"/>
                  <a:pt x="35543" y="12553"/>
                </a:cubicBezTo>
                <a:cubicBezTo>
                  <a:pt x="35020" y="12576"/>
                  <a:pt x="35497" y="12007"/>
                  <a:pt x="34884" y="12075"/>
                </a:cubicBezTo>
                <a:cubicBezTo>
                  <a:pt x="34906" y="11939"/>
                  <a:pt x="35020" y="11984"/>
                  <a:pt x="35065" y="11893"/>
                </a:cubicBezTo>
                <a:cubicBezTo>
                  <a:pt x="34838" y="11666"/>
                  <a:pt x="34474" y="11893"/>
                  <a:pt x="34429" y="11620"/>
                </a:cubicBezTo>
                <a:cubicBezTo>
                  <a:pt x="34315" y="11575"/>
                  <a:pt x="34292" y="11711"/>
                  <a:pt x="34247" y="11802"/>
                </a:cubicBezTo>
                <a:cubicBezTo>
                  <a:pt x="33747" y="11439"/>
                  <a:pt x="33383" y="11393"/>
                  <a:pt x="32837" y="11302"/>
                </a:cubicBezTo>
                <a:cubicBezTo>
                  <a:pt x="32905" y="11188"/>
                  <a:pt x="33133" y="11370"/>
                  <a:pt x="33178" y="11257"/>
                </a:cubicBezTo>
                <a:cubicBezTo>
                  <a:pt x="33178" y="10961"/>
                  <a:pt x="32041" y="11143"/>
                  <a:pt x="32723" y="11325"/>
                </a:cubicBezTo>
                <a:cubicBezTo>
                  <a:pt x="32610" y="11484"/>
                  <a:pt x="32246" y="11166"/>
                  <a:pt x="32041" y="11143"/>
                </a:cubicBezTo>
                <a:cubicBezTo>
                  <a:pt x="32155" y="10984"/>
                  <a:pt x="32064" y="10916"/>
                  <a:pt x="32087" y="10802"/>
                </a:cubicBezTo>
                <a:cubicBezTo>
                  <a:pt x="31973" y="10756"/>
                  <a:pt x="31996" y="10847"/>
                  <a:pt x="32064" y="10870"/>
                </a:cubicBezTo>
                <a:cubicBezTo>
                  <a:pt x="31723" y="11052"/>
                  <a:pt x="31291" y="10233"/>
                  <a:pt x="30995" y="10597"/>
                </a:cubicBezTo>
                <a:cubicBezTo>
                  <a:pt x="30677" y="10506"/>
                  <a:pt x="30881" y="10279"/>
                  <a:pt x="30495" y="10211"/>
                </a:cubicBezTo>
                <a:cubicBezTo>
                  <a:pt x="30381" y="10370"/>
                  <a:pt x="30563" y="10415"/>
                  <a:pt x="30722" y="10483"/>
                </a:cubicBezTo>
                <a:cubicBezTo>
                  <a:pt x="30540" y="10620"/>
                  <a:pt x="30199" y="10256"/>
                  <a:pt x="30108" y="10142"/>
                </a:cubicBezTo>
                <a:cubicBezTo>
                  <a:pt x="29949" y="10097"/>
                  <a:pt x="30108" y="10461"/>
                  <a:pt x="29744" y="10256"/>
                </a:cubicBezTo>
                <a:cubicBezTo>
                  <a:pt x="29517" y="10211"/>
                  <a:pt x="29608" y="10074"/>
                  <a:pt x="29653" y="9938"/>
                </a:cubicBezTo>
                <a:cubicBezTo>
                  <a:pt x="29471" y="9801"/>
                  <a:pt x="29335" y="10029"/>
                  <a:pt x="29199" y="10029"/>
                </a:cubicBezTo>
                <a:cubicBezTo>
                  <a:pt x="29176" y="10029"/>
                  <a:pt x="29176" y="9938"/>
                  <a:pt x="29153" y="9915"/>
                </a:cubicBezTo>
                <a:cubicBezTo>
                  <a:pt x="29130" y="9892"/>
                  <a:pt x="29085" y="9983"/>
                  <a:pt x="29085" y="9960"/>
                </a:cubicBezTo>
                <a:cubicBezTo>
                  <a:pt x="28994" y="9938"/>
                  <a:pt x="28857" y="9847"/>
                  <a:pt x="28744" y="9824"/>
                </a:cubicBezTo>
                <a:cubicBezTo>
                  <a:pt x="28676" y="9801"/>
                  <a:pt x="28585" y="9756"/>
                  <a:pt x="28516" y="9710"/>
                </a:cubicBezTo>
                <a:cubicBezTo>
                  <a:pt x="28425" y="9688"/>
                  <a:pt x="28380" y="9915"/>
                  <a:pt x="28289" y="9619"/>
                </a:cubicBezTo>
                <a:cubicBezTo>
                  <a:pt x="28266" y="9574"/>
                  <a:pt x="28198" y="9437"/>
                  <a:pt x="28152" y="9483"/>
                </a:cubicBezTo>
                <a:cubicBezTo>
                  <a:pt x="28152" y="9483"/>
                  <a:pt x="28152" y="9642"/>
                  <a:pt x="28152" y="9642"/>
                </a:cubicBezTo>
                <a:cubicBezTo>
                  <a:pt x="28152" y="9642"/>
                  <a:pt x="27811" y="9096"/>
                  <a:pt x="27925" y="9642"/>
                </a:cubicBezTo>
                <a:cubicBezTo>
                  <a:pt x="27857" y="9619"/>
                  <a:pt x="27811" y="9619"/>
                  <a:pt x="27720" y="9619"/>
                </a:cubicBezTo>
                <a:cubicBezTo>
                  <a:pt x="27698" y="9597"/>
                  <a:pt x="27675" y="9665"/>
                  <a:pt x="27652" y="9733"/>
                </a:cubicBezTo>
                <a:cubicBezTo>
                  <a:pt x="27629" y="9779"/>
                  <a:pt x="27607" y="9938"/>
                  <a:pt x="27607" y="9915"/>
                </a:cubicBezTo>
                <a:cubicBezTo>
                  <a:pt x="27584" y="9938"/>
                  <a:pt x="27493" y="9779"/>
                  <a:pt x="27470" y="9801"/>
                </a:cubicBezTo>
                <a:cubicBezTo>
                  <a:pt x="27402" y="9892"/>
                  <a:pt x="27561" y="10165"/>
                  <a:pt x="27379" y="9938"/>
                </a:cubicBezTo>
                <a:cubicBezTo>
                  <a:pt x="27402" y="10051"/>
                  <a:pt x="27425" y="10165"/>
                  <a:pt x="27470" y="10256"/>
                </a:cubicBezTo>
                <a:cubicBezTo>
                  <a:pt x="27357" y="10461"/>
                  <a:pt x="27266" y="10643"/>
                  <a:pt x="27175" y="10847"/>
                </a:cubicBezTo>
                <a:cubicBezTo>
                  <a:pt x="27152" y="10961"/>
                  <a:pt x="27106" y="11052"/>
                  <a:pt x="27106" y="11143"/>
                </a:cubicBezTo>
                <a:cubicBezTo>
                  <a:pt x="27084" y="11188"/>
                  <a:pt x="27084" y="11257"/>
                  <a:pt x="27061" y="11302"/>
                </a:cubicBezTo>
                <a:lnTo>
                  <a:pt x="27061" y="11370"/>
                </a:lnTo>
                <a:cubicBezTo>
                  <a:pt x="27061" y="11393"/>
                  <a:pt x="27084" y="11393"/>
                  <a:pt x="27038" y="11484"/>
                </a:cubicBezTo>
                <a:cubicBezTo>
                  <a:pt x="26925" y="11530"/>
                  <a:pt x="26811" y="11552"/>
                  <a:pt x="26697" y="11530"/>
                </a:cubicBezTo>
                <a:cubicBezTo>
                  <a:pt x="26538" y="12598"/>
                  <a:pt x="25924" y="13462"/>
                  <a:pt x="25424" y="14417"/>
                </a:cubicBezTo>
                <a:cubicBezTo>
                  <a:pt x="25242" y="14645"/>
                  <a:pt x="25651" y="14690"/>
                  <a:pt x="25378" y="14941"/>
                </a:cubicBezTo>
                <a:cubicBezTo>
                  <a:pt x="25196" y="14736"/>
                  <a:pt x="25014" y="14850"/>
                  <a:pt x="24832" y="14963"/>
                </a:cubicBezTo>
                <a:cubicBezTo>
                  <a:pt x="25014" y="15191"/>
                  <a:pt x="25151" y="14804"/>
                  <a:pt x="25310" y="15031"/>
                </a:cubicBezTo>
                <a:cubicBezTo>
                  <a:pt x="25174" y="15259"/>
                  <a:pt x="25014" y="15486"/>
                  <a:pt x="24855" y="15395"/>
                </a:cubicBezTo>
                <a:cubicBezTo>
                  <a:pt x="24810" y="15554"/>
                  <a:pt x="24878" y="15668"/>
                  <a:pt x="24992" y="15782"/>
                </a:cubicBezTo>
                <a:cubicBezTo>
                  <a:pt x="24605" y="16419"/>
                  <a:pt x="24423" y="16532"/>
                  <a:pt x="23968" y="17169"/>
                </a:cubicBezTo>
                <a:cubicBezTo>
                  <a:pt x="23832" y="16714"/>
                  <a:pt x="23764" y="16691"/>
                  <a:pt x="23400" y="16373"/>
                </a:cubicBezTo>
                <a:cubicBezTo>
                  <a:pt x="23241" y="16532"/>
                  <a:pt x="23400" y="16601"/>
                  <a:pt x="23491" y="16691"/>
                </a:cubicBezTo>
                <a:cubicBezTo>
                  <a:pt x="23286" y="16896"/>
                  <a:pt x="23059" y="16714"/>
                  <a:pt x="22854" y="16714"/>
                </a:cubicBezTo>
                <a:cubicBezTo>
                  <a:pt x="22695" y="17192"/>
                  <a:pt x="22172" y="17374"/>
                  <a:pt x="22286" y="17783"/>
                </a:cubicBezTo>
                <a:cubicBezTo>
                  <a:pt x="22195" y="17988"/>
                  <a:pt x="22058" y="17806"/>
                  <a:pt x="21967" y="17919"/>
                </a:cubicBezTo>
                <a:cubicBezTo>
                  <a:pt x="21922" y="18010"/>
                  <a:pt x="22058" y="18079"/>
                  <a:pt x="21990" y="18170"/>
                </a:cubicBezTo>
                <a:cubicBezTo>
                  <a:pt x="21831" y="18511"/>
                  <a:pt x="21672" y="18420"/>
                  <a:pt x="21512" y="18693"/>
                </a:cubicBezTo>
                <a:cubicBezTo>
                  <a:pt x="21331" y="18647"/>
                  <a:pt x="21171" y="18624"/>
                  <a:pt x="21012" y="18943"/>
                </a:cubicBezTo>
                <a:cubicBezTo>
                  <a:pt x="21103" y="19307"/>
                  <a:pt x="21581" y="18352"/>
                  <a:pt x="21331" y="18943"/>
                </a:cubicBezTo>
                <a:cubicBezTo>
                  <a:pt x="21285" y="19102"/>
                  <a:pt x="21126" y="19216"/>
                  <a:pt x="21103" y="19261"/>
                </a:cubicBezTo>
                <a:cubicBezTo>
                  <a:pt x="20989" y="19488"/>
                  <a:pt x="21058" y="19602"/>
                  <a:pt x="21012" y="19670"/>
                </a:cubicBezTo>
                <a:cubicBezTo>
                  <a:pt x="20921" y="19830"/>
                  <a:pt x="20807" y="19807"/>
                  <a:pt x="20717" y="19943"/>
                </a:cubicBezTo>
                <a:cubicBezTo>
                  <a:pt x="20262" y="20580"/>
                  <a:pt x="19852" y="21444"/>
                  <a:pt x="19511" y="21762"/>
                </a:cubicBezTo>
                <a:cubicBezTo>
                  <a:pt x="19466" y="21876"/>
                  <a:pt x="19580" y="21922"/>
                  <a:pt x="19671" y="21990"/>
                </a:cubicBezTo>
                <a:cubicBezTo>
                  <a:pt x="19261" y="22286"/>
                  <a:pt x="18875" y="23036"/>
                  <a:pt x="18852" y="23582"/>
                </a:cubicBezTo>
                <a:cubicBezTo>
                  <a:pt x="18761" y="23764"/>
                  <a:pt x="18602" y="23786"/>
                  <a:pt x="18488" y="23946"/>
                </a:cubicBezTo>
                <a:cubicBezTo>
                  <a:pt x="18397" y="24082"/>
                  <a:pt x="18511" y="24218"/>
                  <a:pt x="18465" y="24264"/>
                </a:cubicBezTo>
                <a:cubicBezTo>
                  <a:pt x="18397" y="24378"/>
                  <a:pt x="18261" y="24287"/>
                  <a:pt x="18215" y="24332"/>
                </a:cubicBezTo>
                <a:cubicBezTo>
                  <a:pt x="18192" y="24378"/>
                  <a:pt x="18033" y="24764"/>
                  <a:pt x="18010" y="24787"/>
                </a:cubicBezTo>
                <a:cubicBezTo>
                  <a:pt x="17920" y="24946"/>
                  <a:pt x="17942" y="25105"/>
                  <a:pt x="17738" y="25310"/>
                </a:cubicBezTo>
                <a:cubicBezTo>
                  <a:pt x="17851" y="25355"/>
                  <a:pt x="17942" y="25151"/>
                  <a:pt x="18033" y="25037"/>
                </a:cubicBezTo>
                <a:cubicBezTo>
                  <a:pt x="18306" y="24946"/>
                  <a:pt x="17715" y="25606"/>
                  <a:pt x="17601" y="25810"/>
                </a:cubicBezTo>
                <a:cubicBezTo>
                  <a:pt x="17556" y="25515"/>
                  <a:pt x="17237" y="25901"/>
                  <a:pt x="17328" y="25492"/>
                </a:cubicBezTo>
                <a:cubicBezTo>
                  <a:pt x="17078" y="25446"/>
                  <a:pt x="17397" y="25765"/>
                  <a:pt x="17124" y="25947"/>
                </a:cubicBezTo>
                <a:cubicBezTo>
                  <a:pt x="17192" y="26174"/>
                  <a:pt x="17510" y="25924"/>
                  <a:pt x="17397" y="26129"/>
                </a:cubicBezTo>
                <a:cubicBezTo>
                  <a:pt x="17192" y="26470"/>
                  <a:pt x="17306" y="26038"/>
                  <a:pt x="17078" y="26151"/>
                </a:cubicBezTo>
                <a:cubicBezTo>
                  <a:pt x="16942" y="26288"/>
                  <a:pt x="17169" y="26356"/>
                  <a:pt x="17169" y="26447"/>
                </a:cubicBezTo>
                <a:cubicBezTo>
                  <a:pt x="17169" y="26561"/>
                  <a:pt x="16805" y="26833"/>
                  <a:pt x="17101" y="26879"/>
                </a:cubicBezTo>
                <a:cubicBezTo>
                  <a:pt x="16828" y="27334"/>
                  <a:pt x="16555" y="27607"/>
                  <a:pt x="16282" y="27948"/>
                </a:cubicBezTo>
                <a:cubicBezTo>
                  <a:pt x="16078" y="27766"/>
                  <a:pt x="15896" y="27948"/>
                  <a:pt x="15850" y="27675"/>
                </a:cubicBezTo>
                <a:cubicBezTo>
                  <a:pt x="15532" y="27902"/>
                  <a:pt x="15009" y="28721"/>
                  <a:pt x="14918" y="29130"/>
                </a:cubicBezTo>
                <a:cubicBezTo>
                  <a:pt x="14895" y="29221"/>
                  <a:pt x="14941" y="29244"/>
                  <a:pt x="15009" y="29312"/>
                </a:cubicBezTo>
                <a:cubicBezTo>
                  <a:pt x="14668" y="30040"/>
                  <a:pt x="13917" y="30608"/>
                  <a:pt x="13940" y="31131"/>
                </a:cubicBezTo>
                <a:cubicBezTo>
                  <a:pt x="13667" y="31450"/>
                  <a:pt x="13212" y="31904"/>
                  <a:pt x="13553" y="32132"/>
                </a:cubicBezTo>
                <a:cubicBezTo>
                  <a:pt x="13326" y="32291"/>
                  <a:pt x="13349" y="32587"/>
                  <a:pt x="13212" y="32814"/>
                </a:cubicBezTo>
                <a:cubicBezTo>
                  <a:pt x="13121" y="32973"/>
                  <a:pt x="12917" y="33132"/>
                  <a:pt x="12871" y="33269"/>
                </a:cubicBezTo>
                <a:cubicBezTo>
                  <a:pt x="12826" y="33360"/>
                  <a:pt x="12871" y="33542"/>
                  <a:pt x="12871" y="33610"/>
                </a:cubicBezTo>
                <a:cubicBezTo>
                  <a:pt x="12803" y="33792"/>
                  <a:pt x="12712" y="33974"/>
                  <a:pt x="12621" y="34156"/>
                </a:cubicBezTo>
                <a:cubicBezTo>
                  <a:pt x="12553" y="34269"/>
                  <a:pt x="12507" y="34360"/>
                  <a:pt x="12462" y="34451"/>
                </a:cubicBezTo>
                <a:cubicBezTo>
                  <a:pt x="12416" y="34633"/>
                  <a:pt x="12212" y="34952"/>
                  <a:pt x="12166" y="35361"/>
                </a:cubicBezTo>
                <a:cubicBezTo>
                  <a:pt x="12144" y="35611"/>
                  <a:pt x="12235" y="35838"/>
                  <a:pt x="12166" y="36066"/>
                </a:cubicBezTo>
                <a:cubicBezTo>
                  <a:pt x="12098" y="36384"/>
                  <a:pt x="11939" y="36612"/>
                  <a:pt x="11962" y="36975"/>
                </a:cubicBezTo>
                <a:cubicBezTo>
                  <a:pt x="11734" y="36839"/>
                  <a:pt x="11643" y="36953"/>
                  <a:pt x="11461" y="36907"/>
                </a:cubicBezTo>
                <a:cubicBezTo>
                  <a:pt x="11621" y="36612"/>
                  <a:pt x="11211" y="36612"/>
                  <a:pt x="11279" y="36384"/>
                </a:cubicBezTo>
                <a:cubicBezTo>
                  <a:pt x="11029" y="36384"/>
                  <a:pt x="11302" y="36680"/>
                  <a:pt x="11120" y="36885"/>
                </a:cubicBezTo>
                <a:cubicBezTo>
                  <a:pt x="10938" y="36612"/>
                  <a:pt x="10484" y="36384"/>
                  <a:pt x="10211" y="36703"/>
                </a:cubicBezTo>
                <a:cubicBezTo>
                  <a:pt x="10165" y="36748"/>
                  <a:pt x="10302" y="36953"/>
                  <a:pt x="10302" y="37021"/>
                </a:cubicBezTo>
                <a:cubicBezTo>
                  <a:pt x="10256" y="37226"/>
                  <a:pt x="10074" y="37612"/>
                  <a:pt x="10006" y="37999"/>
                </a:cubicBezTo>
                <a:cubicBezTo>
                  <a:pt x="9961" y="38363"/>
                  <a:pt x="10120" y="38567"/>
                  <a:pt x="9870" y="38863"/>
                </a:cubicBezTo>
                <a:cubicBezTo>
                  <a:pt x="10097" y="39159"/>
                  <a:pt x="9756" y="40136"/>
                  <a:pt x="9688" y="40819"/>
                </a:cubicBezTo>
                <a:cubicBezTo>
                  <a:pt x="9688" y="41046"/>
                  <a:pt x="9801" y="41160"/>
                  <a:pt x="9801" y="41410"/>
                </a:cubicBezTo>
                <a:cubicBezTo>
                  <a:pt x="9779" y="42046"/>
                  <a:pt x="9415" y="42615"/>
                  <a:pt x="9187" y="43206"/>
                </a:cubicBezTo>
                <a:cubicBezTo>
                  <a:pt x="8892" y="43024"/>
                  <a:pt x="8778" y="43365"/>
                  <a:pt x="8528" y="43343"/>
                </a:cubicBezTo>
                <a:cubicBezTo>
                  <a:pt x="8210" y="43911"/>
                  <a:pt x="7664" y="43797"/>
                  <a:pt x="7300" y="44275"/>
                </a:cubicBezTo>
                <a:cubicBezTo>
                  <a:pt x="7095" y="43934"/>
                  <a:pt x="6982" y="44161"/>
                  <a:pt x="6777" y="44457"/>
                </a:cubicBezTo>
                <a:cubicBezTo>
                  <a:pt x="6550" y="43888"/>
                  <a:pt x="6118" y="44525"/>
                  <a:pt x="5799" y="44411"/>
                </a:cubicBezTo>
                <a:cubicBezTo>
                  <a:pt x="5890" y="44252"/>
                  <a:pt x="5799" y="44207"/>
                  <a:pt x="5845" y="44070"/>
                </a:cubicBezTo>
                <a:cubicBezTo>
                  <a:pt x="5731" y="44048"/>
                  <a:pt x="5685" y="44298"/>
                  <a:pt x="5594" y="44457"/>
                </a:cubicBezTo>
                <a:cubicBezTo>
                  <a:pt x="5504" y="44116"/>
                  <a:pt x="5367" y="44298"/>
                  <a:pt x="5344" y="43979"/>
                </a:cubicBezTo>
                <a:cubicBezTo>
                  <a:pt x="5231" y="43888"/>
                  <a:pt x="5162" y="44002"/>
                  <a:pt x="5094" y="44116"/>
                </a:cubicBezTo>
                <a:cubicBezTo>
                  <a:pt x="5117" y="43957"/>
                  <a:pt x="4912" y="43957"/>
                  <a:pt x="4867" y="43775"/>
                </a:cubicBezTo>
                <a:cubicBezTo>
                  <a:pt x="4867" y="43752"/>
                  <a:pt x="4981" y="43616"/>
                  <a:pt x="4958" y="43593"/>
                </a:cubicBezTo>
                <a:cubicBezTo>
                  <a:pt x="4867" y="43434"/>
                  <a:pt x="4571" y="43479"/>
                  <a:pt x="4617" y="43320"/>
                </a:cubicBezTo>
                <a:cubicBezTo>
                  <a:pt x="4617" y="43252"/>
                  <a:pt x="4753" y="43252"/>
                  <a:pt x="4753" y="43161"/>
                </a:cubicBezTo>
                <a:cubicBezTo>
                  <a:pt x="4753" y="42956"/>
                  <a:pt x="4708" y="42842"/>
                  <a:pt x="4503" y="42638"/>
                </a:cubicBezTo>
                <a:cubicBezTo>
                  <a:pt x="4685" y="42319"/>
                  <a:pt x="4503" y="42228"/>
                  <a:pt x="4639" y="41933"/>
                </a:cubicBezTo>
                <a:cubicBezTo>
                  <a:pt x="4685" y="41819"/>
                  <a:pt x="4526" y="41796"/>
                  <a:pt x="4435" y="41751"/>
                </a:cubicBezTo>
                <a:cubicBezTo>
                  <a:pt x="4890" y="41387"/>
                  <a:pt x="5094" y="40455"/>
                  <a:pt x="5594" y="40205"/>
                </a:cubicBezTo>
                <a:lnTo>
                  <a:pt x="5799" y="39431"/>
                </a:lnTo>
                <a:cubicBezTo>
                  <a:pt x="5322" y="39249"/>
                  <a:pt x="5071" y="39545"/>
                  <a:pt x="4639" y="39522"/>
                </a:cubicBezTo>
                <a:cubicBezTo>
                  <a:pt x="4753" y="38863"/>
                  <a:pt x="4139" y="39454"/>
                  <a:pt x="3980" y="39136"/>
                </a:cubicBezTo>
                <a:lnTo>
                  <a:pt x="4071" y="38749"/>
                </a:lnTo>
                <a:cubicBezTo>
                  <a:pt x="3889" y="38704"/>
                  <a:pt x="3798" y="38840"/>
                  <a:pt x="3571" y="38704"/>
                </a:cubicBezTo>
                <a:cubicBezTo>
                  <a:pt x="3753" y="38203"/>
                  <a:pt x="3775" y="38112"/>
                  <a:pt x="3934" y="37680"/>
                </a:cubicBezTo>
                <a:cubicBezTo>
                  <a:pt x="4116" y="37658"/>
                  <a:pt x="4253" y="37567"/>
                  <a:pt x="4344" y="37362"/>
                </a:cubicBezTo>
                <a:cubicBezTo>
                  <a:pt x="4412" y="37021"/>
                  <a:pt x="4139" y="37317"/>
                  <a:pt x="4162" y="37112"/>
                </a:cubicBezTo>
                <a:lnTo>
                  <a:pt x="4276" y="36725"/>
                </a:lnTo>
                <a:lnTo>
                  <a:pt x="4594" y="36816"/>
                </a:lnTo>
                <a:cubicBezTo>
                  <a:pt x="4594" y="36407"/>
                  <a:pt x="5026" y="36202"/>
                  <a:pt x="4730" y="35998"/>
                </a:cubicBezTo>
                <a:cubicBezTo>
                  <a:pt x="4594" y="35975"/>
                  <a:pt x="4708" y="36634"/>
                  <a:pt x="4344" y="36430"/>
                </a:cubicBezTo>
                <a:cubicBezTo>
                  <a:pt x="4617" y="35406"/>
                  <a:pt x="4912" y="34383"/>
                  <a:pt x="5299" y="33360"/>
                </a:cubicBezTo>
                <a:cubicBezTo>
                  <a:pt x="5322" y="33201"/>
                  <a:pt x="5208" y="33132"/>
                  <a:pt x="5253" y="32996"/>
                </a:cubicBezTo>
                <a:cubicBezTo>
                  <a:pt x="5049" y="32928"/>
                  <a:pt x="4958" y="33087"/>
                  <a:pt x="4730" y="32905"/>
                </a:cubicBezTo>
                <a:cubicBezTo>
                  <a:pt x="4844" y="32382"/>
                  <a:pt x="4617" y="32359"/>
                  <a:pt x="5003" y="31814"/>
                </a:cubicBezTo>
                <a:cubicBezTo>
                  <a:pt x="4799" y="31609"/>
                  <a:pt x="4753" y="31995"/>
                  <a:pt x="4662" y="32155"/>
                </a:cubicBezTo>
                <a:cubicBezTo>
                  <a:pt x="4457" y="32473"/>
                  <a:pt x="4639" y="31927"/>
                  <a:pt x="4708" y="31814"/>
                </a:cubicBezTo>
                <a:cubicBezTo>
                  <a:pt x="4912" y="31472"/>
                  <a:pt x="5094" y="30949"/>
                  <a:pt x="5322" y="30495"/>
                </a:cubicBezTo>
                <a:cubicBezTo>
                  <a:pt x="5458" y="30244"/>
                  <a:pt x="5549" y="30085"/>
                  <a:pt x="5663" y="29972"/>
                </a:cubicBezTo>
                <a:cubicBezTo>
                  <a:pt x="5776" y="29858"/>
                  <a:pt x="5890" y="29790"/>
                  <a:pt x="6027" y="29812"/>
                </a:cubicBezTo>
                <a:cubicBezTo>
                  <a:pt x="6004" y="29562"/>
                  <a:pt x="5890" y="29335"/>
                  <a:pt x="6231" y="28971"/>
                </a:cubicBezTo>
                <a:cubicBezTo>
                  <a:pt x="6322" y="29039"/>
                  <a:pt x="6095" y="29244"/>
                  <a:pt x="6208" y="29312"/>
                </a:cubicBezTo>
                <a:cubicBezTo>
                  <a:pt x="6277" y="29335"/>
                  <a:pt x="6345" y="29267"/>
                  <a:pt x="6413" y="29312"/>
                </a:cubicBezTo>
                <a:cubicBezTo>
                  <a:pt x="6481" y="29085"/>
                  <a:pt x="6550" y="28857"/>
                  <a:pt x="6390" y="28698"/>
                </a:cubicBezTo>
                <a:cubicBezTo>
                  <a:pt x="6686" y="28039"/>
                  <a:pt x="7232" y="27720"/>
                  <a:pt x="7345" y="27129"/>
                </a:cubicBezTo>
                <a:cubicBezTo>
                  <a:pt x="7277" y="27698"/>
                  <a:pt x="7732" y="26856"/>
                  <a:pt x="7596" y="26697"/>
                </a:cubicBezTo>
                <a:cubicBezTo>
                  <a:pt x="7937" y="26151"/>
                  <a:pt x="8391" y="25537"/>
                  <a:pt x="8642" y="25060"/>
                </a:cubicBezTo>
                <a:cubicBezTo>
                  <a:pt x="9324" y="23718"/>
                  <a:pt x="10688" y="22331"/>
                  <a:pt x="10984" y="21239"/>
                </a:cubicBezTo>
                <a:cubicBezTo>
                  <a:pt x="11120" y="21126"/>
                  <a:pt x="11098" y="21308"/>
                  <a:pt x="11189" y="21376"/>
                </a:cubicBezTo>
                <a:cubicBezTo>
                  <a:pt x="11234" y="21262"/>
                  <a:pt x="11302" y="21239"/>
                  <a:pt x="11370" y="21262"/>
                </a:cubicBezTo>
                <a:cubicBezTo>
                  <a:pt x="11530" y="21012"/>
                  <a:pt x="11370" y="20967"/>
                  <a:pt x="11507" y="20739"/>
                </a:cubicBezTo>
                <a:cubicBezTo>
                  <a:pt x="11598" y="20580"/>
                  <a:pt x="11893" y="20489"/>
                  <a:pt x="11984" y="20330"/>
                </a:cubicBezTo>
                <a:cubicBezTo>
                  <a:pt x="12098" y="20148"/>
                  <a:pt x="11984" y="20012"/>
                  <a:pt x="12144" y="19830"/>
                </a:cubicBezTo>
                <a:cubicBezTo>
                  <a:pt x="12257" y="19625"/>
                  <a:pt x="12394" y="19602"/>
                  <a:pt x="12530" y="19716"/>
                </a:cubicBezTo>
                <a:cubicBezTo>
                  <a:pt x="12576" y="19488"/>
                  <a:pt x="12371" y="19307"/>
                  <a:pt x="12735" y="18988"/>
                </a:cubicBezTo>
                <a:cubicBezTo>
                  <a:pt x="12780" y="19079"/>
                  <a:pt x="12644" y="19193"/>
                  <a:pt x="12735" y="19261"/>
                </a:cubicBezTo>
                <a:cubicBezTo>
                  <a:pt x="12939" y="19238"/>
                  <a:pt x="12985" y="18897"/>
                  <a:pt x="13212" y="18738"/>
                </a:cubicBezTo>
                <a:cubicBezTo>
                  <a:pt x="13258" y="18715"/>
                  <a:pt x="13462" y="18670"/>
                  <a:pt x="13462" y="18670"/>
                </a:cubicBezTo>
                <a:cubicBezTo>
                  <a:pt x="13963" y="18101"/>
                  <a:pt x="14258" y="17305"/>
                  <a:pt x="14577" y="16964"/>
                </a:cubicBezTo>
                <a:cubicBezTo>
                  <a:pt x="14577" y="16851"/>
                  <a:pt x="14531" y="16760"/>
                  <a:pt x="14486" y="16646"/>
                </a:cubicBezTo>
                <a:cubicBezTo>
                  <a:pt x="14963" y="16510"/>
                  <a:pt x="15191" y="15805"/>
                  <a:pt x="15418" y="15350"/>
                </a:cubicBezTo>
                <a:lnTo>
                  <a:pt x="15623" y="15486"/>
                </a:lnTo>
                <a:cubicBezTo>
                  <a:pt x="15714" y="15282"/>
                  <a:pt x="15918" y="15031"/>
                  <a:pt x="15782" y="14850"/>
                </a:cubicBezTo>
                <a:cubicBezTo>
                  <a:pt x="16032" y="14668"/>
                  <a:pt x="15896" y="15077"/>
                  <a:pt x="15987" y="15145"/>
                </a:cubicBezTo>
                <a:cubicBezTo>
                  <a:pt x="16214" y="14872"/>
                  <a:pt x="16146" y="14668"/>
                  <a:pt x="16191" y="14417"/>
                </a:cubicBezTo>
                <a:cubicBezTo>
                  <a:pt x="16532" y="14122"/>
                  <a:pt x="16851" y="13599"/>
                  <a:pt x="16896" y="13190"/>
                </a:cubicBezTo>
                <a:cubicBezTo>
                  <a:pt x="17010" y="13099"/>
                  <a:pt x="17146" y="13053"/>
                  <a:pt x="17260" y="12962"/>
                </a:cubicBezTo>
                <a:cubicBezTo>
                  <a:pt x="17533" y="12280"/>
                  <a:pt x="17897" y="11575"/>
                  <a:pt x="18283" y="10916"/>
                </a:cubicBezTo>
                <a:cubicBezTo>
                  <a:pt x="18693" y="10256"/>
                  <a:pt x="19125" y="9619"/>
                  <a:pt x="19648" y="9005"/>
                </a:cubicBezTo>
                <a:cubicBezTo>
                  <a:pt x="19716" y="8778"/>
                  <a:pt x="19761" y="8528"/>
                  <a:pt x="19807" y="8300"/>
                </a:cubicBezTo>
                <a:cubicBezTo>
                  <a:pt x="20057" y="7982"/>
                  <a:pt x="20307" y="7823"/>
                  <a:pt x="20580" y="7368"/>
                </a:cubicBezTo>
                <a:lnTo>
                  <a:pt x="20876" y="7550"/>
                </a:lnTo>
                <a:cubicBezTo>
                  <a:pt x="20989" y="7095"/>
                  <a:pt x="21126" y="6163"/>
                  <a:pt x="21603" y="6026"/>
                </a:cubicBezTo>
                <a:cubicBezTo>
                  <a:pt x="21694" y="6322"/>
                  <a:pt x="21262" y="6595"/>
                  <a:pt x="21126" y="6800"/>
                </a:cubicBezTo>
                <a:cubicBezTo>
                  <a:pt x="21035" y="7118"/>
                  <a:pt x="21285" y="7277"/>
                  <a:pt x="21012" y="7641"/>
                </a:cubicBezTo>
                <a:cubicBezTo>
                  <a:pt x="21149" y="7641"/>
                  <a:pt x="21285" y="7505"/>
                  <a:pt x="21399" y="7323"/>
                </a:cubicBezTo>
                <a:cubicBezTo>
                  <a:pt x="21308" y="7732"/>
                  <a:pt x="21740" y="7777"/>
                  <a:pt x="21763" y="8005"/>
                </a:cubicBezTo>
                <a:cubicBezTo>
                  <a:pt x="21876" y="8551"/>
                  <a:pt x="21399" y="8846"/>
                  <a:pt x="21308" y="9392"/>
                </a:cubicBezTo>
                <a:cubicBezTo>
                  <a:pt x="21171" y="9528"/>
                  <a:pt x="21035" y="9733"/>
                  <a:pt x="20876" y="9574"/>
                </a:cubicBezTo>
                <a:cubicBezTo>
                  <a:pt x="20830" y="9733"/>
                  <a:pt x="20830" y="9870"/>
                  <a:pt x="20807" y="10006"/>
                </a:cubicBezTo>
                <a:cubicBezTo>
                  <a:pt x="20944" y="10074"/>
                  <a:pt x="21058" y="9960"/>
                  <a:pt x="21149" y="9756"/>
                </a:cubicBezTo>
                <a:cubicBezTo>
                  <a:pt x="21194" y="10074"/>
                  <a:pt x="20694" y="10597"/>
                  <a:pt x="20489" y="10756"/>
                </a:cubicBezTo>
                <a:cubicBezTo>
                  <a:pt x="20330" y="10529"/>
                  <a:pt x="20330" y="10597"/>
                  <a:pt x="20103" y="10597"/>
                </a:cubicBezTo>
                <a:cubicBezTo>
                  <a:pt x="19966" y="10825"/>
                  <a:pt x="20171" y="11052"/>
                  <a:pt x="19830" y="11143"/>
                </a:cubicBezTo>
                <a:cubicBezTo>
                  <a:pt x="19921" y="11188"/>
                  <a:pt x="19943" y="11234"/>
                  <a:pt x="19921" y="11325"/>
                </a:cubicBezTo>
                <a:cubicBezTo>
                  <a:pt x="20148" y="11439"/>
                  <a:pt x="20262" y="10574"/>
                  <a:pt x="20512" y="10893"/>
                </a:cubicBezTo>
                <a:cubicBezTo>
                  <a:pt x="20262" y="11257"/>
                  <a:pt x="20034" y="11643"/>
                  <a:pt x="19761" y="11825"/>
                </a:cubicBezTo>
                <a:cubicBezTo>
                  <a:pt x="19602" y="12166"/>
                  <a:pt x="19989" y="11984"/>
                  <a:pt x="19989" y="12234"/>
                </a:cubicBezTo>
                <a:cubicBezTo>
                  <a:pt x="20171" y="11984"/>
                  <a:pt x="20148" y="11643"/>
                  <a:pt x="20444" y="11575"/>
                </a:cubicBezTo>
                <a:cubicBezTo>
                  <a:pt x="20557" y="11666"/>
                  <a:pt x="20648" y="11780"/>
                  <a:pt x="20603" y="11939"/>
                </a:cubicBezTo>
                <a:cubicBezTo>
                  <a:pt x="20739" y="11962"/>
                  <a:pt x="20853" y="11916"/>
                  <a:pt x="20989" y="11825"/>
                </a:cubicBezTo>
                <a:cubicBezTo>
                  <a:pt x="21058" y="11439"/>
                  <a:pt x="20694" y="11848"/>
                  <a:pt x="20580" y="11666"/>
                </a:cubicBezTo>
                <a:cubicBezTo>
                  <a:pt x="20739" y="11530"/>
                  <a:pt x="20603" y="11439"/>
                  <a:pt x="20489" y="11370"/>
                </a:cubicBezTo>
                <a:cubicBezTo>
                  <a:pt x="20626" y="11075"/>
                  <a:pt x="20762" y="11120"/>
                  <a:pt x="20898" y="10916"/>
                </a:cubicBezTo>
                <a:cubicBezTo>
                  <a:pt x="20967" y="11007"/>
                  <a:pt x="20807" y="11166"/>
                  <a:pt x="20739" y="11302"/>
                </a:cubicBezTo>
                <a:cubicBezTo>
                  <a:pt x="21149" y="11370"/>
                  <a:pt x="21012" y="10825"/>
                  <a:pt x="20989" y="10620"/>
                </a:cubicBezTo>
                <a:cubicBezTo>
                  <a:pt x="21194" y="10302"/>
                  <a:pt x="21444" y="10324"/>
                  <a:pt x="21672" y="10211"/>
                </a:cubicBezTo>
                <a:cubicBezTo>
                  <a:pt x="21717" y="10029"/>
                  <a:pt x="21331" y="9960"/>
                  <a:pt x="21603" y="9688"/>
                </a:cubicBezTo>
                <a:cubicBezTo>
                  <a:pt x="21763" y="9597"/>
                  <a:pt x="21944" y="9665"/>
                  <a:pt x="22104" y="9665"/>
                </a:cubicBezTo>
                <a:cubicBezTo>
                  <a:pt x="22126" y="9506"/>
                  <a:pt x="21944" y="9415"/>
                  <a:pt x="21990" y="9233"/>
                </a:cubicBezTo>
                <a:cubicBezTo>
                  <a:pt x="22445" y="8414"/>
                  <a:pt x="23195" y="7368"/>
                  <a:pt x="23809" y="6345"/>
                </a:cubicBezTo>
                <a:cubicBezTo>
                  <a:pt x="23946" y="6163"/>
                  <a:pt x="23718" y="6026"/>
                  <a:pt x="23809" y="5867"/>
                </a:cubicBezTo>
                <a:cubicBezTo>
                  <a:pt x="23718" y="5822"/>
                  <a:pt x="23605" y="5913"/>
                  <a:pt x="23491" y="6072"/>
                </a:cubicBezTo>
                <a:cubicBezTo>
                  <a:pt x="23468" y="5594"/>
                  <a:pt x="23081" y="5731"/>
                  <a:pt x="22854" y="5640"/>
                </a:cubicBezTo>
                <a:lnTo>
                  <a:pt x="22991" y="5435"/>
                </a:lnTo>
                <a:lnTo>
                  <a:pt x="23127" y="5253"/>
                </a:lnTo>
                <a:cubicBezTo>
                  <a:pt x="23195" y="5594"/>
                  <a:pt x="23377" y="5731"/>
                  <a:pt x="23627" y="5412"/>
                </a:cubicBezTo>
                <a:cubicBezTo>
                  <a:pt x="23514" y="5094"/>
                  <a:pt x="23354" y="5640"/>
                  <a:pt x="23241" y="5231"/>
                </a:cubicBezTo>
                <a:cubicBezTo>
                  <a:pt x="23627" y="5049"/>
                  <a:pt x="23718" y="4685"/>
                  <a:pt x="23832" y="4185"/>
                </a:cubicBezTo>
                <a:cubicBezTo>
                  <a:pt x="23605" y="4185"/>
                  <a:pt x="23582" y="4571"/>
                  <a:pt x="23445" y="4753"/>
                </a:cubicBezTo>
                <a:cubicBezTo>
                  <a:pt x="23172" y="5117"/>
                  <a:pt x="22900" y="5117"/>
                  <a:pt x="22649" y="5367"/>
                </a:cubicBezTo>
                <a:cubicBezTo>
                  <a:pt x="22649" y="5140"/>
                  <a:pt x="22604" y="4617"/>
                  <a:pt x="22308" y="4958"/>
                </a:cubicBezTo>
                <a:cubicBezTo>
                  <a:pt x="22445" y="4503"/>
                  <a:pt x="22604" y="4048"/>
                  <a:pt x="22695" y="3616"/>
                </a:cubicBezTo>
                <a:cubicBezTo>
                  <a:pt x="22854" y="3252"/>
                  <a:pt x="22945" y="3548"/>
                  <a:pt x="23081" y="3343"/>
                </a:cubicBezTo>
                <a:cubicBezTo>
                  <a:pt x="23332" y="3116"/>
                  <a:pt x="23423" y="2729"/>
                  <a:pt x="23627" y="2388"/>
                </a:cubicBezTo>
                <a:cubicBezTo>
                  <a:pt x="23741" y="2206"/>
                  <a:pt x="23809" y="2297"/>
                  <a:pt x="23900" y="2161"/>
                </a:cubicBezTo>
                <a:cubicBezTo>
                  <a:pt x="24150" y="1797"/>
                  <a:pt x="24287" y="1388"/>
                  <a:pt x="24537" y="1115"/>
                </a:cubicBezTo>
                <a:cubicBezTo>
                  <a:pt x="24582" y="1046"/>
                  <a:pt x="24628" y="978"/>
                  <a:pt x="24696" y="910"/>
                </a:cubicBezTo>
                <a:cubicBezTo>
                  <a:pt x="24719" y="865"/>
                  <a:pt x="24764" y="842"/>
                  <a:pt x="24787" y="796"/>
                </a:cubicBezTo>
                <a:cubicBezTo>
                  <a:pt x="24810" y="751"/>
                  <a:pt x="24878" y="774"/>
                  <a:pt x="24901" y="751"/>
                </a:cubicBezTo>
                <a:cubicBezTo>
                  <a:pt x="25697" y="1092"/>
                  <a:pt x="26811" y="1478"/>
                  <a:pt x="27448" y="1729"/>
                </a:cubicBezTo>
                <a:cubicBezTo>
                  <a:pt x="27675" y="1820"/>
                  <a:pt x="28062" y="2206"/>
                  <a:pt x="28198" y="1933"/>
                </a:cubicBezTo>
                <a:cubicBezTo>
                  <a:pt x="28539" y="2002"/>
                  <a:pt x="28448" y="2206"/>
                  <a:pt x="28676" y="2297"/>
                </a:cubicBezTo>
                <a:cubicBezTo>
                  <a:pt x="28903" y="2434"/>
                  <a:pt x="28926" y="2320"/>
                  <a:pt x="28948" y="2229"/>
                </a:cubicBezTo>
                <a:cubicBezTo>
                  <a:pt x="29358" y="2320"/>
                  <a:pt x="29085" y="2593"/>
                  <a:pt x="29403" y="2684"/>
                </a:cubicBezTo>
                <a:cubicBezTo>
                  <a:pt x="29835" y="2934"/>
                  <a:pt x="30108" y="2752"/>
                  <a:pt x="30381" y="3070"/>
                </a:cubicBezTo>
                <a:cubicBezTo>
                  <a:pt x="30517" y="3116"/>
                  <a:pt x="30517" y="2957"/>
                  <a:pt x="30540" y="2866"/>
                </a:cubicBezTo>
                <a:cubicBezTo>
                  <a:pt x="30881" y="3184"/>
                  <a:pt x="31427" y="3457"/>
                  <a:pt x="32087" y="3684"/>
                </a:cubicBezTo>
                <a:cubicBezTo>
                  <a:pt x="32200" y="3662"/>
                  <a:pt x="32291" y="3593"/>
                  <a:pt x="32359" y="3525"/>
                </a:cubicBezTo>
                <a:cubicBezTo>
                  <a:pt x="33383" y="3980"/>
                  <a:pt x="35907" y="5071"/>
                  <a:pt x="37681" y="5685"/>
                </a:cubicBezTo>
                <a:cubicBezTo>
                  <a:pt x="37953" y="5799"/>
                  <a:pt x="38204" y="5776"/>
                  <a:pt x="38499" y="5867"/>
                </a:cubicBezTo>
                <a:cubicBezTo>
                  <a:pt x="39136" y="6072"/>
                  <a:pt x="39636" y="6459"/>
                  <a:pt x="40205" y="6527"/>
                </a:cubicBezTo>
                <a:cubicBezTo>
                  <a:pt x="39750" y="6254"/>
                  <a:pt x="39955" y="6163"/>
                  <a:pt x="40478" y="6368"/>
                </a:cubicBezTo>
                <a:cubicBezTo>
                  <a:pt x="40182" y="6254"/>
                  <a:pt x="42365" y="7254"/>
                  <a:pt x="43161" y="7573"/>
                </a:cubicBezTo>
                <a:cubicBezTo>
                  <a:pt x="43320" y="7618"/>
                  <a:pt x="43275" y="7709"/>
                  <a:pt x="43388" y="7755"/>
                </a:cubicBezTo>
                <a:cubicBezTo>
                  <a:pt x="43570" y="7846"/>
                  <a:pt x="43843" y="7868"/>
                  <a:pt x="44070" y="7982"/>
                </a:cubicBezTo>
                <a:cubicBezTo>
                  <a:pt x="44275" y="8096"/>
                  <a:pt x="44389" y="8232"/>
                  <a:pt x="44503" y="8278"/>
                </a:cubicBezTo>
                <a:cubicBezTo>
                  <a:pt x="44730" y="8369"/>
                  <a:pt x="44980" y="8210"/>
                  <a:pt x="45389" y="8505"/>
                </a:cubicBezTo>
                <a:cubicBezTo>
                  <a:pt x="45480" y="8551"/>
                  <a:pt x="45617" y="8778"/>
                  <a:pt x="45594" y="8778"/>
                </a:cubicBezTo>
                <a:cubicBezTo>
                  <a:pt x="45753" y="8823"/>
                  <a:pt x="46003" y="8710"/>
                  <a:pt x="46163" y="8755"/>
                </a:cubicBezTo>
                <a:cubicBezTo>
                  <a:pt x="46231" y="8778"/>
                  <a:pt x="46299" y="8914"/>
                  <a:pt x="46413" y="8960"/>
                </a:cubicBezTo>
                <a:cubicBezTo>
                  <a:pt x="46640" y="9051"/>
                  <a:pt x="46958" y="9028"/>
                  <a:pt x="47209" y="9142"/>
                </a:cubicBezTo>
                <a:cubicBezTo>
                  <a:pt x="47459" y="9256"/>
                  <a:pt x="48414" y="9779"/>
                  <a:pt x="48755" y="9870"/>
                </a:cubicBezTo>
                <a:cubicBezTo>
                  <a:pt x="48869" y="9915"/>
                  <a:pt x="48960" y="9733"/>
                  <a:pt x="49119" y="9847"/>
                </a:cubicBezTo>
                <a:cubicBezTo>
                  <a:pt x="49073" y="9983"/>
                  <a:pt x="48960" y="9938"/>
                  <a:pt x="48914" y="10051"/>
                </a:cubicBezTo>
                <a:cubicBezTo>
                  <a:pt x="49073" y="10120"/>
                  <a:pt x="49141" y="10051"/>
                  <a:pt x="49323" y="10142"/>
                </a:cubicBezTo>
                <a:cubicBezTo>
                  <a:pt x="49369" y="10051"/>
                  <a:pt x="49369" y="10006"/>
                  <a:pt x="49301" y="9938"/>
                </a:cubicBezTo>
                <a:cubicBezTo>
                  <a:pt x="49437" y="9756"/>
                  <a:pt x="49574" y="10074"/>
                  <a:pt x="49414" y="10188"/>
                </a:cubicBezTo>
                <a:cubicBezTo>
                  <a:pt x="49664" y="10188"/>
                  <a:pt x="49778" y="10256"/>
                  <a:pt x="49983" y="10370"/>
                </a:cubicBezTo>
                <a:cubicBezTo>
                  <a:pt x="50051" y="10415"/>
                  <a:pt x="50551" y="10461"/>
                  <a:pt x="50711" y="10529"/>
                </a:cubicBezTo>
                <a:cubicBezTo>
                  <a:pt x="50870" y="10597"/>
                  <a:pt x="51006" y="10779"/>
                  <a:pt x="51211" y="10870"/>
                </a:cubicBezTo>
                <a:cubicBezTo>
                  <a:pt x="51757" y="11097"/>
                  <a:pt x="52507" y="11348"/>
                  <a:pt x="52985" y="11620"/>
                </a:cubicBezTo>
                <a:cubicBezTo>
                  <a:pt x="53212" y="11757"/>
                  <a:pt x="53553" y="11711"/>
                  <a:pt x="53780" y="11825"/>
                </a:cubicBezTo>
                <a:cubicBezTo>
                  <a:pt x="53917" y="11893"/>
                  <a:pt x="53894" y="11962"/>
                  <a:pt x="54008" y="12030"/>
                </a:cubicBezTo>
                <a:cubicBezTo>
                  <a:pt x="54258" y="12212"/>
                  <a:pt x="54576" y="12189"/>
                  <a:pt x="54781" y="12325"/>
                </a:cubicBezTo>
                <a:cubicBezTo>
                  <a:pt x="54940" y="12416"/>
                  <a:pt x="55031" y="12621"/>
                  <a:pt x="55145" y="12689"/>
                </a:cubicBezTo>
                <a:cubicBezTo>
                  <a:pt x="55304" y="12803"/>
                  <a:pt x="55531" y="12985"/>
                  <a:pt x="55668" y="13030"/>
                </a:cubicBezTo>
                <a:cubicBezTo>
                  <a:pt x="55736" y="13076"/>
                  <a:pt x="55963" y="13008"/>
                  <a:pt x="56009" y="13030"/>
                </a:cubicBezTo>
                <a:cubicBezTo>
                  <a:pt x="56168" y="13076"/>
                  <a:pt x="56123" y="13167"/>
                  <a:pt x="56236" y="13235"/>
                </a:cubicBezTo>
                <a:cubicBezTo>
                  <a:pt x="56395" y="13326"/>
                  <a:pt x="56486" y="13258"/>
                  <a:pt x="56691" y="13371"/>
                </a:cubicBezTo>
                <a:cubicBezTo>
                  <a:pt x="56896" y="13462"/>
                  <a:pt x="57055" y="13667"/>
                  <a:pt x="57260" y="13758"/>
                </a:cubicBezTo>
                <a:cubicBezTo>
                  <a:pt x="57555" y="13917"/>
                  <a:pt x="58556" y="14122"/>
                  <a:pt x="58965" y="14759"/>
                </a:cubicBezTo>
                <a:cubicBezTo>
                  <a:pt x="59147" y="14690"/>
                  <a:pt x="59988" y="15191"/>
                  <a:pt x="60557" y="15759"/>
                </a:cubicBezTo>
                <a:cubicBezTo>
                  <a:pt x="60716" y="15896"/>
                  <a:pt x="60853" y="16146"/>
                  <a:pt x="60989" y="16305"/>
                </a:cubicBezTo>
                <a:cubicBezTo>
                  <a:pt x="62035" y="17328"/>
                  <a:pt x="63036" y="18511"/>
                  <a:pt x="63422" y="19625"/>
                </a:cubicBezTo>
                <a:cubicBezTo>
                  <a:pt x="63513" y="19852"/>
                  <a:pt x="63377" y="20125"/>
                  <a:pt x="63627" y="20284"/>
                </a:cubicBezTo>
                <a:cubicBezTo>
                  <a:pt x="63718" y="20239"/>
                  <a:pt x="63604" y="20080"/>
                  <a:pt x="63581" y="19943"/>
                </a:cubicBezTo>
                <a:cubicBezTo>
                  <a:pt x="63809" y="20102"/>
                  <a:pt x="64241" y="21035"/>
                  <a:pt x="63900" y="21103"/>
                </a:cubicBezTo>
                <a:cubicBezTo>
                  <a:pt x="64127" y="21103"/>
                  <a:pt x="64082" y="21308"/>
                  <a:pt x="64286" y="21626"/>
                </a:cubicBezTo>
                <a:cubicBezTo>
                  <a:pt x="64400" y="21785"/>
                  <a:pt x="64718" y="21922"/>
                  <a:pt x="64787" y="22422"/>
                </a:cubicBezTo>
                <a:cubicBezTo>
                  <a:pt x="64650" y="22536"/>
                  <a:pt x="64605" y="22354"/>
                  <a:pt x="64536" y="22217"/>
                </a:cubicBezTo>
                <a:cubicBezTo>
                  <a:pt x="64468" y="22286"/>
                  <a:pt x="64332" y="22536"/>
                  <a:pt x="64264" y="22217"/>
                </a:cubicBezTo>
                <a:cubicBezTo>
                  <a:pt x="64036" y="22354"/>
                  <a:pt x="64400" y="22376"/>
                  <a:pt x="64400" y="22581"/>
                </a:cubicBezTo>
                <a:cubicBezTo>
                  <a:pt x="64309" y="22536"/>
                  <a:pt x="64195" y="22558"/>
                  <a:pt x="64059" y="22604"/>
                </a:cubicBezTo>
                <a:cubicBezTo>
                  <a:pt x="64104" y="22899"/>
                  <a:pt x="64264" y="22809"/>
                  <a:pt x="64332" y="23059"/>
                </a:cubicBezTo>
                <a:cubicBezTo>
                  <a:pt x="63968" y="23081"/>
                  <a:pt x="64059" y="23491"/>
                  <a:pt x="64264" y="23604"/>
                </a:cubicBezTo>
                <a:cubicBezTo>
                  <a:pt x="64491" y="23400"/>
                  <a:pt x="64354" y="22968"/>
                  <a:pt x="64673" y="22809"/>
                </a:cubicBezTo>
                <a:cubicBezTo>
                  <a:pt x="64855" y="22899"/>
                  <a:pt x="64968" y="23150"/>
                  <a:pt x="65173" y="23150"/>
                </a:cubicBezTo>
                <a:cubicBezTo>
                  <a:pt x="65128" y="23309"/>
                  <a:pt x="64923" y="23400"/>
                  <a:pt x="64900" y="23582"/>
                </a:cubicBezTo>
                <a:cubicBezTo>
                  <a:pt x="65014" y="23832"/>
                  <a:pt x="65355" y="23650"/>
                  <a:pt x="65173" y="23354"/>
                </a:cubicBezTo>
                <a:cubicBezTo>
                  <a:pt x="65582" y="23582"/>
                  <a:pt x="65241" y="24014"/>
                  <a:pt x="65037" y="24150"/>
                </a:cubicBezTo>
                <a:cubicBezTo>
                  <a:pt x="65264" y="24241"/>
                  <a:pt x="65401" y="24605"/>
                  <a:pt x="65764" y="24355"/>
                </a:cubicBezTo>
                <a:cubicBezTo>
                  <a:pt x="65810" y="24491"/>
                  <a:pt x="65833" y="24605"/>
                  <a:pt x="65946" y="24582"/>
                </a:cubicBezTo>
                <a:cubicBezTo>
                  <a:pt x="65855" y="24832"/>
                  <a:pt x="66060" y="25196"/>
                  <a:pt x="65810" y="25333"/>
                </a:cubicBezTo>
                <a:cubicBezTo>
                  <a:pt x="65696" y="25128"/>
                  <a:pt x="65605" y="24923"/>
                  <a:pt x="65901" y="24901"/>
                </a:cubicBezTo>
                <a:lnTo>
                  <a:pt x="65719" y="24491"/>
                </a:lnTo>
                <a:cubicBezTo>
                  <a:pt x="65378" y="24537"/>
                  <a:pt x="65787" y="24923"/>
                  <a:pt x="65469" y="24992"/>
                </a:cubicBezTo>
                <a:cubicBezTo>
                  <a:pt x="65264" y="24764"/>
                  <a:pt x="65332" y="24764"/>
                  <a:pt x="65378" y="24514"/>
                </a:cubicBezTo>
                <a:cubicBezTo>
                  <a:pt x="65105" y="24650"/>
                  <a:pt x="65310" y="24992"/>
                  <a:pt x="65082" y="25151"/>
                </a:cubicBezTo>
                <a:cubicBezTo>
                  <a:pt x="65196" y="25424"/>
                  <a:pt x="65514" y="25424"/>
                  <a:pt x="65423" y="25696"/>
                </a:cubicBezTo>
                <a:cubicBezTo>
                  <a:pt x="65059" y="25856"/>
                  <a:pt x="64582" y="25355"/>
                  <a:pt x="64423" y="25537"/>
                </a:cubicBezTo>
                <a:cubicBezTo>
                  <a:pt x="64195" y="25401"/>
                  <a:pt x="64286" y="25037"/>
                  <a:pt x="64013" y="24764"/>
                </a:cubicBezTo>
                <a:cubicBezTo>
                  <a:pt x="64218" y="24855"/>
                  <a:pt x="64104" y="24719"/>
                  <a:pt x="64332" y="24628"/>
                </a:cubicBezTo>
                <a:cubicBezTo>
                  <a:pt x="64173" y="24196"/>
                  <a:pt x="63718" y="24673"/>
                  <a:pt x="63604" y="24196"/>
                </a:cubicBezTo>
                <a:cubicBezTo>
                  <a:pt x="63490" y="23946"/>
                  <a:pt x="63604" y="24059"/>
                  <a:pt x="63718" y="24036"/>
                </a:cubicBezTo>
                <a:cubicBezTo>
                  <a:pt x="63672" y="23809"/>
                  <a:pt x="63513" y="23968"/>
                  <a:pt x="63445" y="23832"/>
                </a:cubicBezTo>
                <a:cubicBezTo>
                  <a:pt x="63195" y="23445"/>
                  <a:pt x="63513" y="23377"/>
                  <a:pt x="63308" y="23013"/>
                </a:cubicBezTo>
                <a:cubicBezTo>
                  <a:pt x="63058" y="22740"/>
                  <a:pt x="63195" y="23286"/>
                  <a:pt x="62967" y="23263"/>
                </a:cubicBezTo>
                <a:cubicBezTo>
                  <a:pt x="63058" y="23150"/>
                  <a:pt x="62763" y="22809"/>
                  <a:pt x="62922" y="22740"/>
                </a:cubicBezTo>
                <a:cubicBezTo>
                  <a:pt x="62808" y="22513"/>
                  <a:pt x="62763" y="22922"/>
                  <a:pt x="62763" y="23013"/>
                </a:cubicBezTo>
                <a:cubicBezTo>
                  <a:pt x="62535" y="22831"/>
                  <a:pt x="62581" y="22308"/>
                  <a:pt x="62217" y="22126"/>
                </a:cubicBezTo>
                <a:cubicBezTo>
                  <a:pt x="62035" y="22422"/>
                  <a:pt x="62490" y="22399"/>
                  <a:pt x="62535" y="22672"/>
                </a:cubicBezTo>
                <a:cubicBezTo>
                  <a:pt x="62376" y="22786"/>
                  <a:pt x="62490" y="23172"/>
                  <a:pt x="62217" y="23013"/>
                </a:cubicBezTo>
                <a:cubicBezTo>
                  <a:pt x="62308" y="23468"/>
                  <a:pt x="62581" y="23286"/>
                  <a:pt x="62672" y="23695"/>
                </a:cubicBezTo>
                <a:cubicBezTo>
                  <a:pt x="62785" y="24036"/>
                  <a:pt x="62513" y="23855"/>
                  <a:pt x="62785" y="24196"/>
                </a:cubicBezTo>
                <a:cubicBezTo>
                  <a:pt x="62922" y="24355"/>
                  <a:pt x="63036" y="24423"/>
                  <a:pt x="63127" y="24582"/>
                </a:cubicBezTo>
                <a:cubicBezTo>
                  <a:pt x="63081" y="24810"/>
                  <a:pt x="63104" y="25060"/>
                  <a:pt x="63149" y="25333"/>
                </a:cubicBezTo>
                <a:cubicBezTo>
                  <a:pt x="63354" y="25606"/>
                  <a:pt x="63081" y="25060"/>
                  <a:pt x="63354" y="25128"/>
                </a:cubicBezTo>
                <a:cubicBezTo>
                  <a:pt x="63740" y="25378"/>
                  <a:pt x="63695" y="26310"/>
                  <a:pt x="64036" y="26333"/>
                </a:cubicBezTo>
                <a:cubicBezTo>
                  <a:pt x="64013" y="26515"/>
                  <a:pt x="63968" y="26720"/>
                  <a:pt x="64173" y="26993"/>
                </a:cubicBezTo>
                <a:cubicBezTo>
                  <a:pt x="63695" y="27038"/>
                  <a:pt x="64104" y="26447"/>
                  <a:pt x="63763" y="26333"/>
                </a:cubicBezTo>
                <a:cubicBezTo>
                  <a:pt x="63604" y="26765"/>
                  <a:pt x="63604" y="27288"/>
                  <a:pt x="63513" y="27766"/>
                </a:cubicBezTo>
                <a:cubicBezTo>
                  <a:pt x="63922" y="27948"/>
                  <a:pt x="63786" y="27334"/>
                  <a:pt x="63740" y="27106"/>
                </a:cubicBezTo>
                <a:cubicBezTo>
                  <a:pt x="64036" y="26993"/>
                  <a:pt x="64104" y="27766"/>
                  <a:pt x="64445" y="27402"/>
                </a:cubicBezTo>
                <a:cubicBezTo>
                  <a:pt x="64536" y="27538"/>
                  <a:pt x="64514" y="27652"/>
                  <a:pt x="64445" y="27720"/>
                </a:cubicBezTo>
                <a:cubicBezTo>
                  <a:pt x="64696" y="27766"/>
                  <a:pt x="64877" y="28198"/>
                  <a:pt x="65082" y="28562"/>
                </a:cubicBezTo>
                <a:cubicBezTo>
                  <a:pt x="64923" y="28630"/>
                  <a:pt x="64855" y="28198"/>
                  <a:pt x="64673" y="28357"/>
                </a:cubicBezTo>
                <a:cubicBezTo>
                  <a:pt x="64696" y="28584"/>
                  <a:pt x="64741" y="28812"/>
                  <a:pt x="64809" y="29062"/>
                </a:cubicBezTo>
                <a:cubicBezTo>
                  <a:pt x="64946" y="29267"/>
                  <a:pt x="65150" y="29062"/>
                  <a:pt x="65332" y="28948"/>
                </a:cubicBezTo>
                <a:cubicBezTo>
                  <a:pt x="65401" y="29176"/>
                  <a:pt x="65787" y="29494"/>
                  <a:pt x="65673" y="29653"/>
                </a:cubicBezTo>
                <a:cubicBezTo>
                  <a:pt x="65355" y="29881"/>
                  <a:pt x="65537" y="29244"/>
                  <a:pt x="65219" y="29244"/>
                </a:cubicBezTo>
                <a:cubicBezTo>
                  <a:pt x="65037" y="29699"/>
                  <a:pt x="65605" y="29676"/>
                  <a:pt x="65628" y="30040"/>
                </a:cubicBezTo>
                <a:cubicBezTo>
                  <a:pt x="65764" y="29949"/>
                  <a:pt x="65719" y="29835"/>
                  <a:pt x="65855" y="29767"/>
                </a:cubicBezTo>
                <a:lnTo>
                  <a:pt x="66356" y="30472"/>
                </a:lnTo>
                <a:cubicBezTo>
                  <a:pt x="66378" y="30836"/>
                  <a:pt x="65992" y="29881"/>
                  <a:pt x="65810" y="30154"/>
                </a:cubicBezTo>
                <a:cubicBezTo>
                  <a:pt x="65787" y="30449"/>
                  <a:pt x="66310" y="30654"/>
                  <a:pt x="66492" y="30972"/>
                </a:cubicBezTo>
                <a:cubicBezTo>
                  <a:pt x="66401" y="30381"/>
                  <a:pt x="66924" y="31313"/>
                  <a:pt x="67174" y="31563"/>
                </a:cubicBezTo>
                <a:cubicBezTo>
                  <a:pt x="67220" y="31859"/>
                  <a:pt x="66810" y="31200"/>
                  <a:pt x="66674" y="31063"/>
                </a:cubicBezTo>
                <a:cubicBezTo>
                  <a:pt x="66469" y="31404"/>
                  <a:pt x="67083" y="31723"/>
                  <a:pt x="67288" y="31836"/>
                </a:cubicBezTo>
                <a:cubicBezTo>
                  <a:pt x="67265" y="32177"/>
                  <a:pt x="67629" y="32814"/>
                  <a:pt x="68016" y="32860"/>
                </a:cubicBezTo>
                <a:cubicBezTo>
                  <a:pt x="68084" y="32632"/>
                  <a:pt x="67606" y="32314"/>
                  <a:pt x="67470" y="32064"/>
                </a:cubicBezTo>
                <a:cubicBezTo>
                  <a:pt x="67584" y="31927"/>
                  <a:pt x="67697" y="32314"/>
                  <a:pt x="67834" y="32382"/>
                </a:cubicBezTo>
                <a:cubicBezTo>
                  <a:pt x="68061" y="32655"/>
                  <a:pt x="68288" y="32996"/>
                  <a:pt x="68539" y="32928"/>
                </a:cubicBezTo>
                <a:cubicBezTo>
                  <a:pt x="68721" y="33496"/>
                  <a:pt x="69107" y="33678"/>
                  <a:pt x="69539" y="34224"/>
                </a:cubicBezTo>
                <a:cubicBezTo>
                  <a:pt x="69630" y="34292"/>
                  <a:pt x="69698" y="34156"/>
                  <a:pt x="69789" y="34247"/>
                </a:cubicBezTo>
                <a:cubicBezTo>
                  <a:pt x="69994" y="34406"/>
                  <a:pt x="69926" y="34542"/>
                  <a:pt x="69767" y="34679"/>
                </a:cubicBezTo>
                <a:cubicBezTo>
                  <a:pt x="70426" y="34952"/>
                  <a:pt x="70426" y="35543"/>
                  <a:pt x="70972" y="35816"/>
                </a:cubicBezTo>
                <a:cubicBezTo>
                  <a:pt x="71017" y="36066"/>
                  <a:pt x="70835" y="35907"/>
                  <a:pt x="70676" y="35998"/>
                </a:cubicBezTo>
                <a:cubicBezTo>
                  <a:pt x="70813" y="36089"/>
                  <a:pt x="70767" y="36157"/>
                  <a:pt x="70858" y="36248"/>
                </a:cubicBezTo>
                <a:cubicBezTo>
                  <a:pt x="70949" y="36316"/>
                  <a:pt x="71108" y="36157"/>
                  <a:pt x="71017" y="36066"/>
                </a:cubicBezTo>
                <a:cubicBezTo>
                  <a:pt x="71427" y="35998"/>
                  <a:pt x="71631" y="36407"/>
                  <a:pt x="71995" y="36543"/>
                </a:cubicBezTo>
                <a:cubicBezTo>
                  <a:pt x="72086" y="36475"/>
                  <a:pt x="72177" y="36384"/>
                  <a:pt x="72086" y="36293"/>
                </a:cubicBezTo>
                <a:cubicBezTo>
                  <a:pt x="72359" y="36316"/>
                  <a:pt x="72450" y="36680"/>
                  <a:pt x="72814" y="36771"/>
                </a:cubicBezTo>
                <a:cubicBezTo>
                  <a:pt x="72541" y="36794"/>
                  <a:pt x="72518" y="37112"/>
                  <a:pt x="72677" y="37294"/>
                </a:cubicBezTo>
                <a:cubicBezTo>
                  <a:pt x="72473" y="37453"/>
                  <a:pt x="72564" y="37089"/>
                  <a:pt x="72359" y="37044"/>
                </a:cubicBezTo>
                <a:cubicBezTo>
                  <a:pt x="72245" y="37180"/>
                  <a:pt x="72268" y="37317"/>
                  <a:pt x="72450" y="37430"/>
                </a:cubicBezTo>
                <a:cubicBezTo>
                  <a:pt x="72836" y="37635"/>
                  <a:pt x="72655" y="37044"/>
                  <a:pt x="72950" y="37066"/>
                </a:cubicBezTo>
                <a:cubicBezTo>
                  <a:pt x="73200" y="37453"/>
                  <a:pt x="73246" y="37476"/>
                  <a:pt x="73723" y="37840"/>
                </a:cubicBezTo>
                <a:lnTo>
                  <a:pt x="73587" y="38044"/>
                </a:lnTo>
                <a:cubicBezTo>
                  <a:pt x="73973" y="38317"/>
                  <a:pt x="74269" y="38135"/>
                  <a:pt x="74701" y="38476"/>
                </a:cubicBezTo>
                <a:cubicBezTo>
                  <a:pt x="74451" y="38590"/>
                  <a:pt x="74724" y="38726"/>
                  <a:pt x="74724" y="38795"/>
                </a:cubicBezTo>
                <a:cubicBezTo>
                  <a:pt x="74724" y="38908"/>
                  <a:pt x="74474" y="39045"/>
                  <a:pt x="74724" y="39181"/>
                </a:cubicBezTo>
                <a:cubicBezTo>
                  <a:pt x="75088" y="39181"/>
                  <a:pt x="74542" y="38772"/>
                  <a:pt x="74860" y="38567"/>
                </a:cubicBezTo>
                <a:cubicBezTo>
                  <a:pt x="75224" y="38726"/>
                  <a:pt x="74929" y="38999"/>
                  <a:pt x="75315" y="39136"/>
                </a:cubicBezTo>
                <a:cubicBezTo>
                  <a:pt x="75452" y="39181"/>
                  <a:pt x="75406" y="39022"/>
                  <a:pt x="75315" y="38954"/>
                </a:cubicBezTo>
                <a:cubicBezTo>
                  <a:pt x="75588" y="38863"/>
                  <a:pt x="75633" y="39227"/>
                  <a:pt x="75906" y="39386"/>
                </a:cubicBezTo>
                <a:cubicBezTo>
                  <a:pt x="76134" y="39522"/>
                  <a:pt x="76520" y="39545"/>
                  <a:pt x="76793" y="39659"/>
                </a:cubicBezTo>
                <a:cubicBezTo>
                  <a:pt x="77066" y="39773"/>
                  <a:pt x="77203" y="40000"/>
                  <a:pt x="77475" y="40000"/>
                </a:cubicBezTo>
                <a:cubicBezTo>
                  <a:pt x="77407" y="40114"/>
                  <a:pt x="77293" y="40068"/>
                  <a:pt x="77203" y="40136"/>
                </a:cubicBezTo>
                <a:cubicBezTo>
                  <a:pt x="77475" y="40296"/>
                  <a:pt x="77771" y="40136"/>
                  <a:pt x="77839" y="40386"/>
                </a:cubicBezTo>
                <a:cubicBezTo>
                  <a:pt x="77726" y="40523"/>
                  <a:pt x="77498" y="40296"/>
                  <a:pt x="77362" y="40409"/>
                </a:cubicBezTo>
                <a:cubicBezTo>
                  <a:pt x="77635" y="40659"/>
                  <a:pt x="77794" y="40409"/>
                  <a:pt x="78044" y="40614"/>
                </a:cubicBezTo>
                <a:cubicBezTo>
                  <a:pt x="78180" y="40432"/>
                  <a:pt x="77817" y="40227"/>
                  <a:pt x="78067" y="40045"/>
                </a:cubicBezTo>
                <a:cubicBezTo>
                  <a:pt x="78112" y="40114"/>
                  <a:pt x="78430" y="40205"/>
                  <a:pt x="78453" y="40273"/>
                </a:cubicBezTo>
                <a:cubicBezTo>
                  <a:pt x="78453" y="40318"/>
                  <a:pt x="78203" y="40273"/>
                  <a:pt x="78226" y="40318"/>
                </a:cubicBezTo>
                <a:cubicBezTo>
                  <a:pt x="78271" y="40614"/>
                  <a:pt x="78385" y="40819"/>
                  <a:pt x="78726" y="41228"/>
                </a:cubicBezTo>
                <a:cubicBezTo>
                  <a:pt x="79022" y="41387"/>
                  <a:pt x="78658" y="40909"/>
                  <a:pt x="79022" y="41046"/>
                </a:cubicBezTo>
                <a:cubicBezTo>
                  <a:pt x="79204" y="41296"/>
                  <a:pt x="79295" y="41546"/>
                  <a:pt x="79408" y="41819"/>
                </a:cubicBezTo>
                <a:lnTo>
                  <a:pt x="79181" y="41933"/>
                </a:lnTo>
                <a:cubicBezTo>
                  <a:pt x="79181" y="42183"/>
                  <a:pt x="79317" y="42137"/>
                  <a:pt x="79340" y="42319"/>
                </a:cubicBezTo>
                <a:cubicBezTo>
                  <a:pt x="79386" y="42706"/>
                  <a:pt x="79158" y="42820"/>
                  <a:pt x="79522" y="42911"/>
                </a:cubicBezTo>
                <a:cubicBezTo>
                  <a:pt x="79613" y="42660"/>
                  <a:pt x="79681" y="42115"/>
                  <a:pt x="79840" y="42683"/>
                </a:cubicBezTo>
                <a:cubicBezTo>
                  <a:pt x="79909" y="42547"/>
                  <a:pt x="79886" y="42342"/>
                  <a:pt x="79818" y="42115"/>
                </a:cubicBezTo>
                <a:cubicBezTo>
                  <a:pt x="79727" y="41910"/>
                  <a:pt x="79590" y="41683"/>
                  <a:pt x="79499" y="41523"/>
                </a:cubicBezTo>
                <a:cubicBezTo>
                  <a:pt x="79749" y="41319"/>
                  <a:pt x="79909" y="41887"/>
                  <a:pt x="79977" y="42160"/>
                </a:cubicBezTo>
                <a:cubicBezTo>
                  <a:pt x="80091" y="42501"/>
                  <a:pt x="80091" y="42911"/>
                  <a:pt x="80091" y="43138"/>
                </a:cubicBezTo>
                <a:lnTo>
                  <a:pt x="79681" y="43274"/>
                </a:lnTo>
                <a:cubicBezTo>
                  <a:pt x="79658" y="43729"/>
                  <a:pt x="79818" y="43820"/>
                  <a:pt x="80068" y="43593"/>
                </a:cubicBezTo>
                <a:cubicBezTo>
                  <a:pt x="80068" y="43820"/>
                  <a:pt x="80068" y="44048"/>
                  <a:pt x="80045" y="44275"/>
                </a:cubicBezTo>
                <a:cubicBezTo>
                  <a:pt x="79931" y="44252"/>
                  <a:pt x="79931" y="44116"/>
                  <a:pt x="79818" y="44116"/>
                </a:cubicBezTo>
                <a:cubicBezTo>
                  <a:pt x="79818" y="44411"/>
                  <a:pt x="79749" y="44593"/>
                  <a:pt x="79704" y="44821"/>
                </a:cubicBezTo>
                <a:cubicBezTo>
                  <a:pt x="79658" y="44957"/>
                  <a:pt x="79636" y="45116"/>
                  <a:pt x="79636" y="45344"/>
                </a:cubicBezTo>
                <a:cubicBezTo>
                  <a:pt x="79567" y="45321"/>
                  <a:pt x="79567" y="45230"/>
                  <a:pt x="79477" y="45230"/>
                </a:cubicBezTo>
                <a:cubicBezTo>
                  <a:pt x="79317" y="46071"/>
                  <a:pt x="79386" y="46526"/>
                  <a:pt x="79249" y="47208"/>
                </a:cubicBezTo>
                <a:cubicBezTo>
                  <a:pt x="79522" y="47322"/>
                  <a:pt x="79613" y="47641"/>
                  <a:pt x="79499" y="48141"/>
                </a:cubicBezTo>
                <a:cubicBezTo>
                  <a:pt x="79840" y="48141"/>
                  <a:pt x="79454" y="47572"/>
                  <a:pt x="79727" y="47368"/>
                </a:cubicBezTo>
                <a:cubicBezTo>
                  <a:pt x="79909" y="47550"/>
                  <a:pt x="79704" y="48118"/>
                  <a:pt x="79727" y="48459"/>
                </a:cubicBezTo>
                <a:cubicBezTo>
                  <a:pt x="79590" y="48482"/>
                  <a:pt x="79590" y="48368"/>
                  <a:pt x="79590" y="48254"/>
                </a:cubicBezTo>
                <a:cubicBezTo>
                  <a:pt x="79477" y="48596"/>
                  <a:pt x="79272" y="48209"/>
                  <a:pt x="79135" y="48414"/>
                </a:cubicBezTo>
                <a:cubicBezTo>
                  <a:pt x="79044" y="48868"/>
                  <a:pt x="79363" y="48300"/>
                  <a:pt x="79386" y="48641"/>
                </a:cubicBezTo>
                <a:cubicBezTo>
                  <a:pt x="79454" y="49096"/>
                  <a:pt x="78999" y="48823"/>
                  <a:pt x="79067" y="49323"/>
                </a:cubicBezTo>
                <a:cubicBezTo>
                  <a:pt x="79067" y="49505"/>
                  <a:pt x="79408" y="49187"/>
                  <a:pt x="79477" y="49460"/>
                </a:cubicBezTo>
                <a:cubicBezTo>
                  <a:pt x="79249" y="49664"/>
                  <a:pt x="79590" y="50324"/>
                  <a:pt x="79272" y="50028"/>
                </a:cubicBezTo>
                <a:cubicBezTo>
                  <a:pt x="79386" y="50528"/>
                  <a:pt x="79363" y="51006"/>
                  <a:pt x="79249" y="51438"/>
                </a:cubicBezTo>
                <a:cubicBezTo>
                  <a:pt x="79636" y="51620"/>
                  <a:pt x="79477" y="51051"/>
                  <a:pt x="79545" y="50756"/>
                </a:cubicBezTo>
                <a:cubicBezTo>
                  <a:pt x="79863" y="50870"/>
                  <a:pt x="79567" y="51211"/>
                  <a:pt x="79567" y="51461"/>
                </a:cubicBezTo>
                <a:cubicBezTo>
                  <a:pt x="79590" y="51711"/>
                  <a:pt x="79772" y="51825"/>
                  <a:pt x="79704" y="52075"/>
                </a:cubicBezTo>
                <a:cubicBezTo>
                  <a:pt x="79408" y="52166"/>
                  <a:pt x="79431" y="51916"/>
                  <a:pt x="79477" y="51665"/>
                </a:cubicBezTo>
                <a:cubicBezTo>
                  <a:pt x="79295" y="51665"/>
                  <a:pt x="79272" y="51893"/>
                  <a:pt x="79272" y="52143"/>
                </a:cubicBezTo>
                <a:cubicBezTo>
                  <a:pt x="79067" y="52075"/>
                  <a:pt x="78999" y="51984"/>
                  <a:pt x="78840" y="52211"/>
                </a:cubicBezTo>
                <a:cubicBezTo>
                  <a:pt x="78863" y="52348"/>
                  <a:pt x="79226" y="52120"/>
                  <a:pt x="79249" y="52439"/>
                </a:cubicBezTo>
                <a:cubicBezTo>
                  <a:pt x="79454" y="52575"/>
                  <a:pt x="79567" y="52052"/>
                  <a:pt x="79681" y="52393"/>
                </a:cubicBezTo>
                <a:cubicBezTo>
                  <a:pt x="79658" y="52643"/>
                  <a:pt x="79613" y="52507"/>
                  <a:pt x="79499" y="52461"/>
                </a:cubicBezTo>
                <a:cubicBezTo>
                  <a:pt x="79545" y="52984"/>
                  <a:pt x="79477" y="53121"/>
                  <a:pt x="79408" y="53667"/>
                </a:cubicBezTo>
                <a:cubicBezTo>
                  <a:pt x="78976" y="53644"/>
                  <a:pt x="79567" y="53166"/>
                  <a:pt x="79204" y="53144"/>
                </a:cubicBezTo>
                <a:cubicBezTo>
                  <a:pt x="78954" y="53325"/>
                  <a:pt x="79113" y="53439"/>
                  <a:pt x="78976" y="53735"/>
                </a:cubicBezTo>
                <a:cubicBezTo>
                  <a:pt x="78976" y="53939"/>
                  <a:pt x="79249" y="53758"/>
                  <a:pt x="79226" y="53735"/>
                </a:cubicBezTo>
                <a:cubicBezTo>
                  <a:pt x="79522" y="53849"/>
                  <a:pt x="79158" y="54076"/>
                  <a:pt x="79545" y="54053"/>
                </a:cubicBezTo>
                <a:cubicBezTo>
                  <a:pt x="79477" y="54417"/>
                  <a:pt x="79727" y="54667"/>
                  <a:pt x="79522" y="54940"/>
                </a:cubicBezTo>
                <a:cubicBezTo>
                  <a:pt x="79772" y="55167"/>
                  <a:pt x="79590" y="56077"/>
                  <a:pt x="79613" y="56850"/>
                </a:cubicBezTo>
                <a:cubicBezTo>
                  <a:pt x="79613" y="57305"/>
                  <a:pt x="79704" y="57350"/>
                  <a:pt x="79477" y="57692"/>
                </a:cubicBezTo>
                <a:cubicBezTo>
                  <a:pt x="79499" y="57805"/>
                  <a:pt x="79636" y="57783"/>
                  <a:pt x="79636" y="57919"/>
                </a:cubicBezTo>
                <a:cubicBezTo>
                  <a:pt x="79522" y="58601"/>
                  <a:pt x="79499" y="59170"/>
                  <a:pt x="79408" y="59715"/>
                </a:cubicBezTo>
                <a:cubicBezTo>
                  <a:pt x="79340" y="60261"/>
                  <a:pt x="79204" y="60807"/>
                  <a:pt x="78863" y="61353"/>
                </a:cubicBezTo>
                <a:cubicBezTo>
                  <a:pt x="78840" y="61466"/>
                  <a:pt x="78976" y="61489"/>
                  <a:pt x="78931" y="61626"/>
                </a:cubicBezTo>
                <a:cubicBezTo>
                  <a:pt x="78817" y="61898"/>
                  <a:pt x="78681" y="61807"/>
                  <a:pt x="78590" y="62126"/>
                </a:cubicBezTo>
                <a:cubicBezTo>
                  <a:pt x="78249" y="62080"/>
                  <a:pt x="78453" y="61785"/>
                  <a:pt x="78362" y="61626"/>
                </a:cubicBezTo>
                <a:cubicBezTo>
                  <a:pt x="78590" y="61512"/>
                  <a:pt x="78999" y="61171"/>
                  <a:pt x="78908" y="60739"/>
                </a:cubicBezTo>
                <a:cubicBezTo>
                  <a:pt x="78658" y="60716"/>
                  <a:pt x="78749" y="61125"/>
                  <a:pt x="78521" y="61307"/>
                </a:cubicBezTo>
                <a:cubicBezTo>
                  <a:pt x="78453" y="61353"/>
                  <a:pt x="78271" y="61262"/>
                  <a:pt x="78249" y="61307"/>
                </a:cubicBezTo>
                <a:cubicBezTo>
                  <a:pt x="78089" y="61444"/>
                  <a:pt x="78044" y="61694"/>
                  <a:pt x="77862" y="61853"/>
                </a:cubicBezTo>
                <a:cubicBezTo>
                  <a:pt x="78044" y="62103"/>
                  <a:pt x="78089" y="61580"/>
                  <a:pt x="78271" y="61830"/>
                </a:cubicBezTo>
                <a:cubicBezTo>
                  <a:pt x="78294" y="62035"/>
                  <a:pt x="78067" y="62740"/>
                  <a:pt x="78453" y="62330"/>
                </a:cubicBezTo>
                <a:cubicBezTo>
                  <a:pt x="78567" y="62467"/>
                  <a:pt x="78021" y="63354"/>
                  <a:pt x="77862" y="63081"/>
                </a:cubicBezTo>
                <a:cubicBezTo>
                  <a:pt x="77839" y="63149"/>
                  <a:pt x="77817" y="63217"/>
                  <a:pt x="77794" y="63308"/>
                </a:cubicBezTo>
                <a:cubicBezTo>
                  <a:pt x="77521" y="63877"/>
                  <a:pt x="76907" y="64286"/>
                  <a:pt x="76293" y="64832"/>
                </a:cubicBezTo>
                <a:cubicBezTo>
                  <a:pt x="75543" y="65514"/>
                  <a:pt x="74587" y="66310"/>
                  <a:pt x="73928" y="66765"/>
                </a:cubicBezTo>
                <a:cubicBezTo>
                  <a:pt x="73723" y="66969"/>
                  <a:pt x="73655" y="66742"/>
                  <a:pt x="73473" y="66833"/>
                </a:cubicBezTo>
                <a:cubicBezTo>
                  <a:pt x="73337" y="67038"/>
                  <a:pt x="73041" y="67083"/>
                  <a:pt x="73018" y="67106"/>
                </a:cubicBezTo>
                <a:cubicBezTo>
                  <a:pt x="72882" y="67220"/>
                  <a:pt x="73018" y="67447"/>
                  <a:pt x="72632" y="67515"/>
                </a:cubicBezTo>
                <a:cubicBezTo>
                  <a:pt x="72336" y="67356"/>
                  <a:pt x="72723" y="67288"/>
                  <a:pt x="72791" y="67129"/>
                </a:cubicBezTo>
                <a:cubicBezTo>
                  <a:pt x="72836" y="67060"/>
                  <a:pt x="72814" y="66878"/>
                  <a:pt x="72859" y="66810"/>
                </a:cubicBezTo>
                <a:cubicBezTo>
                  <a:pt x="72950" y="66697"/>
                  <a:pt x="73496" y="66742"/>
                  <a:pt x="73269" y="66469"/>
                </a:cubicBezTo>
                <a:cubicBezTo>
                  <a:pt x="73178" y="66378"/>
                  <a:pt x="73178" y="66606"/>
                  <a:pt x="72996" y="66628"/>
                </a:cubicBezTo>
                <a:cubicBezTo>
                  <a:pt x="72950" y="66651"/>
                  <a:pt x="72746" y="66310"/>
                  <a:pt x="72518" y="66606"/>
                </a:cubicBezTo>
                <a:cubicBezTo>
                  <a:pt x="72586" y="66810"/>
                  <a:pt x="72905" y="66355"/>
                  <a:pt x="72905" y="66697"/>
                </a:cubicBezTo>
                <a:cubicBezTo>
                  <a:pt x="72541" y="67015"/>
                  <a:pt x="71859" y="67038"/>
                  <a:pt x="71472" y="67265"/>
                </a:cubicBezTo>
                <a:cubicBezTo>
                  <a:pt x="71609" y="67538"/>
                  <a:pt x="72086" y="67015"/>
                  <a:pt x="72313" y="67106"/>
                </a:cubicBezTo>
                <a:cubicBezTo>
                  <a:pt x="72609" y="67356"/>
                  <a:pt x="72245" y="67447"/>
                  <a:pt x="72359" y="67652"/>
                </a:cubicBezTo>
                <a:cubicBezTo>
                  <a:pt x="71495" y="68266"/>
                  <a:pt x="70585" y="68470"/>
                  <a:pt x="69858" y="68629"/>
                </a:cubicBezTo>
                <a:cubicBezTo>
                  <a:pt x="69403" y="69107"/>
                  <a:pt x="68812" y="69425"/>
                  <a:pt x="68175" y="69539"/>
                </a:cubicBezTo>
                <a:cubicBezTo>
                  <a:pt x="68220" y="69857"/>
                  <a:pt x="68425" y="69880"/>
                  <a:pt x="68698" y="69766"/>
                </a:cubicBezTo>
                <a:cubicBezTo>
                  <a:pt x="68743" y="69948"/>
                  <a:pt x="68334" y="70017"/>
                  <a:pt x="68334" y="70198"/>
                </a:cubicBezTo>
                <a:cubicBezTo>
                  <a:pt x="68470" y="70471"/>
                  <a:pt x="68607" y="70085"/>
                  <a:pt x="68698" y="70039"/>
                </a:cubicBezTo>
                <a:cubicBezTo>
                  <a:pt x="69016" y="69903"/>
                  <a:pt x="69380" y="69857"/>
                  <a:pt x="69744" y="69675"/>
                </a:cubicBezTo>
                <a:cubicBezTo>
                  <a:pt x="69835" y="69607"/>
                  <a:pt x="69744" y="69494"/>
                  <a:pt x="69880" y="69448"/>
                </a:cubicBezTo>
                <a:cubicBezTo>
                  <a:pt x="70176" y="69266"/>
                  <a:pt x="70358" y="69357"/>
                  <a:pt x="70585" y="69334"/>
                </a:cubicBezTo>
                <a:cubicBezTo>
                  <a:pt x="70767" y="69198"/>
                  <a:pt x="70426" y="69243"/>
                  <a:pt x="70562" y="69062"/>
                </a:cubicBezTo>
                <a:cubicBezTo>
                  <a:pt x="71290" y="68925"/>
                  <a:pt x="71904" y="68311"/>
                  <a:pt x="72632" y="68175"/>
                </a:cubicBezTo>
                <a:cubicBezTo>
                  <a:pt x="72495" y="68584"/>
                  <a:pt x="73269" y="68084"/>
                  <a:pt x="73428" y="68311"/>
                </a:cubicBezTo>
                <a:cubicBezTo>
                  <a:pt x="73701" y="68197"/>
                  <a:pt x="73132" y="67947"/>
                  <a:pt x="73564" y="67856"/>
                </a:cubicBezTo>
                <a:cubicBezTo>
                  <a:pt x="73496" y="67788"/>
                  <a:pt x="73359" y="67902"/>
                  <a:pt x="73246" y="67947"/>
                </a:cubicBezTo>
                <a:cubicBezTo>
                  <a:pt x="72905" y="68061"/>
                  <a:pt x="73359" y="67765"/>
                  <a:pt x="73473" y="67720"/>
                </a:cubicBezTo>
                <a:cubicBezTo>
                  <a:pt x="73746" y="67674"/>
                  <a:pt x="73951" y="67743"/>
                  <a:pt x="74269" y="67538"/>
                </a:cubicBezTo>
                <a:cubicBezTo>
                  <a:pt x="74246" y="67265"/>
                  <a:pt x="73996" y="67538"/>
                  <a:pt x="73814" y="67629"/>
                </a:cubicBezTo>
                <a:cubicBezTo>
                  <a:pt x="73678" y="67379"/>
                  <a:pt x="74042" y="67401"/>
                  <a:pt x="74246" y="67265"/>
                </a:cubicBezTo>
                <a:cubicBezTo>
                  <a:pt x="74610" y="66992"/>
                  <a:pt x="75133" y="66515"/>
                  <a:pt x="75679" y="66196"/>
                </a:cubicBezTo>
                <a:cubicBezTo>
                  <a:pt x="75815" y="66310"/>
                  <a:pt x="75633" y="66424"/>
                  <a:pt x="75497" y="66537"/>
                </a:cubicBezTo>
                <a:cubicBezTo>
                  <a:pt x="75884" y="66742"/>
                  <a:pt x="75997" y="66128"/>
                  <a:pt x="76020" y="65923"/>
                </a:cubicBezTo>
                <a:cubicBezTo>
                  <a:pt x="76748" y="65378"/>
                  <a:pt x="77066" y="65605"/>
                  <a:pt x="77635" y="64968"/>
                </a:cubicBezTo>
                <a:cubicBezTo>
                  <a:pt x="77475" y="64673"/>
                  <a:pt x="77157" y="65264"/>
                  <a:pt x="76930" y="65400"/>
                </a:cubicBezTo>
                <a:cubicBezTo>
                  <a:pt x="77203" y="64718"/>
                  <a:pt x="77839" y="64332"/>
                  <a:pt x="78385" y="63763"/>
                </a:cubicBezTo>
                <a:cubicBezTo>
                  <a:pt x="78567" y="63558"/>
                  <a:pt x="78726" y="63354"/>
                  <a:pt x="78840" y="63172"/>
                </a:cubicBezTo>
                <a:cubicBezTo>
                  <a:pt x="78885" y="63081"/>
                  <a:pt x="78817" y="62876"/>
                  <a:pt x="78840" y="62854"/>
                </a:cubicBezTo>
                <a:cubicBezTo>
                  <a:pt x="78931" y="62694"/>
                  <a:pt x="78954" y="62967"/>
                  <a:pt x="78976" y="62944"/>
                </a:cubicBezTo>
                <a:cubicBezTo>
                  <a:pt x="79113" y="62740"/>
                  <a:pt x="79113" y="62399"/>
                  <a:pt x="79204" y="62194"/>
                </a:cubicBezTo>
                <a:cubicBezTo>
                  <a:pt x="79431" y="61762"/>
                  <a:pt x="79727" y="61762"/>
                  <a:pt x="79840" y="61353"/>
                </a:cubicBezTo>
                <a:cubicBezTo>
                  <a:pt x="79886" y="61216"/>
                  <a:pt x="79749" y="61193"/>
                  <a:pt x="79658" y="61148"/>
                </a:cubicBezTo>
                <a:cubicBezTo>
                  <a:pt x="80159" y="59988"/>
                  <a:pt x="79954" y="58988"/>
                  <a:pt x="80341" y="58328"/>
                </a:cubicBezTo>
                <a:cubicBezTo>
                  <a:pt x="80363" y="58192"/>
                  <a:pt x="80250" y="58260"/>
                  <a:pt x="80272" y="58328"/>
                </a:cubicBezTo>
                <a:cubicBezTo>
                  <a:pt x="80159" y="57919"/>
                  <a:pt x="80250" y="56918"/>
                  <a:pt x="80454" y="56691"/>
                </a:cubicBezTo>
                <a:cubicBezTo>
                  <a:pt x="80409" y="56464"/>
                  <a:pt x="80363" y="56236"/>
                  <a:pt x="80227" y="56054"/>
                </a:cubicBezTo>
                <a:cubicBezTo>
                  <a:pt x="80295" y="55236"/>
                  <a:pt x="80500" y="54190"/>
                  <a:pt x="80773" y="53371"/>
                </a:cubicBezTo>
                <a:cubicBezTo>
                  <a:pt x="81182" y="53280"/>
                  <a:pt x="81318" y="53007"/>
                  <a:pt x="81637" y="53053"/>
                </a:cubicBezTo>
                <a:cubicBezTo>
                  <a:pt x="81614" y="52188"/>
                  <a:pt x="81751" y="51802"/>
                  <a:pt x="81819" y="50961"/>
                </a:cubicBezTo>
                <a:cubicBezTo>
                  <a:pt x="81751" y="50870"/>
                  <a:pt x="81660" y="50801"/>
                  <a:pt x="81569" y="50733"/>
                </a:cubicBezTo>
                <a:cubicBezTo>
                  <a:pt x="81569" y="50506"/>
                  <a:pt x="81614" y="50347"/>
                  <a:pt x="81705" y="50233"/>
                </a:cubicBezTo>
                <a:cubicBezTo>
                  <a:pt x="81682" y="50005"/>
                  <a:pt x="81455" y="50324"/>
                  <a:pt x="81432" y="50415"/>
                </a:cubicBezTo>
                <a:cubicBezTo>
                  <a:pt x="81296" y="50870"/>
                  <a:pt x="81728" y="51006"/>
                  <a:pt x="81455" y="51324"/>
                </a:cubicBezTo>
                <a:cubicBezTo>
                  <a:pt x="81296" y="51120"/>
                  <a:pt x="81228" y="50801"/>
                  <a:pt x="81273" y="50415"/>
                </a:cubicBezTo>
                <a:cubicBezTo>
                  <a:pt x="81182" y="50438"/>
                  <a:pt x="81114" y="50483"/>
                  <a:pt x="81091" y="50597"/>
                </a:cubicBezTo>
                <a:cubicBezTo>
                  <a:pt x="80932" y="50528"/>
                  <a:pt x="81068" y="50438"/>
                  <a:pt x="81091" y="50392"/>
                </a:cubicBezTo>
                <a:cubicBezTo>
                  <a:pt x="81137" y="50324"/>
                  <a:pt x="81205" y="50142"/>
                  <a:pt x="81455" y="50233"/>
                </a:cubicBezTo>
                <a:cubicBezTo>
                  <a:pt x="81478" y="50096"/>
                  <a:pt x="81455" y="49960"/>
                  <a:pt x="81478" y="49824"/>
                </a:cubicBezTo>
                <a:cubicBezTo>
                  <a:pt x="81500" y="49710"/>
                  <a:pt x="81660" y="49528"/>
                  <a:pt x="81660" y="49528"/>
                </a:cubicBezTo>
                <a:cubicBezTo>
                  <a:pt x="81682" y="49346"/>
                  <a:pt x="81409" y="49323"/>
                  <a:pt x="81546" y="49028"/>
                </a:cubicBezTo>
                <a:cubicBezTo>
                  <a:pt x="81864" y="49028"/>
                  <a:pt x="81796" y="48482"/>
                  <a:pt x="82092" y="48459"/>
                </a:cubicBezTo>
                <a:cubicBezTo>
                  <a:pt x="82023" y="48164"/>
                  <a:pt x="81751" y="48596"/>
                  <a:pt x="81682" y="48323"/>
                </a:cubicBezTo>
                <a:cubicBezTo>
                  <a:pt x="81660" y="48027"/>
                  <a:pt x="81819" y="47868"/>
                  <a:pt x="81955" y="48050"/>
                </a:cubicBezTo>
                <a:cubicBezTo>
                  <a:pt x="81728" y="47777"/>
                  <a:pt x="82228" y="47345"/>
                  <a:pt x="81751" y="47345"/>
                </a:cubicBezTo>
                <a:cubicBezTo>
                  <a:pt x="81455" y="47390"/>
                  <a:pt x="81978" y="47822"/>
                  <a:pt x="81728" y="47822"/>
                </a:cubicBezTo>
                <a:cubicBezTo>
                  <a:pt x="81432" y="47913"/>
                  <a:pt x="81614" y="47390"/>
                  <a:pt x="81591" y="47231"/>
                </a:cubicBezTo>
                <a:cubicBezTo>
                  <a:pt x="81591" y="47140"/>
                  <a:pt x="81455" y="46958"/>
                  <a:pt x="81455" y="46913"/>
                </a:cubicBezTo>
                <a:cubicBezTo>
                  <a:pt x="81455" y="46845"/>
                  <a:pt x="81455" y="46776"/>
                  <a:pt x="81455" y="46685"/>
                </a:cubicBezTo>
                <a:cubicBezTo>
                  <a:pt x="81455" y="46594"/>
                  <a:pt x="81455" y="46481"/>
                  <a:pt x="81455" y="46390"/>
                </a:cubicBezTo>
                <a:cubicBezTo>
                  <a:pt x="81455" y="46162"/>
                  <a:pt x="81478" y="45958"/>
                  <a:pt x="81500" y="45753"/>
                </a:cubicBezTo>
                <a:cubicBezTo>
                  <a:pt x="81546" y="45344"/>
                  <a:pt x="81637" y="44980"/>
                  <a:pt x="81796" y="44775"/>
                </a:cubicBezTo>
                <a:cubicBezTo>
                  <a:pt x="81773" y="44684"/>
                  <a:pt x="81751" y="44593"/>
                  <a:pt x="81773" y="44480"/>
                </a:cubicBezTo>
                <a:cubicBezTo>
                  <a:pt x="81751" y="44139"/>
                  <a:pt x="81910" y="43661"/>
                  <a:pt x="81841" y="43274"/>
                </a:cubicBezTo>
                <a:cubicBezTo>
                  <a:pt x="81773" y="42956"/>
                  <a:pt x="81637" y="42706"/>
                  <a:pt x="81546" y="42547"/>
                </a:cubicBezTo>
                <a:cubicBezTo>
                  <a:pt x="81341" y="43183"/>
                  <a:pt x="81705" y="43547"/>
                  <a:pt x="81569" y="44139"/>
                </a:cubicBezTo>
                <a:cubicBezTo>
                  <a:pt x="81432" y="44025"/>
                  <a:pt x="81364" y="43843"/>
                  <a:pt x="81364" y="43638"/>
                </a:cubicBezTo>
                <a:cubicBezTo>
                  <a:pt x="81318" y="43434"/>
                  <a:pt x="81318" y="43206"/>
                  <a:pt x="81318" y="43002"/>
                </a:cubicBezTo>
                <a:cubicBezTo>
                  <a:pt x="81296" y="42615"/>
                  <a:pt x="81455" y="42046"/>
                  <a:pt x="81182" y="41478"/>
                </a:cubicBezTo>
                <a:cubicBezTo>
                  <a:pt x="81387" y="41273"/>
                  <a:pt x="81432" y="41728"/>
                  <a:pt x="81591" y="41728"/>
                </a:cubicBezTo>
                <a:cubicBezTo>
                  <a:pt x="81432" y="41364"/>
                  <a:pt x="81159" y="41228"/>
                  <a:pt x="80909" y="40887"/>
                </a:cubicBezTo>
                <a:cubicBezTo>
                  <a:pt x="80977" y="40546"/>
                  <a:pt x="80682" y="40364"/>
                  <a:pt x="80341" y="39886"/>
                </a:cubicBezTo>
                <a:cubicBezTo>
                  <a:pt x="80227" y="39932"/>
                  <a:pt x="80363" y="40045"/>
                  <a:pt x="80477" y="40159"/>
                </a:cubicBezTo>
                <a:cubicBezTo>
                  <a:pt x="80591" y="40296"/>
                  <a:pt x="80682" y="40409"/>
                  <a:pt x="80454" y="40409"/>
                </a:cubicBezTo>
                <a:cubicBezTo>
                  <a:pt x="80204" y="40114"/>
                  <a:pt x="79840" y="39636"/>
                  <a:pt x="79613" y="39795"/>
                </a:cubicBezTo>
                <a:cubicBezTo>
                  <a:pt x="79477" y="39522"/>
                  <a:pt x="79158" y="39227"/>
                  <a:pt x="79226" y="38999"/>
                </a:cubicBezTo>
                <a:cubicBezTo>
                  <a:pt x="78999" y="38931"/>
                  <a:pt x="78749" y="38772"/>
                  <a:pt x="78635" y="39022"/>
                </a:cubicBezTo>
                <a:cubicBezTo>
                  <a:pt x="78294" y="38931"/>
                  <a:pt x="78340" y="38545"/>
                  <a:pt x="78135" y="38817"/>
                </a:cubicBezTo>
                <a:cubicBezTo>
                  <a:pt x="77726" y="38613"/>
                  <a:pt x="77885" y="38363"/>
                  <a:pt x="77703" y="38135"/>
                </a:cubicBezTo>
                <a:cubicBezTo>
                  <a:pt x="77339" y="38022"/>
                  <a:pt x="77930" y="38408"/>
                  <a:pt x="77566" y="38522"/>
                </a:cubicBezTo>
                <a:cubicBezTo>
                  <a:pt x="77248" y="38203"/>
                  <a:pt x="76839" y="38022"/>
                  <a:pt x="76475" y="37862"/>
                </a:cubicBezTo>
                <a:cubicBezTo>
                  <a:pt x="76270" y="37771"/>
                  <a:pt x="76179" y="37726"/>
                  <a:pt x="76043" y="37658"/>
                </a:cubicBezTo>
                <a:cubicBezTo>
                  <a:pt x="75929" y="37589"/>
                  <a:pt x="75815" y="37521"/>
                  <a:pt x="75702" y="37408"/>
                </a:cubicBezTo>
                <a:cubicBezTo>
                  <a:pt x="75588" y="37408"/>
                  <a:pt x="75520" y="37521"/>
                  <a:pt x="75383" y="37408"/>
                </a:cubicBezTo>
                <a:cubicBezTo>
                  <a:pt x="75770" y="37226"/>
                  <a:pt x="75270" y="37180"/>
                  <a:pt x="75361" y="36907"/>
                </a:cubicBezTo>
                <a:cubicBezTo>
                  <a:pt x="75201" y="36975"/>
                  <a:pt x="74587" y="36703"/>
                  <a:pt x="74678" y="36953"/>
                </a:cubicBezTo>
                <a:cubicBezTo>
                  <a:pt x="74428" y="37135"/>
                  <a:pt x="74565" y="36771"/>
                  <a:pt x="74496" y="36725"/>
                </a:cubicBezTo>
                <a:cubicBezTo>
                  <a:pt x="74224" y="36634"/>
                  <a:pt x="74474" y="36975"/>
                  <a:pt x="74224" y="36953"/>
                </a:cubicBezTo>
                <a:cubicBezTo>
                  <a:pt x="73496" y="36384"/>
                  <a:pt x="72814" y="35975"/>
                  <a:pt x="72222" y="35543"/>
                </a:cubicBezTo>
                <a:cubicBezTo>
                  <a:pt x="72086" y="35452"/>
                  <a:pt x="72154" y="35361"/>
                  <a:pt x="72063" y="35293"/>
                </a:cubicBezTo>
                <a:cubicBezTo>
                  <a:pt x="71859" y="35156"/>
                  <a:pt x="71586" y="35156"/>
                  <a:pt x="71381" y="34929"/>
                </a:cubicBezTo>
                <a:cubicBezTo>
                  <a:pt x="71313" y="34861"/>
                  <a:pt x="71176" y="34724"/>
                  <a:pt x="71199" y="34542"/>
                </a:cubicBezTo>
                <a:cubicBezTo>
                  <a:pt x="70926" y="34360"/>
                  <a:pt x="70608" y="34065"/>
                  <a:pt x="70335" y="33837"/>
                </a:cubicBezTo>
                <a:cubicBezTo>
                  <a:pt x="69516" y="33178"/>
                  <a:pt x="69016" y="32541"/>
                  <a:pt x="69175" y="31745"/>
                </a:cubicBezTo>
                <a:cubicBezTo>
                  <a:pt x="69448" y="31541"/>
                  <a:pt x="69630" y="31336"/>
                  <a:pt x="69494" y="31086"/>
                </a:cubicBezTo>
                <a:cubicBezTo>
                  <a:pt x="69630" y="31018"/>
                  <a:pt x="69744" y="31086"/>
                  <a:pt x="69858" y="31268"/>
                </a:cubicBezTo>
                <a:cubicBezTo>
                  <a:pt x="69858" y="30995"/>
                  <a:pt x="70472" y="30995"/>
                  <a:pt x="70199" y="30608"/>
                </a:cubicBezTo>
                <a:cubicBezTo>
                  <a:pt x="70449" y="30813"/>
                  <a:pt x="70699" y="30540"/>
                  <a:pt x="70926" y="30563"/>
                </a:cubicBezTo>
                <a:cubicBezTo>
                  <a:pt x="71017" y="30563"/>
                  <a:pt x="71108" y="30858"/>
                  <a:pt x="71222" y="30631"/>
                </a:cubicBezTo>
                <a:cubicBezTo>
                  <a:pt x="71654" y="31427"/>
                  <a:pt x="72404" y="32064"/>
                  <a:pt x="72973" y="32746"/>
                </a:cubicBezTo>
                <a:cubicBezTo>
                  <a:pt x="73064" y="32860"/>
                  <a:pt x="73064" y="33041"/>
                  <a:pt x="73178" y="33155"/>
                </a:cubicBezTo>
                <a:cubicBezTo>
                  <a:pt x="73337" y="33314"/>
                  <a:pt x="73587" y="33360"/>
                  <a:pt x="73769" y="33542"/>
                </a:cubicBezTo>
                <a:cubicBezTo>
                  <a:pt x="73860" y="33655"/>
                  <a:pt x="73860" y="33724"/>
                  <a:pt x="73973" y="33837"/>
                </a:cubicBezTo>
                <a:cubicBezTo>
                  <a:pt x="74224" y="34019"/>
                  <a:pt x="74519" y="33906"/>
                  <a:pt x="74519" y="34247"/>
                </a:cubicBezTo>
                <a:cubicBezTo>
                  <a:pt x="74610" y="34292"/>
                  <a:pt x="74678" y="34156"/>
                  <a:pt x="74769" y="34224"/>
                </a:cubicBezTo>
                <a:cubicBezTo>
                  <a:pt x="74929" y="34383"/>
                  <a:pt x="75156" y="34474"/>
                  <a:pt x="75315" y="34633"/>
                </a:cubicBezTo>
                <a:cubicBezTo>
                  <a:pt x="75383" y="34702"/>
                  <a:pt x="75429" y="34929"/>
                  <a:pt x="75429" y="34929"/>
                </a:cubicBezTo>
                <a:cubicBezTo>
                  <a:pt x="75497" y="34974"/>
                  <a:pt x="75633" y="34883"/>
                  <a:pt x="75724" y="34929"/>
                </a:cubicBezTo>
                <a:cubicBezTo>
                  <a:pt x="75929" y="34997"/>
                  <a:pt x="76020" y="35247"/>
                  <a:pt x="76179" y="35338"/>
                </a:cubicBezTo>
                <a:cubicBezTo>
                  <a:pt x="76338" y="35406"/>
                  <a:pt x="76429" y="35338"/>
                  <a:pt x="76566" y="35384"/>
                </a:cubicBezTo>
                <a:cubicBezTo>
                  <a:pt x="76839" y="35475"/>
                  <a:pt x="77043" y="35657"/>
                  <a:pt x="77248" y="35907"/>
                </a:cubicBezTo>
                <a:cubicBezTo>
                  <a:pt x="77339" y="35998"/>
                  <a:pt x="77453" y="35929"/>
                  <a:pt x="77521" y="35861"/>
                </a:cubicBezTo>
                <a:cubicBezTo>
                  <a:pt x="78249" y="36430"/>
                  <a:pt x="79613" y="36862"/>
                  <a:pt x="80727" y="37658"/>
                </a:cubicBezTo>
                <a:cubicBezTo>
                  <a:pt x="80864" y="37931"/>
                  <a:pt x="80250" y="37749"/>
                  <a:pt x="80636" y="38135"/>
                </a:cubicBezTo>
                <a:cubicBezTo>
                  <a:pt x="81068" y="38340"/>
                  <a:pt x="80704" y="37771"/>
                  <a:pt x="81091" y="37953"/>
                </a:cubicBezTo>
                <a:cubicBezTo>
                  <a:pt x="81523" y="38340"/>
                  <a:pt x="81796" y="38636"/>
                  <a:pt x="82046" y="38931"/>
                </a:cubicBezTo>
                <a:cubicBezTo>
                  <a:pt x="82296" y="39249"/>
                  <a:pt x="82546" y="39545"/>
                  <a:pt x="82842" y="40068"/>
                </a:cubicBezTo>
                <a:cubicBezTo>
                  <a:pt x="82706" y="40045"/>
                  <a:pt x="82615" y="39954"/>
                  <a:pt x="82455" y="39727"/>
                </a:cubicBezTo>
                <a:cubicBezTo>
                  <a:pt x="82455" y="40318"/>
                  <a:pt x="83024" y="40318"/>
                  <a:pt x="83047" y="40296"/>
                </a:cubicBezTo>
                <a:cubicBezTo>
                  <a:pt x="83411" y="40932"/>
                  <a:pt x="82774" y="40205"/>
                  <a:pt x="82933" y="40705"/>
                </a:cubicBezTo>
                <a:cubicBezTo>
                  <a:pt x="83024" y="41023"/>
                  <a:pt x="83138" y="40932"/>
                  <a:pt x="83274" y="40887"/>
                </a:cubicBezTo>
                <a:cubicBezTo>
                  <a:pt x="83388" y="41228"/>
                  <a:pt x="83456" y="41569"/>
                  <a:pt x="83501" y="41910"/>
                </a:cubicBezTo>
                <a:cubicBezTo>
                  <a:pt x="83365" y="42228"/>
                  <a:pt x="83411" y="41933"/>
                  <a:pt x="83183" y="42024"/>
                </a:cubicBezTo>
                <a:lnTo>
                  <a:pt x="83229" y="42479"/>
                </a:lnTo>
                <a:cubicBezTo>
                  <a:pt x="83297" y="42774"/>
                  <a:pt x="83501" y="41796"/>
                  <a:pt x="83592" y="42683"/>
                </a:cubicBezTo>
                <a:cubicBezTo>
                  <a:pt x="83661" y="43297"/>
                  <a:pt x="83456" y="42683"/>
                  <a:pt x="83251" y="42911"/>
                </a:cubicBezTo>
                <a:cubicBezTo>
                  <a:pt x="83297" y="43320"/>
                  <a:pt x="83115" y="43252"/>
                  <a:pt x="83274" y="43525"/>
                </a:cubicBezTo>
                <a:cubicBezTo>
                  <a:pt x="83274" y="43888"/>
                  <a:pt x="83638" y="43547"/>
                  <a:pt x="83774" y="43616"/>
                </a:cubicBezTo>
                <a:lnTo>
                  <a:pt x="83774" y="44184"/>
                </a:lnTo>
                <a:lnTo>
                  <a:pt x="83729" y="44753"/>
                </a:lnTo>
                <a:cubicBezTo>
                  <a:pt x="83661" y="44639"/>
                  <a:pt x="83547" y="44593"/>
                  <a:pt x="83388" y="44616"/>
                </a:cubicBezTo>
                <a:cubicBezTo>
                  <a:pt x="83501" y="44821"/>
                  <a:pt x="83342" y="45480"/>
                  <a:pt x="83683" y="45253"/>
                </a:cubicBezTo>
                <a:cubicBezTo>
                  <a:pt x="83683" y="46185"/>
                  <a:pt x="83501" y="46685"/>
                  <a:pt x="83229" y="46867"/>
                </a:cubicBezTo>
                <a:cubicBezTo>
                  <a:pt x="83183" y="47049"/>
                  <a:pt x="83615" y="47345"/>
                  <a:pt x="83183" y="47368"/>
                </a:cubicBezTo>
                <a:cubicBezTo>
                  <a:pt x="83251" y="47641"/>
                  <a:pt x="83547" y="47163"/>
                  <a:pt x="83411" y="47686"/>
                </a:cubicBezTo>
                <a:cubicBezTo>
                  <a:pt x="83501" y="47641"/>
                  <a:pt x="83570" y="47595"/>
                  <a:pt x="83592" y="47504"/>
                </a:cubicBezTo>
                <a:cubicBezTo>
                  <a:pt x="83615" y="47550"/>
                  <a:pt x="83797" y="48414"/>
                  <a:pt x="83388" y="48186"/>
                </a:cubicBezTo>
                <a:cubicBezTo>
                  <a:pt x="83342" y="48482"/>
                  <a:pt x="83661" y="48436"/>
                  <a:pt x="83592" y="48800"/>
                </a:cubicBezTo>
                <a:lnTo>
                  <a:pt x="83342" y="48778"/>
                </a:lnTo>
                <a:cubicBezTo>
                  <a:pt x="83479" y="48846"/>
                  <a:pt x="83456" y="49096"/>
                  <a:pt x="83547" y="49187"/>
                </a:cubicBezTo>
                <a:cubicBezTo>
                  <a:pt x="83524" y="49482"/>
                  <a:pt x="83342" y="49551"/>
                  <a:pt x="83183" y="49664"/>
                </a:cubicBezTo>
                <a:cubicBezTo>
                  <a:pt x="83547" y="49710"/>
                  <a:pt x="83320" y="50438"/>
                  <a:pt x="83365" y="50597"/>
                </a:cubicBezTo>
                <a:cubicBezTo>
                  <a:pt x="83365" y="50619"/>
                  <a:pt x="83524" y="50392"/>
                  <a:pt x="83456" y="50301"/>
                </a:cubicBezTo>
                <a:cubicBezTo>
                  <a:pt x="83683" y="50870"/>
                  <a:pt x="83297" y="51529"/>
                  <a:pt x="83320" y="52188"/>
                </a:cubicBezTo>
                <a:cubicBezTo>
                  <a:pt x="83001" y="52348"/>
                  <a:pt x="82774" y="52439"/>
                  <a:pt x="82501" y="52825"/>
                </a:cubicBezTo>
                <a:cubicBezTo>
                  <a:pt x="82410" y="53121"/>
                  <a:pt x="82728" y="53030"/>
                  <a:pt x="82637" y="53348"/>
                </a:cubicBezTo>
                <a:cubicBezTo>
                  <a:pt x="82956" y="53075"/>
                  <a:pt x="82978" y="53689"/>
                  <a:pt x="83138" y="53280"/>
                </a:cubicBezTo>
                <a:cubicBezTo>
                  <a:pt x="83229" y="53348"/>
                  <a:pt x="83206" y="53530"/>
                  <a:pt x="83229" y="53667"/>
                </a:cubicBezTo>
                <a:cubicBezTo>
                  <a:pt x="83229" y="53803"/>
                  <a:pt x="83297" y="53871"/>
                  <a:pt x="83524" y="53803"/>
                </a:cubicBezTo>
                <a:cubicBezTo>
                  <a:pt x="83683" y="54644"/>
                  <a:pt x="83411" y="56236"/>
                  <a:pt x="83456" y="57578"/>
                </a:cubicBezTo>
                <a:cubicBezTo>
                  <a:pt x="83138" y="57464"/>
                  <a:pt x="83342" y="56850"/>
                  <a:pt x="83342" y="56395"/>
                </a:cubicBezTo>
                <a:cubicBezTo>
                  <a:pt x="83342" y="56009"/>
                  <a:pt x="83388" y="55599"/>
                  <a:pt x="83274" y="55372"/>
                </a:cubicBezTo>
                <a:cubicBezTo>
                  <a:pt x="83160" y="55554"/>
                  <a:pt x="83138" y="55872"/>
                  <a:pt x="82933" y="55963"/>
                </a:cubicBezTo>
                <a:cubicBezTo>
                  <a:pt x="82865" y="56395"/>
                  <a:pt x="83274" y="56236"/>
                  <a:pt x="83251" y="56623"/>
                </a:cubicBezTo>
                <a:lnTo>
                  <a:pt x="83069" y="56623"/>
                </a:lnTo>
                <a:cubicBezTo>
                  <a:pt x="83092" y="57146"/>
                  <a:pt x="82933" y="57464"/>
                  <a:pt x="82774" y="57760"/>
                </a:cubicBezTo>
                <a:cubicBezTo>
                  <a:pt x="82774" y="57873"/>
                  <a:pt x="82933" y="57851"/>
                  <a:pt x="82910" y="58010"/>
                </a:cubicBezTo>
                <a:cubicBezTo>
                  <a:pt x="82888" y="58306"/>
                  <a:pt x="82865" y="58601"/>
                  <a:pt x="82819" y="58897"/>
                </a:cubicBezTo>
                <a:cubicBezTo>
                  <a:pt x="82660" y="59192"/>
                  <a:pt x="82637" y="58965"/>
                  <a:pt x="82546" y="59124"/>
                </a:cubicBezTo>
                <a:cubicBezTo>
                  <a:pt x="82455" y="59647"/>
                  <a:pt x="82683" y="59101"/>
                  <a:pt x="82751" y="59420"/>
                </a:cubicBezTo>
                <a:cubicBezTo>
                  <a:pt x="82683" y="59784"/>
                  <a:pt x="82524" y="60284"/>
                  <a:pt x="82865" y="60170"/>
                </a:cubicBezTo>
                <a:cubicBezTo>
                  <a:pt x="82797" y="60375"/>
                  <a:pt x="82706" y="60625"/>
                  <a:pt x="82637" y="60898"/>
                </a:cubicBezTo>
                <a:cubicBezTo>
                  <a:pt x="82546" y="61171"/>
                  <a:pt x="82478" y="61466"/>
                  <a:pt x="82387" y="61762"/>
                </a:cubicBezTo>
                <a:cubicBezTo>
                  <a:pt x="82205" y="62330"/>
                  <a:pt x="82001" y="62876"/>
                  <a:pt x="81796" y="63240"/>
                </a:cubicBezTo>
                <a:cubicBezTo>
                  <a:pt x="81887" y="62672"/>
                  <a:pt x="82455" y="61512"/>
                  <a:pt x="82592" y="60716"/>
                </a:cubicBezTo>
                <a:cubicBezTo>
                  <a:pt x="82501" y="60511"/>
                  <a:pt x="82478" y="60238"/>
                  <a:pt x="82274" y="60193"/>
                </a:cubicBezTo>
                <a:cubicBezTo>
                  <a:pt x="82160" y="60534"/>
                  <a:pt x="82160" y="60807"/>
                  <a:pt x="82387" y="60830"/>
                </a:cubicBezTo>
                <a:cubicBezTo>
                  <a:pt x="82069" y="61353"/>
                  <a:pt x="82160" y="61876"/>
                  <a:pt x="81773" y="62672"/>
                </a:cubicBezTo>
                <a:cubicBezTo>
                  <a:pt x="81751" y="62444"/>
                  <a:pt x="81682" y="62558"/>
                  <a:pt x="81546" y="62558"/>
                </a:cubicBezTo>
                <a:cubicBezTo>
                  <a:pt x="81228" y="63445"/>
                  <a:pt x="80818" y="64241"/>
                  <a:pt x="80159" y="65127"/>
                </a:cubicBezTo>
                <a:cubicBezTo>
                  <a:pt x="80022" y="65309"/>
                  <a:pt x="79863" y="65491"/>
                  <a:pt x="79704" y="65696"/>
                </a:cubicBezTo>
                <a:cubicBezTo>
                  <a:pt x="79545" y="65855"/>
                  <a:pt x="79386" y="66037"/>
                  <a:pt x="79226" y="66219"/>
                </a:cubicBezTo>
                <a:cubicBezTo>
                  <a:pt x="78908" y="66378"/>
                  <a:pt x="79204" y="65878"/>
                  <a:pt x="78885" y="66083"/>
                </a:cubicBezTo>
                <a:cubicBezTo>
                  <a:pt x="78476" y="66469"/>
                  <a:pt x="79340" y="66264"/>
                  <a:pt x="78635" y="66788"/>
                </a:cubicBezTo>
                <a:cubicBezTo>
                  <a:pt x="78317" y="66810"/>
                  <a:pt x="78499" y="66333"/>
                  <a:pt x="78681" y="66037"/>
                </a:cubicBezTo>
                <a:cubicBezTo>
                  <a:pt x="78408" y="65901"/>
                  <a:pt x="77976" y="66537"/>
                  <a:pt x="78385" y="66674"/>
                </a:cubicBezTo>
                <a:cubicBezTo>
                  <a:pt x="78180" y="66833"/>
                  <a:pt x="78067" y="67038"/>
                  <a:pt x="78249" y="66924"/>
                </a:cubicBezTo>
                <a:cubicBezTo>
                  <a:pt x="77316" y="67788"/>
                  <a:pt x="76066" y="68652"/>
                  <a:pt x="74815" y="69357"/>
                </a:cubicBezTo>
                <a:cubicBezTo>
                  <a:pt x="73587" y="70062"/>
                  <a:pt x="72359" y="70653"/>
                  <a:pt x="71472" y="71131"/>
                </a:cubicBezTo>
                <a:cubicBezTo>
                  <a:pt x="71358" y="71199"/>
                  <a:pt x="71449" y="71245"/>
                  <a:pt x="71495" y="71222"/>
                </a:cubicBezTo>
                <a:cubicBezTo>
                  <a:pt x="71313" y="71358"/>
                  <a:pt x="70926" y="71495"/>
                  <a:pt x="70517" y="71722"/>
                </a:cubicBezTo>
                <a:cubicBezTo>
                  <a:pt x="70358" y="71495"/>
                  <a:pt x="70813" y="71472"/>
                  <a:pt x="70494" y="71381"/>
                </a:cubicBezTo>
                <a:cubicBezTo>
                  <a:pt x="70153" y="71313"/>
                  <a:pt x="70085" y="71495"/>
                  <a:pt x="69994" y="71495"/>
                </a:cubicBezTo>
                <a:cubicBezTo>
                  <a:pt x="69721" y="71517"/>
                  <a:pt x="70312" y="71358"/>
                  <a:pt x="70381" y="71154"/>
                </a:cubicBezTo>
                <a:cubicBezTo>
                  <a:pt x="69994" y="71199"/>
                  <a:pt x="69653" y="71176"/>
                  <a:pt x="69244" y="71267"/>
                </a:cubicBezTo>
                <a:cubicBezTo>
                  <a:pt x="69312" y="71677"/>
                  <a:pt x="69039" y="71972"/>
                  <a:pt x="68812" y="72268"/>
                </a:cubicBezTo>
                <a:cubicBezTo>
                  <a:pt x="68561" y="72336"/>
                  <a:pt x="68311" y="72404"/>
                  <a:pt x="68220" y="72177"/>
                </a:cubicBezTo>
                <a:cubicBezTo>
                  <a:pt x="67902" y="72609"/>
                  <a:pt x="67265" y="72586"/>
                  <a:pt x="66424" y="73041"/>
                </a:cubicBezTo>
                <a:cubicBezTo>
                  <a:pt x="66310" y="72996"/>
                  <a:pt x="66242" y="72905"/>
                  <a:pt x="66196" y="72768"/>
                </a:cubicBezTo>
                <a:cubicBezTo>
                  <a:pt x="65969" y="72814"/>
                  <a:pt x="66060" y="72950"/>
                  <a:pt x="66105" y="73064"/>
                </a:cubicBezTo>
                <a:cubicBezTo>
                  <a:pt x="65651" y="73177"/>
                  <a:pt x="65196" y="73450"/>
                  <a:pt x="64627" y="73700"/>
                </a:cubicBezTo>
                <a:cubicBezTo>
                  <a:pt x="63831" y="74064"/>
                  <a:pt x="62945" y="74201"/>
                  <a:pt x="62240" y="74451"/>
                </a:cubicBezTo>
                <a:cubicBezTo>
                  <a:pt x="61899" y="74565"/>
                  <a:pt x="61648" y="74883"/>
                  <a:pt x="61376" y="74724"/>
                </a:cubicBezTo>
                <a:cubicBezTo>
                  <a:pt x="61262" y="74815"/>
                  <a:pt x="61285" y="74928"/>
                  <a:pt x="61171" y="74997"/>
                </a:cubicBezTo>
                <a:cubicBezTo>
                  <a:pt x="60943" y="75088"/>
                  <a:pt x="60784" y="74997"/>
                  <a:pt x="60602" y="74974"/>
                </a:cubicBezTo>
                <a:cubicBezTo>
                  <a:pt x="60011" y="75565"/>
                  <a:pt x="59011" y="75656"/>
                  <a:pt x="57919" y="76293"/>
                </a:cubicBezTo>
                <a:cubicBezTo>
                  <a:pt x="57623" y="76225"/>
                  <a:pt x="57987" y="76088"/>
                  <a:pt x="57828" y="75883"/>
                </a:cubicBezTo>
                <a:cubicBezTo>
                  <a:pt x="57396" y="76111"/>
                  <a:pt x="57714" y="76520"/>
                  <a:pt x="57100" y="76702"/>
                </a:cubicBezTo>
                <a:cubicBezTo>
                  <a:pt x="57123" y="76520"/>
                  <a:pt x="57282" y="76384"/>
                  <a:pt x="57078" y="76156"/>
                </a:cubicBezTo>
                <a:cubicBezTo>
                  <a:pt x="56714" y="76270"/>
                  <a:pt x="56873" y="76634"/>
                  <a:pt x="56464" y="76543"/>
                </a:cubicBezTo>
                <a:cubicBezTo>
                  <a:pt x="56464" y="76361"/>
                  <a:pt x="56873" y="76293"/>
                  <a:pt x="56828" y="76088"/>
                </a:cubicBezTo>
                <a:cubicBezTo>
                  <a:pt x="56532" y="76020"/>
                  <a:pt x="56464" y="76588"/>
                  <a:pt x="55963" y="76702"/>
                </a:cubicBezTo>
                <a:cubicBezTo>
                  <a:pt x="55850" y="76497"/>
                  <a:pt x="55986" y="76384"/>
                  <a:pt x="56236" y="76293"/>
                </a:cubicBezTo>
                <a:cubicBezTo>
                  <a:pt x="55941" y="76111"/>
                  <a:pt x="55963" y="76566"/>
                  <a:pt x="55713" y="76634"/>
                </a:cubicBezTo>
                <a:cubicBezTo>
                  <a:pt x="55622" y="76475"/>
                  <a:pt x="55281" y="76816"/>
                  <a:pt x="55168" y="76702"/>
                </a:cubicBezTo>
                <a:cubicBezTo>
                  <a:pt x="54963" y="76952"/>
                  <a:pt x="54781" y="77475"/>
                  <a:pt x="54463" y="77475"/>
                </a:cubicBezTo>
                <a:cubicBezTo>
                  <a:pt x="54508" y="77339"/>
                  <a:pt x="54440" y="77157"/>
                  <a:pt x="54485" y="76998"/>
                </a:cubicBezTo>
                <a:cubicBezTo>
                  <a:pt x="54667" y="76930"/>
                  <a:pt x="54735" y="77020"/>
                  <a:pt x="54917" y="76907"/>
                </a:cubicBezTo>
                <a:cubicBezTo>
                  <a:pt x="54804" y="76520"/>
                  <a:pt x="54281" y="76952"/>
                  <a:pt x="54053" y="77111"/>
                </a:cubicBezTo>
                <a:cubicBezTo>
                  <a:pt x="53940" y="76884"/>
                  <a:pt x="54190" y="76770"/>
                  <a:pt x="54053" y="76543"/>
                </a:cubicBezTo>
                <a:cubicBezTo>
                  <a:pt x="53940" y="76702"/>
                  <a:pt x="53917" y="76884"/>
                  <a:pt x="53803" y="77020"/>
                </a:cubicBezTo>
                <a:cubicBezTo>
                  <a:pt x="53462" y="77202"/>
                  <a:pt x="53371" y="76975"/>
                  <a:pt x="53189" y="76930"/>
                </a:cubicBezTo>
                <a:cubicBezTo>
                  <a:pt x="53644" y="76702"/>
                  <a:pt x="54576" y="75952"/>
                  <a:pt x="55145" y="76156"/>
                </a:cubicBezTo>
                <a:cubicBezTo>
                  <a:pt x="55327" y="76020"/>
                  <a:pt x="54963" y="76088"/>
                  <a:pt x="55122" y="75883"/>
                </a:cubicBezTo>
                <a:cubicBezTo>
                  <a:pt x="55531" y="75724"/>
                  <a:pt x="56054" y="75360"/>
                  <a:pt x="56373" y="75383"/>
                </a:cubicBezTo>
                <a:cubicBezTo>
                  <a:pt x="56441" y="75338"/>
                  <a:pt x="56395" y="75247"/>
                  <a:pt x="56373" y="75179"/>
                </a:cubicBezTo>
                <a:cubicBezTo>
                  <a:pt x="56896" y="74906"/>
                  <a:pt x="57373" y="74974"/>
                  <a:pt x="57601" y="74496"/>
                </a:cubicBezTo>
                <a:cubicBezTo>
                  <a:pt x="57965" y="74587"/>
                  <a:pt x="58783" y="74019"/>
                  <a:pt x="59079" y="73700"/>
                </a:cubicBezTo>
                <a:cubicBezTo>
                  <a:pt x="59283" y="73860"/>
                  <a:pt x="59670" y="73655"/>
                  <a:pt x="59988" y="73587"/>
                </a:cubicBezTo>
                <a:cubicBezTo>
                  <a:pt x="59875" y="73291"/>
                  <a:pt x="59511" y="73496"/>
                  <a:pt x="59283" y="73428"/>
                </a:cubicBezTo>
                <a:cubicBezTo>
                  <a:pt x="59261" y="73086"/>
                  <a:pt x="59465" y="73382"/>
                  <a:pt x="59738" y="73246"/>
                </a:cubicBezTo>
                <a:cubicBezTo>
                  <a:pt x="59943" y="73177"/>
                  <a:pt x="59647" y="72950"/>
                  <a:pt x="59647" y="72814"/>
                </a:cubicBezTo>
                <a:cubicBezTo>
                  <a:pt x="59056" y="72996"/>
                  <a:pt x="58988" y="73337"/>
                  <a:pt x="58829" y="73632"/>
                </a:cubicBezTo>
                <a:cubicBezTo>
                  <a:pt x="57669" y="74087"/>
                  <a:pt x="57078" y="74519"/>
                  <a:pt x="56191" y="74815"/>
                </a:cubicBezTo>
                <a:cubicBezTo>
                  <a:pt x="56373" y="74610"/>
                  <a:pt x="56168" y="74314"/>
                  <a:pt x="56418" y="74133"/>
                </a:cubicBezTo>
                <a:cubicBezTo>
                  <a:pt x="56305" y="73973"/>
                  <a:pt x="55941" y="74360"/>
                  <a:pt x="55827" y="74246"/>
                </a:cubicBezTo>
                <a:cubicBezTo>
                  <a:pt x="55850" y="74405"/>
                  <a:pt x="55941" y="74474"/>
                  <a:pt x="56100" y="74383"/>
                </a:cubicBezTo>
                <a:cubicBezTo>
                  <a:pt x="56191" y="74633"/>
                  <a:pt x="55713" y="74724"/>
                  <a:pt x="55463" y="74883"/>
                </a:cubicBezTo>
                <a:cubicBezTo>
                  <a:pt x="55395" y="74769"/>
                  <a:pt x="55349" y="74587"/>
                  <a:pt x="55213" y="74633"/>
                </a:cubicBezTo>
                <a:cubicBezTo>
                  <a:pt x="54849" y="74724"/>
                  <a:pt x="55349" y="75019"/>
                  <a:pt x="54872" y="75065"/>
                </a:cubicBezTo>
                <a:cubicBezTo>
                  <a:pt x="54917" y="74746"/>
                  <a:pt x="54940" y="74815"/>
                  <a:pt x="54599" y="74746"/>
                </a:cubicBezTo>
                <a:cubicBezTo>
                  <a:pt x="54463" y="74860"/>
                  <a:pt x="54622" y="74951"/>
                  <a:pt x="54758" y="74837"/>
                </a:cubicBezTo>
                <a:cubicBezTo>
                  <a:pt x="54804" y="74974"/>
                  <a:pt x="54508" y="74997"/>
                  <a:pt x="54554" y="75133"/>
                </a:cubicBezTo>
                <a:cubicBezTo>
                  <a:pt x="54281" y="75110"/>
                  <a:pt x="54031" y="75133"/>
                  <a:pt x="54076" y="74792"/>
                </a:cubicBezTo>
                <a:cubicBezTo>
                  <a:pt x="53689" y="74928"/>
                  <a:pt x="53826" y="75224"/>
                  <a:pt x="53303" y="75315"/>
                </a:cubicBezTo>
                <a:cubicBezTo>
                  <a:pt x="52962" y="75497"/>
                  <a:pt x="52894" y="75110"/>
                  <a:pt x="52530" y="75269"/>
                </a:cubicBezTo>
                <a:cubicBezTo>
                  <a:pt x="52325" y="75497"/>
                  <a:pt x="52052" y="75702"/>
                  <a:pt x="52348" y="75906"/>
                </a:cubicBezTo>
                <a:cubicBezTo>
                  <a:pt x="51802" y="76088"/>
                  <a:pt x="51575" y="76316"/>
                  <a:pt x="51688" y="76588"/>
                </a:cubicBezTo>
                <a:cubicBezTo>
                  <a:pt x="51438" y="76748"/>
                  <a:pt x="51415" y="76543"/>
                  <a:pt x="51165" y="76657"/>
                </a:cubicBezTo>
                <a:cubicBezTo>
                  <a:pt x="51074" y="76497"/>
                  <a:pt x="51279" y="76452"/>
                  <a:pt x="51415" y="76406"/>
                </a:cubicBezTo>
                <a:cubicBezTo>
                  <a:pt x="51347" y="76179"/>
                  <a:pt x="51097" y="76179"/>
                  <a:pt x="50915" y="76134"/>
                </a:cubicBezTo>
                <a:cubicBezTo>
                  <a:pt x="50551" y="76361"/>
                  <a:pt x="50642" y="76361"/>
                  <a:pt x="50233" y="76316"/>
                </a:cubicBezTo>
                <a:cubicBezTo>
                  <a:pt x="50028" y="76088"/>
                  <a:pt x="50529" y="76179"/>
                  <a:pt x="50324" y="75952"/>
                </a:cubicBezTo>
                <a:cubicBezTo>
                  <a:pt x="50278" y="75747"/>
                  <a:pt x="50074" y="76043"/>
                  <a:pt x="50187" y="76156"/>
                </a:cubicBezTo>
                <a:cubicBezTo>
                  <a:pt x="49869" y="76247"/>
                  <a:pt x="49733" y="76406"/>
                  <a:pt x="49301" y="76429"/>
                </a:cubicBezTo>
                <a:cubicBezTo>
                  <a:pt x="49301" y="76634"/>
                  <a:pt x="49369" y="76748"/>
                  <a:pt x="49483" y="76816"/>
                </a:cubicBezTo>
                <a:cubicBezTo>
                  <a:pt x="49596" y="76679"/>
                  <a:pt x="49915" y="76657"/>
                  <a:pt x="50187" y="76588"/>
                </a:cubicBezTo>
                <a:cubicBezTo>
                  <a:pt x="50210" y="77020"/>
                  <a:pt x="50801" y="76725"/>
                  <a:pt x="50870" y="77111"/>
                </a:cubicBezTo>
                <a:cubicBezTo>
                  <a:pt x="50256" y="77248"/>
                  <a:pt x="49392" y="77453"/>
                  <a:pt x="48550" y="77543"/>
                </a:cubicBezTo>
                <a:cubicBezTo>
                  <a:pt x="47686" y="77612"/>
                  <a:pt x="46845" y="77589"/>
                  <a:pt x="46299" y="77453"/>
                </a:cubicBezTo>
                <a:cubicBezTo>
                  <a:pt x="46344" y="77066"/>
                  <a:pt x="46572" y="77384"/>
                  <a:pt x="46731" y="77384"/>
                </a:cubicBezTo>
                <a:cubicBezTo>
                  <a:pt x="47641" y="77475"/>
                  <a:pt x="49050" y="77339"/>
                  <a:pt x="49983" y="77157"/>
                </a:cubicBezTo>
                <a:cubicBezTo>
                  <a:pt x="49642" y="77066"/>
                  <a:pt x="49119" y="77180"/>
                  <a:pt x="48960" y="76907"/>
                </a:cubicBezTo>
                <a:cubicBezTo>
                  <a:pt x="48596" y="76884"/>
                  <a:pt x="48869" y="77248"/>
                  <a:pt x="48459" y="77202"/>
                </a:cubicBezTo>
                <a:cubicBezTo>
                  <a:pt x="48209" y="77271"/>
                  <a:pt x="48300" y="77043"/>
                  <a:pt x="48118" y="77066"/>
                </a:cubicBezTo>
                <a:cubicBezTo>
                  <a:pt x="47868" y="76930"/>
                  <a:pt x="47845" y="77225"/>
                  <a:pt x="47823" y="77248"/>
                </a:cubicBezTo>
                <a:cubicBezTo>
                  <a:pt x="47754" y="77248"/>
                  <a:pt x="47663" y="77157"/>
                  <a:pt x="47595" y="77157"/>
                </a:cubicBezTo>
                <a:cubicBezTo>
                  <a:pt x="47459" y="77157"/>
                  <a:pt x="47413" y="77248"/>
                  <a:pt x="47390" y="77248"/>
                </a:cubicBezTo>
                <a:cubicBezTo>
                  <a:pt x="46913" y="77225"/>
                  <a:pt x="46549" y="77043"/>
                  <a:pt x="46026" y="77157"/>
                </a:cubicBezTo>
                <a:cubicBezTo>
                  <a:pt x="45844" y="77180"/>
                  <a:pt x="45821" y="77089"/>
                  <a:pt x="45821" y="76975"/>
                </a:cubicBezTo>
                <a:cubicBezTo>
                  <a:pt x="45503" y="76998"/>
                  <a:pt x="45912" y="77157"/>
                  <a:pt x="45776" y="77316"/>
                </a:cubicBezTo>
                <a:cubicBezTo>
                  <a:pt x="45526" y="77293"/>
                  <a:pt x="45549" y="77089"/>
                  <a:pt x="45412" y="76998"/>
                </a:cubicBezTo>
                <a:cubicBezTo>
                  <a:pt x="45185" y="76952"/>
                  <a:pt x="45321" y="77293"/>
                  <a:pt x="45230" y="77407"/>
                </a:cubicBezTo>
                <a:cubicBezTo>
                  <a:pt x="44389" y="77339"/>
                  <a:pt x="43616" y="77293"/>
                  <a:pt x="42933" y="77111"/>
                </a:cubicBezTo>
                <a:cubicBezTo>
                  <a:pt x="42820" y="77066"/>
                  <a:pt x="42820" y="76907"/>
                  <a:pt x="42774" y="76884"/>
                </a:cubicBezTo>
                <a:cubicBezTo>
                  <a:pt x="42661" y="76839"/>
                  <a:pt x="42319" y="76839"/>
                  <a:pt x="42138" y="76816"/>
                </a:cubicBezTo>
                <a:cubicBezTo>
                  <a:pt x="41956" y="76770"/>
                  <a:pt x="41683" y="76588"/>
                  <a:pt x="41546" y="76725"/>
                </a:cubicBezTo>
                <a:cubicBezTo>
                  <a:pt x="41478" y="76634"/>
                  <a:pt x="41296" y="76588"/>
                  <a:pt x="41296" y="76475"/>
                </a:cubicBezTo>
                <a:cubicBezTo>
                  <a:pt x="40750" y="76566"/>
                  <a:pt x="39727" y="75974"/>
                  <a:pt x="38931" y="75952"/>
                </a:cubicBezTo>
                <a:cubicBezTo>
                  <a:pt x="38931" y="75656"/>
                  <a:pt x="39227" y="75861"/>
                  <a:pt x="39318" y="75724"/>
                </a:cubicBezTo>
                <a:cubicBezTo>
                  <a:pt x="39682" y="75906"/>
                  <a:pt x="39886" y="75974"/>
                  <a:pt x="40296" y="75997"/>
                </a:cubicBezTo>
                <a:cubicBezTo>
                  <a:pt x="40478" y="76020"/>
                  <a:pt x="40455" y="75702"/>
                  <a:pt x="40750" y="75883"/>
                </a:cubicBezTo>
                <a:cubicBezTo>
                  <a:pt x="40523" y="75520"/>
                  <a:pt x="40114" y="75861"/>
                  <a:pt x="39818" y="75770"/>
                </a:cubicBezTo>
                <a:cubicBezTo>
                  <a:pt x="39795" y="75565"/>
                  <a:pt x="39181" y="75588"/>
                  <a:pt x="39341" y="75292"/>
                </a:cubicBezTo>
                <a:cubicBezTo>
                  <a:pt x="39136" y="75360"/>
                  <a:pt x="39341" y="75656"/>
                  <a:pt x="38999" y="75702"/>
                </a:cubicBezTo>
                <a:cubicBezTo>
                  <a:pt x="38704" y="75702"/>
                  <a:pt x="38795" y="75520"/>
                  <a:pt x="38545" y="75474"/>
                </a:cubicBezTo>
                <a:cubicBezTo>
                  <a:pt x="38385" y="75702"/>
                  <a:pt x="38727" y="75679"/>
                  <a:pt x="38886" y="75770"/>
                </a:cubicBezTo>
                <a:cubicBezTo>
                  <a:pt x="38681" y="75906"/>
                  <a:pt x="38158" y="75770"/>
                  <a:pt x="37840" y="75702"/>
                </a:cubicBezTo>
                <a:cubicBezTo>
                  <a:pt x="37567" y="75633"/>
                  <a:pt x="37294" y="75565"/>
                  <a:pt x="37067" y="75451"/>
                </a:cubicBezTo>
                <a:cubicBezTo>
                  <a:pt x="36953" y="75406"/>
                  <a:pt x="36839" y="75201"/>
                  <a:pt x="36839" y="75201"/>
                </a:cubicBezTo>
                <a:cubicBezTo>
                  <a:pt x="36725" y="75179"/>
                  <a:pt x="36657" y="75315"/>
                  <a:pt x="36589" y="75292"/>
                </a:cubicBezTo>
                <a:cubicBezTo>
                  <a:pt x="36362" y="75292"/>
                  <a:pt x="36271" y="74997"/>
                  <a:pt x="35975" y="75201"/>
                </a:cubicBezTo>
                <a:cubicBezTo>
                  <a:pt x="35816" y="75156"/>
                  <a:pt x="35816" y="75065"/>
                  <a:pt x="35839" y="74974"/>
                </a:cubicBezTo>
                <a:cubicBezTo>
                  <a:pt x="35566" y="74860"/>
                  <a:pt x="35497" y="75042"/>
                  <a:pt x="35202" y="74928"/>
                </a:cubicBezTo>
                <a:cubicBezTo>
                  <a:pt x="35293" y="74792"/>
                  <a:pt x="35452" y="74815"/>
                  <a:pt x="35657" y="74906"/>
                </a:cubicBezTo>
                <a:cubicBezTo>
                  <a:pt x="35634" y="74724"/>
                  <a:pt x="35429" y="74610"/>
                  <a:pt x="35384" y="74451"/>
                </a:cubicBezTo>
                <a:cubicBezTo>
                  <a:pt x="35156" y="74405"/>
                  <a:pt x="34906" y="74360"/>
                  <a:pt x="34884" y="74633"/>
                </a:cubicBezTo>
                <a:cubicBezTo>
                  <a:pt x="34838" y="74565"/>
                  <a:pt x="34383" y="74223"/>
                  <a:pt x="34383" y="74542"/>
                </a:cubicBezTo>
                <a:cubicBezTo>
                  <a:pt x="34406" y="74769"/>
                  <a:pt x="34793" y="74565"/>
                  <a:pt x="35043" y="74792"/>
                </a:cubicBezTo>
                <a:cubicBezTo>
                  <a:pt x="34929" y="74883"/>
                  <a:pt x="34702" y="74792"/>
                  <a:pt x="34520" y="74769"/>
                </a:cubicBezTo>
                <a:cubicBezTo>
                  <a:pt x="34474" y="75042"/>
                  <a:pt x="34974" y="75110"/>
                  <a:pt x="34952" y="75383"/>
                </a:cubicBezTo>
                <a:cubicBezTo>
                  <a:pt x="35407" y="75406"/>
                  <a:pt x="35475" y="75520"/>
                  <a:pt x="35679" y="75793"/>
                </a:cubicBezTo>
                <a:cubicBezTo>
                  <a:pt x="35566" y="75952"/>
                  <a:pt x="35361" y="75360"/>
                  <a:pt x="35156" y="75702"/>
                </a:cubicBezTo>
                <a:cubicBezTo>
                  <a:pt x="35134" y="75815"/>
                  <a:pt x="35316" y="75861"/>
                  <a:pt x="35338" y="75770"/>
                </a:cubicBezTo>
                <a:cubicBezTo>
                  <a:pt x="35611" y="76065"/>
                  <a:pt x="34724" y="76134"/>
                  <a:pt x="35475" y="76361"/>
                </a:cubicBezTo>
                <a:cubicBezTo>
                  <a:pt x="35293" y="76702"/>
                  <a:pt x="34747" y="75906"/>
                  <a:pt x="34520" y="76293"/>
                </a:cubicBezTo>
                <a:cubicBezTo>
                  <a:pt x="34861" y="76497"/>
                  <a:pt x="34997" y="76748"/>
                  <a:pt x="35520" y="76884"/>
                </a:cubicBezTo>
                <a:cubicBezTo>
                  <a:pt x="35816" y="76930"/>
                  <a:pt x="35452" y="76657"/>
                  <a:pt x="35657" y="76497"/>
                </a:cubicBezTo>
                <a:cubicBezTo>
                  <a:pt x="35861" y="76657"/>
                  <a:pt x="35793" y="76907"/>
                  <a:pt x="35884" y="77111"/>
                </a:cubicBezTo>
                <a:cubicBezTo>
                  <a:pt x="36111" y="77157"/>
                  <a:pt x="36339" y="77089"/>
                  <a:pt x="36475" y="77293"/>
                </a:cubicBezTo>
                <a:cubicBezTo>
                  <a:pt x="35975" y="77589"/>
                  <a:pt x="35407" y="77043"/>
                  <a:pt x="34702" y="76975"/>
                </a:cubicBezTo>
                <a:cubicBezTo>
                  <a:pt x="34793" y="76861"/>
                  <a:pt x="35043" y="77020"/>
                  <a:pt x="35020" y="76725"/>
                </a:cubicBezTo>
                <a:cubicBezTo>
                  <a:pt x="34656" y="76520"/>
                  <a:pt x="34747" y="77020"/>
                  <a:pt x="34338" y="76770"/>
                </a:cubicBezTo>
                <a:cubicBezTo>
                  <a:pt x="34292" y="76861"/>
                  <a:pt x="34315" y="76907"/>
                  <a:pt x="34383" y="76952"/>
                </a:cubicBezTo>
                <a:cubicBezTo>
                  <a:pt x="33997" y="76998"/>
                  <a:pt x="33565" y="76952"/>
                  <a:pt x="33360" y="77316"/>
                </a:cubicBezTo>
                <a:cubicBezTo>
                  <a:pt x="33019" y="77271"/>
                  <a:pt x="33087" y="77066"/>
                  <a:pt x="32928" y="76975"/>
                </a:cubicBezTo>
                <a:cubicBezTo>
                  <a:pt x="32496" y="76748"/>
                  <a:pt x="32291" y="76861"/>
                  <a:pt x="31882" y="76679"/>
                </a:cubicBezTo>
                <a:cubicBezTo>
                  <a:pt x="31950" y="76497"/>
                  <a:pt x="32064" y="76452"/>
                  <a:pt x="32291" y="76543"/>
                </a:cubicBezTo>
                <a:cubicBezTo>
                  <a:pt x="32132" y="76065"/>
                  <a:pt x="31222" y="76179"/>
                  <a:pt x="31382" y="75656"/>
                </a:cubicBezTo>
                <a:cubicBezTo>
                  <a:pt x="30927" y="75588"/>
                  <a:pt x="31222" y="76111"/>
                  <a:pt x="31359" y="76270"/>
                </a:cubicBezTo>
                <a:cubicBezTo>
                  <a:pt x="31313" y="76452"/>
                  <a:pt x="30995" y="76179"/>
                  <a:pt x="30813" y="76156"/>
                </a:cubicBezTo>
                <a:cubicBezTo>
                  <a:pt x="31222" y="76043"/>
                  <a:pt x="30813" y="75770"/>
                  <a:pt x="30859" y="75542"/>
                </a:cubicBezTo>
                <a:cubicBezTo>
                  <a:pt x="30313" y="75451"/>
                  <a:pt x="29949" y="75724"/>
                  <a:pt x="29267" y="75406"/>
                </a:cubicBezTo>
                <a:cubicBezTo>
                  <a:pt x="28971" y="75338"/>
                  <a:pt x="29153" y="75156"/>
                  <a:pt x="29085" y="75042"/>
                </a:cubicBezTo>
                <a:cubicBezTo>
                  <a:pt x="28994" y="75019"/>
                  <a:pt x="28948" y="75065"/>
                  <a:pt x="28835" y="75019"/>
                </a:cubicBezTo>
                <a:cubicBezTo>
                  <a:pt x="28607" y="75019"/>
                  <a:pt x="29039" y="75360"/>
                  <a:pt x="28607" y="75269"/>
                </a:cubicBezTo>
                <a:cubicBezTo>
                  <a:pt x="28357" y="75201"/>
                  <a:pt x="28471" y="75088"/>
                  <a:pt x="28516" y="74951"/>
                </a:cubicBezTo>
                <a:cubicBezTo>
                  <a:pt x="28152" y="74906"/>
                  <a:pt x="27857" y="74951"/>
                  <a:pt x="27402" y="74701"/>
                </a:cubicBezTo>
                <a:cubicBezTo>
                  <a:pt x="27175" y="74542"/>
                  <a:pt x="27266" y="74314"/>
                  <a:pt x="26788" y="74201"/>
                </a:cubicBezTo>
                <a:cubicBezTo>
                  <a:pt x="26765" y="74292"/>
                  <a:pt x="26947" y="74360"/>
                  <a:pt x="27061" y="74428"/>
                </a:cubicBezTo>
                <a:cubicBezTo>
                  <a:pt x="26629" y="74519"/>
                  <a:pt x="25697" y="73655"/>
                  <a:pt x="25014" y="73496"/>
                </a:cubicBezTo>
                <a:cubicBezTo>
                  <a:pt x="24855" y="73314"/>
                  <a:pt x="25151" y="73086"/>
                  <a:pt x="24855" y="72905"/>
                </a:cubicBezTo>
                <a:cubicBezTo>
                  <a:pt x="24696" y="72836"/>
                  <a:pt x="24832" y="73018"/>
                  <a:pt x="24719" y="73109"/>
                </a:cubicBezTo>
                <a:cubicBezTo>
                  <a:pt x="24173" y="72745"/>
                  <a:pt x="23627" y="72404"/>
                  <a:pt x="23150" y="72200"/>
                </a:cubicBezTo>
                <a:cubicBezTo>
                  <a:pt x="23286" y="71995"/>
                  <a:pt x="23263" y="71790"/>
                  <a:pt x="22877" y="71586"/>
                </a:cubicBezTo>
                <a:cubicBezTo>
                  <a:pt x="22900" y="71699"/>
                  <a:pt x="23036" y="71813"/>
                  <a:pt x="22922" y="71927"/>
                </a:cubicBezTo>
                <a:cubicBezTo>
                  <a:pt x="22672" y="71881"/>
                  <a:pt x="22877" y="71699"/>
                  <a:pt x="22831" y="71654"/>
                </a:cubicBezTo>
                <a:cubicBezTo>
                  <a:pt x="22672" y="71472"/>
                  <a:pt x="22263" y="71540"/>
                  <a:pt x="22195" y="71199"/>
                </a:cubicBezTo>
                <a:cubicBezTo>
                  <a:pt x="22672" y="71176"/>
                  <a:pt x="22831" y="71586"/>
                  <a:pt x="23400" y="71859"/>
                </a:cubicBezTo>
                <a:cubicBezTo>
                  <a:pt x="23627" y="71972"/>
                  <a:pt x="23718" y="71745"/>
                  <a:pt x="23991" y="71949"/>
                </a:cubicBezTo>
                <a:cubicBezTo>
                  <a:pt x="23536" y="72040"/>
                  <a:pt x="24651" y="72450"/>
                  <a:pt x="24696" y="72700"/>
                </a:cubicBezTo>
                <a:cubicBezTo>
                  <a:pt x="24855" y="72700"/>
                  <a:pt x="24992" y="72700"/>
                  <a:pt x="25128" y="72677"/>
                </a:cubicBezTo>
                <a:cubicBezTo>
                  <a:pt x="25333" y="72882"/>
                  <a:pt x="25196" y="73109"/>
                  <a:pt x="25242" y="73337"/>
                </a:cubicBezTo>
                <a:cubicBezTo>
                  <a:pt x="25651" y="73291"/>
                  <a:pt x="25469" y="73700"/>
                  <a:pt x="25969" y="73837"/>
                </a:cubicBezTo>
                <a:cubicBezTo>
                  <a:pt x="26356" y="73496"/>
                  <a:pt x="25560" y="73200"/>
                  <a:pt x="26060" y="73018"/>
                </a:cubicBezTo>
                <a:cubicBezTo>
                  <a:pt x="26242" y="73291"/>
                  <a:pt x="26402" y="73564"/>
                  <a:pt x="26220" y="73882"/>
                </a:cubicBezTo>
                <a:cubicBezTo>
                  <a:pt x="26606" y="74178"/>
                  <a:pt x="26765" y="73928"/>
                  <a:pt x="26561" y="73700"/>
                </a:cubicBezTo>
                <a:cubicBezTo>
                  <a:pt x="26697" y="73609"/>
                  <a:pt x="26811" y="73769"/>
                  <a:pt x="26720" y="73882"/>
                </a:cubicBezTo>
                <a:cubicBezTo>
                  <a:pt x="27106" y="74019"/>
                  <a:pt x="27152" y="74201"/>
                  <a:pt x="27334" y="74383"/>
                </a:cubicBezTo>
                <a:cubicBezTo>
                  <a:pt x="27493" y="74496"/>
                  <a:pt x="27652" y="74110"/>
                  <a:pt x="27357" y="74110"/>
                </a:cubicBezTo>
                <a:cubicBezTo>
                  <a:pt x="27607" y="73928"/>
                  <a:pt x="27698" y="74474"/>
                  <a:pt x="27971" y="74337"/>
                </a:cubicBezTo>
                <a:cubicBezTo>
                  <a:pt x="28062" y="74223"/>
                  <a:pt x="27948" y="74155"/>
                  <a:pt x="27993" y="74042"/>
                </a:cubicBezTo>
                <a:cubicBezTo>
                  <a:pt x="27766" y="74064"/>
                  <a:pt x="27379" y="73700"/>
                  <a:pt x="27288" y="73973"/>
                </a:cubicBezTo>
                <a:cubicBezTo>
                  <a:pt x="26856" y="73860"/>
                  <a:pt x="27106" y="73609"/>
                  <a:pt x="26697" y="73473"/>
                </a:cubicBezTo>
                <a:cubicBezTo>
                  <a:pt x="26720" y="73291"/>
                  <a:pt x="26925" y="73473"/>
                  <a:pt x="27015" y="73359"/>
                </a:cubicBezTo>
                <a:cubicBezTo>
                  <a:pt x="27061" y="73177"/>
                  <a:pt x="26788" y="73337"/>
                  <a:pt x="26765" y="73337"/>
                </a:cubicBezTo>
                <a:cubicBezTo>
                  <a:pt x="26652" y="73268"/>
                  <a:pt x="26697" y="73086"/>
                  <a:pt x="26561" y="73018"/>
                </a:cubicBezTo>
                <a:cubicBezTo>
                  <a:pt x="26402" y="72950"/>
                  <a:pt x="26220" y="73041"/>
                  <a:pt x="26015" y="72905"/>
                </a:cubicBezTo>
                <a:cubicBezTo>
                  <a:pt x="25879" y="72836"/>
                  <a:pt x="25833" y="73041"/>
                  <a:pt x="25742" y="73132"/>
                </a:cubicBezTo>
                <a:cubicBezTo>
                  <a:pt x="25333" y="72927"/>
                  <a:pt x="25424" y="72700"/>
                  <a:pt x="25265" y="72450"/>
                </a:cubicBezTo>
                <a:cubicBezTo>
                  <a:pt x="24992" y="72245"/>
                  <a:pt x="24878" y="72472"/>
                  <a:pt x="24696" y="72495"/>
                </a:cubicBezTo>
                <a:cubicBezTo>
                  <a:pt x="24560" y="72268"/>
                  <a:pt x="24582" y="72018"/>
                  <a:pt x="24514" y="71790"/>
                </a:cubicBezTo>
                <a:cubicBezTo>
                  <a:pt x="24150" y="71972"/>
                  <a:pt x="23582" y="71586"/>
                  <a:pt x="23081" y="71313"/>
                </a:cubicBezTo>
                <a:cubicBezTo>
                  <a:pt x="23354" y="71131"/>
                  <a:pt x="22786" y="70972"/>
                  <a:pt x="22649" y="70790"/>
                </a:cubicBezTo>
                <a:cubicBezTo>
                  <a:pt x="22331" y="70631"/>
                  <a:pt x="22195" y="71017"/>
                  <a:pt x="21808" y="70562"/>
                </a:cubicBezTo>
                <a:cubicBezTo>
                  <a:pt x="21922" y="70562"/>
                  <a:pt x="22058" y="70608"/>
                  <a:pt x="22172" y="70653"/>
                </a:cubicBezTo>
                <a:cubicBezTo>
                  <a:pt x="22286" y="70471"/>
                  <a:pt x="21831" y="70312"/>
                  <a:pt x="21740" y="70289"/>
                </a:cubicBezTo>
                <a:cubicBezTo>
                  <a:pt x="21763" y="70403"/>
                  <a:pt x="21740" y="70517"/>
                  <a:pt x="21763" y="70631"/>
                </a:cubicBezTo>
                <a:cubicBezTo>
                  <a:pt x="21854" y="71017"/>
                  <a:pt x="22126" y="71040"/>
                  <a:pt x="21808" y="71108"/>
                </a:cubicBezTo>
                <a:cubicBezTo>
                  <a:pt x="22081" y="71335"/>
                  <a:pt x="22354" y="71517"/>
                  <a:pt x="22649" y="71722"/>
                </a:cubicBezTo>
                <a:cubicBezTo>
                  <a:pt x="22308" y="71836"/>
                  <a:pt x="22035" y="71335"/>
                  <a:pt x="21581" y="71040"/>
                </a:cubicBezTo>
                <a:cubicBezTo>
                  <a:pt x="21240" y="70812"/>
                  <a:pt x="20648" y="70380"/>
                  <a:pt x="20171" y="69835"/>
                </a:cubicBezTo>
                <a:cubicBezTo>
                  <a:pt x="20398" y="69698"/>
                  <a:pt x="20284" y="69539"/>
                  <a:pt x="20421" y="69380"/>
                </a:cubicBezTo>
                <a:cubicBezTo>
                  <a:pt x="20057" y="68902"/>
                  <a:pt x="19761" y="68834"/>
                  <a:pt x="19489" y="68379"/>
                </a:cubicBezTo>
                <a:cubicBezTo>
                  <a:pt x="19671" y="68288"/>
                  <a:pt x="19852" y="68311"/>
                  <a:pt x="20057" y="68470"/>
                </a:cubicBezTo>
                <a:cubicBezTo>
                  <a:pt x="20012" y="68061"/>
                  <a:pt x="19489" y="68311"/>
                  <a:pt x="19261" y="68129"/>
                </a:cubicBezTo>
                <a:cubicBezTo>
                  <a:pt x="18943" y="67879"/>
                  <a:pt x="19284" y="67720"/>
                  <a:pt x="18966" y="67470"/>
                </a:cubicBezTo>
                <a:cubicBezTo>
                  <a:pt x="18806" y="67311"/>
                  <a:pt x="18715" y="67720"/>
                  <a:pt x="19011" y="67879"/>
                </a:cubicBezTo>
                <a:cubicBezTo>
                  <a:pt x="18556" y="67993"/>
                  <a:pt x="18829" y="67515"/>
                  <a:pt x="18670" y="67265"/>
                </a:cubicBezTo>
                <a:cubicBezTo>
                  <a:pt x="18306" y="66992"/>
                  <a:pt x="18374" y="67356"/>
                  <a:pt x="18056" y="67333"/>
                </a:cubicBezTo>
                <a:cubicBezTo>
                  <a:pt x="17806" y="66969"/>
                  <a:pt x="18443" y="67220"/>
                  <a:pt x="18170" y="66810"/>
                </a:cubicBezTo>
                <a:cubicBezTo>
                  <a:pt x="17965" y="66901"/>
                  <a:pt x="17738" y="66424"/>
                  <a:pt x="17556" y="66719"/>
                </a:cubicBezTo>
                <a:cubicBezTo>
                  <a:pt x="17442" y="66355"/>
                  <a:pt x="16873" y="66014"/>
                  <a:pt x="17260" y="66083"/>
                </a:cubicBezTo>
                <a:cubicBezTo>
                  <a:pt x="17033" y="65878"/>
                  <a:pt x="16805" y="65332"/>
                  <a:pt x="16578" y="65332"/>
                </a:cubicBezTo>
                <a:cubicBezTo>
                  <a:pt x="16532" y="65150"/>
                  <a:pt x="16692" y="65241"/>
                  <a:pt x="16783" y="65196"/>
                </a:cubicBezTo>
                <a:cubicBezTo>
                  <a:pt x="16646" y="64855"/>
                  <a:pt x="16487" y="65218"/>
                  <a:pt x="16328" y="65105"/>
                </a:cubicBezTo>
                <a:cubicBezTo>
                  <a:pt x="16464" y="64786"/>
                  <a:pt x="16032" y="64946"/>
                  <a:pt x="15827" y="64400"/>
                </a:cubicBezTo>
                <a:cubicBezTo>
                  <a:pt x="16009" y="64354"/>
                  <a:pt x="16169" y="64423"/>
                  <a:pt x="16350" y="64423"/>
                </a:cubicBezTo>
                <a:cubicBezTo>
                  <a:pt x="16896" y="65309"/>
                  <a:pt x="17397" y="65855"/>
                  <a:pt x="17920" y="66333"/>
                </a:cubicBezTo>
                <a:cubicBezTo>
                  <a:pt x="18443" y="66833"/>
                  <a:pt x="18966" y="67288"/>
                  <a:pt x="19648" y="67925"/>
                </a:cubicBezTo>
                <a:cubicBezTo>
                  <a:pt x="19761" y="68015"/>
                  <a:pt x="19761" y="67834"/>
                  <a:pt x="19693" y="67720"/>
                </a:cubicBezTo>
                <a:cubicBezTo>
                  <a:pt x="20012" y="67970"/>
                  <a:pt x="20375" y="68197"/>
                  <a:pt x="20580" y="68402"/>
                </a:cubicBezTo>
                <a:cubicBezTo>
                  <a:pt x="20648" y="68470"/>
                  <a:pt x="20626" y="68652"/>
                  <a:pt x="20717" y="68743"/>
                </a:cubicBezTo>
                <a:cubicBezTo>
                  <a:pt x="20785" y="68789"/>
                  <a:pt x="20967" y="68880"/>
                  <a:pt x="20944" y="68834"/>
                </a:cubicBezTo>
                <a:cubicBezTo>
                  <a:pt x="21035" y="68971"/>
                  <a:pt x="20671" y="68902"/>
                  <a:pt x="21149" y="69266"/>
                </a:cubicBezTo>
                <a:cubicBezTo>
                  <a:pt x="20671" y="69516"/>
                  <a:pt x="20489" y="68834"/>
                  <a:pt x="20148" y="68675"/>
                </a:cubicBezTo>
                <a:cubicBezTo>
                  <a:pt x="20307" y="69221"/>
                  <a:pt x="20717" y="69857"/>
                  <a:pt x="21353" y="70403"/>
                </a:cubicBezTo>
                <a:cubicBezTo>
                  <a:pt x="21262" y="70426"/>
                  <a:pt x="21171" y="70449"/>
                  <a:pt x="21103" y="70540"/>
                </a:cubicBezTo>
                <a:cubicBezTo>
                  <a:pt x="21512" y="70767"/>
                  <a:pt x="21558" y="70380"/>
                  <a:pt x="21626" y="70085"/>
                </a:cubicBezTo>
                <a:cubicBezTo>
                  <a:pt x="21285" y="69721"/>
                  <a:pt x="21149" y="70085"/>
                  <a:pt x="20853" y="69766"/>
                </a:cubicBezTo>
                <a:cubicBezTo>
                  <a:pt x="21149" y="69539"/>
                  <a:pt x="21717" y="69516"/>
                  <a:pt x="21240" y="68993"/>
                </a:cubicBezTo>
                <a:cubicBezTo>
                  <a:pt x="21922" y="69585"/>
                  <a:pt x="23127" y="70062"/>
                  <a:pt x="23786" y="70903"/>
                </a:cubicBezTo>
                <a:cubicBezTo>
                  <a:pt x="24196" y="70903"/>
                  <a:pt x="24787" y="71404"/>
                  <a:pt x="25333" y="71722"/>
                </a:cubicBezTo>
                <a:cubicBezTo>
                  <a:pt x="25537" y="71790"/>
                  <a:pt x="25583" y="71495"/>
                  <a:pt x="25833" y="71722"/>
                </a:cubicBezTo>
                <a:cubicBezTo>
                  <a:pt x="25947" y="72040"/>
                  <a:pt x="25856" y="72177"/>
                  <a:pt x="25810" y="72404"/>
                </a:cubicBezTo>
                <a:cubicBezTo>
                  <a:pt x="26288" y="72586"/>
                  <a:pt x="26174" y="72586"/>
                  <a:pt x="26788" y="72859"/>
                </a:cubicBezTo>
                <a:cubicBezTo>
                  <a:pt x="26925" y="72723"/>
                  <a:pt x="26834" y="72632"/>
                  <a:pt x="26856" y="72518"/>
                </a:cubicBezTo>
                <a:cubicBezTo>
                  <a:pt x="26629" y="72586"/>
                  <a:pt x="26265" y="72336"/>
                  <a:pt x="26038" y="72427"/>
                </a:cubicBezTo>
                <a:cubicBezTo>
                  <a:pt x="25742" y="71654"/>
                  <a:pt x="26788" y="72018"/>
                  <a:pt x="27175" y="72404"/>
                </a:cubicBezTo>
                <a:cubicBezTo>
                  <a:pt x="27175" y="72382"/>
                  <a:pt x="26993" y="72472"/>
                  <a:pt x="26993" y="72495"/>
                </a:cubicBezTo>
                <a:cubicBezTo>
                  <a:pt x="27038" y="72518"/>
                  <a:pt x="27561" y="72791"/>
                  <a:pt x="27539" y="72586"/>
                </a:cubicBezTo>
                <a:cubicBezTo>
                  <a:pt x="27811" y="72745"/>
                  <a:pt x="28243" y="72950"/>
                  <a:pt x="28721" y="73155"/>
                </a:cubicBezTo>
                <a:cubicBezTo>
                  <a:pt x="29199" y="73359"/>
                  <a:pt x="29722" y="73541"/>
                  <a:pt x="30176" y="73678"/>
                </a:cubicBezTo>
                <a:cubicBezTo>
                  <a:pt x="30790" y="73860"/>
                  <a:pt x="31359" y="74269"/>
                  <a:pt x="31882" y="74405"/>
                </a:cubicBezTo>
                <a:cubicBezTo>
                  <a:pt x="32155" y="74496"/>
                  <a:pt x="32519" y="74428"/>
                  <a:pt x="32860" y="74519"/>
                </a:cubicBezTo>
                <a:cubicBezTo>
                  <a:pt x="33246" y="74633"/>
                  <a:pt x="33610" y="74792"/>
                  <a:pt x="33906" y="74633"/>
                </a:cubicBezTo>
                <a:cubicBezTo>
                  <a:pt x="33951" y="74360"/>
                  <a:pt x="33405" y="74269"/>
                  <a:pt x="33496" y="73973"/>
                </a:cubicBezTo>
                <a:cubicBezTo>
                  <a:pt x="33019" y="73951"/>
                  <a:pt x="32337" y="73632"/>
                  <a:pt x="32382" y="73246"/>
                </a:cubicBezTo>
                <a:cubicBezTo>
                  <a:pt x="32155" y="73496"/>
                  <a:pt x="31814" y="73496"/>
                  <a:pt x="31427" y="73405"/>
                </a:cubicBezTo>
                <a:cubicBezTo>
                  <a:pt x="31245" y="73587"/>
                  <a:pt x="31473" y="73655"/>
                  <a:pt x="31359" y="73837"/>
                </a:cubicBezTo>
                <a:cubicBezTo>
                  <a:pt x="30722" y="73678"/>
                  <a:pt x="31222" y="73268"/>
                  <a:pt x="31427" y="73132"/>
                </a:cubicBezTo>
                <a:cubicBezTo>
                  <a:pt x="31359" y="73041"/>
                  <a:pt x="30950" y="72927"/>
                  <a:pt x="30722" y="72723"/>
                </a:cubicBezTo>
                <a:cubicBezTo>
                  <a:pt x="30517" y="72654"/>
                  <a:pt x="30722" y="73086"/>
                  <a:pt x="30449" y="73086"/>
                </a:cubicBezTo>
                <a:cubicBezTo>
                  <a:pt x="30426" y="73223"/>
                  <a:pt x="31018" y="73018"/>
                  <a:pt x="31109" y="73359"/>
                </a:cubicBezTo>
                <a:cubicBezTo>
                  <a:pt x="30972" y="73428"/>
                  <a:pt x="30790" y="73405"/>
                  <a:pt x="30677" y="73541"/>
                </a:cubicBezTo>
                <a:cubicBezTo>
                  <a:pt x="30358" y="73359"/>
                  <a:pt x="29972" y="73177"/>
                  <a:pt x="29562" y="73018"/>
                </a:cubicBezTo>
                <a:cubicBezTo>
                  <a:pt x="29130" y="72836"/>
                  <a:pt x="28653" y="72632"/>
                  <a:pt x="28152" y="72336"/>
                </a:cubicBezTo>
                <a:cubicBezTo>
                  <a:pt x="27925" y="72040"/>
                  <a:pt x="28721" y="72654"/>
                  <a:pt x="28721" y="72359"/>
                </a:cubicBezTo>
                <a:cubicBezTo>
                  <a:pt x="28812" y="72154"/>
                  <a:pt x="28494" y="72040"/>
                  <a:pt x="28266" y="71927"/>
                </a:cubicBezTo>
                <a:cubicBezTo>
                  <a:pt x="28039" y="71768"/>
                  <a:pt x="28039" y="72177"/>
                  <a:pt x="27766" y="71949"/>
                </a:cubicBezTo>
                <a:cubicBezTo>
                  <a:pt x="28107" y="71859"/>
                  <a:pt x="27811" y="71608"/>
                  <a:pt x="27607" y="71586"/>
                </a:cubicBezTo>
                <a:cubicBezTo>
                  <a:pt x="27357" y="71563"/>
                  <a:pt x="27425" y="71927"/>
                  <a:pt x="27402" y="71563"/>
                </a:cubicBezTo>
                <a:cubicBezTo>
                  <a:pt x="27357" y="71267"/>
                  <a:pt x="27152" y="71040"/>
                  <a:pt x="26856" y="71063"/>
                </a:cubicBezTo>
                <a:cubicBezTo>
                  <a:pt x="26856" y="71245"/>
                  <a:pt x="27175" y="71404"/>
                  <a:pt x="26993" y="71631"/>
                </a:cubicBezTo>
                <a:cubicBezTo>
                  <a:pt x="26697" y="71495"/>
                  <a:pt x="26879" y="71290"/>
                  <a:pt x="26674" y="71154"/>
                </a:cubicBezTo>
                <a:cubicBezTo>
                  <a:pt x="26606" y="71131"/>
                  <a:pt x="26538" y="71176"/>
                  <a:pt x="26447" y="71108"/>
                </a:cubicBezTo>
                <a:cubicBezTo>
                  <a:pt x="26265" y="71267"/>
                  <a:pt x="26561" y="71358"/>
                  <a:pt x="26606" y="71495"/>
                </a:cubicBezTo>
                <a:cubicBezTo>
                  <a:pt x="26583" y="71699"/>
                  <a:pt x="26288" y="71404"/>
                  <a:pt x="26288" y="71404"/>
                </a:cubicBezTo>
                <a:cubicBezTo>
                  <a:pt x="26038" y="71335"/>
                  <a:pt x="25992" y="71404"/>
                  <a:pt x="25833" y="71335"/>
                </a:cubicBezTo>
                <a:cubicBezTo>
                  <a:pt x="25401" y="71108"/>
                  <a:pt x="24901" y="70722"/>
                  <a:pt x="24400" y="70403"/>
                </a:cubicBezTo>
                <a:cubicBezTo>
                  <a:pt x="24764" y="70380"/>
                  <a:pt x="24787" y="70585"/>
                  <a:pt x="25174" y="70812"/>
                </a:cubicBezTo>
                <a:cubicBezTo>
                  <a:pt x="25265" y="70608"/>
                  <a:pt x="24946" y="70471"/>
                  <a:pt x="24719" y="70312"/>
                </a:cubicBezTo>
                <a:cubicBezTo>
                  <a:pt x="24855" y="70108"/>
                  <a:pt x="24719" y="69926"/>
                  <a:pt x="24628" y="69744"/>
                </a:cubicBezTo>
                <a:cubicBezTo>
                  <a:pt x="24264" y="69653"/>
                  <a:pt x="24719" y="70062"/>
                  <a:pt x="24423" y="70198"/>
                </a:cubicBezTo>
                <a:cubicBezTo>
                  <a:pt x="23877" y="69903"/>
                  <a:pt x="24378" y="69562"/>
                  <a:pt x="24218" y="69243"/>
                </a:cubicBezTo>
                <a:cubicBezTo>
                  <a:pt x="23900" y="69016"/>
                  <a:pt x="23741" y="68789"/>
                  <a:pt x="23582" y="68538"/>
                </a:cubicBezTo>
                <a:cubicBezTo>
                  <a:pt x="23423" y="68425"/>
                  <a:pt x="23354" y="68720"/>
                  <a:pt x="23218" y="68675"/>
                </a:cubicBezTo>
                <a:cubicBezTo>
                  <a:pt x="22763" y="68379"/>
                  <a:pt x="23104" y="68129"/>
                  <a:pt x="22581" y="67834"/>
                </a:cubicBezTo>
                <a:cubicBezTo>
                  <a:pt x="22877" y="67583"/>
                  <a:pt x="22536" y="67311"/>
                  <a:pt x="22854" y="67060"/>
                </a:cubicBezTo>
                <a:cubicBezTo>
                  <a:pt x="22945" y="67470"/>
                  <a:pt x="23445" y="67447"/>
                  <a:pt x="23695" y="67447"/>
                </a:cubicBezTo>
                <a:cubicBezTo>
                  <a:pt x="23741" y="67333"/>
                  <a:pt x="23559" y="67242"/>
                  <a:pt x="23445" y="67129"/>
                </a:cubicBezTo>
                <a:cubicBezTo>
                  <a:pt x="23559" y="67129"/>
                  <a:pt x="23650" y="67060"/>
                  <a:pt x="23741" y="66947"/>
                </a:cubicBezTo>
                <a:cubicBezTo>
                  <a:pt x="23923" y="67060"/>
                  <a:pt x="23946" y="67197"/>
                  <a:pt x="23809" y="67311"/>
                </a:cubicBezTo>
                <a:cubicBezTo>
                  <a:pt x="23900" y="67447"/>
                  <a:pt x="24196" y="67220"/>
                  <a:pt x="24082" y="67447"/>
                </a:cubicBezTo>
                <a:cubicBezTo>
                  <a:pt x="24105" y="67652"/>
                  <a:pt x="24037" y="67652"/>
                  <a:pt x="23832" y="67447"/>
                </a:cubicBezTo>
                <a:cubicBezTo>
                  <a:pt x="23877" y="67674"/>
                  <a:pt x="23627" y="67856"/>
                  <a:pt x="23423" y="67765"/>
                </a:cubicBezTo>
                <a:cubicBezTo>
                  <a:pt x="23377" y="68038"/>
                  <a:pt x="23786" y="67879"/>
                  <a:pt x="23946" y="68084"/>
                </a:cubicBezTo>
                <a:cubicBezTo>
                  <a:pt x="23855" y="68266"/>
                  <a:pt x="23877" y="68425"/>
                  <a:pt x="23673" y="68607"/>
                </a:cubicBezTo>
                <a:cubicBezTo>
                  <a:pt x="23900" y="68811"/>
                  <a:pt x="24014" y="68334"/>
                  <a:pt x="24241" y="68538"/>
                </a:cubicBezTo>
                <a:cubicBezTo>
                  <a:pt x="24400" y="68379"/>
                  <a:pt x="23968" y="68243"/>
                  <a:pt x="24218" y="68084"/>
                </a:cubicBezTo>
                <a:cubicBezTo>
                  <a:pt x="24287" y="68220"/>
                  <a:pt x="24673" y="68311"/>
                  <a:pt x="24560" y="68448"/>
                </a:cubicBezTo>
                <a:cubicBezTo>
                  <a:pt x="24764" y="68448"/>
                  <a:pt x="24946" y="68357"/>
                  <a:pt x="25196" y="68584"/>
                </a:cubicBezTo>
                <a:cubicBezTo>
                  <a:pt x="24901" y="68720"/>
                  <a:pt x="24787" y="68948"/>
                  <a:pt x="25287" y="69175"/>
                </a:cubicBezTo>
                <a:cubicBezTo>
                  <a:pt x="25378" y="69494"/>
                  <a:pt x="24923" y="69198"/>
                  <a:pt x="25037" y="69516"/>
                </a:cubicBezTo>
                <a:cubicBezTo>
                  <a:pt x="25196" y="69494"/>
                  <a:pt x="25310" y="69425"/>
                  <a:pt x="25560" y="69653"/>
                </a:cubicBezTo>
                <a:cubicBezTo>
                  <a:pt x="25446" y="69766"/>
                  <a:pt x="25537" y="69835"/>
                  <a:pt x="25628" y="69903"/>
                </a:cubicBezTo>
                <a:cubicBezTo>
                  <a:pt x="25469" y="70039"/>
                  <a:pt x="25174" y="70221"/>
                  <a:pt x="25265" y="70471"/>
                </a:cubicBezTo>
                <a:cubicBezTo>
                  <a:pt x="25446" y="70517"/>
                  <a:pt x="25560" y="70267"/>
                  <a:pt x="25833" y="70540"/>
                </a:cubicBezTo>
                <a:cubicBezTo>
                  <a:pt x="25765" y="70881"/>
                  <a:pt x="25446" y="70494"/>
                  <a:pt x="25378" y="70858"/>
                </a:cubicBezTo>
                <a:cubicBezTo>
                  <a:pt x="25674" y="71154"/>
                  <a:pt x="25742" y="70812"/>
                  <a:pt x="25924" y="70790"/>
                </a:cubicBezTo>
                <a:cubicBezTo>
                  <a:pt x="26083" y="70926"/>
                  <a:pt x="25719" y="71131"/>
                  <a:pt x="26151" y="71222"/>
                </a:cubicBezTo>
                <a:cubicBezTo>
                  <a:pt x="26242" y="71176"/>
                  <a:pt x="26333" y="70972"/>
                  <a:pt x="26629" y="71017"/>
                </a:cubicBezTo>
                <a:cubicBezTo>
                  <a:pt x="26652" y="70812"/>
                  <a:pt x="26288" y="71108"/>
                  <a:pt x="26060" y="70767"/>
                </a:cubicBezTo>
                <a:cubicBezTo>
                  <a:pt x="26311" y="70676"/>
                  <a:pt x="25947" y="70517"/>
                  <a:pt x="25924" y="70403"/>
                </a:cubicBezTo>
                <a:cubicBezTo>
                  <a:pt x="25924" y="70335"/>
                  <a:pt x="26060" y="70244"/>
                  <a:pt x="26060" y="70176"/>
                </a:cubicBezTo>
                <a:cubicBezTo>
                  <a:pt x="26083" y="70085"/>
                  <a:pt x="25879" y="69971"/>
                  <a:pt x="26038" y="69857"/>
                </a:cubicBezTo>
                <a:cubicBezTo>
                  <a:pt x="26174" y="69857"/>
                  <a:pt x="26311" y="69926"/>
                  <a:pt x="26492" y="70062"/>
                </a:cubicBezTo>
                <a:cubicBezTo>
                  <a:pt x="26402" y="70130"/>
                  <a:pt x="26288" y="70085"/>
                  <a:pt x="26197" y="70176"/>
                </a:cubicBezTo>
                <a:cubicBezTo>
                  <a:pt x="26402" y="70312"/>
                  <a:pt x="26583" y="70358"/>
                  <a:pt x="26720" y="70289"/>
                </a:cubicBezTo>
                <a:cubicBezTo>
                  <a:pt x="26879" y="69926"/>
                  <a:pt x="26447" y="69744"/>
                  <a:pt x="26083" y="69607"/>
                </a:cubicBezTo>
                <a:cubicBezTo>
                  <a:pt x="26129" y="69334"/>
                  <a:pt x="26356" y="69585"/>
                  <a:pt x="26515" y="69675"/>
                </a:cubicBezTo>
                <a:cubicBezTo>
                  <a:pt x="26470" y="69380"/>
                  <a:pt x="26492" y="69175"/>
                  <a:pt x="26834" y="69175"/>
                </a:cubicBezTo>
                <a:cubicBezTo>
                  <a:pt x="26856" y="69084"/>
                  <a:pt x="26697" y="69016"/>
                  <a:pt x="26743" y="68925"/>
                </a:cubicBezTo>
                <a:cubicBezTo>
                  <a:pt x="26538" y="68811"/>
                  <a:pt x="26311" y="69016"/>
                  <a:pt x="26220" y="68675"/>
                </a:cubicBezTo>
                <a:cubicBezTo>
                  <a:pt x="26492" y="68402"/>
                  <a:pt x="27061" y="68993"/>
                  <a:pt x="27584" y="69243"/>
                </a:cubicBezTo>
                <a:cubicBezTo>
                  <a:pt x="27880" y="69380"/>
                  <a:pt x="28152" y="69403"/>
                  <a:pt x="28380" y="69607"/>
                </a:cubicBezTo>
                <a:cubicBezTo>
                  <a:pt x="28357" y="69675"/>
                  <a:pt x="28062" y="69585"/>
                  <a:pt x="27993" y="69494"/>
                </a:cubicBezTo>
                <a:cubicBezTo>
                  <a:pt x="28175" y="69789"/>
                  <a:pt x="28334" y="69585"/>
                  <a:pt x="28539" y="69698"/>
                </a:cubicBezTo>
                <a:cubicBezTo>
                  <a:pt x="28676" y="69766"/>
                  <a:pt x="28721" y="69994"/>
                  <a:pt x="28721" y="69994"/>
                </a:cubicBezTo>
                <a:cubicBezTo>
                  <a:pt x="28880" y="70062"/>
                  <a:pt x="29108" y="69926"/>
                  <a:pt x="29267" y="69994"/>
                </a:cubicBezTo>
                <a:cubicBezTo>
                  <a:pt x="29426" y="70039"/>
                  <a:pt x="29426" y="70176"/>
                  <a:pt x="29585" y="70244"/>
                </a:cubicBezTo>
                <a:cubicBezTo>
                  <a:pt x="29881" y="70403"/>
                  <a:pt x="30336" y="70380"/>
                  <a:pt x="30472" y="70676"/>
                </a:cubicBezTo>
                <a:cubicBezTo>
                  <a:pt x="30222" y="71017"/>
                  <a:pt x="29767" y="71017"/>
                  <a:pt x="29403" y="70608"/>
                </a:cubicBezTo>
                <a:cubicBezTo>
                  <a:pt x="29289" y="70881"/>
                  <a:pt x="29676" y="71040"/>
                  <a:pt x="29994" y="71199"/>
                </a:cubicBezTo>
                <a:cubicBezTo>
                  <a:pt x="30290" y="71245"/>
                  <a:pt x="30154" y="71131"/>
                  <a:pt x="30222" y="70926"/>
                </a:cubicBezTo>
                <a:cubicBezTo>
                  <a:pt x="30404" y="71040"/>
                  <a:pt x="30517" y="71040"/>
                  <a:pt x="30563" y="70903"/>
                </a:cubicBezTo>
                <a:cubicBezTo>
                  <a:pt x="30722" y="70972"/>
                  <a:pt x="30972" y="71199"/>
                  <a:pt x="30995" y="70926"/>
                </a:cubicBezTo>
                <a:cubicBezTo>
                  <a:pt x="31040" y="70767"/>
                  <a:pt x="30608" y="70881"/>
                  <a:pt x="30586" y="70631"/>
                </a:cubicBezTo>
                <a:cubicBezTo>
                  <a:pt x="31086" y="70631"/>
                  <a:pt x="31495" y="71063"/>
                  <a:pt x="32041" y="71199"/>
                </a:cubicBezTo>
                <a:cubicBezTo>
                  <a:pt x="32177" y="71222"/>
                  <a:pt x="32337" y="71154"/>
                  <a:pt x="32473" y="71199"/>
                </a:cubicBezTo>
                <a:cubicBezTo>
                  <a:pt x="32882" y="71335"/>
                  <a:pt x="33451" y="71517"/>
                  <a:pt x="33860" y="71677"/>
                </a:cubicBezTo>
                <a:cubicBezTo>
                  <a:pt x="34565" y="71904"/>
                  <a:pt x="35338" y="72131"/>
                  <a:pt x="35793" y="72382"/>
                </a:cubicBezTo>
                <a:cubicBezTo>
                  <a:pt x="35816" y="72382"/>
                  <a:pt x="35725" y="72518"/>
                  <a:pt x="35748" y="72541"/>
                </a:cubicBezTo>
                <a:cubicBezTo>
                  <a:pt x="35816" y="72632"/>
                  <a:pt x="36043" y="72472"/>
                  <a:pt x="36134" y="72586"/>
                </a:cubicBezTo>
                <a:cubicBezTo>
                  <a:pt x="35770" y="73041"/>
                  <a:pt x="36384" y="72495"/>
                  <a:pt x="36794" y="72814"/>
                </a:cubicBezTo>
                <a:cubicBezTo>
                  <a:pt x="36907" y="72836"/>
                  <a:pt x="36930" y="72677"/>
                  <a:pt x="36976" y="72609"/>
                </a:cubicBezTo>
                <a:cubicBezTo>
                  <a:pt x="37339" y="72745"/>
                  <a:pt x="37908" y="72814"/>
                  <a:pt x="37953" y="73086"/>
                </a:cubicBezTo>
                <a:cubicBezTo>
                  <a:pt x="38226" y="73223"/>
                  <a:pt x="38249" y="72927"/>
                  <a:pt x="38567" y="73109"/>
                </a:cubicBezTo>
                <a:cubicBezTo>
                  <a:pt x="38545" y="73405"/>
                  <a:pt x="38385" y="73473"/>
                  <a:pt x="38090" y="73314"/>
                </a:cubicBezTo>
                <a:cubicBezTo>
                  <a:pt x="37999" y="73564"/>
                  <a:pt x="38295" y="73632"/>
                  <a:pt x="38567" y="73723"/>
                </a:cubicBezTo>
                <a:cubicBezTo>
                  <a:pt x="38727" y="73496"/>
                  <a:pt x="38567" y="73405"/>
                  <a:pt x="38636" y="73223"/>
                </a:cubicBezTo>
                <a:cubicBezTo>
                  <a:pt x="39795" y="73496"/>
                  <a:pt x="40932" y="73769"/>
                  <a:pt x="42092" y="74064"/>
                </a:cubicBezTo>
                <a:cubicBezTo>
                  <a:pt x="43252" y="74383"/>
                  <a:pt x="44321" y="74656"/>
                  <a:pt x="45389" y="74837"/>
                </a:cubicBezTo>
                <a:cubicBezTo>
                  <a:pt x="46481" y="74997"/>
                  <a:pt x="47527" y="75065"/>
                  <a:pt x="48550" y="74974"/>
                </a:cubicBezTo>
                <a:cubicBezTo>
                  <a:pt x="49073" y="74928"/>
                  <a:pt x="49551" y="74837"/>
                  <a:pt x="50051" y="74701"/>
                </a:cubicBezTo>
                <a:cubicBezTo>
                  <a:pt x="50574" y="74565"/>
                  <a:pt x="51097" y="74383"/>
                  <a:pt x="51597" y="74201"/>
                </a:cubicBezTo>
                <a:cubicBezTo>
                  <a:pt x="52280" y="73928"/>
                  <a:pt x="52825" y="73655"/>
                  <a:pt x="53530" y="73382"/>
                </a:cubicBezTo>
                <a:cubicBezTo>
                  <a:pt x="53689" y="73314"/>
                  <a:pt x="53644" y="73223"/>
                  <a:pt x="53780" y="73177"/>
                </a:cubicBezTo>
                <a:cubicBezTo>
                  <a:pt x="54076" y="73064"/>
                  <a:pt x="54690" y="72836"/>
                  <a:pt x="55236" y="72563"/>
                </a:cubicBezTo>
                <a:cubicBezTo>
                  <a:pt x="55531" y="72427"/>
                  <a:pt x="55759" y="72177"/>
                  <a:pt x="56100" y="72040"/>
                </a:cubicBezTo>
                <a:cubicBezTo>
                  <a:pt x="56532" y="71881"/>
                  <a:pt x="57896" y="71267"/>
                  <a:pt x="58579" y="70903"/>
                </a:cubicBezTo>
                <a:cubicBezTo>
                  <a:pt x="58988" y="70676"/>
                  <a:pt x="59443" y="70198"/>
                  <a:pt x="60148" y="70221"/>
                </a:cubicBezTo>
                <a:cubicBezTo>
                  <a:pt x="60580" y="69926"/>
                  <a:pt x="60921" y="69698"/>
                  <a:pt x="61353" y="69721"/>
                </a:cubicBezTo>
                <a:cubicBezTo>
                  <a:pt x="61262" y="69653"/>
                  <a:pt x="61103" y="69721"/>
                  <a:pt x="61080" y="69562"/>
                </a:cubicBezTo>
                <a:cubicBezTo>
                  <a:pt x="61808" y="69380"/>
                  <a:pt x="62262" y="68993"/>
                  <a:pt x="63104" y="68698"/>
                </a:cubicBezTo>
                <a:cubicBezTo>
                  <a:pt x="63104" y="68811"/>
                  <a:pt x="62990" y="68880"/>
                  <a:pt x="63013" y="68993"/>
                </a:cubicBezTo>
                <a:cubicBezTo>
                  <a:pt x="63422" y="68925"/>
                  <a:pt x="63127" y="68629"/>
                  <a:pt x="63354" y="68493"/>
                </a:cubicBezTo>
                <a:cubicBezTo>
                  <a:pt x="63559" y="68425"/>
                  <a:pt x="63536" y="68811"/>
                  <a:pt x="63513" y="68880"/>
                </a:cubicBezTo>
                <a:cubicBezTo>
                  <a:pt x="63763" y="68720"/>
                  <a:pt x="63831" y="68538"/>
                  <a:pt x="64059" y="68379"/>
                </a:cubicBezTo>
                <a:cubicBezTo>
                  <a:pt x="64400" y="68379"/>
                  <a:pt x="64536" y="68175"/>
                  <a:pt x="64877" y="68015"/>
                </a:cubicBezTo>
                <a:cubicBezTo>
                  <a:pt x="65059" y="67947"/>
                  <a:pt x="65241" y="67970"/>
                  <a:pt x="65378" y="67902"/>
                </a:cubicBezTo>
                <a:cubicBezTo>
                  <a:pt x="65605" y="67788"/>
                  <a:pt x="65878" y="67401"/>
                  <a:pt x="66424" y="67265"/>
                </a:cubicBezTo>
                <a:cubicBezTo>
                  <a:pt x="66560" y="67242"/>
                  <a:pt x="66719" y="67311"/>
                  <a:pt x="66765" y="67311"/>
                </a:cubicBezTo>
                <a:cubicBezTo>
                  <a:pt x="66924" y="67242"/>
                  <a:pt x="66901" y="66947"/>
                  <a:pt x="67220" y="67106"/>
                </a:cubicBezTo>
                <a:cubicBezTo>
                  <a:pt x="67515" y="66924"/>
                  <a:pt x="68152" y="66378"/>
                  <a:pt x="68561" y="66174"/>
                </a:cubicBezTo>
                <a:cubicBezTo>
                  <a:pt x="68743" y="66083"/>
                  <a:pt x="68925" y="66105"/>
                  <a:pt x="68971" y="66083"/>
                </a:cubicBezTo>
                <a:cubicBezTo>
                  <a:pt x="69130" y="66014"/>
                  <a:pt x="69130" y="65923"/>
                  <a:pt x="69312" y="65855"/>
                </a:cubicBezTo>
                <a:cubicBezTo>
                  <a:pt x="69494" y="65787"/>
                  <a:pt x="69539" y="65901"/>
                  <a:pt x="69630" y="65878"/>
                </a:cubicBezTo>
                <a:cubicBezTo>
                  <a:pt x="69676" y="65878"/>
                  <a:pt x="69767" y="65741"/>
                  <a:pt x="69858" y="65696"/>
                </a:cubicBezTo>
                <a:cubicBezTo>
                  <a:pt x="70244" y="65537"/>
                  <a:pt x="70881" y="65378"/>
                  <a:pt x="71176" y="65150"/>
                </a:cubicBezTo>
                <a:cubicBezTo>
                  <a:pt x="71313" y="65037"/>
                  <a:pt x="71358" y="64877"/>
                  <a:pt x="71518" y="64764"/>
                </a:cubicBezTo>
                <a:cubicBezTo>
                  <a:pt x="71609" y="64809"/>
                  <a:pt x="71722" y="64786"/>
                  <a:pt x="71859" y="64786"/>
                </a:cubicBezTo>
                <a:cubicBezTo>
                  <a:pt x="71927" y="64536"/>
                  <a:pt x="72291" y="64423"/>
                  <a:pt x="72541" y="64286"/>
                </a:cubicBezTo>
                <a:cubicBezTo>
                  <a:pt x="72700" y="64172"/>
                  <a:pt x="72814" y="63922"/>
                  <a:pt x="72973" y="63786"/>
                </a:cubicBezTo>
                <a:cubicBezTo>
                  <a:pt x="73109" y="63672"/>
                  <a:pt x="73200" y="63763"/>
                  <a:pt x="73337" y="63649"/>
                </a:cubicBezTo>
                <a:cubicBezTo>
                  <a:pt x="73814" y="63263"/>
                  <a:pt x="74383" y="62672"/>
                  <a:pt x="74792" y="62194"/>
                </a:cubicBezTo>
                <a:cubicBezTo>
                  <a:pt x="74906" y="62103"/>
                  <a:pt x="74974" y="62149"/>
                  <a:pt x="75042" y="62080"/>
                </a:cubicBezTo>
                <a:cubicBezTo>
                  <a:pt x="75224" y="61853"/>
                  <a:pt x="75338" y="61671"/>
                  <a:pt x="75452" y="61489"/>
                </a:cubicBezTo>
                <a:cubicBezTo>
                  <a:pt x="75565" y="61262"/>
                  <a:pt x="75679" y="61057"/>
                  <a:pt x="75770" y="60921"/>
                </a:cubicBezTo>
                <a:cubicBezTo>
                  <a:pt x="75884" y="60784"/>
                  <a:pt x="75929" y="60875"/>
                  <a:pt x="76043" y="60807"/>
                </a:cubicBezTo>
                <a:cubicBezTo>
                  <a:pt x="76202" y="60398"/>
                  <a:pt x="76225" y="60034"/>
                  <a:pt x="76361" y="59579"/>
                </a:cubicBezTo>
                <a:cubicBezTo>
                  <a:pt x="76452" y="59556"/>
                  <a:pt x="76498" y="59443"/>
                  <a:pt x="76657" y="59511"/>
                </a:cubicBezTo>
                <a:cubicBezTo>
                  <a:pt x="76657" y="59397"/>
                  <a:pt x="76520" y="59397"/>
                  <a:pt x="76429" y="59352"/>
                </a:cubicBezTo>
                <a:cubicBezTo>
                  <a:pt x="76611" y="58851"/>
                  <a:pt x="76225" y="58374"/>
                  <a:pt x="76657" y="58010"/>
                </a:cubicBezTo>
                <a:cubicBezTo>
                  <a:pt x="76634" y="57669"/>
                  <a:pt x="76680" y="57669"/>
                  <a:pt x="76657" y="57259"/>
                </a:cubicBezTo>
                <a:cubicBezTo>
                  <a:pt x="76748" y="57169"/>
                  <a:pt x="76816" y="57009"/>
                  <a:pt x="77066" y="57100"/>
                </a:cubicBezTo>
                <a:cubicBezTo>
                  <a:pt x="77089" y="56668"/>
                  <a:pt x="76884" y="56964"/>
                  <a:pt x="76748" y="56805"/>
                </a:cubicBezTo>
                <a:cubicBezTo>
                  <a:pt x="76702" y="56350"/>
                  <a:pt x="76998" y="56350"/>
                  <a:pt x="76952" y="55941"/>
                </a:cubicBezTo>
                <a:cubicBezTo>
                  <a:pt x="76952" y="55759"/>
                  <a:pt x="76680" y="55872"/>
                  <a:pt x="76634" y="55736"/>
                </a:cubicBezTo>
                <a:cubicBezTo>
                  <a:pt x="76793" y="55236"/>
                  <a:pt x="76589" y="54531"/>
                  <a:pt x="76702" y="53780"/>
                </a:cubicBezTo>
                <a:cubicBezTo>
                  <a:pt x="76748" y="53553"/>
                  <a:pt x="76884" y="53280"/>
                  <a:pt x="76930" y="53053"/>
                </a:cubicBezTo>
                <a:cubicBezTo>
                  <a:pt x="76998" y="52439"/>
                  <a:pt x="76748" y="51302"/>
                  <a:pt x="77180" y="50961"/>
                </a:cubicBezTo>
                <a:cubicBezTo>
                  <a:pt x="77112" y="50870"/>
                  <a:pt x="77043" y="50801"/>
                  <a:pt x="76930" y="50733"/>
                </a:cubicBezTo>
                <a:cubicBezTo>
                  <a:pt x="77203" y="50096"/>
                  <a:pt x="76816" y="49664"/>
                  <a:pt x="77089" y="48937"/>
                </a:cubicBezTo>
                <a:cubicBezTo>
                  <a:pt x="76725" y="48755"/>
                  <a:pt x="76952" y="48550"/>
                  <a:pt x="76884" y="48118"/>
                </a:cubicBezTo>
                <a:cubicBezTo>
                  <a:pt x="76816" y="48073"/>
                  <a:pt x="76634" y="48254"/>
                  <a:pt x="76634" y="48300"/>
                </a:cubicBezTo>
                <a:cubicBezTo>
                  <a:pt x="76611" y="48414"/>
                  <a:pt x="76770" y="48482"/>
                  <a:pt x="76770" y="48618"/>
                </a:cubicBezTo>
                <a:cubicBezTo>
                  <a:pt x="76770" y="48778"/>
                  <a:pt x="76657" y="48800"/>
                  <a:pt x="76657" y="48914"/>
                </a:cubicBezTo>
                <a:cubicBezTo>
                  <a:pt x="76680" y="49050"/>
                  <a:pt x="76793" y="49187"/>
                  <a:pt x="76793" y="49323"/>
                </a:cubicBezTo>
                <a:cubicBezTo>
                  <a:pt x="76793" y="49551"/>
                  <a:pt x="76702" y="49687"/>
                  <a:pt x="76657" y="49915"/>
                </a:cubicBezTo>
                <a:cubicBezTo>
                  <a:pt x="76634" y="50142"/>
                  <a:pt x="76702" y="50483"/>
                  <a:pt x="76589" y="50915"/>
                </a:cubicBezTo>
                <a:cubicBezTo>
                  <a:pt x="76543" y="51029"/>
                  <a:pt x="76407" y="51165"/>
                  <a:pt x="76407" y="51188"/>
                </a:cubicBezTo>
                <a:cubicBezTo>
                  <a:pt x="76384" y="51302"/>
                  <a:pt x="76475" y="51643"/>
                  <a:pt x="76429" y="51916"/>
                </a:cubicBezTo>
                <a:cubicBezTo>
                  <a:pt x="76384" y="52234"/>
                  <a:pt x="76407" y="52279"/>
                  <a:pt x="76361" y="52712"/>
                </a:cubicBezTo>
                <a:cubicBezTo>
                  <a:pt x="76338" y="52871"/>
                  <a:pt x="76316" y="53098"/>
                  <a:pt x="76293" y="53325"/>
                </a:cubicBezTo>
                <a:cubicBezTo>
                  <a:pt x="76270" y="53598"/>
                  <a:pt x="76247" y="53871"/>
                  <a:pt x="76270" y="54167"/>
                </a:cubicBezTo>
                <a:cubicBezTo>
                  <a:pt x="76134" y="54190"/>
                  <a:pt x="76134" y="54053"/>
                  <a:pt x="76020" y="54053"/>
                </a:cubicBezTo>
                <a:cubicBezTo>
                  <a:pt x="75997" y="54372"/>
                  <a:pt x="76043" y="54758"/>
                  <a:pt x="75747" y="54667"/>
                </a:cubicBezTo>
                <a:cubicBezTo>
                  <a:pt x="75747" y="54804"/>
                  <a:pt x="75884" y="54781"/>
                  <a:pt x="75997" y="54781"/>
                </a:cubicBezTo>
                <a:cubicBezTo>
                  <a:pt x="76179" y="54826"/>
                  <a:pt x="76043" y="54417"/>
                  <a:pt x="76088" y="54281"/>
                </a:cubicBezTo>
                <a:cubicBezTo>
                  <a:pt x="76384" y="54599"/>
                  <a:pt x="76270" y="55304"/>
                  <a:pt x="76134" y="55804"/>
                </a:cubicBezTo>
                <a:cubicBezTo>
                  <a:pt x="75997" y="56054"/>
                  <a:pt x="76452" y="56122"/>
                  <a:pt x="76202" y="56191"/>
                </a:cubicBezTo>
                <a:cubicBezTo>
                  <a:pt x="76020" y="56395"/>
                  <a:pt x="76043" y="56145"/>
                  <a:pt x="75952" y="55986"/>
                </a:cubicBezTo>
                <a:cubicBezTo>
                  <a:pt x="75906" y="55895"/>
                  <a:pt x="75770" y="56009"/>
                  <a:pt x="75793" y="55781"/>
                </a:cubicBezTo>
                <a:cubicBezTo>
                  <a:pt x="75793" y="55713"/>
                  <a:pt x="75884" y="55690"/>
                  <a:pt x="75884" y="55599"/>
                </a:cubicBezTo>
                <a:cubicBezTo>
                  <a:pt x="75975" y="55622"/>
                  <a:pt x="75952" y="55781"/>
                  <a:pt x="75952" y="55895"/>
                </a:cubicBezTo>
                <a:cubicBezTo>
                  <a:pt x="76179" y="55599"/>
                  <a:pt x="75906" y="55236"/>
                  <a:pt x="76066" y="54895"/>
                </a:cubicBezTo>
                <a:cubicBezTo>
                  <a:pt x="75611" y="54735"/>
                  <a:pt x="76020" y="55690"/>
                  <a:pt x="75543" y="55486"/>
                </a:cubicBezTo>
                <a:cubicBezTo>
                  <a:pt x="75656" y="56032"/>
                  <a:pt x="76043" y="56213"/>
                  <a:pt x="75838" y="56850"/>
                </a:cubicBezTo>
                <a:cubicBezTo>
                  <a:pt x="76179" y="56987"/>
                  <a:pt x="75952" y="56395"/>
                  <a:pt x="76270" y="56486"/>
                </a:cubicBezTo>
                <a:cubicBezTo>
                  <a:pt x="76270" y="56941"/>
                  <a:pt x="76225" y="57305"/>
                  <a:pt x="76043" y="57487"/>
                </a:cubicBezTo>
                <a:cubicBezTo>
                  <a:pt x="75929" y="57328"/>
                  <a:pt x="75952" y="56805"/>
                  <a:pt x="75656" y="57100"/>
                </a:cubicBezTo>
                <a:cubicBezTo>
                  <a:pt x="75656" y="57282"/>
                  <a:pt x="75975" y="57191"/>
                  <a:pt x="75861" y="57464"/>
                </a:cubicBezTo>
                <a:cubicBezTo>
                  <a:pt x="75406" y="57373"/>
                  <a:pt x="75520" y="58010"/>
                  <a:pt x="75724" y="58146"/>
                </a:cubicBezTo>
                <a:cubicBezTo>
                  <a:pt x="75861" y="58078"/>
                  <a:pt x="75929" y="57919"/>
                  <a:pt x="75929" y="57646"/>
                </a:cubicBezTo>
                <a:cubicBezTo>
                  <a:pt x="76270" y="57783"/>
                  <a:pt x="75952" y="58101"/>
                  <a:pt x="75952" y="58351"/>
                </a:cubicBezTo>
                <a:cubicBezTo>
                  <a:pt x="75633" y="58101"/>
                  <a:pt x="75588" y="58442"/>
                  <a:pt x="75383" y="58578"/>
                </a:cubicBezTo>
                <a:cubicBezTo>
                  <a:pt x="75702" y="58715"/>
                  <a:pt x="75724" y="58351"/>
                  <a:pt x="75906" y="58578"/>
                </a:cubicBezTo>
                <a:cubicBezTo>
                  <a:pt x="75815" y="58783"/>
                  <a:pt x="75520" y="58715"/>
                  <a:pt x="75474" y="58965"/>
                </a:cubicBezTo>
                <a:cubicBezTo>
                  <a:pt x="75474" y="59192"/>
                  <a:pt x="75633" y="58897"/>
                  <a:pt x="75679" y="58874"/>
                </a:cubicBezTo>
                <a:cubicBezTo>
                  <a:pt x="75679" y="59238"/>
                  <a:pt x="75633" y="59579"/>
                  <a:pt x="75497" y="59966"/>
                </a:cubicBezTo>
                <a:cubicBezTo>
                  <a:pt x="75338" y="60352"/>
                  <a:pt x="75110" y="60716"/>
                  <a:pt x="74860" y="61034"/>
                </a:cubicBezTo>
                <a:cubicBezTo>
                  <a:pt x="74815" y="61080"/>
                  <a:pt x="74792" y="61125"/>
                  <a:pt x="74747" y="61148"/>
                </a:cubicBezTo>
                <a:cubicBezTo>
                  <a:pt x="74724" y="61216"/>
                  <a:pt x="74315" y="61307"/>
                  <a:pt x="74451" y="61603"/>
                </a:cubicBezTo>
                <a:cubicBezTo>
                  <a:pt x="74042" y="61853"/>
                  <a:pt x="73359" y="62444"/>
                  <a:pt x="73064" y="62694"/>
                </a:cubicBezTo>
                <a:cubicBezTo>
                  <a:pt x="72996" y="62376"/>
                  <a:pt x="73428" y="62217"/>
                  <a:pt x="73678" y="61989"/>
                </a:cubicBezTo>
                <a:cubicBezTo>
                  <a:pt x="74042" y="61648"/>
                  <a:pt x="74406" y="61330"/>
                  <a:pt x="74519" y="61034"/>
                </a:cubicBezTo>
                <a:cubicBezTo>
                  <a:pt x="74292" y="60852"/>
                  <a:pt x="74246" y="61034"/>
                  <a:pt x="74110" y="60761"/>
                </a:cubicBezTo>
                <a:cubicBezTo>
                  <a:pt x="73973" y="60989"/>
                  <a:pt x="73723" y="60943"/>
                  <a:pt x="73746" y="61125"/>
                </a:cubicBezTo>
                <a:cubicBezTo>
                  <a:pt x="73837" y="61080"/>
                  <a:pt x="73928" y="61080"/>
                  <a:pt x="74133" y="60966"/>
                </a:cubicBezTo>
                <a:cubicBezTo>
                  <a:pt x="74315" y="61398"/>
                  <a:pt x="73769" y="61262"/>
                  <a:pt x="73587" y="61512"/>
                </a:cubicBezTo>
                <a:cubicBezTo>
                  <a:pt x="73701" y="61671"/>
                  <a:pt x="73814" y="61239"/>
                  <a:pt x="73928" y="61535"/>
                </a:cubicBezTo>
                <a:cubicBezTo>
                  <a:pt x="73246" y="62149"/>
                  <a:pt x="72313" y="62831"/>
                  <a:pt x="71245" y="63445"/>
                </a:cubicBezTo>
                <a:cubicBezTo>
                  <a:pt x="70722" y="63740"/>
                  <a:pt x="70153" y="64036"/>
                  <a:pt x="69607" y="64309"/>
                </a:cubicBezTo>
                <a:cubicBezTo>
                  <a:pt x="69312" y="64445"/>
                  <a:pt x="69039" y="64559"/>
                  <a:pt x="68766" y="64695"/>
                </a:cubicBezTo>
                <a:cubicBezTo>
                  <a:pt x="68448" y="64832"/>
                  <a:pt x="68175" y="64968"/>
                  <a:pt x="67879" y="65082"/>
                </a:cubicBezTo>
                <a:cubicBezTo>
                  <a:pt x="67743" y="65150"/>
                  <a:pt x="67538" y="65127"/>
                  <a:pt x="67402" y="65196"/>
                </a:cubicBezTo>
                <a:cubicBezTo>
                  <a:pt x="67197" y="65309"/>
                  <a:pt x="67061" y="65446"/>
                  <a:pt x="66879" y="65514"/>
                </a:cubicBezTo>
                <a:cubicBezTo>
                  <a:pt x="66560" y="65628"/>
                  <a:pt x="66014" y="65446"/>
                  <a:pt x="65924" y="65832"/>
                </a:cubicBezTo>
                <a:cubicBezTo>
                  <a:pt x="65810" y="65673"/>
                  <a:pt x="65491" y="65901"/>
                  <a:pt x="65355" y="65810"/>
                </a:cubicBezTo>
                <a:cubicBezTo>
                  <a:pt x="65241" y="65878"/>
                  <a:pt x="65332" y="65992"/>
                  <a:pt x="65423" y="65969"/>
                </a:cubicBezTo>
                <a:cubicBezTo>
                  <a:pt x="63968" y="67060"/>
                  <a:pt x="61944" y="67333"/>
                  <a:pt x="60807" y="68220"/>
                </a:cubicBezTo>
                <a:cubicBezTo>
                  <a:pt x="60648" y="68243"/>
                  <a:pt x="60784" y="68152"/>
                  <a:pt x="60739" y="68061"/>
                </a:cubicBezTo>
                <a:cubicBezTo>
                  <a:pt x="60466" y="68288"/>
                  <a:pt x="60148" y="68516"/>
                  <a:pt x="59693" y="68698"/>
                </a:cubicBezTo>
                <a:cubicBezTo>
                  <a:pt x="59625" y="68493"/>
                  <a:pt x="60011" y="68425"/>
                  <a:pt x="59943" y="68220"/>
                </a:cubicBezTo>
                <a:cubicBezTo>
                  <a:pt x="59647" y="68334"/>
                  <a:pt x="59352" y="68811"/>
                  <a:pt x="59033" y="68698"/>
                </a:cubicBezTo>
                <a:cubicBezTo>
                  <a:pt x="58897" y="68357"/>
                  <a:pt x="59465" y="68607"/>
                  <a:pt x="59397" y="68266"/>
                </a:cubicBezTo>
                <a:cubicBezTo>
                  <a:pt x="59670" y="68106"/>
                  <a:pt x="59784" y="68266"/>
                  <a:pt x="60079" y="68061"/>
                </a:cubicBezTo>
                <a:cubicBezTo>
                  <a:pt x="60148" y="68015"/>
                  <a:pt x="60148" y="67947"/>
                  <a:pt x="60239" y="67902"/>
                </a:cubicBezTo>
                <a:cubicBezTo>
                  <a:pt x="60193" y="67720"/>
                  <a:pt x="60079" y="67629"/>
                  <a:pt x="59920" y="67674"/>
                </a:cubicBezTo>
                <a:cubicBezTo>
                  <a:pt x="60170" y="67470"/>
                  <a:pt x="60079" y="67106"/>
                  <a:pt x="60057" y="66992"/>
                </a:cubicBezTo>
                <a:cubicBezTo>
                  <a:pt x="59761" y="66742"/>
                  <a:pt x="59511" y="67220"/>
                  <a:pt x="59238" y="67151"/>
                </a:cubicBezTo>
                <a:cubicBezTo>
                  <a:pt x="59079" y="66924"/>
                  <a:pt x="59511" y="66947"/>
                  <a:pt x="59579" y="66901"/>
                </a:cubicBezTo>
                <a:cubicBezTo>
                  <a:pt x="59670" y="66856"/>
                  <a:pt x="59556" y="66742"/>
                  <a:pt x="59602" y="66719"/>
                </a:cubicBezTo>
                <a:cubicBezTo>
                  <a:pt x="59852" y="66560"/>
                  <a:pt x="60216" y="66424"/>
                  <a:pt x="60580" y="66196"/>
                </a:cubicBezTo>
                <a:cubicBezTo>
                  <a:pt x="60807" y="66287"/>
                  <a:pt x="60966" y="66719"/>
                  <a:pt x="60762" y="66856"/>
                </a:cubicBezTo>
                <a:cubicBezTo>
                  <a:pt x="60762" y="67060"/>
                  <a:pt x="61239" y="67038"/>
                  <a:pt x="61194" y="66856"/>
                </a:cubicBezTo>
                <a:cubicBezTo>
                  <a:pt x="61535" y="66856"/>
                  <a:pt x="61125" y="67174"/>
                  <a:pt x="61194" y="67311"/>
                </a:cubicBezTo>
                <a:cubicBezTo>
                  <a:pt x="61398" y="67242"/>
                  <a:pt x="61444" y="67129"/>
                  <a:pt x="61353" y="66969"/>
                </a:cubicBezTo>
                <a:cubicBezTo>
                  <a:pt x="61626" y="66810"/>
                  <a:pt x="61671" y="67106"/>
                  <a:pt x="61990" y="66878"/>
                </a:cubicBezTo>
                <a:cubicBezTo>
                  <a:pt x="61967" y="67265"/>
                  <a:pt x="61353" y="67060"/>
                  <a:pt x="61353" y="67424"/>
                </a:cubicBezTo>
                <a:cubicBezTo>
                  <a:pt x="61034" y="67583"/>
                  <a:pt x="60489" y="67401"/>
                  <a:pt x="60284" y="67788"/>
                </a:cubicBezTo>
                <a:cubicBezTo>
                  <a:pt x="60307" y="68175"/>
                  <a:pt x="61034" y="67492"/>
                  <a:pt x="60807" y="67947"/>
                </a:cubicBezTo>
                <a:cubicBezTo>
                  <a:pt x="61103" y="67583"/>
                  <a:pt x="61444" y="67652"/>
                  <a:pt x="61626" y="67311"/>
                </a:cubicBezTo>
                <a:cubicBezTo>
                  <a:pt x="61808" y="67265"/>
                  <a:pt x="62035" y="67174"/>
                  <a:pt x="62080" y="67379"/>
                </a:cubicBezTo>
                <a:cubicBezTo>
                  <a:pt x="62376" y="66992"/>
                  <a:pt x="63217" y="66810"/>
                  <a:pt x="63945" y="66606"/>
                </a:cubicBezTo>
                <a:cubicBezTo>
                  <a:pt x="64195" y="66264"/>
                  <a:pt x="64650" y="65969"/>
                  <a:pt x="64991" y="65969"/>
                </a:cubicBezTo>
                <a:cubicBezTo>
                  <a:pt x="65196" y="65764"/>
                  <a:pt x="65355" y="65537"/>
                  <a:pt x="65719" y="65378"/>
                </a:cubicBezTo>
                <a:cubicBezTo>
                  <a:pt x="65787" y="65514"/>
                  <a:pt x="65673" y="65582"/>
                  <a:pt x="65764" y="65719"/>
                </a:cubicBezTo>
                <a:cubicBezTo>
                  <a:pt x="65992" y="65651"/>
                  <a:pt x="65901" y="65469"/>
                  <a:pt x="66014" y="65332"/>
                </a:cubicBezTo>
                <a:cubicBezTo>
                  <a:pt x="66333" y="65173"/>
                  <a:pt x="66788" y="65082"/>
                  <a:pt x="66924" y="64855"/>
                </a:cubicBezTo>
                <a:cubicBezTo>
                  <a:pt x="66810" y="64786"/>
                  <a:pt x="66651" y="64809"/>
                  <a:pt x="66469" y="64877"/>
                </a:cubicBezTo>
                <a:cubicBezTo>
                  <a:pt x="66606" y="64650"/>
                  <a:pt x="67038" y="64536"/>
                  <a:pt x="67129" y="64309"/>
                </a:cubicBezTo>
                <a:cubicBezTo>
                  <a:pt x="67538" y="64150"/>
                  <a:pt x="67765" y="64354"/>
                  <a:pt x="68175" y="64241"/>
                </a:cubicBezTo>
                <a:cubicBezTo>
                  <a:pt x="68288" y="64150"/>
                  <a:pt x="68107" y="64150"/>
                  <a:pt x="68084" y="63991"/>
                </a:cubicBezTo>
                <a:cubicBezTo>
                  <a:pt x="68470" y="63809"/>
                  <a:pt x="68630" y="63991"/>
                  <a:pt x="68993" y="63786"/>
                </a:cubicBezTo>
                <a:cubicBezTo>
                  <a:pt x="69062" y="63695"/>
                  <a:pt x="68993" y="63558"/>
                  <a:pt x="69175" y="63513"/>
                </a:cubicBezTo>
                <a:cubicBezTo>
                  <a:pt x="69130" y="63377"/>
                  <a:pt x="69039" y="63399"/>
                  <a:pt x="68925" y="63445"/>
                </a:cubicBezTo>
                <a:cubicBezTo>
                  <a:pt x="69130" y="63172"/>
                  <a:pt x="69357" y="63172"/>
                  <a:pt x="69607" y="63217"/>
                </a:cubicBezTo>
                <a:cubicBezTo>
                  <a:pt x="69744" y="63081"/>
                  <a:pt x="69448" y="63149"/>
                  <a:pt x="69562" y="62944"/>
                </a:cubicBezTo>
                <a:cubicBezTo>
                  <a:pt x="69835" y="62876"/>
                  <a:pt x="69926" y="63399"/>
                  <a:pt x="70290" y="63035"/>
                </a:cubicBezTo>
                <a:cubicBezTo>
                  <a:pt x="70199" y="62990"/>
                  <a:pt x="70085" y="63058"/>
                  <a:pt x="70017" y="62899"/>
                </a:cubicBezTo>
                <a:cubicBezTo>
                  <a:pt x="70358" y="62899"/>
                  <a:pt x="70199" y="62581"/>
                  <a:pt x="70426" y="62581"/>
                </a:cubicBezTo>
                <a:cubicBezTo>
                  <a:pt x="70403" y="62581"/>
                  <a:pt x="70449" y="62831"/>
                  <a:pt x="70540" y="62808"/>
                </a:cubicBezTo>
                <a:cubicBezTo>
                  <a:pt x="70631" y="62785"/>
                  <a:pt x="70653" y="62535"/>
                  <a:pt x="70540" y="62626"/>
                </a:cubicBezTo>
                <a:cubicBezTo>
                  <a:pt x="70403" y="62444"/>
                  <a:pt x="70972" y="62467"/>
                  <a:pt x="70813" y="62262"/>
                </a:cubicBezTo>
                <a:cubicBezTo>
                  <a:pt x="70608" y="62126"/>
                  <a:pt x="70199" y="62740"/>
                  <a:pt x="70085" y="62308"/>
                </a:cubicBezTo>
                <a:cubicBezTo>
                  <a:pt x="69994" y="62376"/>
                  <a:pt x="70108" y="62512"/>
                  <a:pt x="70176" y="62626"/>
                </a:cubicBezTo>
                <a:close/>
                <a:moveTo>
                  <a:pt x="46231" y="73632"/>
                </a:moveTo>
                <a:cubicBezTo>
                  <a:pt x="45981" y="73769"/>
                  <a:pt x="45207" y="73609"/>
                  <a:pt x="44980" y="73428"/>
                </a:cubicBezTo>
                <a:cubicBezTo>
                  <a:pt x="45412" y="73314"/>
                  <a:pt x="45958" y="73609"/>
                  <a:pt x="46231" y="73632"/>
                </a:cubicBezTo>
                <a:close/>
                <a:moveTo>
                  <a:pt x="74678" y="37271"/>
                </a:moveTo>
                <a:cubicBezTo>
                  <a:pt x="74496" y="37135"/>
                  <a:pt x="74815" y="37021"/>
                  <a:pt x="74883" y="36975"/>
                </a:cubicBezTo>
                <a:cubicBezTo>
                  <a:pt x="75065" y="37112"/>
                  <a:pt x="75042" y="37248"/>
                  <a:pt x="75179" y="37385"/>
                </a:cubicBezTo>
                <a:cubicBezTo>
                  <a:pt x="74997" y="37521"/>
                  <a:pt x="74906" y="36975"/>
                  <a:pt x="74678" y="37271"/>
                </a:cubicBezTo>
                <a:close/>
                <a:moveTo>
                  <a:pt x="74883" y="38181"/>
                </a:moveTo>
                <a:cubicBezTo>
                  <a:pt x="75156" y="38431"/>
                  <a:pt x="75406" y="38658"/>
                  <a:pt x="75838" y="38863"/>
                </a:cubicBezTo>
                <a:cubicBezTo>
                  <a:pt x="75497" y="38908"/>
                  <a:pt x="74724" y="38522"/>
                  <a:pt x="74883" y="38181"/>
                </a:cubicBezTo>
                <a:close/>
                <a:moveTo>
                  <a:pt x="76043" y="39181"/>
                </a:moveTo>
                <a:cubicBezTo>
                  <a:pt x="75975" y="38726"/>
                  <a:pt x="76839" y="39568"/>
                  <a:pt x="77271" y="39613"/>
                </a:cubicBezTo>
                <a:cubicBezTo>
                  <a:pt x="76907" y="39636"/>
                  <a:pt x="76452" y="39591"/>
                  <a:pt x="76384" y="39272"/>
                </a:cubicBezTo>
                <a:cubicBezTo>
                  <a:pt x="76247" y="39181"/>
                  <a:pt x="76111" y="39090"/>
                  <a:pt x="76043" y="39181"/>
                </a:cubicBezTo>
                <a:close/>
                <a:moveTo>
                  <a:pt x="69153" y="65014"/>
                </a:moveTo>
                <a:cubicBezTo>
                  <a:pt x="69380" y="64741"/>
                  <a:pt x="69835" y="64604"/>
                  <a:pt x="70267" y="64377"/>
                </a:cubicBezTo>
                <a:cubicBezTo>
                  <a:pt x="70653" y="64195"/>
                  <a:pt x="71927" y="63513"/>
                  <a:pt x="71267" y="63945"/>
                </a:cubicBezTo>
                <a:cubicBezTo>
                  <a:pt x="70790" y="64263"/>
                  <a:pt x="69744" y="64695"/>
                  <a:pt x="69153" y="65014"/>
                </a:cubicBezTo>
                <a:close/>
                <a:moveTo>
                  <a:pt x="71881" y="63581"/>
                </a:moveTo>
                <a:cubicBezTo>
                  <a:pt x="71881" y="63263"/>
                  <a:pt x="72177" y="63354"/>
                  <a:pt x="72427" y="63126"/>
                </a:cubicBezTo>
                <a:cubicBezTo>
                  <a:pt x="72723" y="63126"/>
                  <a:pt x="72041" y="63467"/>
                  <a:pt x="71881" y="63581"/>
                </a:cubicBezTo>
                <a:close/>
                <a:moveTo>
                  <a:pt x="59579" y="68652"/>
                </a:moveTo>
                <a:cubicBezTo>
                  <a:pt x="59465" y="68902"/>
                  <a:pt x="58806" y="69016"/>
                  <a:pt x="58488" y="69198"/>
                </a:cubicBezTo>
                <a:cubicBezTo>
                  <a:pt x="58601" y="68948"/>
                  <a:pt x="59261" y="68857"/>
                  <a:pt x="59579" y="68652"/>
                </a:cubicBezTo>
                <a:close/>
                <a:moveTo>
                  <a:pt x="59556" y="69107"/>
                </a:moveTo>
                <a:cubicBezTo>
                  <a:pt x="59625" y="69403"/>
                  <a:pt x="59170" y="69425"/>
                  <a:pt x="58942" y="69471"/>
                </a:cubicBezTo>
                <a:cubicBezTo>
                  <a:pt x="58897" y="69289"/>
                  <a:pt x="59374" y="69243"/>
                  <a:pt x="59556" y="69107"/>
                </a:cubicBezTo>
                <a:close/>
                <a:moveTo>
                  <a:pt x="66378" y="63900"/>
                </a:moveTo>
                <a:cubicBezTo>
                  <a:pt x="66788" y="63649"/>
                  <a:pt x="67311" y="63991"/>
                  <a:pt x="67061" y="63422"/>
                </a:cubicBezTo>
                <a:cubicBezTo>
                  <a:pt x="66788" y="63581"/>
                  <a:pt x="66310" y="63649"/>
                  <a:pt x="66378" y="63900"/>
                </a:cubicBezTo>
                <a:close/>
                <a:moveTo>
                  <a:pt x="65924" y="63831"/>
                </a:moveTo>
                <a:cubicBezTo>
                  <a:pt x="66401" y="63445"/>
                  <a:pt x="67129" y="63217"/>
                  <a:pt x="67811" y="63104"/>
                </a:cubicBezTo>
                <a:cubicBezTo>
                  <a:pt x="68107" y="63013"/>
                  <a:pt x="67902" y="62785"/>
                  <a:pt x="68243" y="62740"/>
                </a:cubicBezTo>
                <a:cubicBezTo>
                  <a:pt x="68243" y="62808"/>
                  <a:pt x="68198" y="62854"/>
                  <a:pt x="68220" y="62922"/>
                </a:cubicBezTo>
                <a:cubicBezTo>
                  <a:pt x="68698" y="62808"/>
                  <a:pt x="68766" y="62558"/>
                  <a:pt x="69016" y="62376"/>
                </a:cubicBezTo>
                <a:cubicBezTo>
                  <a:pt x="69084" y="62808"/>
                  <a:pt x="69380" y="62649"/>
                  <a:pt x="69607" y="62649"/>
                </a:cubicBezTo>
                <a:cubicBezTo>
                  <a:pt x="69607" y="63104"/>
                  <a:pt x="68902" y="62990"/>
                  <a:pt x="68698" y="62899"/>
                </a:cubicBezTo>
                <a:cubicBezTo>
                  <a:pt x="68766" y="63217"/>
                  <a:pt x="68539" y="63672"/>
                  <a:pt x="68243" y="63649"/>
                </a:cubicBezTo>
                <a:cubicBezTo>
                  <a:pt x="68129" y="63445"/>
                  <a:pt x="68516" y="63445"/>
                  <a:pt x="68470" y="63286"/>
                </a:cubicBezTo>
                <a:cubicBezTo>
                  <a:pt x="68288" y="63081"/>
                  <a:pt x="68220" y="63422"/>
                  <a:pt x="68198" y="63490"/>
                </a:cubicBezTo>
                <a:cubicBezTo>
                  <a:pt x="68061" y="63467"/>
                  <a:pt x="67788" y="63786"/>
                  <a:pt x="67629" y="63740"/>
                </a:cubicBezTo>
                <a:cubicBezTo>
                  <a:pt x="67629" y="63718"/>
                  <a:pt x="67584" y="63581"/>
                  <a:pt x="67561" y="63581"/>
                </a:cubicBezTo>
                <a:cubicBezTo>
                  <a:pt x="67447" y="63627"/>
                  <a:pt x="67402" y="63786"/>
                  <a:pt x="67265" y="63900"/>
                </a:cubicBezTo>
                <a:cubicBezTo>
                  <a:pt x="67129" y="63968"/>
                  <a:pt x="67106" y="63877"/>
                  <a:pt x="67038" y="63900"/>
                </a:cubicBezTo>
                <a:cubicBezTo>
                  <a:pt x="66924" y="63945"/>
                  <a:pt x="66879" y="64172"/>
                  <a:pt x="66583" y="64081"/>
                </a:cubicBezTo>
                <a:cubicBezTo>
                  <a:pt x="66538" y="64081"/>
                  <a:pt x="66424" y="64104"/>
                  <a:pt x="66356" y="64104"/>
                </a:cubicBezTo>
                <a:cubicBezTo>
                  <a:pt x="66196" y="64036"/>
                  <a:pt x="66378" y="63604"/>
                  <a:pt x="65924" y="63831"/>
                </a:cubicBezTo>
                <a:close/>
                <a:moveTo>
                  <a:pt x="69221" y="62262"/>
                </a:moveTo>
                <a:cubicBezTo>
                  <a:pt x="69403" y="62149"/>
                  <a:pt x="69562" y="62149"/>
                  <a:pt x="69630" y="62353"/>
                </a:cubicBezTo>
                <a:cubicBezTo>
                  <a:pt x="69448" y="62467"/>
                  <a:pt x="69312" y="62490"/>
                  <a:pt x="69221" y="62262"/>
                </a:cubicBezTo>
                <a:close/>
                <a:moveTo>
                  <a:pt x="65742" y="64923"/>
                </a:moveTo>
                <a:cubicBezTo>
                  <a:pt x="66128" y="64718"/>
                  <a:pt x="66174" y="64946"/>
                  <a:pt x="66174" y="65173"/>
                </a:cubicBezTo>
                <a:cubicBezTo>
                  <a:pt x="65901" y="65332"/>
                  <a:pt x="65878" y="65014"/>
                  <a:pt x="65742" y="64923"/>
                </a:cubicBezTo>
                <a:close/>
                <a:moveTo>
                  <a:pt x="49255" y="73700"/>
                </a:moveTo>
                <a:cubicBezTo>
                  <a:pt x="48232" y="73837"/>
                  <a:pt x="47959" y="73905"/>
                  <a:pt x="46867" y="73769"/>
                </a:cubicBezTo>
                <a:cubicBezTo>
                  <a:pt x="46617" y="73632"/>
                  <a:pt x="47163" y="73723"/>
                  <a:pt x="47345" y="73723"/>
                </a:cubicBezTo>
                <a:cubicBezTo>
                  <a:pt x="47913" y="73700"/>
                  <a:pt x="48800" y="73655"/>
                  <a:pt x="49346" y="73496"/>
                </a:cubicBezTo>
                <a:cubicBezTo>
                  <a:pt x="49414" y="73632"/>
                  <a:pt x="49323" y="73678"/>
                  <a:pt x="49255" y="73700"/>
                </a:cubicBezTo>
                <a:close/>
                <a:moveTo>
                  <a:pt x="62035" y="66765"/>
                </a:moveTo>
                <a:cubicBezTo>
                  <a:pt x="61944" y="66765"/>
                  <a:pt x="61853" y="66765"/>
                  <a:pt x="61739" y="66810"/>
                </a:cubicBezTo>
                <a:cubicBezTo>
                  <a:pt x="61853" y="66651"/>
                  <a:pt x="61853" y="66446"/>
                  <a:pt x="62194" y="66333"/>
                </a:cubicBezTo>
                <a:cubicBezTo>
                  <a:pt x="62217" y="66515"/>
                  <a:pt x="61990" y="66606"/>
                  <a:pt x="62035" y="66765"/>
                </a:cubicBezTo>
                <a:close/>
                <a:moveTo>
                  <a:pt x="59420" y="67811"/>
                </a:moveTo>
                <a:cubicBezTo>
                  <a:pt x="59534" y="67629"/>
                  <a:pt x="59556" y="67447"/>
                  <a:pt x="59875" y="67333"/>
                </a:cubicBezTo>
                <a:cubicBezTo>
                  <a:pt x="59966" y="67561"/>
                  <a:pt x="59625" y="67674"/>
                  <a:pt x="59420" y="67811"/>
                </a:cubicBezTo>
                <a:close/>
                <a:moveTo>
                  <a:pt x="49824" y="70994"/>
                </a:moveTo>
                <a:cubicBezTo>
                  <a:pt x="49733" y="70835"/>
                  <a:pt x="50051" y="70881"/>
                  <a:pt x="50142" y="70790"/>
                </a:cubicBezTo>
                <a:cubicBezTo>
                  <a:pt x="50233" y="71108"/>
                  <a:pt x="49983" y="71108"/>
                  <a:pt x="49824" y="70994"/>
                </a:cubicBezTo>
                <a:close/>
                <a:moveTo>
                  <a:pt x="49437" y="72359"/>
                </a:moveTo>
                <a:cubicBezTo>
                  <a:pt x="49414" y="72450"/>
                  <a:pt x="49301" y="72450"/>
                  <a:pt x="49187" y="72450"/>
                </a:cubicBezTo>
                <a:cubicBezTo>
                  <a:pt x="49073" y="72427"/>
                  <a:pt x="48960" y="72427"/>
                  <a:pt x="48846" y="72495"/>
                </a:cubicBezTo>
                <a:cubicBezTo>
                  <a:pt x="48823" y="72222"/>
                  <a:pt x="49210" y="72382"/>
                  <a:pt x="49437" y="72359"/>
                </a:cubicBezTo>
                <a:close/>
                <a:moveTo>
                  <a:pt x="57737" y="68720"/>
                </a:moveTo>
                <a:cubicBezTo>
                  <a:pt x="57805" y="68902"/>
                  <a:pt x="57987" y="68880"/>
                  <a:pt x="58146" y="68902"/>
                </a:cubicBezTo>
                <a:cubicBezTo>
                  <a:pt x="58192" y="68811"/>
                  <a:pt x="58215" y="68698"/>
                  <a:pt x="58215" y="68584"/>
                </a:cubicBezTo>
                <a:cubicBezTo>
                  <a:pt x="58442" y="68516"/>
                  <a:pt x="58624" y="68561"/>
                  <a:pt x="58897" y="68379"/>
                </a:cubicBezTo>
                <a:cubicBezTo>
                  <a:pt x="58760" y="68675"/>
                  <a:pt x="58965" y="68652"/>
                  <a:pt x="58806" y="68880"/>
                </a:cubicBezTo>
                <a:cubicBezTo>
                  <a:pt x="58374" y="68925"/>
                  <a:pt x="58783" y="68789"/>
                  <a:pt x="58669" y="68584"/>
                </a:cubicBezTo>
                <a:cubicBezTo>
                  <a:pt x="58351" y="68766"/>
                  <a:pt x="58510" y="69062"/>
                  <a:pt x="57942" y="69175"/>
                </a:cubicBezTo>
                <a:cubicBezTo>
                  <a:pt x="57783" y="68743"/>
                  <a:pt x="57669" y="69039"/>
                  <a:pt x="57282" y="69175"/>
                </a:cubicBezTo>
                <a:cubicBezTo>
                  <a:pt x="57123" y="68857"/>
                  <a:pt x="57442" y="68652"/>
                  <a:pt x="57851" y="68470"/>
                </a:cubicBezTo>
                <a:cubicBezTo>
                  <a:pt x="57942" y="68584"/>
                  <a:pt x="57828" y="68652"/>
                  <a:pt x="57737" y="68720"/>
                </a:cubicBezTo>
                <a:close/>
                <a:moveTo>
                  <a:pt x="49528" y="73632"/>
                </a:moveTo>
                <a:cubicBezTo>
                  <a:pt x="49505" y="73337"/>
                  <a:pt x="50097" y="73359"/>
                  <a:pt x="50392" y="73200"/>
                </a:cubicBezTo>
                <a:cubicBezTo>
                  <a:pt x="50324" y="73609"/>
                  <a:pt x="49801" y="73359"/>
                  <a:pt x="49528" y="73632"/>
                </a:cubicBezTo>
                <a:close/>
                <a:moveTo>
                  <a:pt x="50574" y="71449"/>
                </a:moveTo>
                <a:cubicBezTo>
                  <a:pt x="50051" y="71768"/>
                  <a:pt x="49755" y="71699"/>
                  <a:pt x="49369" y="71859"/>
                </a:cubicBezTo>
                <a:cubicBezTo>
                  <a:pt x="49392" y="71517"/>
                  <a:pt x="49050" y="71927"/>
                  <a:pt x="49073" y="71586"/>
                </a:cubicBezTo>
                <a:cubicBezTo>
                  <a:pt x="49323" y="71631"/>
                  <a:pt x="49528" y="71472"/>
                  <a:pt x="49733" y="71472"/>
                </a:cubicBezTo>
                <a:cubicBezTo>
                  <a:pt x="49755" y="71472"/>
                  <a:pt x="49755" y="71631"/>
                  <a:pt x="49778" y="71631"/>
                </a:cubicBezTo>
                <a:cubicBezTo>
                  <a:pt x="49869" y="71677"/>
                  <a:pt x="50051" y="71495"/>
                  <a:pt x="50165" y="71517"/>
                </a:cubicBezTo>
                <a:cubicBezTo>
                  <a:pt x="50233" y="71404"/>
                  <a:pt x="50097" y="71404"/>
                  <a:pt x="50119" y="71176"/>
                </a:cubicBezTo>
                <a:cubicBezTo>
                  <a:pt x="50392" y="71358"/>
                  <a:pt x="50506" y="71017"/>
                  <a:pt x="50847" y="71063"/>
                </a:cubicBezTo>
                <a:cubicBezTo>
                  <a:pt x="50938" y="71017"/>
                  <a:pt x="50870" y="70972"/>
                  <a:pt x="50824" y="70994"/>
                </a:cubicBezTo>
                <a:cubicBezTo>
                  <a:pt x="50801" y="70722"/>
                  <a:pt x="51074" y="70994"/>
                  <a:pt x="51165" y="70926"/>
                </a:cubicBezTo>
                <a:cubicBezTo>
                  <a:pt x="51279" y="71108"/>
                  <a:pt x="50779" y="71313"/>
                  <a:pt x="51052" y="71335"/>
                </a:cubicBezTo>
                <a:cubicBezTo>
                  <a:pt x="50983" y="71586"/>
                  <a:pt x="50620" y="71381"/>
                  <a:pt x="50711" y="71131"/>
                </a:cubicBezTo>
                <a:cubicBezTo>
                  <a:pt x="50665" y="71245"/>
                  <a:pt x="50438" y="71267"/>
                  <a:pt x="50574" y="71449"/>
                </a:cubicBezTo>
                <a:close/>
                <a:moveTo>
                  <a:pt x="56714" y="70449"/>
                </a:moveTo>
                <a:cubicBezTo>
                  <a:pt x="56668" y="70267"/>
                  <a:pt x="57169" y="70198"/>
                  <a:pt x="57328" y="70062"/>
                </a:cubicBezTo>
                <a:cubicBezTo>
                  <a:pt x="57373" y="70403"/>
                  <a:pt x="56987" y="70289"/>
                  <a:pt x="56714" y="70449"/>
                </a:cubicBezTo>
                <a:close/>
                <a:moveTo>
                  <a:pt x="50983" y="72086"/>
                </a:moveTo>
                <a:cubicBezTo>
                  <a:pt x="50938" y="71836"/>
                  <a:pt x="51165" y="71904"/>
                  <a:pt x="51370" y="71859"/>
                </a:cubicBezTo>
                <a:cubicBezTo>
                  <a:pt x="51438" y="72063"/>
                  <a:pt x="51143" y="72154"/>
                  <a:pt x="50983" y="72086"/>
                </a:cubicBezTo>
                <a:close/>
                <a:moveTo>
                  <a:pt x="51211" y="72905"/>
                </a:moveTo>
                <a:cubicBezTo>
                  <a:pt x="51461" y="72814"/>
                  <a:pt x="51711" y="72723"/>
                  <a:pt x="51961" y="72609"/>
                </a:cubicBezTo>
                <a:cubicBezTo>
                  <a:pt x="52075" y="72814"/>
                  <a:pt x="51279" y="73223"/>
                  <a:pt x="51211" y="72905"/>
                </a:cubicBezTo>
                <a:close/>
                <a:moveTo>
                  <a:pt x="51643" y="72291"/>
                </a:moveTo>
                <a:cubicBezTo>
                  <a:pt x="51688" y="72563"/>
                  <a:pt x="51370" y="72541"/>
                  <a:pt x="51165" y="72563"/>
                </a:cubicBezTo>
                <a:cubicBezTo>
                  <a:pt x="51120" y="72291"/>
                  <a:pt x="51438" y="72336"/>
                  <a:pt x="51643" y="72291"/>
                </a:cubicBezTo>
                <a:close/>
                <a:moveTo>
                  <a:pt x="21126" y="5549"/>
                </a:moveTo>
                <a:cubicBezTo>
                  <a:pt x="21353" y="4889"/>
                  <a:pt x="22013" y="4048"/>
                  <a:pt x="22377" y="3343"/>
                </a:cubicBezTo>
                <a:cubicBezTo>
                  <a:pt x="22104" y="4094"/>
                  <a:pt x="21581" y="4935"/>
                  <a:pt x="21126" y="5549"/>
                </a:cubicBezTo>
                <a:close/>
                <a:moveTo>
                  <a:pt x="16032" y="64241"/>
                </a:moveTo>
                <a:cubicBezTo>
                  <a:pt x="15668" y="64354"/>
                  <a:pt x="15441" y="64013"/>
                  <a:pt x="15282" y="63581"/>
                </a:cubicBezTo>
                <a:cubicBezTo>
                  <a:pt x="15077" y="63558"/>
                  <a:pt x="14509" y="62967"/>
                  <a:pt x="14895" y="62808"/>
                </a:cubicBezTo>
                <a:cubicBezTo>
                  <a:pt x="15236" y="63308"/>
                  <a:pt x="15873" y="63877"/>
                  <a:pt x="16032" y="64241"/>
                </a:cubicBezTo>
                <a:close/>
                <a:moveTo>
                  <a:pt x="16555" y="61671"/>
                </a:moveTo>
                <a:cubicBezTo>
                  <a:pt x="16578" y="61466"/>
                  <a:pt x="16510" y="61239"/>
                  <a:pt x="16464" y="61012"/>
                </a:cubicBezTo>
                <a:cubicBezTo>
                  <a:pt x="17169" y="60943"/>
                  <a:pt x="17374" y="61898"/>
                  <a:pt x="17783" y="62467"/>
                </a:cubicBezTo>
                <a:cubicBezTo>
                  <a:pt x="17851" y="62558"/>
                  <a:pt x="17942" y="62467"/>
                  <a:pt x="18033" y="62421"/>
                </a:cubicBezTo>
                <a:cubicBezTo>
                  <a:pt x="17942" y="62831"/>
                  <a:pt x="18352" y="62876"/>
                  <a:pt x="18624" y="63126"/>
                </a:cubicBezTo>
                <a:cubicBezTo>
                  <a:pt x="18852" y="63377"/>
                  <a:pt x="18602" y="63467"/>
                  <a:pt x="18715" y="63695"/>
                </a:cubicBezTo>
                <a:cubicBezTo>
                  <a:pt x="18352" y="63536"/>
                  <a:pt x="18374" y="63035"/>
                  <a:pt x="18010" y="62808"/>
                </a:cubicBezTo>
                <a:cubicBezTo>
                  <a:pt x="17783" y="62740"/>
                  <a:pt x="17556" y="62899"/>
                  <a:pt x="17374" y="62626"/>
                </a:cubicBezTo>
                <a:cubicBezTo>
                  <a:pt x="17465" y="62512"/>
                  <a:pt x="17533" y="62626"/>
                  <a:pt x="17624" y="62558"/>
                </a:cubicBezTo>
                <a:cubicBezTo>
                  <a:pt x="17192" y="62126"/>
                  <a:pt x="17146" y="61307"/>
                  <a:pt x="16555" y="61671"/>
                </a:cubicBezTo>
                <a:close/>
                <a:moveTo>
                  <a:pt x="18101" y="61898"/>
                </a:moveTo>
                <a:cubicBezTo>
                  <a:pt x="18261" y="61898"/>
                  <a:pt x="18374" y="62103"/>
                  <a:pt x="18511" y="62240"/>
                </a:cubicBezTo>
                <a:cubicBezTo>
                  <a:pt x="18306" y="62444"/>
                  <a:pt x="18079" y="62103"/>
                  <a:pt x="18101" y="61898"/>
                </a:cubicBezTo>
                <a:close/>
                <a:moveTo>
                  <a:pt x="20034" y="69812"/>
                </a:moveTo>
                <a:cubicBezTo>
                  <a:pt x="19375" y="69607"/>
                  <a:pt x="18988" y="68789"/>
                  <a:pt x="18511" y="68334"/>
                </a:cubicBezTo>
                <a:cubicBezTo>
                  <a:pt x="18147" y="67993"/>
                  <a:pt x="17715" y="67925"/>
                  <a:pt x="17601" y="67583"/>
                </a:cubicBezTo>
                <a:cubicBezTo>
                  <a:pt x="17760" y="67401"/>
                  <a:pt x="17988" y="67834"/>
                  <a:pt x="18192" y="67993"/>
                </a:cubicBezTo>
                <a:cubicBezTo>
                  <a:pt x="18374" y="68129"/>
                  <a:pt x="18602" y="68197"/>
                  <a:pt x="18715" y="68311"/>
                </a:cubicBezTo>
                <a:cubicBezTo>
                  <a:pt x="18852" y="68425"/>
                  <a:pt x="18784" y="68493"/>
                  <a:pt x="18829" y="68538"/>
                </a:cubicBezTo>
                <a:cubicBezTo>
                  <a:pt x="18920" y="68629"/>
                  <a:pt x="19284" y="68720"/>
                  <a:pt x="19170" y="69016"/>
                </a:cubicBezTo>
                <a:cubicBezTo>
                  <a:pt x="19693" y="69357"/>
                  <a:pt x="19693" y="69312"/>
                  <a:pt x="20034" y="69812"/>
                </a:cubicBezTo>
                <a:close/>
                <a:moveTo>
                  <a:pt x="30631" y="76065"/>
                </a:moveTo>
                <a:cubicBezTo>
                  <a:pt x="30199" y="75929"/>
                  <a:pt x="30290" y="75815"/>
                  <a:pt x="29926" y="75770"/>
                </a:cubicBezTo>
                <a:cubicBezTo>
                  <a:pt x="30108" y="75338"/>
                  <a:pt x="30495" y="76111"/>
                  <a:pt x="30586" y="75611"/>
                </a:cubicBezTo>
                <a:cubicBezTo>
                  <a:pt x="30950" y="75656"/>
                  <a:pt x="30631" y="75906"/>
                  <a:pt x="30631" y="76065"/>
                </a:cubicBezTo>
                <a:close/>
                <a:moveTo>
                  <a:pt x="19352" y="62854"/>
                </a:moveTo>
                <a:cubicBezTo>
                  <a:pt x="19170" y="62626"/>
                  <a:pt x="19375" y="62399"/>
                  <a:pt x="19102" y="62330"/>
                </a:cubicBezTo>
                <a:cubicBezTo>
                  <a:pt x="18988" y="62012"/>
                  <a:pt x="19875" y="62763"/>
                  <a:pt x="19352" y="62854"/>
                </a:cubicBezTo>
                <a:close/>
                <a:moveTo>
                  <a:pt x="18511" y="63968"/>
                </a:moveTo>
                <a:cubicBezTo>
                  <a:pt x="18670" y="64218"/>
                  <a:pt x="18875" y="63558"/>
                  <a:pt x="19034" y="63968"/>
                </a:cubicBezTo>
                <a:cubicBezTo>
                  <a:pt x="18943" y="64195"/>
                  <a:pt x="18556" y="63945"/>
                  <a:pt x="18693" y="64218"/>
                </a:cubicBezTo>
                <a:cubicBezTo>
                  <a:pt x="18511" y="64309"/>
                  <a:pt x="18352" y="64104"/>
                  <a:pt x="18511" y="63968"/>
                </a:cubicBezTo>
                <a:close/>
                <a:moveTo>
                  <a:pt x="17988" y="63695"/>
                </a:moveTo>
                <a:cubicBezTo>
                  <a:pt x="18170" y="63490"/>
                  <a:pt x="18283" y="63922"/>
                  <a:pt x="18465" y="63627"/>
                </a:cubicBezTo>
                <a:cubicBezTo>
                  <a:pt x="18556" y="63763"/>
                  <a:pt x="18556" y="63877"/>
                  <a:pt x="18511" y="63968"/>
                </a:cubicBezTo>
                <a:cubicBezTo>
                  <a:pt x="18329" y="63854"/>
                  <a:pt x="18147" y="64059"/>
                  <a:pt x="17988" y="63695"/>
                </a:cubicBezTo>
                <a:close/>
                <a:moveTo>
                  <a:pt x="18806" y="62035"/>
                </a:moveTo>
                <a:cubicBezTo>
                  <a:pt x="18875" y="62217"/>
                  <a:pt x="18829" y="62490"/>
                  <a:pt x="18988" y="62626"/>
                </a:cubicBezTo>
                <a:cubicBezTo>
                  <a:pt x="18761" y="62876"/>
                  <a:pt x="18693" y="62012"/>
                  <a:pt x="18738" y="62080"/>
                </a:cubicBezTo>
                <a:cubicBezTo>
                  <a:pt x="18693" y="62012"/>
                  <a:pt x="18397" y="61739"/>
                  <a:pt x="18215" y="61466"/>
                </a:cubicBezTo>
                <a:cubicBezTo>
                  <a:pt x="18056" y="61216"/>
                  <a:pt x="18010" y="60943"/>
                  <a:pt x="17806" y="60784"/>
                </a:cubicBezTo>
                <a:cubicBezTo>
                  <a:pt x="17920" y="60693"/>
                  <a:pt x="17874" y="60557"/>
                  <a:pt x="17738" y="60375"/>
                </a:cubicBezTo>
                <a:cubicBezTo>
                  <a:pt x="18101" y="60511"/>
                  <a:pt x="18033" y="61012"/>
                  <a:pt x="18283" y="61421"/>
                </a:cubicBezTo>
                <a:cubicBezTo>
                  <a:pt x="18465" y="61671"/>
                  <a:pt x="18693" y="61807"/>
                  <a:pt x="18806" y="62035"/>
                </a:cubicBezTo>
                <a:close/>
                <a:moveTo>
                  <a:pt x="17760" y="64241"/>
                </a:moveTo>
                <a:cubicBezTo>
                  <a:pt x="17738" y="64582"/>
                  <a:pt x="17146" y="63900"/>
                  <a:pt x="17146" y="63649"/>
                </a:cubicBezTo>
                <a:cubicBezTo>
                  <a:pt x="17374" y="63536"/>
                  <a:pt x="17533" y="64332"/>
                  <a:pt x="17760" y="64241"/>
                </a:cubicBezTo>
                <a:close/>
                <a:moveTo>
                  <a:pt x="41114" y="78862"/>
                </a:moveTo>
                <a:cubicBezTo>
                  <a:pt x="40932" y="78635"/>
                  <a:pt x="40523" y="78680"/>
                  <a:pt x="40136" y="78590"/>
                </a:cubicBezTo>
                <a:cubicBezTo>
                  <a:pt x="39977" y="78544"/>
                  <a:pt x="39955" y="78453"/>
                  <a:pt x="39773" y="78385"/>
                </a:cubicBezTo>
                <a:cubicBezTo>
                  <a:pt x="39591" y="78339"/>
                  <a:pt x="39545" y="78408"/>
                  <a:pt x="39363" y="78362"/>
                </a:cubicBezTo>
                <a:cubicBezTo>
                  <a:pt x="38613" y="78112"/>
                  <a:pt x="37590" y="77794"/>
                  <a:pt x="36612" y="77521"/>
                </a:cubicBezTo>
                <a:cubicBezTo>
                  <a:pt x="36794" y="77089"/>
                  <a:pt x="37317" y="77589"/>
                  <a:pt x="37544" y="77634"/>
                </a:cubicBezTo>
                <a:cubicBezTo>
                  <a:pt x="37840" y="77703"/>
                  <a:pt x="38067" y="77543"/>
                  <a:pt x="38272" y="77771"/>
                </a:cubicBezTo>
                <a:cubicBezTo>
                  <a:pt x="38385" y="77794"/>
                  <a:pt x="38408" y="77634"/>
                  <a:pt x="38317" y="77612"/>
                </a:cubicBezTo>
                <a:cubicBezTo>
                  <a:pt x="38476" y="77430"/>
                  <a:pt x="38727" y="77794"/>
                  <a:pt x="38636" y="77976"/>
                </a:cubicBezTo>
                <a:cubicBezTo>
                  <a:pt x="39500" y="78112"/>
                  <a:pt x="40068" y="78430"/>
                  <a:pt x="40728" y="78408"/>
                </a:cubicBezTo>
                <a:cubicBezTo>
                  <a:pt x="40887" y="78544"/>
                  <a:pt x="41137" y="78658"/>
                  <a:pt x="41114" y="78862"/>
                </a:cubicBezTo>
                <a:close/>
                <a:moveTo>
                  <a:pt x="45526" y="78544"/>
                </a:moveTo>
                <a:cubicBezTo>
                  <a:pt x="45458" y="78771"/>
                  <a:pt x="45640" y="78840"/>
                  <a:pt x="45935" y="78840"/>
                </a:cubicBezTo>
                <a:cubicBezTo>
                  <a:pt x="45617" y="79204"/>
                  <a:pt x="45026" y="78703"/>
                  <a:pt x="44548" y="78840"/>
                </a:cubicBezTo>
                <a:cubicBezTo>
                  <a:pt x="44457" y="78703"/>
                  <a:pt x="44503" y="78499"/>
                  <a:pt x="44275" y="78430"/>
                </a:cubicBezTo>
                <a:cubicBezTo>
                  <a:pt x="43934" y="78430"/>
                  <a:pt x="44343" y="78635"/>
                  <a:pt x="44207" y="78771"/>
                </a:cubicBezTo>
                <a:cubicBezTo>
                  <a:pt x="44116" y="78680"/>
                  <a:pt x="43979" y="78635"/>
                  <a:pt x="43798" y="78590"/>
                </a:cubicBezTo>
                <a:cubicBezTo>
                  <a:pt x="43707" y="78430"/>
                  <a:pt x="44161" y="78385"/>
                  <a:pt x="43866" y="78271"/>
                </a:cubicBezTo>
                <a:cubicBezTo>
                  <a:pt x="43911" y="78157"/>
                  <a:pt x="44457" y="78089"/>
                  <a:pt x="44525" y="78317"/>
                </a:cubicBezTo>
                <a:cubicBezTo>
                  <a:pt x="44753" y="78339"/>
                  <a:pt x="44707" y="78112"/>
                  <a:pt x="45003" y="78226"/>
                </a:cubicBezTo>
                <a:cubicBezTo>
                  <a:pt x="45026" y="78408"/>
                  <a:pt x="44821" y="78362"/>
                  <a:pt x="44639" y="78339"/>
                </a:cubicBezTo>
                <a:cubicBezTo>
                  <a:pt x="44593" y="78453"/>
                  <a:pt x="44707" y="78499"/>
                  <a:pt x="44707" y="78590"/>
                </a:cubicBezTo>
                <a:cubicBezTo>
                  <a:pt x="45139" y="78521"/>
                  <a:pt x="45321" y="78203"/>
                  <a:pt x="45890" y="78248"/>
                </a:cubicBezTo>
                <a:cubicBezTo>
                  <a:pt x="45571" y="78612"/>
                  <a:pt x="46049" y="78430"/>
                  <a:pt x="46344" y="78385"/>
                </a:cubicBezTo>
                <a:cubicBezTo>
                  <a:pt x="46344" y="78521"/>
                  <a:pt x="46185" y="78544"/>
                  <a:pt x="46185" y="78703"/>
                </a:cubicBezTo>
                <a:cubicBezTo>
                  <a:pt x="45844" y="78726"/>
                  <a:pt x="45867" y="78521"/>
                  <a:pt x="45526" y="78544"/>
                </a:cubicBezTo>
                <a:close/>
                <a:moveTo>
                  <a:pt x="42615" y="78248"/>
                </a:moveTo>
                <a:cubicBezTo>
                  <a:pt x="42388" y="78021"/>
                  <a:pt x="42297" y="78203"/>
                  <a:pt x="42024" y="77998"/>
                </a:cubicBezTo>
                <a:cubicBezTo>
                  <a:pt x="42092" y="77839"/>
                  <a:pt x="42433" y="78021"/>
                  <a:pt x="42501" y="77862"/>
                </a:cubicBezTo>
                <a:cubicBezTo>
                  <a:pt x="42615" y="77953"/>
                  <a:pt x="42638" y="78089"/>
                  <a:pt x="42615" y="78248"/>
                </a:cubicBezTo>
                <a:close/>
                <a:moveTo>
                  <a:pt x="43638" y="79249"/>
                </a:moveTo>
                <a:cubicBezTo>
                  <a:pt x="43320" y="79385"/>
                  <a:pt x="42638" y="79067"/>
                  <a:pt x="42183" y="78999"/>
                </a:cubicBezTo>
                <a:cubicBezTo>
                  <a:pt x="42729" y="78953"/>
                  <a:pt x="43229" y="79044"/>
                  <a:pt x="43638" y="79249"/>
                </a:cubicBezTo>
                <a:close/>
                <a:moveTo>
                  <a:pt x="36384" y="75929"/>
                </a:moveTo>
                <a:cubicBezTo>
                  <a:pt x="35748" y="75747"/>
                  <a:pt x="36134" y="76429"/>
                  <a:pt x="35543" y="76202"/>
                </a:cubicBezTo>
                <a:cubicBezTo>
                  <a:pt x="35657" y="75997"/>
                  <a:pt x="35930" y="76020"/>
                  <a:pt x="36021" y="75724"/>
                </a:cubicBezTo>
                <a:cubicBezTo>
                  <a:pt x="36407" y="75861"/>
                  <a:pt x="36930" y="75793"/>
                  <a:pt x="36930" y="76202"/>
                </a:cubicBezTo>
                <a:cubicBezTo>
                  <a:pt x="36657" y="76043"/>
                  <a:pt x="36021" y="76202"/>
                  <a:pt x="36384" y="75929"/>
                </a:cubicBezTo>
                <a:close/>
                <a:moveTo>
                  <a:pt x="45753" y="79431"/>
                </a:moveTo>
                <a:cubicBezTo>
                  <a:pt x="45640" y="79613"/>
                  <a:pt x="44503" y="79545"/>
                  <a:pt x="44252" y="79204"/>
                </a:cubicBezTo>
                <a:cubicBezTo>
                  <a:pt x="44207" y="78885"/>
                  <a:pt x="44457" y="79226"/>
                  <a:pt x="44593" y="79272"/>
                </a:cubicBezTo>
                <a:cubicBezTo>
                  <a:pt x="44912" y="79340"/>
                  <a:pt x="45480" y="79294"/>
                  <a:pt x="45753" y="79431"/>
                </a:cubicBezTo>
                <a:close/>
                <a:moveTo>
                  <a:pt x="41683" y="77634"/>
                </a:moveTo>
                <a:cubicBezTo>
                  <a:pt x="41410" y="77612"/>
                  <a:pt x="41251" y="77362"/>
                  <a:pt x="40728" y="77362"/>
                </a:cubicBezTo>
                <a:cubicBezTo>
                  <a:pt x="40819" y="77180"/>
                  <a:pt x="41182" y="77430"/>
                  <a:pt x="41205" y="77134"/>
                </a:cubicBezTo>
                <a:cubicBezTo>
                  <a:pt x="41410" y="77293"/>
                  <a:pt x="41819" y="77339"/>
                  <a:pt x="41683" y="77634"/>
                </a:cubicBezTo>
                <a:close/>
                <a:moveTo>
                  <a:pt x="18465" y="64900"/>
                </a:moveTo>
                <a:cubicBezTo>
                  <a:pt x="18374" y="65014"/>
                  <a:pt x="18192" y="64900"/>
                  <a:pt x="18261" y="65059"/>
                </a:cubicBezTo>
                <a:cubicBezTo>
                  <a:pt x="17965" y="65082"/>
                  <a:pt x="18033" y="64627"/>
                  <a:pt x="18215" y="64559"/>
                </a:cubicBezTo>
                <a:close/>
                <a:moveTo>
                  <a:pt x="37476" y="76202"/>
                </a:moveTo>
                <a:cubicBezTo>
                  <a:pt x="38067" y="76475"/>
                  <a:pt x="38363" y="76475"/>
                  <a:pt x="38999" y="76770"/>
                </a:cubicBezTo>
                <a:cubicBezTo>
                  <a:pt x="38818" y="77089"/>
                  <a:pt x="38385" y="77089"/>
                  <a:pt x="37885" y="76952"/>
                </a:cubicBezTo>
                <a:cubicBezTo>
                  <a:pt x="37817" y="76588"/>
                  <a:pt x="38295" y="77043"/>
                  <a:pt x="38340" y="76816"/>
                </a:cubicBezTo>
                <a:cubicBezTo>
                  <a:pt x="38135" y="76452"/>
                  <a:pt x="37499" y="76679"/>
                  <a:pt x="37476" y="76202"/>
                </a:cubicBezTo>
                <a:close/>
                <a:moveTo>
                  <a:pt x="39955" y="77475"/>
                </a:moveTo>
                <a:cubicBezTo>
                  <a:pt x="40387" y="77680"/>
                  <a:pt x="40523" y="77384"/>
                  <a:pt x="40955" y="77612"/>
                </a:cubicBezTo>
                <a:cubicBezTo>
                  <a:pt x="40864" y="77953"/>
                  <a:pt x="40296" y="77612"/>
                  <a:pt x="40068" y="77771"/>
                </a:cubicBezTo>
                <a:cubicBezTo>
                  <a:pt x="39932" y="77657"/>
                  <a:pt x="39591" y="77293"/>
                  <a:pt x="39932" y="77202"/>
                </a:cubicBezTo>
                <a:cubicBezTo>
                  <a:pt x="39977" y="76952"/>
                  <a:pt x="39477" y="77339"/>
                  <a:pt x="39522" y="77089"/>
                </a:cubicBezTo>
                <a:cubicBezTo>
                  <a:pt x="39636" y="76793"/>
                  <a:pt x="40045" y="76998"/>
                  <a:pt x="40250" y="77134"/>
                </a:cubicBezTo>
                <a:cubicBezTo>
                  <a:pt x="40273" y="77407"/>
                  <a:pt x="40023" y="77339"/>
                  <a:pt x="39955" y="77475"/>
                </a:cubicBezTo>
                <a:close/>
                <a:moveTo>
                  <a:pt x="35839" y="76566"/>
                </a:moveTo>
                <a:cubicBezTo>
                  <a:pt x="35952" y="76406"/>
                  <a:pt x="36885" y="76270"/>
                  <a:pt x="37067" y="76770"/>
                </a:cubicBezTo>
                <a:cubicBezTo>
                  <a:pt x="37271" y="76770"/>
                  <a:pt x="37476" y="76770"/>
                  <a:pt x="37703" y="76793"/>
                </a:cubicBezTo>
                <a:cubicBezTo>
                  <a:pt x="37703" y="76884"/>
                  <a:pt x="37635" y="76861"/>
                  <a:pt x="37590" y="76861"/>
                </a:cubicBezTo>
                <a:cubicBezTo>
                  <a:pt x="37544" y="76907"/>
                  <a:pt x="37590" y="76952"/>
                  <a:pt x="37658" y="76975"/>
                </a:cubicBezTo>
                <a:cubicBezTo>
                  <a:pt x="37248" y="77225"/>
                  <a:pt x="36475" y="76202"/>
                  <a:pt x="36316" y="76793"/>
                </a:cubicBezTo>
                <a:cubicBezTo>
                  <a:pt x="35998" y="76770"/>
                  <a:pt x="36089" y="76611"/>
                  <a:pt x="35839" y="76566"/>
                </a:cubicBezTo>
                <a:close/>
                <a:moveTo>
                  <a:pt x="39113" y="77407"/>
                </a:moveTo>
                <a:cubicBezTo>
                  <a:pt x="39386" y="77680"/>
                  <a:pt x="38567" y="77634"/>
                  <a:pt x="38476" y="77384"/>
                </a:cubicBezTo>
                <a:cubicBezTo>
                  <a:pt x="38636" y="77248"/>
                  <a:pt x="38931" y="77680"/>
                  <a:pt x="39113" y="77407"/>
                </a:cubicBezTo>
                <a:close/>
                <a:moveTo>
                  <a:pt x="38931" y="76998"/>
                </a:moveTo>
                <a:cubicBezTo>
                  <a:pt x="39136" y="77157"/>
                  <a:pt x="39704" y="77180"/>
                  <a:pt x="39636" y="77475"/>
                </a:cubicBezTo>
                <a:cubicBezTo>
                  <a:pt x="39181" y="77407"/>
                  <a:pt x="39113" y="77180"/>
                  <a:pt x="38681" y="77111"/>
                </a:cubicBezTo>
                <a:cubicBezTo>
                  <a:pt x="38727" y="77020"/>
                  <a:pt x="38886" y="77111"/>
                  <a:pt x="38931" y="76998"/>
                </a:cubicBezTo>
                <a:close/>
                <a:moveTo>
                  <a:pt x="592" y="49687"/>
                </a:moveTo>
                <a:cubicBezTo>
                  <a:pt x="523" y="49619"/>
                  <a:pt x="478" y="49710"/>
                  <a:pt x="592" y="49801"/>
                </a:cubicBezTo>
                <a:cubicBezTo>
                  <a:pt x="796" y="49619"/>
                  <a:pt x="796" y="49437"/>
                  <a:pt x="614" y="49255"/>
                </a:cubicBezTo>
                <a:cubicBezTo>
                  <a:pt x="387" y="49414"/>
                  <a:pt x="751" y="49528"/>
                  <a:pt x="592" y="49687"/>
                </a:cubicBezTo>
                <a:close/>
                <a:moveTo>
                  <a:pt x="1706" y="50256"/>
                </a:moveTo>
                <a:cubicBezTo>
                  <a:pt x="1797" y="50256"/>
                  <a:pt x="2274" y="49983"/>
                  <a:pt x="2002" y="49824"/>
                </a:cubicBezTo>
                <a:cubicBezTo>
                  <a:pt x="1888" y="49733"/>
                  <a:pt x="1433" y="50142"/>
                  <a:pt x="1706" y="50256"/>
                </a:cubicBezTo>
                <a:close/>
                <a:moveTo>
                  <a:pt x="2070" y="50233"/>
                </a:moveTo>
                <a:cubicBezTo>
                  <a:pt x="2229" y="50392"/>
                  <a:pt x="2365" y="50347"/>
                  <a:pt x="2502" y="50301"/>
                </a:cubicBezTo>
                <a:cubicBezTo>
                  <a:pt x="2434" y="50210"/>
                  <a:pt x="2456" y="50096"/>
                  <a:pt x="2297" y="50005"/>
                </a:cubicBezTo>
                <a:close/>
                <a:moveTo>
                  <a:pt x="2979" y="50187"/>
                </a:moveTo>
                <a:cubicBezTo>
                  <a:pt x="3161" y="50051"/>
                  <a:pt x="3002" y="49892"/>
                  <a:pt x="2911" y="49755"/>
                </a:cubicBezTo>
                <a:cubicBezTo>
                  <a:pt x="2638" y="49892"/>
                  <a:pt x="2797" y="50028"/>
                  <a:pt x="2979" y="50187"/>
                </a:cubicBezTo>
                <a:close/>
                <a:moveTo>
                  <a:pt x="2502" y="50415"/>
                </a:moveTo>
                <a:cubicBezTo>
                  <a:pt x="2661" y="50779"/>
                  <a:pt x="2843" y="50710"/>
                  <a:pt x="3002" y="50801"/>
                </a:cubicBezTo>
                <a:cubicBezTo>
                  <a:pt x="3116" y="50847"/>
                  <a:pt x="3343" y="51256"/>
                  <a:pt x="3434" y="50983"/>
                </a:cubicBezTo>
                <a:cubicBezTo>
                  <a:pt x="3548" y="50847"/>
                  <a:pt x="3184" y="50688"/>
                  <a:pt x="3252" y="50551"/>
                </a:cubicBezTo>
                <a:cubicBezTo>
                  <a:pt x="2866" y="50756"/>
                  <a:pt x="2820" y="50415"/>
                  <a:pt x="2502" y="50415"/>
                </a:cubicBezTo>
                <a:close/>
                <a:moveTo>
                  <a:pt x="4162" y="51393"/>
                </a:moveTo>
                <a:cubicBezTo>
                  <a:pt x="4185" y="51734"/>
                  <a:pt x="4276" y="51802"/>
                  <a:pt x="3866" y="52029"/>
                </a:cubicBezTo>
                <a:cubicBezTo>
                  <a:pt x="4094" y="52439"/>
                  <a:pt x="4321" y="51779"/>
                  <a:pt x="4412" y="51893"/>
                </a:cubicBezTo>
                <a:cubicBezTo>
                  <a:pt x="4344" y="52120"/>
                  <a:pt x="4776" y="52666"/>
                  <a:pt x="5071" y="52370"/>
                </a:cubicBezTo>
                <a:cubicBezTo>
                  <a:pt x="4958" y="52098"/>
                  <a:pt x="4821" y="52302"/>
                  <a:pt x="4708" y="52211"/>
                </a:cubicBezTo>
                <a:cubicBezTo>
                  <a:pt x="4548" y="51893"/>
                  <a:pt x="4617" y="51393"/>
                  <a:pt x="4162" y="51393"/>
                </a:cubicBezTo>
                <a:close/>
                <a:moveTo>
                  <a:pt x="5322" y="52507"/>
                </a:moveTo>
                <a:cubicBezTo>
                  <a:pt x="5094" y="52689"/>
                  <a:pt x="5458" y="53257"/>
                  <a:pt x="5708" y="53098"/>
                </a:cubicBezTo>
                <a:cubicBezTo>
                  <a:pt x="5640" y="52825"/>
                  <a:pt x="5458" y="52848"/>
                  <a:pt x="5322" y="52507"/>
                </a:cubicBezTo>
                <a:close/>
                <a:moveTo>
                  <a:pt x="205" y="48800"/>
                </a:moveTo>
                <a:cubicBezTo>
                  <a:pt x="614" y="48664"/>
                  <a:pt x="1001" y="48345"/>
                  <a:pt x="1456" y="48436"/>
                </a:cubicBezTo>
                <a:cubicBezTo>
                  <a:pt x="1524" y="48436"/>
                  <a:pt x="1706" y="48618"/>
                  <a:pt x="1842" y="48664"/>
                </a:cubicBezTo>
                <a:cubicBezTo>
                  <a:pt x="2002" y="48709"/>
                  <a:pt x="2434" y="48755"/>
                  <a:pt x="2570" y="49073"/>
                </a:cubicBezTo>
                <a:cubicBezTo>
                  <a:pt x="2729" y="49164"/>
                  <a:pt x="2888" y="49141"/>
                  <a:pt x="3070" y="49210"/>
                </a:cubicBezTo>
                <a:cubicBezTo>
                  <a:pt x="3957" y="50142"/>
                  <a:pt x="4685" y="50574"/>
                  <a:pt x="5162" y="51324"/>
                </a:cubicBezTo>
                <a:cubicBezTo>
                  <a:pt x="5049" y="51324"/>
                  <a:pt x="4958" y="51302"/>
                  <a:pt x="4844" y="51233"/>
                </a:cubicBezTo>
                <a:cubicBezTo>
                  <a:pt x="4685" y="51461"/>
                  <a:pt x="4935" y="51484"/>
                  <a:pt x="5094" y="51620"/>
                </a:cubicBezTo>
                <a:cubicBezTo>
                  <a:pt x="4935" y="51847"/>
                  <a:pt x="5117" y="52325"/>
                  <a:pt x="5322" y="52393"/>
                </a:cubicBezTo>
                <a:cubicBezTo>
                  <a:pt x="5322" y="52029"/>
                  <a:pt x="5344" y="51665"/>
                  <a:pt x="5162" y="51438"/>
                </a:cubicBezTo>
                <a:cubicBezTo>
                  <a:pt x="5549" y="51575"/>
                  <a:pt x="5549" y="51984"/>
                  <a:pt x="5936" y="52211"/>
                </a:cubicBezTo>
                <a:cubicBezTo>
                  <a:pt x="5617" y="52279"/>
                  <a:pt x="5890" y="52598"/>
                  <a:pt x="5572" y="52279"/>
                </a:cubicBezTo>
                <a:cubicBezTo>
                  <a:pt x="5549" y="52461"/>
                  <a:pt x="5708" y="52734"/>
                  <a:pt x="5845" y="52757"/>
                </a:cubicBezTo>
                <a:cubicBezTo>
                  <a:pt x="6049" y="52552"/>
                  <a:pt x="5799" y="52325"/>
                  <a:pt x="6118" y="52166"/>
                </a:cubicBezTo>
                <a:lnTo>
                  <a:pt x="6413" y="52507"/>
                </a:lnTo>
                <a:cubicBezTo>
                  <a:pt x="5958" y="52143"/>
                  <a:pt x="6072" y="52939"/>
                  <a:pt x="6390" y="52984"/>
                </a:cubicBezTo>
                <a:cubicBezTo>
                  <a:pt x="6504" y="52916"/>
                  <a:pt x="6299" y="52825"/>
                  <a:pt x="6277" y="52734"/>
                </a:cubicBezTo>
                <a:cubicBezTo>
                  <a:pt x="6254" y="52461"/>
                  <a:pt x="6618" y="53098"/>
                  <a:pt x="6868" y="53189"/>
                </a:cubicBezTo>
                <a:cubicBezTo>
                  <a:pt x="6845" y="53280"/>
                  <a:pt x="6936" y="53394"/>
                  <a:pt x="6800" y="53485"/>
                </a:cubicBezTo>
                <a:cubicBezTo>
                  <a:pt x="7118" y="53576"/>
                  <a:pt x="7118" y="54099"/>
                  <a:pt x="7209" y="54417"/>
                </a:cubicBezTo>
                <a:cubicBezTo>
                  <a:pt x="6822" y="54121"/>
                  <a:pt x="6436" y="53735"/>
                  <a:pt x="6027" y="53985"/>
                </a:cubicBezTo>
                <a:cubicBezTo>
                  <a:pt x="5981" y="53894"/>
                  <a:pt x="6118" y="53849"/>
                  <a:pt x="6027" y="53758"/>
                </a:cubicBezTo>
                <a:cubicBezTo>
                  <a:pt x="5822" y="53576"/>
                  <a:pt x="5958" y="53917"/>
                  <a:pt x="5776" y="53962"/>
                </a:cubicBezTo>
                <a:cubicBezTo>
                  <a:pt x="5617" y="53667"/>
                  <a:pt x="5435" y="53712"/>
                  <a:pt x="5253" y="53485"/>
                </a:cubicBezTo>
                <a:cubicBezTo>
                  <a:pt x="5390" y="53257"/>
                  <a:pt x="5504" y="53530"/>
                  <a:pt x="5617" y="53644"/>
                </a:cubicBezTo>
                <a:cubicBezTo>
                  <a:pt x="5958" y="53462"/>
                  <a:pt x="5367" y="53030"/>
                  <a:pt x="5162" y="53098"/>
                </a:cubicBezTo>
                <a:cubicBezTo>
                  <a:pt x="4958" y="52916"/>
                  <a:pt x="5231" y="52780"/>
                  <a:pt x="4935" y="52598"/>
                </a:cubicBezTo>
                <a:cubicBezTo>
                  <a:pt x="4821" y="52598"/>
                  <a:pt x="4708" y="52575"/>
                  <a:pt x="4571" y="52575"/>
                </a:cubicBezTo>
                <a:cubicBezTo>
                  <a:pt x="4435" y="52689"/>
                  <a:pt x="4753" y="52780"/>
                  <a:pt x="4753" y="52757"/>
                </a:cubicBezTo>
                <a:cubicBezTo>
                  <a:pt x="4821" y="52871"/>
                  <a:pt x="4730" y="52984"/>
                  <a:pt x="4799" y="53075"/>
                </a:cubicBezTo>
                <a:cubicBezTo>
                  <a:pt x="4890" y="53189"/>
                  <a:pt x="5162" y="53280"/>
                  <a:pt x="5253" y="53598"/>
                </a:cubicBezTo>
                <a:cubicBezTo>
                  <a:pt x="4685" y="53098"/>
                  <a:pt x="4094" y="52530"/>
                  <a:pt x="3502" y="52029"/>
                </a:cubicBezTo>
                <a:cubicBezTo>
                  <a:pt x="3821" y="51847"/>
                  <a:pt x="4003" y="51688"/>
                  <a:pt x="4116" y="51438"/>
                </a:cubicBezTo>
                <a:cubicBezTo>
                  <a:pt x="3980" y="51211"/>
                  <a:pt x="3821" y="51347"/>
                  <a:pt x="3684" y="51120"/>
                </a:cubicBezTo>
                <a:cubicBezTo>
                  <a:pt x="3457" y="51006"/>
                  <a:pt x="3730" y="51393"/>
                  <a:pt x="3434" y="51484"/>
                </a:cubicBezTo>
                <a:lnTo>
                  <a:pt x="3139" y="51165"/>
                </a:lnTo>
                <a:cubicBezTo>
                  <a:pt x="2888" y="51461"/>
                  <a:pt x="3093" y="51575"/>
                  <a:pt x="3389" y="51779"/>
                </a:cubicBezTo>
                <a:cubicBezTo>
                  <a:pt x="3002" y="51847"/>
                  <a:pt x="2616" y="51279"/>
                  <a:pt x="2229" y="51097"/>
                </a:cubicBezTo>
                <a:cubicBezTo>
                  <a:pt x="2297" y="51074"/>
                  <a:pt x="2388" y="51051"/>
                  <a:pt x="2456" y="50961"/>
                </a:cubicBezTo>
                <a:cubicBezTo>
                  <a:pt x="2320" y="50801"/>
                  <a:pt x="2183" y="50870"/>
                  <a:pt x="2047" y="50779"/>
                </a:cubicBezTo>
                <a:cubicBezTo>
                  <a:pt x="2024" y="50870"/>
                  <a:pt x="1979" y="50938"/>
                  <a:pt x="2047" y="51029"/>
                </a:cubicBezTo>
                <a:cubicBezTo>
                  <a:pt x="1592" y="50961"/>
                  <a:pt x="1137" y="50483"/>
                  <a:pt x="683" y="50210"/>
                </a:cubicBezTo>
                <a:cubicBezTo>
                  <a:pt x="842" y="50187"/>
                  <a:pt x="887" y="50119"/>
                  <a:pt x="796" y="49983"/>
                </a:cubicBezTo>
                <a:cubicBezTo>
                  <a:pt x="683" y="49801"/>
                  <a:pt x="319" y="49983"/>
                  <a:pt x="433" y="50119"/>
                </a:cubicBezTo>
                <a:cubicBezTo>
                  <a:pt x="319" y="50233"/>
                  <a:pt x="137" y="49892"/>
                  <a:pt x="0" y="49846"/>
                </a:cubicBezTo>
                <a:cubicBezTo>
                  <a:pt x="0" y="49505"/>
                  <a:pt x="251" y="49141"/>
                  <a:pt x="205" y="48800"/>
                </a:cubicBezTo>
                <a:close/>
                <a:moveTo>
                  <a:pt x="14554" y="55008"/>
                </a:moveTo>
                <a:cubicBezTo>
                  <a:pt x="14463" y="54849"/>
                  <a:pt x="14372" y="54895"/>
                  <a:pt x="14281" y="54713"/>
                </a:cubicBezTo>
                <a:cubicBezTo>
                  <a:pt x="14463" y="54417"/>
                  <a:pt x="14531" y="55076"/>
                  <a:pt x="14713" y="54917"/>
                </a:cubicBezTo>
                <a:cubicBezTo>
                  <a:pt x="14895" y="55372"/>
                  <a:pt x="15032" y="55804"/>
                  <a:pt x="15350" y="56304"/>
                </a:cubicBezTo>
                <a:cubicBezTo>
                  <a:pt x="15236" y="56577"/>
                  <a:pt x="14713" y="55258"/>
                  <a:pt x="14554" y="55008"/>
                </a:cubicBezTo>
                <a:close/>
                <a:moveTo>
                  <a:pt x="14327" y="56100"/>
                </a:moveTo>
                <a:cubicBezTo>
                  <a:pt x="14941" y="55827"/>
                  <a:pt x="14827" y="56805"/>
                  <a:pt x="15282" y="57032"/>
                </a:cubicBezTo>
                <a:cubicBezTo>
                  <a:pt x="14895" y="57123"/>
                  <a:pt x="15168" y="57032"/>
                  <a:pt x="15168" y="57328"/>
                </a:cubicBezTo>
                <a:cubicBezTo>
                  <a:pt x="14622" y="57259"/>
                  <a:pt x="14872" y="56373"/>
                  <a:pt x="14327" y="56100"/>
                </a:cubicBezTo>
                <a:close/>
                <a:moveTo>
                  <a:pt x="14167" y="55963"/>
                </a:moveTo>
                <a:cubicBezTo>
                  <a:pt x="13940" y="55622"/>
                  <a:pt x="14076" y="55167"/>
                  <a:pt x="13622" y="55236"/>
                </a:cubicBezTo>
                <a:cubicBezTo>
                  <a:pt x="13349" y="54986"/>
                  <a:pt x="13644" y="54895"/>
                  <a:pt x="13440" y="54644"/>
                </a:cubicBezTo>
                <a:cubicBezTo>
                  <a:pt x="13281" y="54281"/>
                  <a:pt x="12894" y="54394"/>
                  <a:pt x="12939" y="54030"/>
                </a:cubicBezTo>
                <a:cubicBezTo>
                  <a:pt x="13121" y="54008"/>
                  <a:pt x="13349" y="54258"/>
                  <a:pt x="13576" y="54553"/>
                </a:cubicBezTo>
                <a:cubicBezTo>
                  <a:pt x="13895" y="54963"/>
                  <a:pt x="14440" y="55690"/>
                  <a:pt x="14167" y="55963"/>
                </a:cubicBezTo>
                <a:close/>
                <a:moveTo>
                  <a:pt x="65310" y="23923"/>
                </a:moveTo>
                <a:cubicBezTo>
                  <a:pt x="65537" y="23832"/>
                  <a:pt x="65719" y="24127"/>
                  <a:pt x="65651" y="24309"/>
                </a:cubicBezTo>
                <a:cubicBezTo>
                  <a:pt x="65469" y="24355"/>
                  <a:pt x="65378" y="24150"/>
                  <a:pt x="65310" y="23923"/>
                </a:cubicBezTo>
                <a:close/>
                <a:moveTo>
                  <a:pt x="13144" y="55759"/>
                </a:moveTo>
                <a:lnTo>
                  <a:pt x="12939" y="55440"/>
                </a:lnTo>
                <a:cubicBezTo>
                  <a:pt x="13030" y="55440"/>
                  <a:pt x="13121" y="55440"/>
                  <a:pt x="13212" y="55395"/>
                </a:cubicBezTo>
                <a:lnTo>
                  <a:pt x="13099" y="55213"/>
                </a:lnTo>
                <a:cubicBezTo>
                  <a:pt x="13008" y="55122"/>
                  <a:pt x="12917" y="55213"/>
                  <a:pt x="12962" y="55304"/>
                </a:cubicBezTo>
                <a:cubicBezTo>
                  <a:pt x="12689" y="55349"/>
                  <a:pt x="12803" y="54963"/>
                  <a:pt x="12758" y="54849"/>
                </a:cubicBezTo>
                <a:cubicBezTo>
                  <a:pt x="12621" y="54917"/>
                  <a:pt x="12689" y="55054"/>
                  <a:pt x="12530" y="55122"/>
                </a:cubicBezTo>
                <a:cubicBezTo>
                  <a:pt x="12644" y="54758"/>
                  <a:pt x="12439" y="54553"/>
                  <a:pt x="12144" y="54212"/>
                </a:cubicBezTo>
                <a:cubicBezTo>
                  <a:pt x="12326" y="54121"/>
                  <a:pt x="12439" y="54553"/>
                  <a:pt x="12644" y="54349"/>
                </a:cubicBezTo>
                <a:cubicBezTo>
                  <a:pt x="12689" y="54394"/>
                  <a:pt x="12667" y="54690"/>
                  <a:pt x="12667" y="54690"/>
                </a:cubicBezTo>
                <a:cubicBezTo>
                  <a:pt x="12689" y="54735"/>
                  <a:pt x="12849" y="54667"/>
                  <a:pt x="12849" y="54667"/>
                </a:cubicBezTo>
                <a:cubicBezTo>
                  <a:pt x="12985" y="54849"/>
                  <a:pt x="13030" y="55076"/>
                  <a:pt x="13326" y="55418"/>
                </a:cubicBezTo>
                <a:cubicBezTo>
                  <a:pt x="13190" y="55509"/>
                  <a:pt x="13394" y="55713"/>
                  <a:pt x="13144" y="55759"/>
                </a:cubicBezTo>
                <a:close/>
                <a:moveTo>
                  <a:pt x="15805" y="56736"/>
                </a:moveTo>
                <a:cubicBezTo>
                  <a:pt x="15941" y="56600"/>
                  <a:pt x="16009" y="56850"/>
                  <a:pt x="16123" y="56805"/>
                </a:cubicBezTo>
                <a:cubicBezTo>
                  <a:pt x="16191" y="57078"/>
                  <a:pt x="16260" y="57191"/>
                  <a:pt x="16464" y="57396"/>
                </a:cubicBezTo>
                <a:cubicBezTo>
                  <a:pt x="16055" y="57464"/>
                  <a:pt x="16123" y="57078"/>
                  <a:pt x="15805" y="56736"/>
                </a:cubicBezTo>
                <a:close/>
                <a:moveTo>
                  <a:pt x="15486" y="57737"/>
                </a:moveTo>
                <a:cubicBezTo>
                  <a:pt x="15191" y="57464"/>
                  <a:pt x="15600" y="57441"/>
                  <a:pt x="15395" y="57214"/>
                </a:cubicBezTo>
                <a:cubicBezTo>
                  <a:pt x="15691" y="57191"/>
                  <a:pt x="15532" y="57692"/>
                  <a:pt x="15759" y="57692"/>
                </a:cubicBezTo>
                <a:cubicBezTo>
                  <a:pt x="15850" y="58033"/>
                  <a:pt x="15600" y="57464"/>
                  <a:pt x="15486" y="57737"/>
                </a:cubicBezTo>
                <a:close/>
                <a:moveTo>
                  <a:pt x="3775" y="43684"/>
                </a:moveTo>
                <a:cubicBezTo>
                  <a:pt x="4094" y="43479"/>
                  <a:pt x="4139" y="44002"/>
                  <a:pt x="4526" y="44184"/>
                </a:cubicBezTo>
                <a:cubicBezTo>
                  <a:pt x="4594" y="44457"/>
                  <a:pt x="3980" y="43797"/>
                  <a:pt x="3775" y="43684"/>
                </a:cubicBezTo>
                <a:close/>
                <a:moveTo>
                  <a:pt x="46777" y="78749"/>
                </a:moveTo>
                <a:cubicBezTo>
                  <a:pt x="46390" y="78658"/>
                  <a:pt x="46595" y="79067"/>
                  <a:pt x="46163" y="78953"/>
                </a:cubicBezTo>
                <a:cubicBezTo>
                  <a:pt x="46231" y="78703"/>
                  <a:pt x="46663" y="78771"/>
                  <a:pt x="46572" y="78385"/>
                </a:cubicBezTo>
                <a:cubicBezTo>
                  <a:pt x="46754" y="78430"/>
                  <a:pt x="46822" y="78544"/>
                  <a:pt x="46777" y="78749"/>
                </a:cubicBezTo>
                <a:close/>
                <a:moveTo>
                  <a:pt x="14099" y="53507"/>
                </a:moveTo>
                <a:cubicBezTo>
                  <a:pt x="13713" y="53849"/>
                  <a:pt x="14645" y="54394"/>
                  <a:pt x="14918" y="54326"/>
                </a:cubicBezTo>
                <a:cubicBezTo>
                  <a:pt x="14690" y="53780"/>
                  <a:pt x="14327" y="54121"/>
                  <a:pt x="14099" y="53507"/>
                </a:cubicBezTo>
                <a:close/>
                <a:moveTo>
                  <a:pt x="14759" y="53439"/>
                </a:moveTo>
                <a:cubicBezTo>
                  <a:pt x="15032" y="53667"/>
                  <a:pt x="15145" y="54417"/>
                  <a:pt x="15213" y="54144"/>
                </a:cubicBezTo>
                <a:cubicBezTo>
                  <a:pt x="15213" y="54008"/>
                  <a:pt x="14759" y="53166"/>
                  <a:pt x="14759" y="53439"/>
                </a:cubicBezTo>
                <a:close/>
                <a:moveTo>
                  <a:pt x="13190" y="50756"/>
                </a:moveTo>
                <a:cubicBezTo>
                  <a:pt x="13144" y="50688"/>
                  <a:pt x="13167" y="50619"/>
                  <a:pt x="13258" y="50574"/>
                </a:cubicBezTo>
                <a:cubicBezTo>
                  <a:pt x="13076" y="50392"/>
                  <a:pt x="12871" y="50187"/>
                  <a:pt x="12667" y="50369"/>
                </a:cubicBezTo>
                <a:cubicBezTo>
                  <a:pt x="12849" y="50597"/>
                  <a:pt x="13008" y="50756"/>
                  <a:pt x="13190" y="50756"/>
                </a:cubicBezTo>
                <a:close/>
                <a:moveTo>
                  <a:pt x="15259" y="54713"/>
                </a:moveTo>
                <a:cubicBezTo>
                  <a:pt x="15077" y="54872"/>
                  <a:pt x="15259" y="55167"/>
                  <a:pt x="15304" y="55395"/>
                </a:cubicBezTo>
                <a:cubicBezTo>
                  <a:pt x="15532" y="55349"/>
                  <a:pt x="15395" y="55167"/>
                  <a:pt x="15600" y="55099"/>
                </a:cubicBezTo>
                <a:cubicBezTo>
                  <a:pt x="15509" y="54872"/>
                  <a:pt x="15350" y="54986"/>
                  <a:pt x="15259" y="54713"/>
                </a:cubicBezTo>
                <a:close/>
                <a:moveTo>
                  <a:pt x="15486" y="55395"/>
                </a:moveTo>
                <a:cubicBezTo>
                  <a:pt x="15623" y="55690"/>
                  <a:pt x="15827" y="55509"/>
                  <a:pt x="15964" y="55713"/>
                </a:cubicBezTo>
                <a:cubicBezTo>
                  <a:pt x="15896" y="55759"/>
                  <a:pt x="15964" y="55918"/>
                  <a:pt x="16078" y="55895"/>
                </a:cubicBezTo>
                <a:cubicBezTo>
                  <a:pt x="15805" y="55599"/>
                  <a:pt x="16260" y="55599"/>
                  <a:pt x="16032" y="55327"/>
                </a:cubicBezTo>
                <a:cubicBezTo>
                  <a:pt x="15805" y="55577"/>
                  <a:pt x="15691" y="55236"/>
                  <a:pt x="15486" y="55395"/>
                </a:cubicBezTo>
                <a:close/>
                <a:moveTo>
                  <a:pt x="15714" y="56100"/>
                </a:moveTo>
                <a:cubicBezTo>
                  <a:pt x="15782" y="56032"/>
                  <a:pt x="15759" y="55941"/>
                  <a:pt x="15759" y="55850"/>
                </a:cubicBezTo>
                <a:cubicBezTo>
                  <a:pt x="15418" y="56032"/>
                  <a:pt x="15759" y="56168"/>
                  <a:pt x="15918" y="56441"/>
                </a:cubicBezTo>
                <a:cubicBezTo>
                  <a:pt x="15987" y="56282"/>
                  <a:pt x="16260" y="56213"/>
                  <a:pt x="16237" y="56009"/>
                </a:cubicBezTo>
                <a:cubicBezTo>
                  <a:pt x="15964" y="55918"/>
                  <a:pt x="15987" y="56327"/>
                  <a:pt x="15714" y="56100"/>
                </a:cubicBezTo>
                <a:close/>
                <a:moveTo>
                  <a:pt x="13553" y="53144"/>
                </a:moveTo>
                <a:cubicBezTo>
                  <a:pt x="13576" y="52916"/>
                  <a:pt x="13485" y="52666"/>
                  <a:pt x="13212" y="52370"/>
                </a:cubicBezTo>
                <a:cubicBezTo>
                  <a:pt x="13462" y="52257"/>
                  <a:pt x="13849" y="52802"/>
                  <a:pt x="13690" y="52916"/>
                </a:cubicBezTo>
                <a:cubicBezTo>
                  <a:pt x="13872" y="52848"/>
                  <a:pt x="14031" y="53189"/>
                  <a:pt x="14190" y="53189"/>
                </a:cubicBezTo>
                <a:cubicBezTo>
                  <a:pt x="14236" y="52780"/>
                  <a:pt x="13599" y="52416"/>
                  <a:pt x="13485" y="52325"/>
                </a:cubicBezTo>
                <a:cubicBezTo>
                  <a:pt x="13508" y="52325"/>
                  <a:pt x="13622" y="52211"/>
                  <a:pt x="13622" y="52211"/>
                </a:cubicBezTo>
                <a:cubicBezTo>
                  <a:pt x="13440" y="52075"/>
                  <a:pt x="13281" y="52098"/>
                  <a:pt x="13121" y="52075"/>
                </a:cubicBezTo>
                <a:cubicBezTo>
                  <a:pt x="13008" y="51938"/>
                  <a:pt x="13008" y="51825"/>
                  <a:pt x="13076" y="51734"/>
                </a:cubicBezTo>
                <a:cubicBezTo>
                  <a:pt x="12894" y="51552"/>
                  <a:pt x="12621" y="51347"/>
                  <a:pt x="12576" y="51211"/>
                </a:cubicBezTo>
                <a:cubicBezTo>
                  <a:pt x="12257" y="50961"/>
                  <a:pt x="12871" y="50961"/>
                  <a:pt x="12530" y="50733"/>
                </a:cubicBezTo>
                <a:cubicBezTo>
                  <a:pt x="12416" y="50619"/>
                  <a:pt x="12416" y="50801"/>
                  <a:pt x="12462" y="50915"/>
                </a:cubicBezTo>
                <a:cubicBezTo>
                  <a:pt x="12257" y="50961"/>
                  <a:pt x="12075" y="50483"/>
                  <a:pt x="11893" y="50301"/>
                </a:cubicBezTo>
                <a:cubicBezTo>
                  <a:pt x="12075" y="50324"/>
                  <a:pt x="12235" y="50551"/>
                  <a:pt x="12416" y="50574"/>
                </a:cubicBezTo>
                <a:cubicBezTo>
                  <a:pt x="12462" y="50506"/>
                  <a:pt x="12416" y="50438"/>
                  <a:pt x="12485" y="50369"/>
                </a:cubicBezTo>
                <a:cubicBezTo>
                  <a:pt x="12303" y="50210"/>
                  <a:pt x="12144" y="50233"/>
                  <a:pt x="11962" y="50119"/>
                </a:cubicBezTo>
                <a:cubicBezTo>
                  <a:pt x="12257" y="50028"/>
                  <a:pt x="11643" y="49369"/>
                  <a:pt x="11507" y="49164"/>
                </a:cubicBezTo>
                <a:cubicBezTo>
                  <a:pt x="11712" y="49255"/>
                  <a:pt x="11916" y="49323"/>
                  <a:pt x="12098" y="49482"/>
                </a:cubicBezTo>
                <a:cubicBezTo>
                  <a:pt x="12166" y="49391"/>
                  <a:pt x="11984" y="49255"/>
                  <a:pt x="11916" y="49119"/>
                </a:cubicBezTo>
                <a:cubicBezTo>
                  <a:pt x="12303" y="49210"/>
                  <a:pt x="13144" y="50096"/>
                  <a:pt x="13531" y="50642"/>
                </a:cubicBezTo>
                <a:cubicBezTo>
                  <a:pt x="13622" y="50779"/>
                  <a:pt x="13599" y="50824"/>
                  <a:pt x="13508" y="50915"/>
                </a:cubicBezTo>
                <a:cubicBezTo>
                  <a:pt x="13599" y="50983"/>
                  <a:pt x="13667" y="50892"/>
                  <a:pt x="13781" y="50983"/>
                </a:cubicBezTo>
                <a:cubicBezTo>
                  <a:pt x="13940" y="51142"/>
                  <a:pt x="13735" y="51211"/>
                  <a:pt x="13758" y="51233"/>
                </a:cubicBezTo>
                <a:cubicBezTo>
                  <a:pt x="13826" y="51347"/>
                  <a:pt x="13986" y="51302"/>
                  <a:pt x="14076" y="51393"/>
                </a:cubicBezTo>
                <a:cubicBezTo>
                  <a:pt x="14236" y="51575"/>
                  <a:pt x="14258" y="51938"/>
                  <a:pt x="14418" y="52188"/>
                </a:cubicBezTo>
                <a:cubicBezTo>
                  <a:pt x="14690" y="52575"/>
                  <a:pt x="15009" y="52848"/>
                  <a:pt x="15236" y="53257"/>
                </a:cubicBezTo>
                <a:cubicBezTo>
                  <a:pt x="15441" y="53621"/>
                  <a:pt x="15486" y="54053"/>
                  <a:pt x="15691" y="54440"/>
                </a:cubicBezTo>
                <a:cubicBezTo>
                  <a:pt x="15782" y="54599"/>
                  <a:pt x="15896" y="54622"/>
                  <a:pt x="15918" y="54667"/>
                </a:cubicBezTo>
                <a:cubicBezTo>
                  <a:pt x="16305" y="55236"/>
                  <a:pt x="16373" y="55963"/>
                  <a:pt x="16919" y="56327"/>
                </a:cubicBezTo>
                <a:cubicBezTo>
                  <a:pt x="16896" y="56441"/>
                  <a:pt x="16896" y="56555"/>
                  <a:pt x="16919" y="56668"/>
                </a:cubicBezTo>
                <a:cubicBezTo>
                  <a:pt x="16737" y="56691"/>
                  <a:pt x="16623" y="56122"/>
                  <a:pt x="16373" y="56418"/>
                </a:cubicBezTo>
                <a:cubicBezTo>
                  <a:pt x="16623" y="56600"/>
                  <a:pt x="16873" y="56805"/>
                  <a:pt x="17146" y="56896"/>
                </a:cubicBezTo>
                <a:cubicBezTo>
                  <a:pt x="17146" y="57464"/>
                  <a:pt x="17783" y="58078"/>
                  <a:pt x="18010" y="58692"/>
                </a:cubicBezTo>
                <a:cubicBezTo>
                  <a:pt x="18101" y="58920"/>
                  <a:pt x="17988" y="58965"/>
                  <a:pt x="17988" y="59170"/>
                </a:cubicBezTo>
                <a:cubicBezTo>
                  <a:pt x="18010" y="59443"/>
                  <a:pt x="18283" y="59693"/>
                  <a:pt x="18124" y="59897"/>
                </a:cubicBezTo>
                <a:cubicBezTo>
                  <a:pt x="17760" y="60034"/>
                  <a:pt x="17760" y="59443"/>
                  <a:pt x="17647" y="59261"/>
                </a:cubicBezTo>
                <a:cubicBezTo>
                  <a:pt x="17510" y="58988"/>
                  <a:pt x="17283" y="58692"/>
                  <a:pt x="17192" y="58487"/>
                </a:cubicBezTo>
                <a:cubicBezTo>
                  <a:pt x="17146" y="58374"/>
                  <a:pt x="17033" y="58351"/>
                  <a:pt x="17033" y="58351"/>
                </a:cubicBezTo>
                <a:cubicBezTo>
                  <a:pt x="17010" y="58283"/>
                  <a:pt x="17033" y="58033"/>
                  <a:pt x="17010" y="58010"/>
                </a:cubicBezTo>
                <a:cubicBezTo>
                  <a:pt x="16964" y="57896"/>
                  <a:pt x="16760" y="57760"/>
                  <a:pt x="16692" y="57623"/>
                </a:cubicBezTo>
                <a:cubicBezTo>
                  <a:pt x="16532" y="57305"/>
                  <a:pt x="16555" y="57169"/>
                  <a:pt x="16214" y="56964"/>
                </a:cubicBezTo>
                <a:cubicBezTo>
                  <a:pt x="16419" y="56827"/>
                  <a:pt x="16692" y="57169"/>
                  <a:pt x="16578" y="56759"/>
                </a:cubicBezTo>
                <a:cubicBezTo>
                  <a:pt x="16487" y="56646"/>
                  <a:pt x="16510" y="56850"/>
                  <a:pt x="16373" y="56873"/>
                </a:cubicBezTo>
                <a:cubicBezTo>
                  <a:pt x="16169" y="56736"/>
                  <a:pt x="16009" y="56441"/>
                  <a:pt x="15759" y="56532"/>
                </a:cubicBezTo>
                <a:cubicBezTo>
                  <a:pt x="15486" y="55781"/>
                  <a:pt x="15145" y="55372"/>
                  <a:pt x="14986" y="54758"/>
                </a:cubicBezTo>
                <a:cubicBezTo>
                  <a:pt x="14736" y="54462"/>
                  <a:pt x="14440" y="54303"/>
                  <a:pt x="14122" y="54326"/>
                </a:cubicBezTo>
                <a:cubicBezTo>
                  <a:pt x="14054" y="54076"/>
                  <a:pt x="13940" y="53826"/>
                  <a:pt x="13713" y="53530"/>
                </a:cubicBezTo>
                <a:lnTo>
                  <a:pt x="13986" y="53348"/>
                </a:lnTo>
                <a:cubicBezTo>
                  <a:pt x="13849" y="53098"/>
                  <a:pt x="13713" y="52984"/>
                  <a:pt x="13553" y="53144"/>
                </a:cubicBezTo>
                <a:close/>
                <a:moveTo>
                  <a:pt x="9870" y="51006"/>
                </a:moveTo>
                <a:cubicBezTo>
                  <a:pt x="9870" y="51256"/>
                  <a:pt x="9324" y="50438"/>
                  <a:pt x="9119" y="50233"/>
                </a:cubicBezTo>
                <a:cubicBezTo>
                  <a:pt x="9506" y="50119"/>
                  <a:pt x="9551" y="50733"/>
                  <a:pt x="9870" y="51006"/>
                </a:cubicBezTo>
                <a:close/>
                <a:moveTo>
                  <a:pt x="17010" y="60443"/>
                </a:moveTo>
                <a:cubicBezTo>
                  <a:pt x="16942" y="60261"/>
                  <a:pt x="16737" y="60352"/>
                  <a:pt x="16692" y="60284"/>
                </a:cubicBezTo>
                <a:cubicBezTo>
                  <a:pt x="16555" y="60079"/>
                  <a:pt x="16828" y="60056"/>
                  <a:pt x="16714" y="59806"/>
                </a:cubicBezTo>
                <a:cubicBezTo>
                  <a:pt x="17055" y="59875"/>
                  <a:pt x="17078" y="59556"/>
                  <a:pt x="17351" y="59897"/>
                </a:cubicBezTo>
                <a:cubicBezTo>
                  <a:pt x="17169" y="60079"/>
                  <a:pt x="17055" y="59875"/>
                  <a:pt x="16873" y="60056"/>
                </a:cubicBezTo>
                <a:cubicBezTo>
                  <a:pt x="16964" y="60307"/>
                  <a:pt x="17419" y="60398"/>
                  <a:pt x="17374" y="60102"/>
                </a:cubicBezTo>
                <a:cubicBezTo>
                  <a:pt x="17465" y="60079"/>
                  <a:pt x="17465" y="60170"/>
                  <a:pt x="17442" y="60193"/>
                </a:cubicBezTo>
                <a:lnTo>
                  <a:pt x="17533" y="60375"/>
                </a:lnTo>
                <a:cubicBezTo>
                  <a:pt x="17351" y="60557"/>
                  <a:pt x="17260" y="60216"/>
                  <a:pt x="17078" y="60420"/>
                </a:cubicBezTo>
                <a:cubicBezTo>
                  <a:pt x="17374" y="60739"/>
                  <a:pt x="17556" y="60739"/>
                  <a:pt x="17624" y="61148"/>
                </a:cubicBezTo>
                <a:cubicBezTo>
                  <a:pt x="17397" y="61262"/>
                  <a:pt x="17237" y="61103"/>
                  <a:pt x="17055" y="61012"/>
                </a:cubicBezTo>
                <a:cubicBezTo>
                  <a:pt x="16873" y="60739"/>
                  <a:pt x="17078" y="60670"/>
                  <a:pt x="17010" y="60443"/>
                </a:cubicBezTo>
                <a:close/>
                <a:moveTo>
                  <a:pt x="20216" y="67083"/>
                </a:moveTo>
                <a:cubicBezTo>
                  <a:pt x="20330" y="67470"/>
                  <a:pt x="19716" y="66492"/>
                  <a:pt x="19580" y="66628"/>
                </a:cubicBezTo>
                <a:cubicBezTo>
                  <a:pt x="19466" y="66310"/>
                  <a:pt x="19193" y="66355"/>
                  <a:pt x="19147" y="66014"/>
                </a:cubicBezTo>
                <a:cubicBezTo>
                  <a:pt x="19443" y="66287"/>
                  <a:pt x="20012" y="66515"/>
                  <a:pt x="20125" y="66719"/>
                </a:cubicBezTo>
                <a:cubicBezTo>
                  <a:pt x="19739" y="66583"/>
                  <a:pt x="19921" y="66788"/>
                  <a:pt x="20216" y="67083"/>
                </a:cubicBezTo>
                <a:close/>
                <a:moveTo>
                  <a:pt x="20967" y="66651"/>
                </a:moveTo>
                <a:cubicBezTo>
                  <a:pt x="20762" y="66583"/>
                  <a:pt x="20557" y="66878"/>
                  <a:pt x="20307" y="66560"/>
                </a:cubicBezTo>
                <a:cubicBezTo>
                  <a:pt x="20603" y="66697"/>
                  <a:pt x="20444" y="66060"/>
                  <a:pt x="20762" y="66424"/>
                </a:cubicBezTo>
                <a:cubicBezTo>
                  <a:pt x="20830" y="66264"/>
                  <a:pt x="20421" y="66037"/>
                  <a:pt x="20717" y="65901"/>
                </a:cubicBezTo>
                <a:cubicBezTo>
                  <a:pt x="20807" y="66355"/>
                  <a:pt x="21331" y="66537"/>
                  <a:pt x="21603" y="67060"/>
                </a:cubicBezTo>
                <a:cubicBezTo>
                  <a:pt x="21262" y="67015"/>
                  <a:pt x="21672" y="67220"/>
                  <a:pt x="21444" y="67356"/>
                </a:cubicBezTo>
                <a:cubicBezTo>
                  <a:pt x="21035" y="67106"/>
                  <a:pt x="21331" y="66901"/>
                  <a:pt x="20967" y="66651"/>
                </a:cubicBezTo>
                <a:close/>
                <a:moveTo>
                  <a:pt x="14872" y="58328"/>
                </a:moveTo>
                <a:cubicBezTo>
                  <a:pt x="14827" y="58419"/>
                  <a:pt x="14804" y="58510"/>
                  <a:pt x="14713" y="58396"/>
                </a:cubicBezTo>
                <a:cubicBezTo>
                  <a:pt x="14440" y="58078"/>
                  <a:pt x="14076" y="57191"/>
                  <a:pt x="13667" y="56600"/>
                </a:cubicBezTo>
                <a:cubicBezTo>
                  <a:pt x="13417" y="56327"/>
                  <a:pt x="13599" y="56236"/>
                  <a:pt x="13735" y="56555"/>
                </a:cubicBezTo>
                <a:cubicBezTo>
                  <a:pt x="14167" y="57123"/>
                  <a:pt x="14645" y="57692"/>
                  <a:pt x="14872" y="58328"/>
                </a:cubicBezTo>
                <a:close/>
                <a:moveTo>
                  <a:pt x="22172" y="66333"/>
                </a:moveTo>
                <a:cubicBezTo>
                  <a:pt x="22126" y="66378"/>
                  <a:pt x="22058" y="66287"/>
                  <a:pt x="21990" y="66242"/>
                </a:cubicBezTo>
                <a:cubicBezTo>
                  <a:pt x="21876" y="66333"/>
                  <a:pt x="21876" y="66446"/>
                  <a:pt x="21944" y="66560"/>
                </a:cubicBezTo>
                <a:cubicBezTo>
                  <a:pt x="21876" y="66651"/>
                  <a:pt x="21467" y="66219"/>
                  <a:pt x="21626" y="66583"/>
                </a:cubicBezTo>
                <a:cubicBezTo>
                  <a:pt x="21376" y="66765"/>
                  <a:pt x="21421" y="66287"/>
                  <a:pt x="21399" y="66242"/>
                </a:cubicBezTo>
                <a:cubicBezTo>
                  <a:pt x="21331" y="66128"/>
                  <a:pt x="21171" y="66060"/>
                  <a:pt x="21126" y="65946"/>
                </a:cubicBezTo>
                <a:cubicBezTo>
                  <a:pt x="21103" y="65901"/>
                  <a:pt x="21194" y="65810"/>
                  <a:pt x="21171" y="65764"/>
                </a:cubicBezTo>
                <a:cubicBezTo>
                  <a:pt x="21103" y="65605"/>
                  <a:pt x="20898" y="65537"/>
                  <a:pt x="21080" y="65423"/>
                </a:cubicBezTo>
                <a:cubicBezTo>
                  <a:pt x="20989" y="65287"/>
                  <a:pt x="20694" y="65105"/>
                  <a:pt x="20944" y="65014"/>
                </a:cubicBezTo>
                <a:cubicBezTo>
                  <a:pt x="21035" y="65287"/>
                  <a:pt x="21308" y="65514"/>
                  <a:pt x="21444" y="65787"/>
                </a:cubicBezTo>
                <a:cubicBezTo>
                  <a:pt x="21512" y="65969"/>
                  <a:pt x="21308" y="66401"/>
                  <a:pt x="21740" y="66333"/>
                </a:cubicBezTo>
                <a:cubicBezTo>
                  <a:pt x="21717" y="66105"/>
                  <a:pt x="21308" y="65810"/>
                  <a:pt x="21626" y="65628"/>
                </a:cubicBezTo>
                <a:cubicBezTo>
                  <a:pt x="22013" y="65923"/>
                  <a:pt x="21740" y="66174"/>
                  <a:pt x="22172" y="66333"/>
                </a:cubicBezTo>
                <a:close/>
                <a:moveTo>
                  <a:pt x="22331" y="65878"/>
                </a:moveTo>
                <a:cubicBezTo>
                  <a:pt x="22013" y="66037"/>
                  <a:pt x="22035" y="65537"/>
                  <a:pt x="21672" y="65309"/>
                </a:cubicBezTo>
                <a:cubicBezTo>
                  <a:pt x="21512" y="65696"/>
                  <a:pt x="21262" y="64786"/>
                  <a:pt x="20876" y="64695"/>
                </a:cubicBezTo>
                <a:cubicBezTo>
                  <a:pt x="21126" y="64400"/>
                  <a:pt x="21376" y="64946"/>
                  <a:pt x="21603" y="65105"/>
                </a:cubicBezTo>
                <a:cubicBezTo>
                  <a:pt x="21899" y="65355"/>
                  <a:pt x="22308" y="65582"/>
                  <a:pt x="22331" y="65878"/>
                </a:cubicBezTo>
                <a:close/>
                <a:moveTo>
                  <a:pt x="22945" y="66674"/>
                </a:moveTo>
                <a:cubicBezTo>
                  <a:pt x="22831" y="66515"/>
                  <a:pt x="22968" y="66378"/>
                  <a:pt x="22695" y="66219"/>
                </a:cubicBezTo>
                <a:cubicBezTo>
                  <a:pt x="22581" y="66196"/>
                  <a:pt x="22490" y="66287"/>
                  <a:pt x="22354" y="66151"/>
                </a:cubicBezTo>
                <a:cubicBezTo>
                  <a:pt x="22445" y="66060"/>
                  <a:pt x="22536" y="65992"/>
                  <a:pt x="22468" y="65901"/>
                </a:cubicBezTo>
                <a:cubicBezTo>
                  <a:pt x="22695" y="65992"/>
                  <a:pt x="23218" y="66333"/>
                  <a:pt x="22945" y="66674"/>
                </a:cubicBezTo>
                <a:close/>
                <a:moveTo>
                  <a:pt x="22263" y="67538"/>
                </a:moveTo>
                <a:lnTo>
                  <a:pt x="22035" y="67333"/>
                </a:lnTo>
                <a:cubicBezTo>
                  <a:pt x="22217" y="67220"/>
                  <a:pt x="22399" y="67083"/>
                  <a:pt x="22627" y="67311"/>
                </a:cubicBezTo>
                <a:cubicBezTo>
                  <a:pt x="22536" y="67538"/>
                  <a:pt x="22377" y="67379"/>
                  <a:pt x="22263" y="67538"/>
                </a:cubicBezTo>
                <a:close/>
                <a:moveTo>
                  <a:pt x="16328" y="60625"/>
                </a:moveTo>
                <a:cubicBezTo>
                  <a:pt x="16191" y="60739"/>
                  <a:pt x="15850" y="60352"/>
                  <a:pt x="15987" y="60238"/>
                </a:cubicBezTo>
                <a:cubicBezTo>
                  <a:pt x="15759" y="60079"/>
                  <a:pt x="15532" y="60056"/>
                  <a:pt x="15350" y="59670"/>
                </a:cubicBezTo>
                <a:cubicBezTo>
                  <a:pt x="15736" y="60034"/>
                  <a:pt x="15759" y="59624"/>
                  <a:pt x="15623" y="59283"/>
                </a:cubicBezTo>
                <a:cubicBezTo>
                  <a:pt x="16237" y="59420"/>
                  <a:pt x="15918" y="60079"/>
                  <a:pt x="16419" y="60443"/>
                </a:cubicBezTo>
                <a:cubicBezTo>
                  <a:pt x="16328" y="60489"/>
                  <a:pt x="16282" y="60557"/>
                  <a:pt x="16328" y="60625"/>
                </a:cubicBezTo>
                <a:close/>
                <a:moveTo>
                  <a:pt x="15373" y="59533"/>
                </a:moveTo>
                <a:cubicBezTo>
                  <a:pt x="15191" y="59488"/>
                  <a:pt x="15350" y="59329"/>
                  <a:pt x="15259" y="59147"/>
                </a:cubicBezTo>
                <a:cubicBezTo>
                  <a:pt x="15168" y="58965"/>
                  <a:pt x="15009" y="58942"/>
                  <a:pt x="14963" y="58829"/>
                </a:cubicBezTo>
                <a:cubicBezTo>
                  <a:pt x="14872" y="58578"/>
                  <a:pt x="14963" y="58328"/>
                  <a:pt x="14850" y="58101"/>
                </a:cubicBezTo>
                <a:cubicBezTo>
                  <a:pt x="15373" y="58101"/>
                  <a:pt x="15009" y="58829"/>
                  <a:pt x="15464" y="59010"/>
                </a:cubicBezTo>
                <a:cubicBezTo>
                  <a:pt x="15395" y="59170"/>
                  <a:pt x="15350" y="59352"/>
                  <a:pt x="15373" y="59533"/>
                </a:cubicBezTo>
                <a:close/>
                <a:moveTo>
                  <a:pt x="19852" y="63240"/>
                </a:moveTo>
                <a:cubicBezTo>
                  <a:pt x="20171" y="63377"/>
                  <a:pt x="20489" y="64036"/>
                  <a:pt x="20830" y="64354"/>
                </a:cubicBezTo>
                <a:cubicBezTo>
                  <a:pt x="20626" y="64354"/>
                  <a:pt x="20444" y="64332"/>
                  <a:pt x="20239" y="64582"/>
                </a:cubicBezTo>
                <a:cubicBezTo>
                  <a:pt x="19966" y="64354"/>
                  <a:pt x="20353" y="64286"/>
                  <a:pt x="20444" y="64150"/>
                </a:cubicBezTo>
                <a:cubicBezTo>
                  <a:pt x="20330" y="63900"/>
                  <a:pt x="20239" y="64172"/>
                  <a:pt x="20125" y="64150"/>
                </a:cubicBezTo>
                <a:cubicBezTo>
                  <a:pt x="20034" y="64150"/>
                  <a:pt x="19898" y="64036"/>
                  <a:pt x="19989" y="63991"/>
                </a:cubicBezTo>
                <a:cubicBezTo>
                  <a:pt x="19875" y="64036"/>
                  <a:pt x="19807" y="64127"/>
                  <a:pt x="19784" y="64286"/>
                </a:cubicBezTo>
                <a:cubicBezTo>
                  <a:pt x="19784" y="64354"/>
                  <a:pt x="19921" y="64332"/>
                  <a:pt x="19921" y="64309"/>
                </a:cubicBezTo>
                <a:cubicBezTo>
                  <a:pt x="19943" y="64423"/>
                  <a:pt x="19875" y="64877"/>
                  <a:pt x="20103" y="64946"/>
                </a:cubicBezTo>
                <a:cubicBezTo>
                  <a:pt x="19875" y="64991"/>
                  <a:pt x="19602" y="64673"/>
                  <a:pt x="19716" y="64468"/>
                </a:cubicBezTo>
                <a:cubicBezTo>
                  <a:pt x="19398" y="64036"/>
                  <a:pt x="19216" y="64218"/>
                  <a:pt x="19034" y="63718"/>
                </a:cubicBezTo>
                <a:cubicBezTo>
                  <a:pt x="19216" y="63604"/>
                  <a:pt x="19375" y="63877"/>
                  <a:pt x="19534" y="64104"/>
                </a:cubicBezTo>
                <a:lnTo>
                  <a:pt x="19739" y="63945"/>
                </a:lnTo>
                <a:cubicBezTo>
                  <a:pt x="19489" y="63627"/>
                  <a:pt x="19261" y="63786"/>
                  <a:pt x="19193" y="63354"/>
                </a:cubicBezTo>
                <a:cubicBezTo>
                  <a:pt x="19125" y="63263"/>
                  <a:pt x="19011" y="63377"/>
                  <a:pt x="18920" y="63422"/>
                </a:cubicBezTo>
                <a:cubicBezTo>
                  <a:pt x="18715" y="63217"/>
                  <a:pt x="18943" y="63149"/>
                  <a:pt x="18829" y="62990"/>
                </a:cubicBezTo>
                <a:cubicBezTo>
                  <a:pt x="18693" y="62740"/>
                  <a:pt x="18488" y="62990"/>
                  <a:pt x="18352" y="62581"/>
                </a:cubicBezTo>
                <a:cubicBezTo>
                  <a:pt x="18579" y="62421"/>
                  <a:pt x="18784" y="62649"/>
                  <a:pt x="18966" y="62899"/>
                </a:cubicBezTo>
                <a:cubicBezTo>
                  <a:pt x="19329" y="63081"/>
                  <a:pt x="19398" y="62944"/>
                  <a:pt x="19693" y="62876"/>
                </a:cubicBezTo>
                <a:cubicBezTo>
                  <a:pt x="20012" y="63104"/>
                  <a:pt x="19398" y="63104"/>
                  <a:pt x="19716" y="63354"/>
                </a:cubicBezTo>
                <a:cubicBezTo>
                  <a:pt x="19807" y="63422"/>
                  <a:pt x="19898" y="63331"/>
                  <a:pt x="19852" y="63240"/>
                </a:cubicBezTo>
                <a:close/>
                <a:moveTo>
                  <a:pt x="19921" y="65105"/>
                </a:moveTo>
                <a:cubicBezTo>
                  <a:pt x="20103" y="65264"/>
                  <a:pt x="20489" y="65446"/>
                  <a:pt x="20194" y="65673"/>
                </a:cubicBezTo>
                <a:cubicBezTo>
                  <a:pt x="20080" y="65514"/>
                  <a:pt x="20239" y="65378"/>
                  <a:pt x="19966" y="65173"/>
                </a:cubicBezTo>
                <a:cubicBezTo>
                  <a:pt x="19693" y="65309"/>
                  <a:pt x="20171" y="65560"/>
                  <a:pt x="19852" y="65696"/>
                </a:cubicBezTo>
                <a:cubicBezTo>
                  <a:pt x="19693" y="65446"/>
                  <a:pt x="19466" y="64695"/>
                  <a:pt x="19329" y="65037"/>
                </a:cubicBezTo>
                <a:cubicBezTo>
                  <a:pt x="19057" y="65059"/>
                  <a:pt x="18988" y="64582"/>
                  <a:pt x="19193" y="64491"/>
                </a:cubicBezTo>
                <a:cubicBezTo>
                  <a:pt x="19307" y="64559"/>
                  <a:pt x="19352" y="64741"/>
                  <a:pt x="19466" y="64809"/>
                </a:cubicBezTo>
                <a:cubicBezTo>
                  <a:pt x="19511" y="64832"/>
                  <a:pt x="19625" y="64764"/>
                  <a:pt x="19648" y="64786"/>
                </a:cubicBezTo>
                <a:cubicBezTo>
                  <a:pt x="19761" y="64855"/>
                  <a:pt x="19807" y="65014"/>
                  <a:pt x="19921" y="65105"/>
                </a:cubicBezTo>
                <a:close/>
                <a:moveTo>
                  <a:pt x="15532" y="57942"/>
                </a:moveTo>
                <a:cubicBezTo>
                  <a:pt x="15736" y="57646"/>
                  <a:pt x="16464" y="58442"/>
                  <a:pt x="16009" y="58601"/>
                </a:cubicBezTo>
                <a:cubicBezTo>
                  <a:pt x="15896" y="58419"/>
                  <a:pt x="16146" y="58374"/>
                  <a:pt x="15941" y="58169"/>
                </a:cubicBezTo>
                <a:cubicBezTo>
                  <a:pt x="15805" y="57964"/>
                  <a:pt x="15805" y="58374"/>
                  <a:pt x="15827" y="58465"/>
                </a:cubicBezTo>
                <a:cubicBezTo>
                  <a:pt x="16032" y="58851"/>
                  <a:pt x="16350" y="58442"/>
                  <a:pt x="16555" y="58851"/>
                </a:cubicBezTo>
                <a:cubicBezTo>
                  <a:pt x="16260" y="58942"/>
                  <a:pt x="15805" y="58783"/>
                  <a:pt x="15623" y="58465"/>
                </a:cubicBezTo>
                <a:cubicBezTo>
                  <a:pt x="15509" y="58237"/>
                  <a:pt x="15668" y="58169"/>
                  <a:pt x="15532" y="57942"/>
                </a:cubicBezTo>
                <a:close/>
                <a:moveTo>
                  <a:pt x="56327" y="76702"/>
                </a:moveTo>
                <a:cubicBezTo>
                  <a:pt x="56282" y="76998"/>
                  <a:pt x="55986" y="77043"/>
                  <a:pt x="55759" y="76975"/>
                </a:cubicBezTo>
                <a:cubicBezTo>
                  <a:pt x="55668" y="77020"/>
                  <a:pt x="55713" y="77111"/>
                  <a:pt x="55736" y="77180"/>
                </a:cubicBezTo>
                <a:cubicBezTo>
                  <a:pt x="55440" y="77134"/>
                  <a:pt x="55304" y="77453"/>
                  <a:pt x="55077" y="77566"/>
                </a:cubicBezTo>
                <a:cubicBezTo>
                  <a:pt x="54963" y="77612"/>
                  <a:pt x="54690" y="77862"/>
                  <a:pt x="54622" y="77589"/>
                </a:cubicBezTo>
                <a:cubicBezTo>
                  <a:pt x="55099" y="77498"/>
                  <a:pt x="55168" y="77089"/>
                  <a:pt x="55395" y="76952"/>
                </a:cubicBezTo>
                <a:cubicBezTo>
                  <a:pt x="55691" y="76816"/>
                  <a:pt x="55941" y="76930"/>
                  <a:pt x="56327" y="76702"/>
                </a:cubicBezTo>
                <a:close/>
                <a:moveTo>
                  <a:pt x="65719" y="25560"/>
                </a:moveTo>
                <a:cubicBezTo>
                  <a:pt x="65901" y="25924"/>
                  <a:pt x="65992" y="25287"/>
                  <a:pt x="66151" y="25674"/>
                </a:cubicBezTo>
                <a:cubicBezTo>
                  <a:pt x="66196" y="25583"/>
                  <a:pt x="66128" y="25446"/>
                  <a:pt x="66310" y="25401"/>
                </a:cubicBezTo>
                <a:cubicBezTo>
                  <a:pt x="66424" y="25537"/>
                  <a:pt x="66378" y="25696"/>
                  <a:pt x="66401" y="25833"/>
                </a:cubicBezTo>
                <a:cubicBezTo>
                  <a:pt x="66447" y="25992"/>
                  <a:pt x="66719" y="26242"/>
                  <a:pt x="66447" y="26310"/>
                </a:cubicBezTo>
                <a:cubicBezTo>
                  <a:pt x="66333" y="26129"/>
                  <a:pt x="66310" y="25992"/>
                  <a:pt x="66333" y="25878"/>
                </a:cubicBezTo>
                <a:cubicBezTo>
                  <a:pt x="66265" y="25696"/>
                  <a:pt x="66060" y="25992"/>
                  <a:pt x="66105" y="25992"/>
                </a:cubicBezTo>
                <a:cubicBezTo>
                  <a:pt x="65924" y="25992"/>
                  <a:pt x="65924" y="25628"/>
                  <a:pt x="65696" y="25878"/>
                </a:cubicBezTo>
                <a:cubicBezTo>
                  <a:pt x="65696" y="25424"/>
                  <a:pt x="65310" y="25492"/>
                  <a:pt x="65355" y="25128"/>
                </a:cubicBezTo>
                <a:cubicBezTo>
                  <a:pt x="65423" y="25151"/>
                  <a:pt x="65514" y="25173"/>
                  <a:pt x="65628" y="25128"/>
                </a:cubicBezTo>
                <a:cubicBezTo>
                  <a:pt x="65628" y="25264"/>
                  <a:pt x="65901" y="25515"/>
                  <a:pt x="65719" y="25560"/>
                </a:cubicBezTo>
                <a:close/>
                <a:moveTo>
                  <a:pt x="83024" y="57532"/>
                </a:moveTo>
                <a:cubicBezTo>
                  <a:pt x="83456" y="57942"/>
                  <a:pt x="83229" y="58624"/>
                  <a:pt x="83047" y="59624"/>
                </a:cubicBezTo>
                <a:cubicBezTo>
                  <a:pt x="82797" y="59465"/>
                  <a:pt x="83092" y="58942"/>
                  <a:pt x="83115" y="58533"/>
                </a:cubicBezTo>
                <a:cubicBezTo>
                  <a:pt x="83115" y="58146"/>
                  <a:pt x="83001" y="57851"/>
                  <a:pt x="83024" y="57532"/>
                </a:cubicBezTo>
                <a:close/>
                <a:moveTo>
                  <a:pt x="54349" y="77248"/>
                </a:moveTo>
                <a:cubicBezTo>
                  <a:pt x="54372" y="77475"/>
                  <a:pt x="53962" y="77612"/>
                  <a:pt x="54008" y="77862"/>
                </a:cubicBezTo>
                <a:cubicBezTo>
                  <a:pt x="53303" y="78112"/>
                  <a:pt x="52416" y="78567"/>
                  <a:pt x="51757" y="78590"/>
                </a:cubicBezTo>
                <a:cubicBezTo>
                  <a:pt x="52348" y="78180"/>
                  <a:pt x="53189" y="78135"/>
                  <a:pt x="53758" y="77771"/>
                </a:cubicBezTo>
                <a:cubicBezTo>
                  <a:pt x="54053" y="77589"/>
                  <a:pt x="54053" y="77384"/>
                  <a:pt x="54349" y="77248"/>
                </a:cubicBezTo>
                <a:close/>
                <a:moveTo>
                  <a:pt x="69948" y="30722"/>
                </a:moveTo>
                <a:lnTo>
                  <a:pt x="69789" y="30517"/>
                </a:lnTo>
                <a:lnTo>
                  <a:pt x="70039" y="30290"/>
                </a:lnTo>
                <a:lnTo>
                  <a:pt x="70199" y="30495"/>
                </a:lnTo>
                <a:cubicBezTo>
                  <a:pt x="69994" y="30495"/>
                  <a:pt x="70130" y="30586"/>
                  <a:pt x="69948" y="30722"/>
                </a:cubicBezTo>
                <a:close/>
                <a:moveTo>
                  <a:pt x="48527" y="78294"/>
                </a:moveTo>
                <a:lnTo>
                  <a:pt x="47936" y="78317"/>
                </a:lnTo>
                <a:cubicBezTo>
                  <a:pt x="47777" y="78067"/>
                  <a:pt x="48687" y="78021"/>
                  <a:pt x="48527" y="78294"/>
                </a:cubicBezTo>
                <a:close/>
                <a:moveTo>
                  <a:pt x="47595" y="78931"/>
                </a:moveTo>
                <a:cubicBezTo>
                  <a:pt x="47118" y="78976"/>
                  <a:pt x="46549" y="78499"/>
                  <a:pt x="47254" y="78499"/>
                </a:cubicBezTo>
                <a:cubicBezTo>
                  <a:pt x="46845" y="78771"/>
                  <a:pt x="47663" y="78635"/>
                  <a:pt x="47595" y="78931"/>
                </a:cubicBezTo>
                <a:close/>
                <a:moveTo>
                  <a:pt x="68266" y="30244"/>
                </a:moveTo>
                <a:cubicBezTo>
                  <a:pt x="68493" y="30517"/>
                  <a:pt x="68220" y="30722"/>
                  <a:pt x="68584" y="31040"/>
                </a:cubicBezTo>
                <a:cubicBezTo>
                  <a:pt x="68198" y="31018"/>
                  <a:pt x="68061" y="30790"/>
                  <a:pt x="68129" y="30449"/>
                </a:cubicBezTo>
                <a:cubicBezTo>
                  <a:pt x="67834" y="30449"/>
                  <a:pt x="67447" y="30199"/>
                  <a:pt x="67561" y="29858"/>
                </a:cubicBezTo>
                <a:cubicBezTo>
                  <a:pt x="67584" y="29562"/>
                  <a:pt x="67652" y="30085"/>
                  <a:pt x="67834" y="30222"/>
                </a:cubicBezTo>
                <a:cubicBezTo>
                  <a:pt x="67970" y="30358"/>
                  <a:pt x="68129" y="30222"/>
                  <a:pt x="68266" y="30244"/>
                </a:cubicBezTo>
                <a:close/>
                <a:moveTo>
                  <a:pt x="51188" y="77885"/>
                </a:moveTo>
                <a:cubicBezTo>
                  <a:pt x="51415" y="77862"/>
                  <a:pt x="51461" y="78067"/>
                  <a:pt x="51779" y="77885"/>
                </a:cubicBezTo>
                <a:cubicBezTo>
                  <a:pt x="51825" y="77612"/>
                  <a:pt x="51234" y="77680"/>
                  <a:pt x="51188" y="77885"/>
                </a:cubicBezTo>
                <a:close/>
                <a:moveTo>
                  <a:pt x="51052" y="78180"/>
                </a:moveTo>
                <a:cubicBezTo>
                  <a:pt x="51097" y="78089"/>
                  <a:pt x="51143" y="77907"/>
                  <a:pt x="50983" y="77953"/>
                </a:cubicBezTo>
                <a:cubicBezTo>
                  <a:pt x="50756" y="77953"/>
                  <a:pt x="50756" y="78180"/>
                  <a:pt x="50915" y="78135"/>
                </a:cubicBezTo>
                <a:cubicBezTo>
                  <a:pt x="50756" y="78430"/>
                  <a:pt x="50324" y="78203"/>
                  <a:pt x="49960" y="78362"/>
                </a:cubicBezTo>
                <a:lnTo>
                  <a:pt x="49937" y="78180"/>
                </a:lnTo>
                <a:cubicBezTo>
                  <a:pt x="50847" y="77953"/>
                  <a:pt x="51506" y="77430"/>
                  <a:pt x="52143" y="77225"/>
                </a:cubicBezTo>
                <a:cubicBezTo>
                  <a:pt x="52484" y="77111"/>
                  <a:pt x="52621" y="77316"/>
                  <a:pt x="52985" y="76998"/>
                </a:cubicBezTo>
                <a:cubicBezTo>
                  <a:pt x="53144" y="77066"/>
                  <a:pt x="53075" y="77111"/>
                  <a:pt x="53075" y="77248"/>
                </a:cubicBezTo>
                <a:cubicBezTo>
                  <a:pt x="53257" y="77407"/>
                  <a:pt x="53644" y="77225"/>
                  <a:pt x="53962" y="77134"/>
                </a:cubicBezTo>
                <a:cubicBezTo>
                  <a:pt x="54190" y="77407"/>
                  <a:pt x="53098" y="77407"/>
                  <a:pt x="53417" y="77543"/>
                </a:cubicBezTo>
                <a:cubicBezTo>
                  <a:pt x="53326" y="77885"/>
                  <a:pt x="53030" y="77430"/>
                  <a:pt x="52894" y="77384"/>
                </a:cubicBezTo>
                <a:cubicBezTo>
                  <a:pt x="52689" y="77612"/>
                  <a:pt x="52598" y="77339"/>
                  <a:pt x="52530" y="77362"/>
                </a:cubicBezTo>
                <a:cubicBezTo>
                  <a:pt x="52416" y="77362"/>
                  <a:pt x="52234" y="77498"/>
                  <a:pt x="52120" y="77498"/>
                </a:cubicBezTo>
                <a:cubicBezTo>
                  <a:pt x="52052" y="77498"/>
                  <a:pt x="52029" y="77271"/>
                  <a:pt x="51870" y="77407"/>
                </a:cubicBezTo>
                <a:cubicBezTo>
                  <a:pt x="51757" y="77453"/>
                  <a:pt x="51848" y="77521"/>
                  <a:pt x="51916" y="77566"/>
                </a:cubicBezTo>
                <a:cubicBezTo>
                  <a:pt x="52120" y="77725"/>
                  <a:pt x="52143" y="77498"/>
                  <a:pt x="52484" y="77543"/>
                </a:cubicBezTo>
                <a:cubicBezTo>
                  <a:pt x="52507" y="77543"/>
                  <a:pt x="52393" y="77748"/>
                  <a:pt x="52439" y="77748"/>
                </a:cubicBezTo>
                <a:cubicBezTo>
                  <a:pt x="52643" y="77748"/>
                  <a:pt x="52985" y="77384"/>
                  <a:pt x="53007" y="77703"/>
                </a:cubicBezTo>
                <a:cubicBezTo>
                  <a:pt x="52166" y="77998"/>
                  <a:pt x="51688" y="78067"/>
                  <a:pt x="51052" y="78180"/>
                </a:cubicBezTo>
                <a:close/>
                <a:moveTo>
                  <a:pt x="49937" y="78180"/>
                </a:moveTo>
                <a:cubicBezTo>
                  <a:pt x="49846" y="78590"/>
                  <a:pt x="49323" y="78408"/>
                  <a:pt x="49028" y="78590"/>
                </a:cubicBezTo>
                <a:cubicBezTo>
                  <a:pt x="48846" y="78680"/>
                  <a:pt x="48914" y="78658"/>
                  <a:pt x="48550" y="78635"/>
                </a:cubicBezTo>
                <a:cubicBezTo>
                  <a:pt x="48300" y="78067"/>
                  <a:pt x="49824" y="78248"/>
                  <a:pt x="49937" y="78180"/>
                </a:cubicBezTo>
                <a:close/>
                <a:moveTo>
                  <a:pt x="52962" y="76111"/>
                </a:moveTo>
                <a:cubicBezTo>
                  <a:pt x="52962" y="75793"/>
                  <a:pt x="52621" y="76111"/>
                  <a:pt x="52416" y="76134"/>
                </a:cubicBezTo>
                <a:cubicBezTo>
                  <a:pt x="52439" y="75952"/>
                  <a:pt x="52780" y="75724"/>
                  <a:pt x="52916" y="75952"/>
                </a:cubicBezTo>
                <a:cubicBezTo>
                  <a:pt x="53075" y="75861"/>
                  <a:pt x="52848" y="75656"/>
                  <a:pt x="52962" y="75565"/>
                </a:cubicBezTo>
                <a:cubicBezTo>
                  <a:pt x="53257" y="75611"/>
                  <a:pt x="53508" y="75315"/>
                  <a:pt x="53758" y="75315"/>
                </a:cubicBezTo>
                <a:cubicBezTo>
                  <a:pt x="53803" y="75315"/>
                  <a:pt x="53803" y="75520"/>
                  <a:pt x="53849" y="75542"/>
                </a:cubicBezTo>
                <a:cubicBezTo>
                  <a:pt x="53940" y="75565"/>
                  <a:pt x="54485" y="75179"/>
                  <a:pt x="54303" y="75520"/>
                </a:cubicBezTo>
                <a:cubicBezTo>
                  <a:pt x="53940" y="75770"/>
                  <a:pt x="53826" y="75588"/>
                  <a:pt x="53621" y="75542"/>
                </a:cubicBezTo>
                <a:cubicBezTo>
                  <a:pt x="53394" y="75656"/>
                  <a:pt x="53212" y="75793"/>
                  <a:pt x="53121" y="75952"/>
                </a:cubicBezTo>
                <a:cubicBezTo>
                  <a:pt x="53394" y="76225"/>
                  <a:pt x="53439" y="75815"/>
                  <a:pt x="53689" y="75702"/>
                </a:cubicBezTo>
                <a:cubicBezTo>
                  <a:pt x="54167" y="75952"/>
                  <a:pt x="55395" y="74928"/>
                  <a:pt x="56100" y="74860"/>
                </a:cubicBezTo>
                <a:cubicBezTo>
                  <a:pt x="54849" y="75588"/>
                  <a:pt x="53075" y="76384"/>
                  <a:pt x="51643" y="76770"/>
                </a:cubicBezTo>
                <a:cubicBezTo>
                  <a:pt x="51802" y="76452"/>
                  <a:pt x="52825" y="76429"/>
                  <a:pt x="52962" y="76111"/>
                </a:cubicBezTo>
                <a:close/>
                <a:moveTo>
                  <a:pt x="69403" y="30836"/>
                </a:moveTo>
                <a:cubicBezTo>
                  <a:pt x="69175" y="31154"/>
                  <a:pt x="68652" y="30495"/>
                  <a:pt x="68993" y="30358"/>
                </a:cubicBezTo>
                <a:cubicBezTo>
                  <a:pt x="69084" y="30608"/>
                  <a:pt x="69175" y="30699"/>
                  <a:pt x="69403" y="30836"/>
                </a:cubicBezTo>
                <a:close/>
                <a:moveTo>
                  <a:pt x="68107" y="29449"/>
                </a:moveTo>
                <a:cubicBezTo>
                  <a:pt x="68220" y="29676"/>
                  <a:pt x="67879" y="29608"/>
                  <a:pt x="67856" y="29403"/>
                </a:cubicBezTo>
                <a:cubicBezTo>
                  <a:pt x="67743" y="29585"/>
                  <a:pt x="68243" y="29903"/>
                  <a:pt x="68152" y="30085"/>
                </a:cubicBezTo>
                <a:cubicBezTo>
                  <a:pt x="67879" y="30017"/>
                  <a:pt x="67993" y="29812"/>
                  <a:pt x="67697" y="29630"/>
                </a:cubicBezTo>
                <a:cubicBezTo>
                  <a:pt x="67856" y="29494"/>
                  <a:pt x="67652" y="29267"/>
                  <a:pt x="67902" y="29153"/>
                </a:cubicBezTo>
                <a:cubicBezTo>
                  <a:pt x="68061" y="29244"/>
                  <a:pt x="67856" y="29562"/>
                  <a:pt x="68107" y="29449"/>
                </a:cubicBezTo>
                <a:close/>
                <a:moveTo>
                  <a:pt x="68175" y="28107"/>
                </a:moveTo>
                <a:cubicBezTo>
                  <a:pt x="68311" y="28243"/>
                  <a:pt x="68266" y="28334"/>
                  <a:pt x="68311" y="28448"/>
                </a:cubicBezTo>
                <a:cubicBezTo>
                  <a:pt x="68129" y="28448"/>
                  <a:pt x="67993" y="28084"/>
                  <a:pt x="67765" y="28380"/>
                </a:cubicBezTo>
                <a:cubicBezTo>
                  <a:pt x="67675" y="28198"/>
                  <a:pt x="68107" y="28084"/>
                  <a:pt x="68175" y="28107"/>
                </a:cubicBezTo>
                <a:close/>
                <a:moveTo>
                  <a:pt x="67356" y="27129"/>
                </a:moveTo>
                <a:lnTo>
                  <a:pt x="67447" y="27266"/>
                </a:lnTo>
                <a:cubicBezTo>
                  <a:pt x="67629" y="27447"/>
                  <a:pt x="67447" y="27538"/>
                  <a:pt x="67515" y="27698"/>
                </a:cubicBezTo>
                <a:cubicBezTo>
                  <a:pt x="67879" y="28380"/>
                  <a:pt x="67402" y="27607"/>
                  <a:pt x="67242" y="27561"/>
                </a:cubicBezTo>
                <a:cubicBezTo>
                  <a:pt x="67288" y="27425"/>
                  <a:pt x="67151" y="27243"/>
                  <a:pt x="67356" y="27129"/>
                </a:cubicBezTo>
                <a:close/>
                <a:moveTo>
                  <a:pt x="68379" y="28698"/>
                </a:moveTo>
                <a:cubicBezTo>
                  <a:pt x="68584" y="28494"/>
                  <a:pt x="68812" y="28766"/>
                  <a:pt x="68789" y="28971"/>
                </a:cubicBezTo>
                <a:cubicBezTo>
                  <a:pt x="68630" y="29062"/>
                  <a:pt x="68516" y="28880"/>
                  <a:pt x="68379" y="28698"/>
                </a:cubicBezTo>
                <a:close/>
                <a:moveTo>
                  <a:pt x="65764" y="26629"/>
                </a:moveTo>
                <a:cubicBezTo>
                  <a:pt x="65969" y="26765"/>
                  <a:pt x="65992" y="26697"/>
                  <a:pt x="66037" y="26993"/>
                </a:cubicBezTo>
                <a:cubicBezTo>
                  <a:pt x="66128" y="27129"/>
                  <a:pt x="66333" y="26902"/>
                  <a:pt x="66424" y="26993"/>
                </a:cubicBezTo>
                <a:cubicBezTo>
                  <a:pt x="66560" y="27243"/>
                  <a:pt x="66697" y="27493"/>
                  <a:pt x="66833" y="27720"/>
                </a:cubicBezTo>
                <a:cubicBezTo>
                  <a:pt x="66924" y="27993"/>
                  <a:pt x="66674" y="27652"/>
                  <a:pt x="66628" y="27538"/>
                </a:cubicBezTo>
                <a:cubicBezTo>
                  <a:pt x="66469" y="27675"/>
                  <a:pt x="66651" y="27880"/>
                  <a:pt x="66401" y="27970"/>
                </a:cubicBezTo>
                <a:cubicBezTo>
                  <a:pt x="66492" y="28107"/>
                  <a:pt x="66674" y="27880"/>
                  <a:pt x="66788" y="27948"/>
                </a:cubicBezTo>
                <a:cubicBezTo>
                  <a:pt x="67106" y="28357"/>
                  <a:pt x="66856" y="28607"/>
                  <a:pt x="66810" y="28903"/>
                </a:cubicBezTo>
                <a:cubicBezTo>
                  <a:pt x="67038" y="29085"/>
                  <a:pt x="67220" y="29312"/>
                  <a:pt x="67151" y="29562"/>
                </a:cubicBezTo>
                <a:cubicBezTo>
                  <a:pt x="66765" y="29335"/>
                  <a:pt x="66674" y="28607"/>
                  <a:pt x="66538" y="28198"/>
                </a:cubicBezTo>
                <a:cubicBezTo>
                  <a:pt x="66492" y="28289"/>
                  <a:pt x="66583" y="28425"/>
                  <a:pt x="66424" y="28494"/>
                </a:cubicBezTo>
                <a:cubicBezTo>
                  <a:pt x="66265" y="28198"/>
                  <a:pt x="66083" y="27902"/>
                  <a:pt x="66356" y="27720"/>
                </a:cubicBezTo>
                <a:cubicBezTo>
                  <a:pt x="66287" y="27197"/>
                  <a:pt x="65719" y="27152"/>
                  <a:pt x="65537" y="26743"/>
                </a:cubicBezTo>
                <a:cubicBezTo>
                  <a:pt x="65560" y="26765"/>
                  <a:pt x="65764" y="26583"/>
                  <a:pt x="65605" y="26515"/>
                </a:cubicBezTo>
                <a:cubicBezTo>
                  <a:pt x="65401" y="26606"/>
                  <a:pt x="65605" y="26856"/>
                  <a:pt x="65241" y="26902"/>
                </a:cubicBezTo>
                <a:cubicBezTo>
                  <a:pt x="65264" y="26561"/>
                  <a:pt x="64991" y="26561"/>
                  <a:pt x="64877" y="26356"/>
                </a:cubicBezTo>
                <a:cubicBezTo>
                  <a:pt x="64809" y="26197"/>
                  <a:pt x="64923" y="26015"/>
                  <a:pt x="64741" y="25810"/>
                </a:cubicBezTo>
                <a:cubicBezTo>
                  <a:pt x="64809" y="25787"/>
                  <a:pt x="64832" y="25878"/>
                  <a:pt x="64877" y="25947"/>
                </a:cubicBezTo>
                <a:cubicBezTo>
                  <a:pt x="65219" y="26151"/>
                  <a:pt x="65719" y="25833"/>
                  <a:pt x="65946" y="26265"/>
                </a:cubicBezTo>
                <a:cubicBezTo>
                  <a:pt x="65764" y="26106"/>
                  <a:pt x="65469" y="26310"/>
                  <a:pt x="65264" y="26174"/>
                </a:cubicBezTo>
                <a:cubicBezTo>
                  <a:pt x="65173" y="26242"/>
                  <a:pt x="65264" y="26356"/>
                  <a:pt x="65310" y="26470"/>
                </a:cubicBezTo>
                <a:cubicBezTo>
                  <a:pt x="65514" y="26447"/>
                  <a:pt x="65582" y="26447"/>
                  <a:pt x="65924" y="26379"/>
                </a:cubicBezTo>
                <a:cubicBezTo>
                  <a:pt x="66037" y="26515"/>
                  <a:pt x="65878" y="26583"/>
                  <a:pt x="65764" y="26629"/>
                </a:cubicBezTo>
                <a:close/>
                <a:moveTo>
                  <a:pt x="69516" y="30063"/>
                </a:moveTo>
                <a:lnTo>
                  <a:pt x="69244" y="29699"/>
                </a:lnTo>
                <a:cubicBezTo>
                  <a:pt x="69448" y="29562"/>
                  <a:pt x="69835" y="29903"/>
                  <a:pt x="69516" y="30063"/>
                </a:cubicBezTo>
                <a:close/>
                <a:moveTo>
                  <a:pt x="68198" y="29608"/>
                </a:moveTo>
                <a:cubicBezTo>
                  <a:pt x="68288" y="29562"/>
                  <a:pt x="68357" y="29699"/>
                  <a:pt x="68448" y="29653"/>
                </a:cubicBezTo>
                <a:cubicBezTo>
                  <a:pt x="68630" y="29744"/>
                  <a:pt x="68402" y="29835"/>
                  <a:pt x="68425" y="29881"/>
                </a:cubicBezTo>
                <a:cubicBezTo>
                  <a:pt x="68470" y="30040"/>
                  <a:pt x="68857" y="30222"/>
                  <a:pt x="68561" y="30358"/>
                </a:cubicBezTo>
                <a:cubicBezTo>
                  <a:pt x="68288" y="30085"/>
                  <a:pt x="68220" y="29835"/>
                  <a:pt x="68198" y="29608"/>
                </a:cubicBezTo>
                <a:close/>
                <a:moveTo>
                  <a:pt x="69380" y="30154"/>
                </a:moveTo>
                <a:cubicBezTo>
                  <a:pt x="69516" y="30063"/>
                  <a:pt x="69607" y="30290"/>
                  <a:pt x="69744" y="30085"/>
                </a:cubicBezTo>
                <a:lnTo>
                  <a:pt x="69926" y="30290"/>
                </a:lnTo>
                <a:cubicBezTo>
                  <a:pt x="69858" y="30404"/>
                  <a:pt x="69539" y="30154"/>
                  <a:pt x="69676" y="30381"/>
                </a:cubicBezTo>
                <a:cubicBezTo>
                  <a:pt x="69562" y="30426"/>
                  <a:pt x="69471" y="30244"/>
                  <a:pt x="69380" y="30154"/>
                </a:cubicBez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4"/>
          <p:cNvSpPr/>
          <p:nvPr/>
        </p:nvSpPr>
        <p:spPr>
          <a:xfrm>
            <a:off x="2038812" y="815618"/>
            <a:ext cx="4404252" cy="351228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4"/>
          <p:cNvSpPr/>
          <p:nvPr/>
        </p:nvSpPr>
        <p:spPr>
          <a:xfrm rot="3337260">
            <a:off x="1839605" y="3743533"/>
            <a:ext cx="444845" cy="36082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24"/>
          <p:cNvSpPr/>
          <p:nvPr/>
        </p:nvSpPr>
        <p:spPr>
          <a:xfrm rot="3337260">
            <a:off x="1927455" y="3127175"/>
            <a:ext cx="598949" cy="498424"/>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24"/>
          <p:cNvSpPr/>
          <p:nvPr/>
        </p:nvSpPr>
        <p:spPr>
          <a:xfrm rot="3337260">
            <a:off x="1547257" y="3424169"/>
            <a:ext cx="316683" cy="25724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24"/>
          <p:cNvSpPr/>
          <p:nvPr/>
        </p:nvSpPr>
        <p:spPr>
          <a:xfrm rot="9899984">
            <a:off x="6162223" y="871625"/>
            <a:ext cx="506414" cy="410769"/>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24"/>
          <p:cNvSpPr/>
          <p:nvPr/>
        </p:nvSpPr>
        <p:spPr>
          <a:xfrm rot="9899984">
            <a:off x="6600282" y="1177138"/>
            <a:ext cx="681846" cy="567408"/>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24"/>
          <p:cNvSpPr/>
          <p:nvPr/>
        </p:nvSpPr>
        <p:spPr>
          <a:xfrm rot="9899984">
            <a:off x="6159503" y="1475466"/>
            <a:ext cx="360514" cy="292849"/>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21709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60"/>
        <p:cNvGrpSpPr/>
        <p:nvPr/>
      </p:nvGrpSpPr>
      <p:grpSpPr>
        <a:xfrm>
          <a:off x="0" y="0"/>
          <a:ext cx="0" cy="0"/>
          <a:chOff x="0" y="0"/>
          <a:chExt cx="0" cy="0"/>
        </a:xfrm>
      </p:grpSpPr>
      <p:grpSp>
        <p:nvGrpSpPr>
          <p:cNvPr id="261" name="Google Shape;261;p25"/>
          <p:cNvGrpSpPr/>
          <p:nvPr/>
        </p:nvGrpSpPr>
        <p:grpSpPr>
          <a:xfrm>
            <a:off x="1098526" y="1880451"/>
            <a:ext cx="3275725" cy="2203166"/>
            <a:chOff x="1098525" y="1880450"/>
            <a:chExt cx="3275725" cy="2203166"/>
          </a:xfrm>
        </p:grpSpPr>
        <p:sp>
          <p:nvSpPr>
            <p:cNvPr id="262" name="Google Shape;262;p25"/>
            <p:cNvSpPr/>
            <p:nvPr/>
          </p:nvSpPr>
          <p:spPr>
            <a:xfrm>
              <a:off x="1098525" y="1880450"/>
              <a:ext cx="3218704" cy="2105121"/>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25"/>
            <p:cNvSpPr/>
            <p:nvPr/>
          </p:nvSpPr>
          <p:spPr>
            <a:xfrm>
              <a:off x="4213999" y="2493787"/>
              <a:ext cx="21958" cy="39227"/>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25"/>
            <p:cNvSpPr/>
            <p:nvPr/>
          </p:nvSpPr>
          <p:spPr>
            <a:xfrm>
              <a:off x="4301366" y="2854816"/>
              <a:ext cx="1114" cy="2135"/>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5"/>
            <p:cNvSpPr/>
            <p:nvPr/>
          </p:nvSpPr>
          <p:spPr>
            <a:xfrm>
              <a:off x="4266549" y="2856905"/>
              <a:ext cx="34863" cy="50740"/>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25"/>
            <p:cNvSpPr/>
            <p:nvPr/>
          </p:nvSpPr>
          <p:spPr>
            <a:xfrm>
              <a:off x="1105953" y="1898416"/>
              <a:ext cx="3252453" cy="2185200"/>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25"/>
            <p:cNvSpPr/>
            <p:nvPr/>
          </p:nvSpPr>
          <p:spPr>
            <a:xfrm>
              <a:off x="4347835" y="2468951"/>
              <a:ext cx="26414" cy="60071"/>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25"/>
            <p:cNvSpPr/>
            <p:nvPr/>
          </p:nvSpPr>
          <p:spPr>
            <a:xfrm>
              <a:off x="4343611" y="2481113"/>
              <a:ext cx="4271" cy="1378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rgbClr val="DF8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9" name="Google Shape;269;p25"/>
          <p:cNvGrpSpPr/>
          <p:nvPr/>
        </p:nvGrpSpPr>
        <p:grpSpPr>
          <a:xfrm>
            <a:off x="3589951" y="3485927"/>
            <a:ext cx="3880425" cy="1930848"/>
            <a:chOff x="3589950" y="3485927"/>
            <a:chExt cx="3880425" cy="1930848"/>
          </a:xfrm>
        </p:grpSpPr>
        <p:sp>
          <p:nvSpPr>
            <p:cNvPr id="270" name="Google Shape;270;p25"/>
            <p:cNvSpPr/>
            <p:nvPr/>
          </p:nvSpPr>
          <p:spPr>
            <a:xfrm rot="-5400000">
              <a:off x="4646915" y="2519688"/>
              <a:ext cx="1580971" cy="364421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5"/>
            <p:cNvSpPr/>
            <p:nvPr/>
          </p:nvSpPr>
          <p:spPr>
            <a:xfrm rot="-5400000">
              <a:off x="4564738" y="2511139"/>
              <a:ext cx="1930848" cy="388042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2" name="Google Shape;272;p25"/>
          <p:cNvSpPr/>
          <p:nvPr/>
        </p:nvSpPr>
        <p:spPr>
          <a:xfrm>
            <a:off x="5227189" y="745710"/>
            <a:ext cx="2631167" cy="2511206"/>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5"/>
          <p:cNvSpPr/>
          <p:nvPr/>
        </p:nvSpPr>
        <p:spPr>
          <a:xfrm>
            <a:off x="7551924" y="1505811"/>
            <a:ext cx="29210" cy="13144"/>
          </a:xfrm>
          <a:custGeom>
            <a:avLst/>
            <a:gdLst/>
            <a:ahLst/>
            <a:cxnLst/>
            <a:rect l="l" t="t" r="r" b="b"/>
            <a:pathLst>
              <a:path w="180" h="81" extrusionOk="0">
                <a:moveTo>
                  <a:pt x="134" y="1"/>
                </a:moveTo>
                <a:cubicBezTo>
                  <a:pt x="94" y="1"/>
                  <a:pt x="17" y="49"/>
                  <a:pt x="0" y="49"/>
                </a:cubicBezTo>
                <a:cubicBezTo>
                  <a:pt x="18" y="72"/>
                  <a:pt x="40" y="81"/>
                  <a:pt x="62" y="81"/>
                </a:cubicBezTo>
                <a:cubicBezTo>
                  <a:pt x="120" y="81"/>
                  <a:pt x="179" y="24"/>
                  <a:pt x="167" y="24"/>
                </a:cubicBezTo>
                <a:lnTo>
                  <a:pt x="167" y="24"/>
                </a:lnTo>
                <a:cubicBezTo>
                  <a:pt x="166" y="24"/>
                  <a:pt x="163" y="24"/>
                  <a:pt x="160" y="26"/>
                </a:cubicBezTo>
                <a:cubicBezTo>
                  <a:pt x="160" y="8"/>
                  <a:pt x="14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25"/>
          <p:cNvSpPr/>
          <p:nvPr/>
        </p:nvSpPr>
        <p:spPr>
          <a:xfrm>
            <a:off x="6828350" y="1055606"/>
            <a:ext cx="3309" cy="3453"/>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25"/>
          <p:cNvSpPr/>
          <p:nvPr/>
        </p:nvSpPr>
        <p:spPr>
          <a:xfrm>
            <a:off x="7515088" y="1340291"/>
            <a:ext cx="14767" cy="1492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25"/>
          <p:cNvSpPr/>
          <p:nvPr/>
        </p:nvSpPr>
        <p:spPr>
          <a:xfrm>
            <a:off x="5813947" y="1017475"/>
            <a:ext cx="9065" cy="8777"/>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25"/>
          <p:cNvSpPr/>
          <p:nvPr/>
        </p:nvSpPr>
        <p:spPr>
          <a:xfrm>
            <a:off x="5038950" y="617025"/>
            <a:ext cx="2690236" cy="2823098"/>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25"/>
          <p:cNvSpPr/>
          <p:nvPr/>
        </p:nvSpPr>
        <p:spPr>
          <a:xfrm>
            <a:off x="7544460" y="1447231"/>
            <a:ext cx="11359" cy="2596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5"/>
          <p:cNvSpPr/>
          <p:nvPr/>
        </p:nvSpPr>
        <p:spPr>
          <a:xfrm>
            <a:off x="7573992" y="1465729"/>
            <a:ext cx="40732" cy="22232"/>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25"/>
          <p:cNvSpPr/>
          <p:nvPr/>
        </p:nvSpPr>
        <p:spPr>
          <a:xfrm rot="4140961">
            <a:off x="3621624" y="863891"/>
            <a:ext cx="1308948" cy="967739"/>
          </a:xfrm>
          <a:custGeom>
            <a:avLst/>
            <a:gdLst/>
            <a:ahLst/>
            <a:cxnLst/>
            <a:rect l="l" t="t" r="r" b="b"/>
            <a:pathLst>
              <a:path w="64878" h="47966" extrusionOk="0">
                <a:moveTo>
                  <a:pt x="48335" y="0"/>
                </a:moveTo>
                <a:cubicBezTo>
                  <a:pt x="45103" y="0"/>
                  <a:pt x="41875" y="1238"/>
                  <a:pt x="38817" y="2476"/>
                </a:cubicBezTo>
                <a:cubicBezTo>
                  <a:pt x="30677" y="5728"/>
                  <a:pt x="22558" y="9002"/>
                  <a:pt x="14417" y="12254"/>
                </a:cubicBezTo>
                <a:cubicBezTo>
                  <a:pt x="11552" y="13414"/>
                  <a:pt x="8619" y="14596"/>
                  <a:pt x="6299" y="16666"/>
                </a:cubicBezTo>
                <a:cubicBezTo>
                  <a:pt x="0" y="22305"/>
                  <a:pt x="2274" y="31424"/>
                  <a:pt x="6845" y="37359"/>
                </a:cubicBezTo>
                <a:cubicBezTo>
                  <a:pt x="12189" y="44249"/>
                  <a:pt x="20444" y="47797"/>
                  <a:pt x="29016" y="47956"/>
                </a:cubicBezTo>
                <a:cubicBezTo>
                  <a:pt x="29299" y="47962"/>
                  <a:pt x="29582" y="47965"/>
                  <a:pt x="29865" y="47965"/>
                </a:cubicBezTo>
                <a:cubicBezTo>
                  <a:pt x="39760" y="47965"/>
                  <a:pt x="49825" y="44103"/>
                  <a:pt x="56236" y="36609"/>
                </a:cubicBezTo>
                <a:cubicBezTo>
                  <a:pt x="62831" y="28877"/>
                  <a:pt x="64877" y="17143"/>
                  <a:pt x="60102" y="8161"/>
                </a:cubicBezTo>
                <a:cubicBezTo>
                  <a:pt x="58078" y="4341"/>
                  <a:pt x="54667" y="975"/>
                  <a:pt x="50392" y="179"/>
                </a:cubicBezTo>
                <a:cubicBezTo>
                  <a:pt x="49707" y="56"/>
                  <a:pt x="49021" y="0"/>
                  <a:pt x="48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489754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80EB-2B6F-47E9-82AE-C86D6724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970DD1-313E-4CE4-91F3-255523282F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74B8D-DA53-44BB-A2F4-E3AC9C7E5B17}"/>
              </a:ext>
            </a:extLst>
          </p:cNvPr>
          <p:cNvSpPr>
            <a:spLocks noGrp="1"/>
          </p:cNvSpPr>
          <p:nvPr>
            <p:ph type="dt" sz="half" idx="10"/>
          </p:nvPr>
        </p:nvSpPr>
        <p:spPr/>
        <p:txBody>
          <a:bodyPr/>
          <a:lstStyle/>
          <a:p>
            <a:fld id="{473D40FC-A559-4AC3-A375-69423AA88F9A}" type="datetimeFigureOut">
              <a:rPr lang="en-US" smtClean="0"/>
              <a:t>7/21/2023</a:t>
            </a:fld>
            <a:endParaRPr lang="en-US"/>
          </a:p>
        </p:txBody>
      </p:sp>
      <p:sp>
        <p:nvSpPr>
          <p:cNvPr id="5" name="Footer Placeholder 4">
            <a:extLst>
              <a:ext uri="{FF2B5EF4-FFF2-40B4-BE49-F238E27FC236}">
                <a16:creationId xmlns:a16="http://schemas.microsoft.com/office/drawing/2014/main" id="{29F2C199-9275-45E2-B5F1-1BE01CACF0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1889F-EA7D-4926-AF85-B2188ED8420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904603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14302" y="1201741"/>
            <a:ext cx="4771200" cy="2328900"/>
          </a:xfrm>
          <a:prstGeom prst="rect">
            <a:avLst/>
          </a:prstGeom>
        </p:spPr>
        <p:txBody>
          <a:bodyPr spcFirstLastPara="1" wrap="square" lIns="91425" tIns="91425" rIns="91425" bIns="91425" anchor="ctr" anchorCtr="0">
            <a:noAutofit/>
          </a:bodyPr>
          <a:lstStyle>
            <a:lvl1pPr lvl="0" algn="r">
              <a:lnSpc>
                <a:spcPct val="70000"/>
              </a:lnSpc>
              <a:spcBef>
                <a:spcPts val="0"/>
              </a:spcBef>
              <a:spcAft>
                <a:spcPts val="0"/>
              </a:spcAft>
              <a:buClr>
                <a:schemeClr val="accent2"/>
              </a:buClr>
              <a:buSzPts val="5200"/>
              <a:buNone/>
              <a:defRPr sz="6900" b="1">
                <a:solidFill>
                  <a:schemeClr val="accent2"/>
                </a:solidFill>
                <a:latin typeface="Bebas Neue"/>
                <a:ea typeface="Bebas Neue"/>
                <a:cs typeface="Bebas Neue"/>
                <a:sym typeface="Bebas Neue"/>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049502" y="3393063"/>
            <a:ext cx="4336200" cy="396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1"/>
              </a:buClr>
              <a:buSzPts val="2800"/>
              <a:buNone/>
              <a:defRPr sz="1400">
                <a:solidFill>
                  <a:schemeClr val="accent1"/>
                </a:solidFill>
                <a:latin typeface="Oxygen"/>
                <a:ea typeface="Oxygen"/>
                <a:cs typeface="Oxygen"/>
                <a:sym typeface="Oxygen"/>
              </a:defRPr>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6301680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1"/>
        <p:cNvGrpSpPr/>
        <p:nvPr/>
      </p:nvGrpSpPr>
      <p:grpSpPr>
        <a:xfrm>
          <a:off x="0" y="0"/>
          <a:ext cx="0" cy="0"/>
          <a:chOff x="0" y="0"/>
          <a:chExt cx="0" cy="0"/>
        </a:xfrm>
      </p:grpSpPr>
      <p:grpSp>
        <p:nvGrpSpPr>
          <p:cNvPr id="12" name="Google Shape;12;p3"/>
          <p:cNvGrpSpPr/>
          <p:nvPr/>
        </p:nvGrpSpPr>
        <p:grpSpPr>
          <a:xfrm>
            <a:off x="-1013075" y="15"/>
            <a:ext cx="10776656" cy="5146556"/>
            <a:chOff x="-1013075" y="15"/>
            <a:chExt cx="10776656" cy="5146556"/>
          </a:xfrm>
        </p:grpSpPr>
        <p:grpSp>
          <p:nvGrpSpPr>
            <p:cNvPr id="13" name="Google Shape;13;p3"/>
            <p:cNvGrpSpPr/>
            <p:nvPr/>
          </p:nvGrpSpPr>
          <p:grpSpPr>
            <a:xfrm>
              <a:off x="-1013075" y="3568105"/>
              <a:ext cx="5088705" cy="1578460"/>
              <a:chOff x="-765650" y="3568105"/>
              <a:chExt cx="5088705" cy="1578460"/>
            </a:xfrm>
          </p:grpSpPr>
          <p:sp>
            <p:nvSpPr>
              <p:cNvPr id="14" name="Google Shape;14;p3"/>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3"/>
            <p:cNvGrpSpPr/>
            <p:nvPr/>
          </p:nvGrpSpPr>
          <p:grpSpPr>
            <a:xfrm flipH="1">
              <a:off x="6143552" y="4222935"/>
              <a:ext cx="3620029" cy="920566"/>
              <a:chOff x="4939527" y="4919710"/>
              <a:chExt cx="3620029" cy="920566"/>
            </a:xfrm>
          </p:grpSpPr>
          <p:grpSp>
            <p:nvGrpSpPr>
              <p:cNvPr id="17" name="Google Shape;17;p3"/>
              <p:cNvGrpSpPr/>
              <p:nvPr/>
            </p:nvGrpSpPr>
            <p:grpSpPr>
              <a:xfrm>
                <a:off x="4939527" y="5053655"/>
                <a:ext cx="3620029" cy="786616"/>
                <a:chOff x="1855275" y="1578600"/>
                <a:chExt cx="154800" cy="33650"/>
              </a:xfrm>
            </p:grpSpPr>
            <p:sp>
              <p:nvSpPr>
                <p:cNvPr id="18" name="Google Shape;1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3"/>
            <p:cNvSpPr/>
            <p:nvPr/>
          </p:nvSpPr>
          <p:spPr>
            <a:xfrm flipH="1">
              <a:off x="5601628" y="4548375"/>
              <a:ext cx="3542370"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354987" y="15"/>
              <a:ext cx="4789105" cy="3676199"/>
              <a:chOff x="4354987" y="15"/>
              <a:chExt cx="4789105" cy="3676199"/>
            </a:xfrm>
          </p:grpSpPr>
          <p:sp>
            <p:nvSpPr>
              <p:cNvPr id="25" name="Google Shape;25;p3"/>
              <p:cNvSpPr/>
              <p:nvPr/>
            </p:nvSpPr>
            <p:spPr>
              <a:xfrm>
                <a:off x="4711976" y="592444"/>
                <a:ext cx="245058" cy="244736"/>
              </a:xfrm>
              <a:custGeom>
                <a:avLst/>
                <a:gdLst/>
                <a:ahLst/>
                <a:cxnLst/>
                <a:rect l="l" t="t" r="r" b="b"/>
                <a:pathLst>
                  <a:path w="9121" h="9109" extrusionOk="0">
                    <a:moveTo>
                      <a:pt x="5430" y="477"/>
                    </a:moveTo>
                    <a:cubicBezTo>
                      <a:pt x="7680" y="953"/>
                      <a:pt x="9121" y="3168"/>
                      <a:pt x="8645" y="5418"/>
                    </a:cubicBezTo>
                    <a:cubicBezTo>
                      <a:pt x="8156" y="7668"/>
                      <a:pt x="5954" y="9109"/>
                      <a:pt x="3692" y="8633"/>
                    </a:cubicBezTo>
                    <a:cubicBezTo>
                      <a:pt x="1441" y="8156"/>
                      <a:pt x="1" y="5942"/>
                      <a:pt x="489" y="3692"/>
                    </a:cubicBezTo>
                    <a:cubicBezTo>
                      <a:pt x="965" y="1429"/>
                      <a:pt x="3180" y="1"/>
                      <a:pt x="5430" y="4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4636156" y="224896"/>
                <a:ext cx="70420" cy="70393"/>
              </a:xfrm>
              <a:custGeom>
                <a:avLst/>
                <a:gdLst/>
                <a:ahLst/>
                <a:cxnLst/>
                <a:rect l="l" t="t" r="r" b="b"/>
                <a:pathLst>
                  <a:path w="2621" h="2620" extrusionOk="0">
                    <a:moveTo>
                      <a:pt x="2620" y="1501"/>
                    </a:moveTo>
                    <a:cubicBezTo>
                      <a:pt x="2620" y="500"/>
                      <a:pt x="1406" y="0"/>
                      <a:pt x="703" y="703"/>
                    </a:cubicBezTo>
                    <a:cubicBezTo>
                      <a:pt x="1" y="1405"/>
                      <a:pt x="501" y="2620"/>
                      <a:pt x="1501" y="2620"/>
                    </a:cubicBezTo>
                    <a:cubicBezTo>
                      <a:pt x="2108" y="2620"/>
                      <a:pt x="2620" y="2108"/>
                      <a:pt x="2620" y="15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4500851" y="1075494"/>
                <a:ext cx="344871" cy="344844"/>
              </a:xfrm>
              <a:custGeom>
                <a:avLst/>
                <a:gdLst/>
                <a:ahLst/>
                <a:cxnLst/>
                <a:rect l="l" t="t" r="r" b="b"/>
                <a:pathLst>
                  <a:path w="12836" h="12835" extrusionOk="0">
                    <a:moveTo>
                      <a:pt x="12097" y="5084"/>
                    </a:moveTo>
                    <a:cubicBezTo>
                      <a:pt x="12835" y="8215"/>
                      <a:pt x="10895" y="11359"/>
                      <a:pt x="7763" y="12097"/>
                    </a:cubicBezTo>
                    <a:cubicBezTo>
                      <a:pt x="4620" y="12835"/>
                      <a:pt x="1477" y="10894"/>
                      <a:pt x="739" y="7763"/>
                    </a:cubicBezTo>
                    <a:cubicBezTo>
                      <a:pt x="0" y="4620"/>
                      <a:pt x="1941" y="1476"/>
                      <a:pt x="5073" y="738"/>
                    </a:cubicBezTo>
                    <a:cubicBezTo>
                      <a:pt x="8216" y="0"/>
                      <a:pt x="11359" y="1941"/>
                      <a:pt x="12097" y="50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4937501" y="539998"/>
                <a:ext cx="44815" cy="44788"/>
              </a:xfrm>
              <a:custGeom>
                <a:avLst/>
                <a:gdLst/>
                <a:ahLst/>
                <a:cxnLst/>
                <a:rect l="l" t="t" r="r" b="b"/>
                <a:pathLst>
                  <a:path w="1668" h="1667" extrusionOk="0">
                    <a:moveTo>
                      <a:pt x="1667" y="834"/>
                    </a:moveTo>
                    <a:cubicBezTo>
                      <a:pt x="1667" y="1298"/>
                      <a:pt x="1298" y="1667"/>
                      <a:pt x="834" y="1667"/>
                    </a:cubicBezTo>
                    <a:cubicBezTo>
                      <a:pt x="381" y="1667"/>
                      <a:pt x="0" y="1298"/>
                      <a:pt x="0" y="834"/>
                    </a:cubicBezTo>
                    <a:cubicBezTo>
                      <a:pt x="0" y="369"/>
                      <a:pt x="381" y="0"/>
                      <a:pt x="834" y="0"/>
                    </a:cubicBezTo>
                    <a:cubicBezTo>
                      <a:pt x="1298" y="0"/>
                      <a:pt x="1667" y="369"/>
                      <a:pt x="1667" y="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5481004" y="1844818"/>
                <a:ext cx="115181" cy="115503"/>
              </a:xfrm>
              <a:custGeom>
                <a:avLst/>
                <a:gdLst/>
                <a:ahLst/>
                <a:cxnLst/>
                <a:rect l="l" t="t" r="r" b="b"/>
                <a:pathLst>
                  <a:path w="4287" h="4299" extrusionOk="0">
                    <a:moveTo>
                      <a:pt x="4286" y="2465"/>
                    </a:moveTo>
                    <a:cubicBezTo>
                      <a:pt x="4286" y="822"/>
                      <a:pt x="2310" y="1"/>
                      <a:pt x="1155" y="1155"/>
                    </a:cubicBezTo>
                    <a:cubicBezTo>
                      <a:pt x="0" y="2310"/>
                      <a:pt x="822" y="4287"/>
                      <a:pt x="2453" y="4299"/>
                    </a:cubicBezTo>
                    <a:cubicBezTo>
                      <a:pt x="3465" y="4299"/>
                      <a:pt x="4286" y="3477"/>
                      <a:pt x="4286" y="2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6919221" y="3360145"/>
                <a:ext cx="82564" cy="82886"/>
              </a:xfrm>
              <a:custGeom>
                <a:avLst/>
                <a:gdLst/>
                <a:ahLst/>
                <a:cxnLst/>
                <a:rect l="l" t="t" r="r" b="b"/>
                <a:pathLst>
                  <a:path w="3073" h="3085" extrusionOk="0">
                    <a:moveTo>
                      <a:pt x="3073" y="1762"/>
                    </a:moveTo>
                    <a:cubicBezTo>
                      <a:pt x="3073" y="596"/>
                      <a:pt x="1656" y="0"/>
                      <a:pt x="822" y="834"/>
                    </a:cubicBezTo>
                    <a:cubicBezTo>
                      <a:pt x="1" y="1667"/>
                      <a:pt x="584" y="3084"/>
                      <a:pt x="1763" y="3084"/>
                    </a:cubicBezTo>
                    <a:cubicBezTo>
                      <a:pt x="2489" y="3084"/>
                      <a:pt x="3073" y="2489"/>
                      <a:pt x="3073" y="17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440040" y="29919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4810821" y="15"/>
                <a:ext cx="4333271" cy="3290731"/>
              </a:xfrm>
              <a:custGeom>
                <a:avLst/>
                <a:gdLst/>
                <a:ahLst/>
                <a:cxnLst/>
                <a:rect l="l" t="t" r="r" b="b"/>
                <a:pathLst>
                  <a:path w="161283" h="122480" extrusionOk="0">
                    <a:moveTo>
                      <a:pt x="29266" y="0"/>
                    </a:moveTo>
                    <a:cubicBezTo>
                      <a:pt x="31826" y="4299"/>
                      <a:pt x="30993" y="9811"/>
                      <a:pt x="27254" y="13157"/>
                    </a:cubicBezTo>
                    <a:cubicBezTo>
                      <a:pt x="29183" y="14764"/>
                      <a:pt x="30016" y="17324"/>
                      <a:pt x="29421" y="19753"/>
                    </a:cubicBezTo>
                    <a:cubicBezTo>
                      <a:pt x="28814" y="22194"/>
                      <a:pt x="26885" y="24063"/>
                      <a:pt x="24432" y="24599"/>
                    </a:cubicBezTo>
                    <a:cubicBezTo>
                      <a:pt x="19098" y="25754"/>
                      <a:pt x="14776" y="20265"/>
                      <a:pt x="17134" y="15336"/>
                    </a:cubicBezTo>
                    <a:cubicBezTo>
                      <a:pt x="15133" y="14705"/>
                      <a:pt x="13371" y="13490"/>
                      <a:pt x="12074" y="11847"/>
                    </a:cubicBezTo>
                    <a:cubicBezTo>
                      <a:pt x="6001" y="21932"/>
                      <a:pt x="4561" y="33338"/>
                      <a:pt x="5239" y="41124"/>
                    </a:cubicBezTo>
                    <a:cubicBezTo>
                      <a:pt x="7323" y="37505"/>
                      <a:pt x="12443" y="37219"/>
                      <a:pt x="14919" y="40589"/>
                    </a:cubicBezTo>
                    <a:cubicBezTo>
                      <a:pt x="17396" y="43946"/>
                      <a:pt x="15598" y="48756"/>
                      <a:pt x="11514" y="49661"/>
                    </a:cubicBezTo>
                    <a:cubicBezTo>
                      <a:pt x="11181" y="49733"/>
                      <a:pt x="10847" y="49780"/>
                      <a:pt x="10502" y="49792"/>
                    </a:cubicBezTo>
                    <a:cubicBezTo>
                      <a:pt x="10419" y="49792"/>
                      <a:pt x="10335" y="49804"/>
                      <a:pt x="10252" y="49804"/>
                    </a:cubicBezTo>
                    <a:cubicBezTo>
                      <a:pt x="9097" y="49804"/>
                      <a:pt x="7966" y="49459"/>
                      <a:pt x="7013" y="48804"/>
                    </a:cubicBezTo>
                    <a:lnTo>
                      <a:pt x="7025" y="48840"/>
                    </a:lnTo>
                    <a:cubicBezTo>
                      <a:pt x="7394" y="49804"/>
                      <a:pt x="7037" y="50899"/>
                      <a:pt x="6156" y="51435"/>
                    </a:cubicBezTo>
                    <a:cubicBezTo>
                      <a:pt x="2215" y="53876"/>
                      <a:pt x="1" y="58353"/>
                      <a:pt x="453" y="62960"/>
                    </a:cubicBezTo>
                    <a:cubicBezTo>
                      <a:pt x="1001" y="68842"/>
                      <a:pt x="5823" y="73533"/>
                      <a:pt x="11716" y="73926"/>
                    </a:cubicBezTo>
                    <a:cubicBezTo>
                      <a:pt x="16943" y="74295"/>
                      <a:pt x="21825" y="71271"/>
                      <a:pt x="23825" y="66425"/>
                    </a:cubicBezTo>
                    <a:cubicBezTo>
                      <a:pt x="24123" y="65651"/>
                      <a:pt x="24968" y="65258"/>
                      <a:pt x="25754" y="65532"/>
                    </a:cubicBezTo>
                    <a:lnTo>
                      <a:pt x="25825" y="65556"/>
                    </a:lnTo>
                    <a:cubicBezTo>
                      <a:pt x="24361" y="61389"/>
                      <a:pt x="28064" y="57245"/>
                      <a:pt x="32362" y="58234"/>
                    </a:cubicBezTo>
                    <a:cubicBezTo>
                      <a:pt x="36660" y="59234"/>
                      <a:pt x="38172" y="64580"/>
                      <a:pt x="35029" y="67675"/>
                    </a:cubicBezTo>
                    <a:cubicBezTo>
                      <a:pt x="40982" y="69807"/>
                      <a:pt x="52507" y="70997"/>
                      <a:pt x="68938" y="54567"/>
                    </a:cubicBezTo>
                    <a:cubicBezTo>
                      <a:pt x="60484" y="65461"/>
                      <a:pt x="58496" y="73533"/>
                      <a:pt x="59603" y="78260"/>
                    </a:cubicBezTo>
                    <a:cubicBezTo>
                      <a:pt x="62723" y="78558"/>
                      <a:pt x="67473" y="80534"/>
                      <a:pt x="67473" y="83725"/>
                    </a:cubicBezTo>
                    <a:cubicBezTo>
                      <a:pt x="67473" y="87106"/>
                      <a:pt x="64723" y="89857"/>
                      <a:pt x="61330" y="89857"/>
                    </a:cubicBezTo>
                    <a:cubicBezTo>
                      <a:pt x="61008" y="89857"/>
                      <a:pt x="60675" y="89821"/>
                      <a:pt x="60341" y="89773"/>
                    </a:cubicBezTo>
                    <a:cubicBezTo>
                      <a:pt x="60901" y="94786"/>
                      <a:pt x="63020" y="99346"/>
                      <a:pt x="66342" y="103346"/>
                    </a:cubicBezTo>
                    <a:cubicBezTo>
                      <a:pt x="68450" y="101644"/>
                      <a:pt x="71474" y="101727"/>
                      <a:pt x="73498" y="103525"/>
                    </a:cubicBezTo>
                    <a:cubicBezTo>
                      <a:pt x="75522" y="105323"/>
                      <a:pt x="75951" y="108323"/>
                      <a:pt x="74510" y="110609"/>
                    </a:cubicBezTo>
                    <a:cubicBezTo>
                      <a:pt x="77784" y="112800"/>
                      <a:pt x="81273" y="114645"/>
                      <a:pt x="84928" y="116110"/>
                    </a:cubicBezTo>
                    <a:cubicBezTo>
                      <a:pt x="85178" y="114943"/>
                      <a:pt x="85595" y="113812"/>
                      <a:pt x="86166" y="112764"/>
                    </a:cubicBezTo>
                    <a:cubicBezTo>
                      <a:pt x="82082" y="112264"/>
                      <a:pt x="80356" y="107299"/>
                      <a:pt x="83249" y="104382"/>
                    </a:cubicBezTo>
                    <a:cubicBezTo>
                      <a:pt x="86142" y="101465"/>
                      <a:pt x="91131" y="103156"/>
                      <a:pt x="91655" y="107228"/>
                    </a:cubicBezTo>
                    <a:cubicBezTo>
                      <a:pt x="91667" y="107311"/>
                      <a:pt x="91667" y="107383"/>
                      <a:pt x="91667" y="107454"/>
                    </a:cubicBezTo>
                    <a:cubicBezTo>
                      <a:pt x="96060" y="105287"/>
                      <a:pt x="101311" y="105871"/>
                      <a:pt x="105121" y="108942"/>
                    </a:cubicBezTo>
                    <a:cubicBezTo>
                      <a:pt x="108931" y="112014"/>
                      <a:pt x="110610" y="117027"/>
                      <a:pt x="109419" y="121777"/>
                    </a:cubicBezTo>
                    <a:cubicBezTo>
                      <a:pt x="117765" y="122480"/>
                      <a:pt x="126147" y="122099"/>
                      <a:pt x="134386" y="120646"/>
                    </a:cubicBezTo>
                    <a:cubicBezTo>
                      <a:pt x="133994" y="119551"/>
                      <a:pt x="133934" y="118372"/>
                      <a:pt x="134208" y="117241"/>
                    </a:cubicBezTo>
                    <a:cubicBezTo>
                      <a:pt x="134779" y="114895"/>
                      <a:pt x="136684" y="113121"/>
                      <a:pt x="139054" y="112728"/>
                    </a:cubicBezTo>
                    <a:cubicBezTo>
                      <a:pt x="141423" y="112324"/>
                      <a:pt x="143804" y="113383"/>
                      <a:pt x="145102" y="115419"/>
                    </a:cubicBezTo>
                    <a:cubicBezTo>
                      <a:pt x="145662" y="113967"/>
                      <a:pt x="147067" y="113014"/>
                      <a:pt x="148614" y="113050"/>
                    </a:cubicBezTo>
                    <a:cubicBezTo>
                      <a:pt x="150174" y="113086"/>
                      <a:pt x="151531" y="114098"/>
                      <a:pt x="152020" y="115574"/>
                    </a:cubicBezTo>
                    <a:cubicBezTo>
                      <a:pt x="155210" y="114264"/>
                      <a:pt x="158306" y="112728"/>
                      <a:pt x="161283" y="110990"/>
                    </a:cubicBezTo>
                    <a:lnTo>
                      <a:pt x="161283" y="0"/>
                    </a:lnTo>
                    <a:close/>
                    <a:moveTo>
                      <a:pt x="10942" y="22813"/>
                    </a:moveTo>
                    <a:cubicBezTo>
                      <a:pt x="9228" y="22813"/>
                      <a:pt x="8371" y="20741"/>
                      <a:pt x="9573" y="19527"/>
                    </a:cubicBezTo>
                    <a:cubicBezTo>
                      <a:pt x="10788" y="18312"/>
                      <a:pt x="12859" y="19169"/>
                      <a:pt x="12859" y="20884"/>
                    </a:cubicBezTo>
                    <a:cubicBezTo>
                      <a:pt x="12859" y="21944"/>
                      <a:pt x="12002" y="22813"/>
                      <a:pt x="10942" y="22813"/>
                    </a:cubicBezTo>
                    <a:close/>
                    <a:moveTo>
                      <a:pt x="14110" y="37838"/>
                    </a:moveTo>
                    <a:cubicBezTo>
                      <a:pt x="13252" y="37838"/>
                      <a:pt x="12812" y="36803"/>
                      <a:pt x="13431" y="36195"/>
                    </a:cubicBezTo>
                    <a:cubicBezTo>
                      <a:pt x="14038" y="35576"/>
                      <a:pt x="15074" y="36017"/>
                      <a:pt x="15074" y="36874"/>
                    </a:cubicBezTo>
                    <a:cubicBezTo>
                      <a:pt x="15074" y="37410"/>
                      <a:pt x="14645" y="37838"/>
                      <a:pt x="14110" y="37838"/>
                    </a:cubicBezTo>
                    <a:close/>
                    <a:moveTo>
                      <a:pt x="32052" y="12716"/>
                    </a:moveTo>
                    <a:cubicBezTo>
                      <a:pt x="32052" y="11668"/>
                      <a:pt x="33314" y="11145"/>
                      <a:pt x="34052" y="11883"/>
                    </a:cubicBezTo>
                    <a:cubicBezTo>
                      <a:pt x="34791" y="12621"/>
                      <a:pt x="34267" y="13883"/>
                      <a:pt x="33231" y="13883"/>
                    </a:cubicBezTo>
                    <a:cubicBezTo>
                      <a:pt x="32576" y="13883"/>
                      <a:pt x="32052" y="13359"/>
                      <a:pt x="32052" y="12716"/>
                    </a:cubicBezTo>
                    <a:close/>
                    <a:moveTo>
                      <a:pt x="34374" y="51542"/>
                    </a:moveTo>
                    <a:cubicBezTo>
                      <a:pt x="33517" y="51542"/>
                      <a:pt x="33088" y="50495"/>
                      <a:pt x="33695" y="49887"/>
                    </a:cubicBezTo>
                    <a:cubicBezTo>
                      <a:pt x="34303" y="49280"/>
                      <a:pt x="35338" y="49709"/>
                      <a:pt x="35338" y="50578"/>
                    </a:cubicBezTo>
                    <a:cubicBezTo>
                      <a:pt x="35338" y="51102"/>
                      <a:pt x="34910" y="51542"/>
                      <a:pt x="34374" y="51542"/>
                    </a:cubicBezTo>
                    <a:close/>
                    <a:moveTo>
                      <a:pt x="40553" y="63306"/>
                    </a:moveTo>
                    <a:cubicBezTo>
                      <a:pt x="39517" y="63306"/>
                      <a:pt x="38994" y="62068"/>
                      <a:pt x="39732" y="61329"/>
                    </a:cubicBezTo>
                    <a:cubicBezTo>
                      <a:pt x="40458" y="60603"/>
                      <a:pt x="41708" y="61115"/>
                      <a:pt x="41708" y="62151"/>
                    </a:cubicBezTo>
                    <a:cubicBezTo>
                      <a:pt x="41708" y="62794"/>
                      <a:pt x="41184" y="63306"/>
                      <a:pt x="40553" y="63306"/>
                    </a:cubicBezTo>
                    <a:close/>
                    <a:moveTo>
                      <a:pt x="51686" y="64937"/>
                    </a:moveTo>
                    <a:cubicBezTo>
                      <a:pt x="49793" y="64937"/>
                      <a:pt x="48840" y="62651"/>
                      <a:pt x="50185" y="61306"/>
                    </a:cubicBezTo>
                    <a:cubicBezTo>
                      <a:pt x="51519" y="59972"/>
                      <a:pt x="53805" y="60913"/>
                      <a:pt x="53805" y="62806"/>
                    </a:cubicBezTo>
                    <a:cubicBezTo>
                      <a:pt x="53805" y="63984"/>
                      <a:pt x="52852" y="64937"/>
                      <a:pt x="51686" y="64937"/>
                    </a:cubicBezTo>
                    <a:close/>
                    <a:moveTo>
                      <a:pt x="66878" y="96000"/>
                    </a:moveTo>
                    <a:cubicBezTo>
                      <a:pt x="65318" y="96000"/>
                      <a:pt x="64532" y="94107"/>
                      <a:pt x="65640" y="93000"/>
                    </a:cubicBezTo>
                    <a:cubicBezTo>
                      <a:pt x="66747" y="91893"/>
                      <a:pt x="68628" y="92678"/>
                      <a:pt x="68628" y="94238"/>
                    </a:cubicBezTo>
                    <a:cubicBezTo>
                      <a:pt x="68628" y="95214"/>
                      <a:pt x="67842" y="96000"/>
                      <a:pt x="66878" y="96000"/>
                    </a:cubicBezTo>
                    <a:close/>
                    <a:moveTo>
                      <a:pt x="75641" y="101834"/>
                    </a:moveTo>
                    <a:cubicBezTo>
                      <a:pt x="74867" y="101834"/>
                      <a:pt x="74474" y="100894"/>
                      <a:pt x="75022" y="100334"/>
                    </a:cubicBezTo>
                    <a:cubicBezTo>
                      <a:pt x="75570" y="99786"/>
                      <a:pt x="76522" y="100179"/>
                      <a:pt x="76522" y="100965"/>
                    </a:cubicBezTo>
                    <a:cubicBezTo>
                      <a:pt x="76522" y="101441"/>
                      <a:pt x="76129" y="101822"/>
                      <a:pt x="75653" y="101834"/>
                    </a:cubicBezTo>
                    <a:close/>
                    <a:moveTo>
                      <a:pt x="113396" y="109871"/>
                    </a:moveTo>
                    <a:cubicBezTo>
                      <a:pt x="111812" y="110073"/>
                      <a:pt x="110764" y="108252"/>
                      <a:pt x="111741" y="106990"/>
                    </a:cubicBezTo>
                    <a:cubicBezTo>
                      <a:pt x="112717" y="105716"/>
                      <a:pt x="114741" y="106263"/>
                      <a:pt x="114955" y="107847"/>
                    </a:cubicBezTo>
                    <a:cubicBezTo>
                      <a:pt x="115075" y="108835"/>
                      <a:pt x="114384" y="109728"/>
                      <a:pt x="113408" y="109859"/>
                    </a:cubicBezTo>
                    <a:close/>
                    <a:moveTo>
                      <a:pt x="145995" y="112121"/>
                    </a:moveTo>
                    <a:cubicBezTo>
                      <a:pt x="142852" y="112538"/>
                      <a:pt x="140792" y="108942"/>
                      <a:pt x="142721" y="106430"/>
                    </a:cubicBezTo>
                    <a:cubicBezTo>
                      <a:pt x="144650" y="103930"/>
                      <a:pt x="148650" y="105001"/>
                      <a:pt x="149067" y="108145"/>
                    </a:cubicBezTo>
                    <a:cubicBezTo>
                      <a:pt x="149317" y="110085"/>
                      <a:pt x="147948" y="111871"/>
                      <a:pt x="146007" y="112121"/>
                    </a:cubicBezTo>
                    <a:close/>
                    <a:moveTo>
                      <a:pt x="152389" y="110288"/>
                    </a:moveTo>
                    <a:cubicBezTo>
                      <a:pt x="151448" y="110407"/>
                      <a:pt x="150829" y="109323"/>
                      <a:pt x="151412" y="108573"/>
                    </a:cubicBezTo>
                    <a:cubicBezTo>
                      <a:pt x="151984" y="107811"/>
                      <a:pt x="153198" y="108133"/>
                      <a:pt x="153317" y="109085"/>
                    </a:cubicBezTo>
                    <a:cubicBezTo>
                      <a:pt x="153389" y="109669"/>
                      <a:pt x="152984" y="110204"/>
                      <a:pt x="152401" y="1102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8277803" y="3254261"/>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8751558" y="332559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4354987" y="1032291"/>
                <a:ext cx="140759" cy="140786"/>
              </a:xfrm>
              <a:custGeom>
                <a:avLst/>
                <a:gdLst/>
                <a:ahLst/>
                <a:cxnLst/>
                <a:rect l="l" t="t" r="r" b="b"/>
                <a:pathLst>
                  <a:path w="5239" h="5240" extrusionOk="0">
                    <a:moveTo>
                      <a:pt x="5239" y="3001"/>
                    </a:moveTo>
                    <a:cubicBezTo>
                      <a:pt x="5239" y="1001"/>
                      <a:pt x="2822" y="1"/>
                      <a:pt x="1417" y="1418"/>
                    </a:cubicBezTo>
                    <a:cubicBezTo>
                      <a:pt x="0" y="2823"/>
                      <a:pt x="1000" y="5239"/>
                      <a:pt x="3001" y="5239"/>
                    </a:cubicBezTo>
                    <a:cubicBezTo>
                      <a:pt x="4239" y="5239"/>
                      <a:pt x="5239" y="4239"/>
                      <a:pt x="5239" y="300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3"/>
            <p:cNvGrpSpPr/>
            <p:nvPr/>
          </p:nvGrpSpPr>
          <p:grpSpPr>
            <a:xfrm>
              <a:off x="5674679" y="671875"/>
              <a:ext cx="718102" cy="301123"/>
              <a:chOff x="1855275" y="1547350"/>
              <a:chExt cx="154800" cy="64900"/>
            </a:xfrm>
          </p:grpSpPr>
          <p:sp>
            <p:nvSpPr>
              <p:cNvPr id="37" name="Google Shape;37;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3"/>
            <p:cNvGrpSpPr/>
            <p:nvPr/>
          </p:nvGrpSpPr>
          <p:grpSpPr>
            <a:xfrm>
              <a:off x="8212761" y="283274"/>
              <a:ext cx="1507907" cy="632730"/>
              <a:chOff x="1855275" y="1547350"/>
              <a:chExt cx="154800" cy="64900"/>
            </a:xfrm>
          </p:grpSpPr>
          <p:sp>
            <p:nvSpPr>
              <p:cNvPr id="43" name="Google Shape;43;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3"/>
            <p:cNvGrpSpPr/>
            <p:nvPr/>
          </p:nvGrpSpPr>
          <p:grpSpPr>
            <a:xfrm>
              <a:off x="7493894" y="1951306"/>
              <a:ext cx="982160" cy="411829"/>
              <a:chOff x="1855275" y="1547350"/>
              <a:chExt cx="154800" cy="64900"/>
            </a:xfrm>
          </p:grpSpPr>
          <p:sp>
            <p:nvSpPr>
              <p:cNvPr id="49" name="Google Shape;49;p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3"/>
          <p:cNvSpPr txBox="1">
            <a:spLocks noGrp="1"/>
          </p:cNvSpPr>
          <p:nvPr>
            <p:ph type="title"/>
          </p:nvPr>
        </p:nvSpPr>
        <p:spPr>
          <a:xfrm>
            <a:off x="1398900" y="2581348"/>
            <a:ext cx="5211300" cy="8418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accent1"/>
              </a:buClr>
              <a:buSzPts val="3600"/>
              <a:buNone/>
              <a:defRPr sz="6000">
                <a:solidFill>
                  <a:schemeClr val="accent2"/>
                </a:solidFill>
              </a:defRPr>
            </a:lvl1pPr>
            <a:lvl2pPr lvl="1" algn="ctr">
              <a:spcBef>
                <a:spcPts val="0"/>
              </a:spcBef>
              <a:spcAft>
                <a:spcPts val="0"/>
              </a:spcAft>
              <a:buClr>
                <a:schemeClr val="accent1"/>
              </a:buClr>
              <a:buSzPts val="3600"/>
              <a:buNone/>
              <a:defRPr sz="3600">
                <a:solidFill>
                  <a:schemeClr val="accent1"/>
                </a:solidFill>
              </a:defRPr>
            </a:lvl2pPr>
            <a:lvl3pPr lvl="2" algn="ctr">
              <a:spcBef>
                <a:spcPts val="0"/>
              </a:spcBef>
              <a:spcAft>
                <a:spcPts val="0"/>
              </a:spcAft>
              <a:buClr>
                <a:schemeClr val="accent1"/>
              </a:buClr>
              <a:buSzPts val="3600"/>
              <a:buNone/>
              <a:defRPr sz="3600">
                <a:solidFill>
                  <a:schemeClr val="accent1"/>
                </a:solidFill>
              </a:defRPr>
            </a:lvl3pPr>
            <a:lvl4pPr lvl="3" algn="ctr">
              <a:spcBef>
                <a:spcPts val="0"/>
              </a:spcBef>
              <a:spcAft>
                <a:spcPts val="0"/>
              </a:spcAft>
              <a:buClr>
                <a:schemeClr val="accent1"/>
              </a:buClr>
              <a:buSzPts val="3600"/>
              <a:buNone/>
              <a:defRPr sz="3600">
                <a:solidFill>
                  <a:schemeClr val="accent1"/>
                </a:solidFill>
              </a:defRPr>
            </a:lvl4pPr>
            <a:lvl5pPr lvl="4" algn="ctr">
              <a:spcBef>
                <a:spcPts val="0"/>
              </a:spcBef>
              <a:spcAft>
                <a:spcPts val="0"/>
              </a:spcAft>
              <a:buClr>
                <a:schemeClr val="accent1"/>
              </a:buClr>
              <a:buSzPts val="3600"/>
              <a:buNone/>
              <a:defRPr sz="3600">
                <a:solidFill>
                  <a:schemeClr val="accent1"/>
                </a:solidFill>
              </a:defRPr>
            </a:lvl5pPr>
            <a:lvl6pPr lvl="5" algn="ctr">
              <a:spcBef>
                <a:spcPts val="0"/>
              </a:spcBef>
              <a:spcAft>
                <a:spcPts val="0"/>
              </a:spcAft>
              <a:buClr>
                <a:schemeClr val="accent1"/>
              </a:buClr>
              <a:buSzPts val="3600"/>
              <a:buNone/>
              <a:defRPr sz="3600">
                <a:solidFill>
                  <a:schemeClr val="accent1"/>
                </a:solidFill>
              </a:defRPr>
            </a:lvl6pPr>
            <a:lvl7pPr lvl="6" algn="ctr">
              <a:spcBef>
                <a:spcPts val="0"/>
              </a:spcBef>
              <a:spcAft>
                <a:spcPts val="0"/>
              </a:spcAft>
              <a:buClr>
                <a:schemeClr val="accent1"/>
              </a:buClr>
              <a:buSzPts val="3600"/>
              <a:buNone/>
              <a:defRPr sz="3600">
                <a:solidFill>
                  <a:schemeClr val="accent1"/>
                </a:solidFill>
              </a:defRPr>
            </a:lvl7pPr>
            <a:lvl8pPr lvl="7" algn="ctr">
              <a:spcBef>
                <a:spcPts val="0"/>
              </a:spcBef>
              <a:spcAft>
                <a:spcPts val="0"/>
              </a:spcAft>
              <a:buClr>
                <a:schemeClr val="accent1"/>
              </a:buClr>
              <a:buSzPts val="3600"/>
              <a:buNone/>
              <a:defRPr sz="3600">
                <a:solidFill>
                  <a:schemeClr val="accent1"/>
                </a:solidFill>
              </a:defRPr>
            </a:lvl8pPr>
            <a:lvl9pPr lvl="8" algn="ctr">
              <a:spcBef>
                <a:spcPts val="0"/>
              </a:spcBef>
              <a:spcAft>
                <a:spcPts val="0"/>
              </a:spcAft>
              <a:buClr>
                <a:schemeClr val="accent1"/>
              </a:buClr>
              <a:buSzPts val="3600"/>
              <a:buNone/>
              <a:defRPr sz="3600">
                <a:solidFill>
                  <a:schemeClr val="accent1"/>
                </a:solidFill>
              </a:defRPr>
            </a:lvl9pPr>
          </a:lstStyle>
          <a:p>
            <a:endParaRPr/>
          </a:p>
        </p:txBody>
      </p:sp>
      <p:sp>
        <p:nvSpPr>
          <p:cNvPr id="55" name="Google Shape;55;p3"/>
          <p:cNvSpPr txBox="1">
            <a:spLocks noGrp="1"/>
          </p:cNvSpPr>
          <p:nvPr>
            <p:ph type="subTitle" idx="1"/>
          </p:nvPr>
        </p:nvSpPr>
        <p:spPr>
          <a:xfrm>
            <a:off x="1398900" y="3399323"/>
            <a:ext cx="2432100" cy="593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1400"/>
              <a:buNone/>
              <a:defRPr>
                <a:solidFill>
                  <a:schemeClr val="accent1"/>
                </a:solidFill>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56" name="Google Shape;56;p3"/>
          <p:cNvSpPr txBox="1">
            <a:spLocks noGrp="1"/>
          </p:cNvSpPr>
          <p:nvPr>
            <p:ph type="title" idx="2" hasCustomPrompt="1"/>
          </p:nvPr>
        </p:nvSpPr>
        <p:spPr>
          <a:xfrm>
            <a:off x="1398900" y="1088923"/>
            <a:ext cx="2467800" cy="15447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12000"/>
              <a:buNone/>
              <a:defRPr sz="12000">
                <a:solidFill>
                  <a:schemeClr val="accent2"/>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Tree>
    <p:extLst>
      <p:ext uri="{BB962C8B-B14F-4D97-AF65-F5344CB8AC3E}">
        <p14:creationId xmlns:p14="http://schemas.microsoft.com/office/powerpoint/2010/main" val="358749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6734343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03162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3851653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59704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472691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272499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4311018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Tree>
    <p:extLst>
      <p:ext uri="{BB962C8B-B14F-4D97-AF65-F5344CB8AC3E}">
        <p14:creationId xmlns:p14="http://schemas.microsoft.com/office/powerpoint/2010/main" val="36940207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254"/>
        <p:cNvGrpSpPr/>
        <p:nvPr/>
      </p:nvGrpSpPr>
      <p:grpSpPr>
        <a:xfrm>
          <a:off x="0" y="0"/>
          <a:ext cx="0" cy="0"/>
          <a:chOff x="0" y="0"/>
          <a:chExt cx="0" cy="0"/>
        </a:xfrm>
      </p:grpSpPr>
      <p:grpSp>
        <p:nvGrpSpPr>
          <p:cNvPr id="255" name="Google Shape;255;p11"/>
          <p:cNvGrpSpPr/>
          <p:nvPr/>
        </p:nvGrpSpPr>
        <p:grpSpPr>
          <a:xfrm>
            <a:off x="-1500352" y="-1297426"/>
            <a:ext cx="12189172" cy="6440942"/>
            <a:chOff x="-1500352" y="-1297426"/>
            <a:chExt cx="12189172" cy="6440942"/>
          </a:xfrm>
        </p:grpSpPr>
        <p:sp>
          <p:nvSpPr>
            <p:cNvPr id="256" name="Google Shape;256;p11"/>
            <p:cNvSpPr/>
            <p:nvPr/>
          </p:nvSpPr>
          <p:spPr>
            <a:xfrm>
              <a:off x="2334649" y="4429025"/>
              <a:ext cx="6809373" cy="71449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216400"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11"/>
            <p:cNvGrpSpPr/>
            <p:nvPr/>
          </p:nvGrpSpPr>
          <p:grpSpPr>
            <a:xfrm>
              <a:off x="-1500352" y="201155"/>
              <a:ext cx="1701360" cy="714504"/>
              <a:chOff x="1855275" y="1547350"/>
              <a:chExt cx="154800" cy="64900"/>
            </a:xfrm>
          </p:grpSpPr>
          <p:sp>
            <p:nvSpPr>
              <p:cNvPr id="259" name="Google Shape;259;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11"/>
            <p:cNvGrpSpPr/>
            <p:nvPr/>
          </p:nvGrpSpPr>
          <p:grpSpPr>
            <a:xfrm>
              <a:off x="-280519" y="-97379"/>
              <a:ext cx="1015116" cy="449160"/>
              <a:chOff x="1855275" y="1547350"/>
              <a:chExt cx="154800" cy="64900"/>
            </a:xfrm>
          </p:grpSpPr>
          <p:sp>
            <p:nvSpPr>
              <p:cNvPr id="265" name="Google Shape;265;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1"/>
            <p:cNvSpPr/>
            <p:nvPr/>
          </p:nvSpPr>
          <p:spPr>
            <a:xfrm>
              <a:off x="-96497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11"/>
            <p:cNvGrpSpPr/>
            <p:nvPr/>
          </p:nvGrpSpPr>
          <p:grpSpPr>
            <a:xfrm rot="10800000">
              <a:off x="6522456" y="-15"/>
              <a:ext cx="4166365" cy="1843128"/>
              <a:chOff x="1855275" y="1547350"/>
              <a:chExt cx="154800" cy="64900"/>
            </a:xfrm>
          </p:grpSpPr>
          <p:sp>
            <p:nvSpPr>
              <p:cNvPr id="272" name="Google Shape;272;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11"/>
            <p:cNvGrpSpPr/>
            <p:nvPr/>
          </p:nvGrpSpPr>
          <p:grpSpPr>
            <a:xfrm>
              <a:off x="7804562" y="907043"/>
              <a:ext cx="1252688" cy="584872"/>
              <a:chOff x="1855275" y="1547350"/>
              <a:chExt cx="154800" cy="64900"/>
            </a:xfrm>
          </p:grpSpPr>
          <p:sp>
            <p:nvSpPr>
              <p:cNvPr id="278" name="Google Shape;278;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11"/>
            <p:cNvGrpSpPr/>
            <p:nvPr/>
          </p:nvGrpSpPr>
          <p:grpSpPr>
            <a:xfrm>
              <a:off x="7032652" y="354741"/>
              <a:ext cx="710300" cy="369320"/>
              <a:chOff x="1855275" y="1547350"/>
              <a:chExt cx="154800" cy="64900"/>
            </a:xfrm>
          </p:grpSpPr>
          <p:sp>
            <p:nvSpPr>
              <p:cNvPr id="284" name="Google Shape;284;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11"/>
            <p:cNvGrpSpPr/>
            <p:nvPr/>
          </p:nvGrpSpPr>
          <p:grpSpPr>
            <a:xfrm>
              <a:off x="8782887" y="139168"/>
              <a:ext cx="1252688" cy="584872"/>
              <a:chOff x="1855275" y="1547350"/>
              <a:chExt cx="154800" cy="64900"/>
            </a:xfrm>
          </p:grpSpPr>
          <p:sp>
            <p:nvSpPr>
              <p:cNvPr id="290" name="Google Shape;290;p1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 name="Google Shape;295;p11"/>
          <p:cNvSpPr txBox="1">
            <a:spLocks noGrp="1"/>
          </p:cNvSpPr>
          <p:nvPr>
            <p:ph type="title" hasCustomPrompt="1"/>
          </p:nvPr>
        </p:nvSpPr>
        <p:spPr>
          <a:xfrm>
            <a:off x="1109700" y="877525"/>
            <a:ext cx="6924600" cy="196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6" name="Google Shape;296;p11"/>
          <p:cNvSpPr txBox="1">
            <a:spLocks noGrp="1"/>
          </p:cNvSpPr>
          <p:nvPr>
            <p:ph type="body" idx="1"/>
          </p:nvPr>
        </p:nvSpPr>
        <p:spPr>
          <a:xfrm>
            <a:off x="1109700" y="2737873"/>
            <a:ext cx="6924600" cy="606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solidFill>
                  <a:schemeClr val="accent1"/>
                </a:solidFill>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6856280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428895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extLst>
      <p:ext uri="{BB962C8B-B14F-4D97-AF65-F5344CB8AC3E}">
        <p14:creationId xmlns:p14="http://schemas.microsoft.com/office/powerpoint/2010/main" val="3305484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3099288" y="2819450"/>
            <a:ext cx="4025400" cy="5976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2200">
                <a:solidFill>
                  <a:schemeClr val="accent2"/>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
        <p:nvSpPr>
          <p:cNvPr id="338" name="Google Shape;338;p14"/>
          <p:cNvSpPr txBox="1">
            <a:spLocks noGrp="1"/>
          </p:cNvSpPr>
          <p:nvPr>
            <p:ph type="subTitle" idx="1"/>
          </p:nvPr>
        </p:nvSpPr>
        <p:spPr>
          <a:xfrm>
            <a:off x="1793425" y="1419125"/>
            <a:ext cx="5556900" cy="154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sz="2500">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grpSp>
        <p:nvGrpSpPr>
          <p:cNvPr id="339" name="Google Shape;339;p14"/>
          <p:cNvGrpSpPr/>
          <p:nvPr/>
        </p:nvGrpSpPr>
        <p:grpSpPr>
          <a:xfrm>
            <a:off x="-1365138" y="314204"/>
            <a:ext cx="12488361" cy="5009720"/>
            <a:chOff x="-1365138" y="314204"/>
            <a:chExt cx="12488361" cy="5009720"/>
          </a:xfrm>
        </p:grpSpPr>
        <p:grpSp>
          <p:nvGrpSpPr>
            <p:cNvPr id="340" name="Google Shape;340;p14"/>
            <p:cNvGrpSpPr/>
            <p:nvPr/>
          </p:nvGrpSpPr>
          <p:grpSpPr>
            <a:xfrm>
              <a:off x="-1365138" y="3555204"/>
              <a:ext cx="5045596" cy="1283085"/>
              <a:chOff x="4939527" y="4919710"/>
              <a:chExt cx="3620029" cy="920566"/>
            </a:xfrm>
          </p:grpSpPr>
          <p:grpSp>
            <p:nvGrpSpPr>
              <p:cNvPr id="341" name="Google Shape;341;p14"/>
              <p:cNvGrpSpPr/>
              <p:nvPr/>
            </p:nvGrpSpPr>
            <p:grpSpPr>
              <a:xfrm>
                <a:off x="4939527" y="5053655"/>
                <a:ext cx="3620029" cy="786616"/>
                <a:chOff x="1855275" y="1578600"/>
                <a:chExt cx="154800" cy="33650"/>
              </a:xfrm>
            </p:grpSpPr>
            <p:sp>
              <p:nvSpPr>
                <p:cNvPr id="342" name="Google Shape;342;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1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a:off x="5283600" y="3773750"/>
              <a:ext cx="1264015" cy="1020051"/>
              <a:chOff x="7048175" y="3773750"/>
              <a:chExt cx="1264015" cy="1020051"/>
            </a:xfrm>
          </p:grpSpPr>
          <p:sp>
            <p:nvSpPr>
              <p:cNvPr id="348" name="Google Shape;348;p1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4"/>
            <p:cNvGrpSpPr/>
            <p:nvPr/>
          </p:nvGrpSpPr>
          <p:grpSpPr>
            <a:xfrm>
              <a:off x="2891688" y="3994663"/>
              <a:ext cx="535800" cy="790575"/>
              <a:chOff x="4917188" y="4160225"/>
              <a:chExt cx="535800" cy="790575"/>
            </a:xfrm>
          </p:grpSpPr>
          <p:sp>
            <p:nvSpPr>
              <p:cNvPr id="352" name="Google Shape;352;p14"/>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6518929" y="934475"/>
              <a:ext cx="953258" cy="399719"/>
              <a:chOff x="1855275" y="1547350"/>
              <a:chExt cx="154800" cy="64900"/>
            </a:xfrm>
          </p:grpSpPr>
          <p:sp>
            <p:nvSpPr>
              <p:cNvPr id="357" name="Google Shape;357;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 name="Google Shape;362;p14"/>
            <p:cNvGrpSpPr/>
            <p:nvPr/>
          </p:nvGrpSpPr>
          <p:grpSpPr>
            <a:xfrm>
              <a:off x="-641918" y="885445"/>
              <a:ext cx="2233191" cy="936935"/>
              <a:chOff x="1855275" y="1547350"/>
              <a:chExt cx="154800" cy="64900"/>
            </a:xfrm>
          </p:grpSpPr>
          <p:sp>
            <p:nvSpPr>
              <p:cNvPr id="363" name="Google Shape;363;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14"/>
            <p:cNvGrpSpPr/>
            <p:nvPr/>
          </p:nvGrpSpPr>
          <p:grpSpPr>
            <a:xfrm>
              <a:off x="1252442" y="331073"/>
              <a:ext cx="1180814" cy="495181"/>
              <a:chOff x="1855275" y="1547350"/>
              <a:chExt cx="154800" cy="64900"/>
            </a:xfrm>
          </p:grpSpPr>
          <p:sp>
            <p:nvSpPr>
              <p:cNvPr id="369" name="Google Shape;369;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4"/>
            <p:cNvGrpSpPr/>
            <p:nvPr/>
          </p:nvGrpSpPr>
          <p:grpSpPr>
            <a:xfrm>
              <a:off x="7597279" y="314204"/>
              <a:ext cx="1261156" cy="528916"/>
              <a:chOff x="1855275" y="1547350"/>
              <a:chExt cx="154800" cy="64900"/>
            </a:xfrm>
          </p:grpSpPr>
          <p:sp>
            <p:nvSpPr>
              <p:cNvPr id="375" name="Google Shape;375;p1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14"/>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 name="Google Shape;382;p14"/>
            <p:cNvGrpSpPr/>
            <p:nvPr/>
          </p:nvGrpSpPr>
          <p:grpSpPr>
            <a:xfrm>
              <a:off x="-92" y="3884274"/>
              <a:ext cx="11123316" cy="1439649"/>
              <a:chOff x="-92" y="3884274"/>
              <a:chExt cx="11123316" cy="1439649"/>
            </a:xfrm>
          </p:grpSpPr>
          <p:sp>
            <p:nvSpPr>
              <p:cNvPr id="383" name="Google Shape;383;p14"/>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70700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385"/>
        <p:cNvGrpSpPr/>
        <p:nvPr/>
      </p:nvGrpSpPr>
      <p:grpSpPr>
        <a:xfrm>
          <a:off x="0" y="0"/>
          <a:ext cx="0" cy="0"/>
          <a:chOff x="0" y="0"/>
          <a:chExt cx="0" cy="0"/>
        </a:xfrm>
      </p:grpSpPr>
      <p:grpSp>
        <p:nvGrpSpPr>
          <p:cNvPr id="386" name="Google Shape;386;p15"/>
          <p:cNvGrpSpPr/>
          <p:nvPr/>
        </p:nvGrpSpPr>
        <p:grpSpPr>
          <a:xfrm>
            <a:off x="-3046026" y="-694451"/>
            <a:ext cx="12190026" cy="6092428"/>
            <a:chOff x="-3046026" y="-694451"/>
            <a:chExt cx="12190026" cy="6092428"/>
          </a:xfrm>
        </p:grpSpPr>
        <p:sp>
          <p:nvSpPr>
            <p:cNvPr id="387" name="Google Shape;387;p15"/>
            <p:cNvSpPr/>
            <p:nvPr/>
          </p:nvSpPr>
          <p:spPr>
            <a:xfrm>
              <a:off x="-3046026" y="-694451"/>
              <a:ext cx="3665448" cy="3665448"/>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15"/>
            <p:cNvGrpSpPr/>
            <p:nvPr/>
          </p:nvGrpSpPr>
          <p:grpSpPr>
            <a:xfrm>
              <a:off x="-929250" y="453872"/>
              <a:ext cx="2075558" cy="870854"/>
              <a:chOff x="1855275" y="1547350"/>
              <a:chExt cx="154800" cy="64900"/>
            </a:xfrm>
          </p:grpSpPr>
          <p:sp>
            <p:nvSpPr>
              <p:cNvPr id="389" name="Google Shape;389;p1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15"/>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 name="Google Shape;395;p15"/>
            <p:cNvGrpSpPr/>
            <p:nvPr/>
          </p:nvGrpSpPr>
          <p:grpSpPr>
            <a:xfrm flipH="1">
              <a:off x="-2637073" y="4477410"/>
              <a:ext cx="3620029" cy="920566"/>
              <a:chOff x="4939527" y="4919710"/>
              <a:chExt cx="3620029" cy="920566"/>
            </a:xfrm>
          </p:grpSpPr>
          <p:grpSp>
            <p:nvGrpSpPr>
              <p:cNvPr id="396" name="Google Shape;396;p15"/>
              <p:cNvGrpSpPr/>
              <p:nvPr/>
            </p:nvGrpSpPr>
            <p:grpSpPr>
              <a:xfrm>
                <a:off x="4939527" y="5053655"/>
                <a:ext cx="3620029" cy="786616"/>
                <a:chOff x="1855275" y="1578600"/>
                <a:chExt cx="154800" cy="33650"/>
              </a:xfrm>
            </p:grpSpPr>
            <p:sp>
              <p:nvSpPr>
                <p:cNvPr id="397" name="Google Shape;397;p1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1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2" name="Google Shape;402;p15"/>
          <p:cNvSpPr txBox="1">
            <a:spLocks noGrp="1"/>
          </p:cNvSpPr>
          <p:nvPr>
            <p:ph type="subTitle" idx="1"/>
          </p:nvPr>
        </p:nvSpPr>
        <p:spPr>
          <a:xfrm>
            <a:off x="865500" y="1674475"/>
            <a:ext cx="5895000" cy="2146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400"/>
              <a:buChar char="●"/>
              <a:defRPr sz="1400">
                <a:solidFill>
                  <a:schemeClr val="accent1"/>
                </a:solidFill>
              </a:defRPr>
            </a:lvl1pPr>
            <a:lvl2pPr lvl="1">
              <a:spcBef>
                <a:spcPts val="0"/>
              </a:spcBef>
              <a:spcAft>
                <a:spcPts val="0"/>
              </a:spcAft>
              <a:buClr>
                <a:schemeClr val="accent1"/>
              </a:buClr>
              <a:buSzPts val="1400"/>
              <a:buChar char="○"/>
              <a:defRPr>
                <a:solidFill>
                  <a:schemeClr val="accent1"/>
                </a:solidFill>
              </a:defRPr>
            </a:lvl2pPr>
            <a:lvl3pPr lvl="2">
              <a:spcBef>
                <a:spcPts val="0"/>
              </a:spcBef>
              <a:spcAft>
                <a:spcPts val="0"/>
              </a:spcAft>
              <a:buClr>
                <a:schemeClr val="accent1"/>
              </a:buClr>
              <a:buSzPts val="1400"/>
              <a:buChar char="■"/>
              <a:defRPr>
                <a:solidFill>
                  <a:schemeClr val="accent1"/>
                </a:solidFill>
              </a:defRPr>
            </a:lvl3pPr>
            <a:lvl4pPr lvl="3">
              <a:spcBef>
                <a:spcPts val="0"/>
              </a:spcBef>
              <a:spcAft>
                <a:spcPts val="0"/>
              </a:spcAft>
              <a:buClr>
                <a:schemeClr val="accent1"/>
              </a:buClr>
              <a:buSzPts val="1400"/>
              <a:buChar char="●"/>
              <a:defRPr>
                <a:solidFill>
                  <a:schemeClr val="accent1"/>
                </a:solidFill>
              </a:defRPr>
            </a:lvl4pPr>
            <a:lvl5pPr lvl="4">
              <a:spcBef>
                <a:spcPts val="0"/>
              </a:spcBef>
              <a:spcAft>
                <a:spcPts val="0"/>
              </a:spcAft>
              <a:buClr>
                <a:schemeClr val="accent1"/>
              </a:buClr>
              <a:buSzPts val="1400"/>
              <a:buChar char="○"/>
              <a:defRPr>
                <a:solidFill>
                  <a:schemeClr val="accent1"/>
                </a:solidFill>
              </a:defRPr>
            </a:lvl5pPr>
            <a:lvl6pPr lvl="5">
              <a:spcBef>
                <a:spcPts val="0"/>
              </a:spcBef>
              <a:spcAft>
                <a:spcPts val="0"/>
              </a:spcAft>
              <a:buClr>
                <a:schemeClr val="accent1"/>
              </a:buClr>
              <a:buSzPts val="1400"/>
              <a:buChar char="■"/>
              <a:defRPr>
                <a:solidFill>
                  <a:schemeClr val="accent1"/>
                </a:solidFill>
              </a:defRPr>
            </a:lvl6pPr>
            <a:lvl7pPr lvl="6">
              <a:spcBef>
                <a:spcPts val="0"/>
              </a:spcBef>
              <a:spcAft>
                <a:spcPts val="0"/>
              </a:spcAft>
              <a:buClr>
                <a:schemeClr val="accent1"/>
              </a:buClr>
              <a:buSzPts val="1400"/>
              <a:buChar char="●"/>
              <a:defRPr>
                <a:solidFill>
                  <a:schemeClr val="accent1"/>
                </a:solidFill>
              </a:defRPr>
            </a:lvl7pPr>
            <a:lvl8pPr lvl="7">
              <a:spcBef>
                <a:spcPts val="0"/>
              </a:spcBef>
              <a:spcAft>
                <a:spcPts val="0"/>
              </a:spcAft>
              <a:buClr>
                <a:schemeClr val="accent1"/>
              </a:buClr>
              <a:buSzPts val="1400"/>
              <a:buChar char="○"/>
              <a:defRPr>
                <a:solidFill>
                  <a:schemeClr val="accent1"/>
                </a:solidFill>
              </a:defRPr>
            </a:lvl8pPr>
            <a:lvl9pPr lvl="8">
              <a:spcBef>
                <a:spcPts val="0"/>
              </a:spcBef>
              <a:spcAft>
                <a:spcPts val="0"/>
              </a:spcAft>
              <a:buClr>
                <a:schemeClr val="accent1"/>
              </a:buClr>
              <a:buSzPts val="1400"/>
              <a:buChar char="■"/>
              <a:defRPr>
                <a:solidFill>
                  <a:schemeClr val="accent1"/>
                </a:solidFill>
              </a:defRPr>
            </a:lvl9pPr>
          </a:lstStyle>
          <a:p>
            <a:endParaRPr/>
          </a:p>
        </p:txBody>
      </p:sp>
      <p:sp>
        <p:nvSpPr>
          <p:cNvPr id="403" name="Google Shape;403;p1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852363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6626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a:ea typeface="Oxygen"/>
                <a:cs typeface="Oxygen"/>
                <a:sym typeface="Oxygen"/>
              </a:defRPr>
            </a:lvl2pPr>
            <a:lvl3pPr lvl="2" rtl="0">
              <a:spcBef>
                <a:spcPts val="0"/>
              </a:spcBef>
              <a:spcAft>
                <a:spcPts val="0"/>
              </a:spcAft>
              <a:buSzPts val="3200"/>
              <a:buNone/>
              <a:defRPr>
                <a:latin typeface="Oxygen"/>
                <a:ea typeface="Oxygen"/>
                <a:cs typeface="Oxygen"/>
                <a:sym typeface="Oxygen"/>
              </a:defRPr>
            </a:lvl3pPr>
            <a:lvl4pPr lvl="3" rtl="0">
              <a:spcBef>
                <a:spcPts val="0"/>
              </a:spcBef>
              <a:spcAft>
                <a:spcPts val="0"/>
              </a:spcAft>
              <a:buSzPts val="3200"/>
              <a:buNone/>
              <a:defRPr>
                <a:latin typeface="Oxygen"/>
                <a:ea typeface="Oxygen"/>
                <a:cs typeface="Oxygen"/>
                <a:sym typeface="Oxygen"/>
              </a:defRPr>
            </a:lvl4pPr>
            <a:lvl5pPr lvl="4" rtl="0">
              <a:spcBef>
                <a:spcPts val="0"/>
              </a:spcBef>
              <a:spcAft>
                <a:spcPts val="0"/>
              </a:spcAft>
              <a:buSzPts val="3200"/>
              <a:buNone/>
              <a:defRPr>
                <a:latin typeface="Oxygen"/>
                <a:ea typeface="Oxygen"/>
                <a:cs typeface="Oxygen"/>
                <a:sym typeface="Oxygen"/>
              </a:defRPr>
            </a:lvl5pPr>
            <a:lvl6pPr lvl="5" rtl="0">
              <a:spcBef>
                <a:spcPts val="0"/>
              </a:spcBef>
              <a:spcAft>
                <a:spcPts val="0"/>
              </a:spcAft>
              <a:buSzPts val="3200"/>
              <a:buNone/>
              <a:defRPr>
                <a:latin typeface="Oxygen"/>
                <a:ea typeface="Oxygen"/>
                <a:cs typeface="Oxygen"/>
                <a:sym typeface="Oxygen"/>
              </a:defRPr>
            </a:lvl6pPr>
            <a:lvl7pPr lvl="6" rtl="0">
              <a:spcBef>
                <a:spcPts val="0"/>
              </a:spcBef>
              <a:spcAft>
                <a:spcPts val="0"/>
              </a:spcAft>
              <a:buSzPts val="3200"/>
              <a:buNone/>
              <a:defRPr>
                <a:latin typeface="Oxygen"/>
                <a:ea typeface="Oxygen"/>
                <a:cs typeface="Oxygen"/>
                <a:sym typeface="Oxygen"/>
              </a:defRPr>
            </a:lvl7pPr>
            <a:lvl8pPr lvl="7" rtl="0">
              <a:spcBef>
                <a:spcPts val="0"/>
              </a:spcBef>
              <a:spcAft>
                <a:spcPts val="0"/>
              </a:spcAft>
              <a:buSzPts val="3200"/>
              <a:buNone/>
              <a:defRPr>
                <a:latin typeface="Oxygen"/>
                <a:ea typeface="Oxygen"/>
                <a:cs typeface="Oxygen"/>
                <a:sym typeface="Oxygen"/>
              </a:defRPr>
            </a:lvl8pPr>
            <a:lvl9pPr lvl="8" rtl="0">
              <a:spcBef>
                <a:spcPts val="0"/>
              </a:spcBef>
              <a:spcAft>
                <a:spcPts val="0"/>
              </a:spcAft>
              <a:buSzPts val="3200"/>
              <a:buNone/>
              <a:defRPr>
                <a:latin typeface="Oxygen"/>
                <a:ea typeface="Oxygen"/>
                <a:cs typeface="Oxygen"/>
                <a:sym typeface="Oxygen"/>
              </a:defRPr>
            </a:lvl9pPr>
          </a:lstStyle>
          <a:p>
            <a:endParaRPr/>
          </a:p>
        </p:txBody>
      </p:sp>
    </p:spTree>
    <p:extLst>
      <p:ext uri="{BB962C8B-B14F-4D97-AF65-F5344CB8AC3E}">
        <p14:creationId xmlns:p14="http://schemas.microsoft.com/office/powerpoint/2010/main" val="427972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404"/>
        <p:cNvGrpSpPr/>
        <p:nvPr/>
      </p:nvGrpSpPr>
      <p:grpSpPr>
        <a:xfrm>
          <a:off x="0" y="0"/>
          <a:ext cx="0" cy="0"/>
          <a:chOff x="0" y="0"/>
          <a:chExt cx="0" cy="0"/>
        </a:xfrm>
      </p:grpSpPr>
      <p:grpSp>
        <p:nvGrpSpPr>
          <p:cNvPr id="405" name="Google Shape;405;p16"/>
          <p:cNvGrpSpPr/>
          <p:nvPr/>
        </p:nvGrpSpPr>
        <p:grpSpPr>
          <a:xfrm>
            <a:off x="-1517075" y="-331176"/>
            <a:ext cx="3035943" cy="2869566"/>
            <a:chOff x="-1517075" y="-331176"/>
            <a:chExt cx="3035943" cy="2869566"/>
          </a:xfrm>
        </p:grpSpPr>
        <p:sp>
          <p:nvSpPr>
            <p:cNvPr id="406" name="Google Shape;406;p16"/>
            <p:cNvSpPr/>
            <p:nvPr/>
          </p:nvSpPr>
          <p:spPr>
            <a:xfrm>
              <a:off x="-15170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1119940" y="85853"/>
              <a:ext cx="398929" cy="329503"/>
            </a:xfrm>
            <a:custGeom>
              <a:avLst/>
              <a:gdLst/>
              <a:ahLst/>
              <a:cxnLst/>
              <a:rect l="l" t="t" r="r" b="b"/>
              <a:pathLst>
                <a:path w="14848" h="12264" extrusionOk="0">
                  <a:moveTo>
                    <a:pt x="11835" y="7263"/>
                  </a:moveTo>
                  <a:cubicBezTo>
                    <a:pt x="13133" y="8132"/>
                    <a:pt x="14847" y="7108"/>
                    <a:pt x="14716" y="5560"/>
                  </a:cubicBezTo>
                  <a:cubicBezTo>
                    <a:pt x="14573" y="4001"/>
                    <a:pt x="12704" y="3298"/>
                    <a:pt x="11573" y="4382"/>
                  </a:cubicBezTo>
                  <a:cubicBezTo>
                    <a:pt x="10597" y="1608"/>
                    <a:pt x="7703" y="0"/>
                    <a:pt x="4834" y="619"/>
                  </a:cubicBezTo>
                  <a:cubicBezTo>
                    <a:pt x="1953" y="1239"/>
                    <a:pt x="0" y="3906"/>
                    <a:pt x="262" y="6834"/>
                  </a:cubicBezTo>
                  <a:cubicBezTo>
                    <a:pt x="524" y="9775"/>
                    <a:pt x="2917" y="12049"/>
                    <a:pt x="5858" y="12157"/>
                  </a:cubicBezTo>
                  <a:cubicBezTo>
                    <a:pt x="8799" y="12264"/>
                    <a:pt x="11359" y="10168"/>
                    <a:pt x="11835" y="726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91478" y="2116436"/>
              <a:ext cx="421632" cy="421954"/>
            </a:xfrm>
            <a:custGeom>
              <a:avLst/>
              <a:gdLst/>
              <a:ahLst/>
              <a:cxnLst/>
              <a:rect l="l" t="t" r="r" b="b"/>
              <a:pathLst>
                <a:path w="15693" h="15705" extrusionOk="0">
                  <a:moveTo>
                    <a:pt x="14229" y="5203"/>
                  </a:moveTo>
                  <a:cubicBezTo>
                    <a:pt x="15693" y="8728"/>
                    <a:pt x="14026" y="12776"/>
                    <a:pt x="10490" y="14240"/>
                  </a:cubicBezTo>
                  <a:cubicBezTo>
                    <a:pt x="6966" y="15705"/>
                    <a:pt x="2918" y="14026"/>
                    <a:pt x="1453" y="10502"/>
                  </a:cubicBezTo>
                  <a:cubicBezTo>
                    <a:pt x="1" y="6966"/>
                    <a:pt x="1667" y="2929"/>
                    <a:pt x="5204" y="1465"/>
                  </a:cubicBezTo>
                  <a:cubicBezTo>
                    <a:pt x="8728" y="0"/>
                    <a:pt x="12776" y="1679"/>
                    <a:pt x="14229" y="520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676783" y="1970644"/>
              <a:ext cx="72650" cy="72650"/>
            </a:xfrm>
            <a:custGeom>
              <a:avLst/>
              <a:gdLst/>
              <a:ahLst/>
              <a:cxnLst/>
              <a:rect l="l" t="t" r="r" b="b"/>
              <a:pathLst>
                <a:path w="2704" h="2704" extrusionOk="0">
                  <a:moveTo>
                    <a:pt x="2703" y="1548"/>
                  </a:moveTo>
                  <a:cubicBezTo>
                    <a:pt x="2703" y="512"/>
                    <a:pt x="1453" y="0"/>
                    <a:pt x="727" y="727"/>
                  </a:cubicBezTo>
                  <a:cubicBezTo>
                    <a:pt x="1" y="1453"/>
                    <a:pt x="513" y="2691"/>
                    <a:pt x="1549" y="2703"/>
                  </a:cubicBezTo>
                  <a:cubicBezTo>
                    <a:pt x="2180" y="2703"/>
                    <a:pt x="2703" y="2179"/>
                    <a:pt x="2703" y="15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16"/>
          <p:cNvGrpSpPr/>
          <p:nvPr/>
        </p:nvGrpSpPr>
        <p:grpSpPr>
          <a:xfrm>
            <a:off x="-1584205" y="662105"/>
            <a:ext cx="1701360" cy="714504"/>
            <a:chOff x="1855275" y="1547350"/>
            <a:chExt cx="154800" cy="64900"/>
          </a:xfrm>
        </p:grpSpPr>
        <p:sp>
          <p:nvSpPr>
            <p:cNvPr id="411" name="Google Shape;411;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a:off x="-295372" y="212946"/>
            <a:ext cx="1015116" cy="449160"/>
            <a:chOff x="1855275" y="1547350"/>
            <a:chExt cx="154800" cy="64900"/>
          </a:xfrm>
        </p:grpSpPr>
        <p:sp>
          <p:nvSpPr>
            <p:cNvPr id="417" name="Google Shape;417;p1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a:off x="2022628" y="3291423"/>
            <a:ext cx="9445269" cy="2101523"/>
            <a:chOff x="2022628" y="3291423"/>
            <a:chExt cx="9445269" cy="2101523"/>
          </a:xfrm>
        </p:grpSpPr>
        <p:sp>
          <p:nvSpPr>
            <p:cNvPr id="423" name="Google Shape;423;p16"/>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1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26" name="Google Shape;426;p16"/>
          <p:cNvSpPr txBox="1">
            <a:spLocks noGrp="1"/>
          </p:cNvSpPr>
          <p:nvPr>
            <p:ph type="subTitle" idx="1"/>
          </p:nvPr>
        </p:nvSpPr>
        <p:spPr>
          <a:xfrm>
            <a:off x="65617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7" name="Google Shape;427;p16"/>
          <p:cNvSpPr txBox="1">
            <a:spLocks noGrp="1"/>
          </p:cNvSpPr>
          <p:nvPr>
            <p:ph type="subTitle" idx="2"/>
          </p:nvPr>
        </p:nvSpPr>
        <p:spPr>
          <a:xfrm>
            <a:off x="3410925" y="2750762"/>
            <a:ext cx="23223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8" name="Google Shape;428;p16"/>
          <p:cNvSpPr txBox="1">
            <a:spLocks noGrp="1"/>
          </p:cNvSpPr>
          <p:nvPr>
            <p:ph type="subTitle" idx="3"/>
          </p:nvPr>
        </p:nvSpPr>
        <p:spPr>
          <a:xfrm>
            <a:off x="6165825" y="2750762"/>
            <a:ext cx="23220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29" name="Google Shape;429;p16"/>
          <p:cNvSpPr txBox="1">
            <a:spLocks noGrp="1"/>
          </p:cNvSpPr>
          <p:nvPr>
            <p:ph type="subTitle" idx="4"/>
          </p:nvPr>
        </p:nvSpPr>
        <p:spPr>
          <a:xfrm>
            <a:off x="65618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0" name="Google Shape;430;p16"/>
          <p:cNvSpPr txBox="1">
            <a:spLocks noGrp="1"/>
          </p:cNvSpPr>
          <p:nvPr>
            <p:ph type="subTitle" idx="5"/>
          </p:nvPr>
        </p:nvSpPr>
        <p:spPr>
          <a:xfrm>
            <a:off x="3410929" y="2382911"/>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31" name="Google Shape;431;p16"/>
          <p:cNvSpPr txBox="1">
            <a:spLocks noGrp="1"/>
          </p:cNvSpPr>
          <p:nvPr>
            <p:ph type="subTitle" idx="6"/>
          </p:nvPr>
        </p:nvSpPr>
        <p:spPr>
          <a:xfrm>
            <a:off x="6165675" y="2382911"/>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1"/>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8416273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lt1"/>
        </a:solidFill>
        <a:effectLst/>
      </p:bgPr>
    </p:bg>
    <p:spTree>
      <p:nvGrpSpPr>
        <p:cNvPr id="1" name="Shape 438"/>
        <p:cNvGrpSpPr/>
        <p:nvPr/>
      </p:nvGrpSpPr>
      <p:grpSpPr>
        <a:xfrm>
          <a:off x="0" y="0"/>
          <a:ext cx="0" cy="0"/>
          <a:chOff x="0" y="0"/>
          <a:chExt cx="0" cy="0"/>
        </a:xfrm>
      </p:grpSpPr>
      <p:grpSp>
        <p:nvGrpSpPr>
          <p:cNvPr id="439" name="Google Shape;439;p18"/>
          <p:cNvGrpSpPr/>
          <p:nvPr/>
        </p:nvGrpSpPr>
        <p:grpSpPr>
          <a:xfrm>
            <a:off x="-1986325" y="-331176"/>
            <a:ext cx="12524256" cy="5655099"/>
            <a:chOff x="-1986325" y="-331176"/>
            <a:chExt cx="12524256" cy="5655099"/>
          </a:xfrm>
        </p:grpSpPr>
        <p:sp>
          <p:nvSpPr>
            <p:cNvPr id="440" name="Google Shape;440;p18"/>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179192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8"/>
            <p:cNvGrpSpPr/>
            <p:nvPr/>
          </p:nvGrpSpPr>
          <p:grpSpPr>
            <a:xfrm>
              <a:off x="-678319" y="212946"/>
              <a:ext cx="1015116" cy="449160"/>
              <a:chOff x="1855275" y="1547350"/>
              <a:chExt cx="154800" cy="64900"/>
            </a:xfrm>
          </p:grpSpPr>
          <p:sp>
            <p:nvSpPr>
              <p:cNvPr id="445" name="Google Shape;445;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18"/>
            <p:cNvGrpSpPr/>
            <p:nvPr/>
          </p:nvGrpSpPr>
          <p:grpSpPr>
            <a:xfrm>
              <a:off x="-122276" y="903861"/>
              <a:ext cx="1229545" cy="543972"/>
              <a:chOff x="1855275" y="1547350"/>
              <a:chExt cx="154800" cy="64900"/>
            </a:xfrm>
          </p:grpSpPr>
          <p:sp>
            <p:nvSpPr>
              <p:cNvPr id="451" name="Google Shape;451;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18"/>
            <p:cNvGrpSpPr/>
            <p:nvPr/>
          </p:nvGrpSpPr>
          <p:grpSpPr>
            <a:xfrm rot="10800000" flipH="1">
              <a:off x="7353355" y="54"/>
              <a:ext cx="3184577" cy="1408784"/>
              <a:chOff x="1855275" y="1547350"/>
              <a:chExt cx="154800" cy="64900"/>
            </a:xfrm>
          </p:grpSpPr>
          <p:sp>
            <p:nvSpPr>
              <p:cNvPr id="457" name="Google Shape;457;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8"/>
            <p:cNvGrpSpPr/>
            <p:nvPr/>
          </p:nvGrpSpPr>
          <p:grpSpPr>
            <a:xfrm>
              <a:off x="8487824" y="584936"/>
              <a:ext cx="1229545" cy="543972"/>
              <a:chOff x="1855275" y="1547350"/>
              <a:chExt cx="154800" cy="64900"/>
            </a:xfrm>
          </p:grpSpPr>
          <p:sp>
            <p:nvSpPr>
              <p:cNvPr id="463" name="Google Shape;463;p1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8" name="Google Shape;468;p1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469" name="Google Shape;469;p18"/>
          <p:cNvSpPr txBox="1">
            <a:spLocks noGrp="1"/>
          </p:cNvSpPr>
          <p:nvPr>
            <p:ph type="subTitle" idx="1"/>
          </p:nvPr>
        </p:nvSpPr>
        <p:spPr>
          <a:xfrm>
            <a:off x="65617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0" name="Google Shape;470;p18"/>
          <p:cNvSpPr txBox="1">
            <a:spLocks noGrp="1"/>
          </p:cNvSpPr>
          <p:nvPr>
            <p:ph type="subTitle" idx="2"/>
          </p:nvPr>
        </p:nvSpPr>
        <p:spPr>
          <a:xfrm>
            <a:off x="3410925" y="205742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1" name="Google Shape;471;p18"/>
          <p:cNvSpPr txBox="1">
            <a:spLocks noGrp="1"/>
          </p:cNvSpPr>
          <p:nvPr>
            <p:ph type="subTitle" idx="3"/>
          </p:nvPr>
        </p:nvSpPr>
        <p:spPr>
          <a:xfrm>
            <a:off x="6165825" y="205742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2" name="Google Shape;472;p18"/>
          <p:cNvSpPr txBox="1">
            <a:spLocks noGrp="1"/>
          </p:cNvSpPr>
          <p:nvPr>
            <p:ph type="subTitle" idx="4"/>
          </p:nvPr>
        </p:nvSpPr>
        <p:spPr>
          <a:xfrm>
            <a:off x="65618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3" name="Google Shape;473;p18"/>
          <p:cNvSpPr txBox="1">
            <a:spLocks noGrp="1"/>
          </p:cNvSpPr>
          <p:nvPr>
            <p:ph type="subTitle" idx="5"/>
          </p:nvPr>
        </p:nvSpPr>
        <p:spPr>
          <a:xfrm>
            <a:off x="3410929" y="168958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4" name="Google Shape;474;p18"/>
          <p:cNvSpPr txBox="1">
            <a:spLocks noGrp="1"/>
          </p:cNvSpPr>
          <p:nvPr>
            <p:ph type="subTitle" idx="6"/>
          </p:nvPr>
        </p:nvSpPr>
        <p:spPr>
          <a:xfrm>
            <a:off x="6165675" y="168958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5" name="Google Shape;475;p18"/>
          <p:cNvSpPr txBox="1">
            <a:spLocks noGrp="1"/>
          </p:cNvSpPr>
          <p:nvPr>
            <p:ph type="subTitle" idx="7"/>
          </p:nvPr>
        </p:nvSpPr>
        <p:spPr>
          <a:xfrm>
            <a:off x="65617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6" name="Google Shape;476;p18"/>
          <p:cNvSpPr txBox="1">
            <a:spLocks noGrp="1"/>
          </p:cNvSpPr>
          <p:nvPr>
            <p:ph type="subTitle" idx="8"/>
          </p:nvPr>
        </p:nvSpPr>
        <p:spPr>
          <a:xfrm>
            <a:off x="3410925" y="3516979"/>
            <a:ext cx="23223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7" name="Google Shape;477;p18"/>
          <p:cNvSpPr txBox="1">
            <a:spLocks noGrp="1"/>
          </p:cNvSpPr>
          <p:nvPr>
            <p:ph type="subTitle" idx="9"/>
          </p:nvPr>
        </p:nvSpPr>
        <p:spPr>
          <a:xfrm>
            <a:off x="6165825" y="3516979"/>
            <a:ext cx="2322000" cy="76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478" name="Google Shape;478;p18"/>
          <p:cNvSpPr txBox="1">
            <a:spLocks noGrp="1"/>
          </p:cNvSpPr>
          <p:nvPr>
            <p:ph type="subTitle" idx="13"/>
          </p:nvPr>
        </p:nvSpPr>
        <p:spPr>
          <a:xfrm>
            <a:off x="65618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79" name="Google Shape;479;p18"/>
          <p:cNvSpPr txBox="1">
            <a:spLocks noGrp="1"/>
          </p:cNvSpPr>
          <p:nvPr>
            <p:ph type="subTitle" idx="14"/>
          </p:nvPr>
        </p:nvSpPr>
        <p:spPr>
          <a:xfrm>
            <a:off x="3410929" y="3149136"/>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480" name="Google Shape;480;p18"/>
          <p:cNvSpPr txBox="1">
            <a:spLocks noGrp="1"/>
          </p:cNvSpPr>
          <p:nvPr>
            <p:ph type="subTitle" idx="15"/>
          </p:nvPr>
        </p:nvSpPr>
        <p:spPr>
          <a:xfrm>
            <a:off x="6165675" y="3149136"/>
            <a:ext cx="23220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942751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618931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090153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8916740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0819564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654"/>
        <p:cNvGrpSpPr/>
        <p:nvPr/>
      </p:nvGrpSpPr>
      <p:grpSpPr>
        <a:xfrm>
          <a:off x="0" y="0"/>
          <a:ext cx="0" cy="0"/>
          <a:chOff x="0" y="0"/>
          <a:chExt cx="0" cy="0"/>
        </a:xfrm>
      </p:grpSpPr>
      <p:grpSp>
        <p:nvGrpSpPr>
          <p:cNvPr id="655" name="Google Shape;655;p23"/>
          <p:cNvGrpSpPr/>
          <p:nvPr/>
        </p:nvGrpSpPr>
        <p:grpSpPr>
          <a:xfrm>
            <a:off x="120305" y="270017"/>
            <a:ext cx="9732163" cy="5102084"/>
            <a:chOff x="120305" y="270017"/>
            <a:chExt cx="9732163" cy="5102084"/>
          </a:xfrm>
        </p:grpSpPr>
        <p:sp>
          <p:nvSpPr>
            <p:cNvPr id="656" name="Google Shape;656;p23"/>
            <p:cNvSpPr/>
            <p:nvPr/>
          </p:nvSpPr>
          <p:spPr>
            <a:xfrm flipH="1">
              <a:off x="2022448"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3"/>
            <p:cNvGrpSpPr/>
            <p:nvPr/>
          </p:nvGrpSpPr>
          <p:grpSpPr>
            <a:xfrm>
              <a:off x="120305" y="325067"/>
              <a:ext cx="1646313" cy="690315"/>
              <a:chOff x="1855275" y="1547350"/>
              <a:chExt cx="154800" cy="64900"/>
            </a:xfrm>
          </p:grpSpPr>
          <p:sp>
            <p:nvSpPr>
              <p:cNvPr id="658" name="Google Shape;658;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23"/>
            <p:cNvGrpSpPr/>
            <p:nvPr/>
          </p:nvGrpSpPr>
          <p:grpSpPr>
            <a:xfrm>
              <a:off x="8206155" y="270017"/>
              <a:ext cx="1646313" cy="690315"/>
              <a:chOff x="1855275" y="1547350"/>
              <a:chExt cx="154800" cy="64900"/>
            </a:xfrm>
          </p:grpSpPr>
          <p:sp>
            <p:nvSpPr>
              <p:cNvPr id="664" name="Google Shape;664;p2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23"/>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0003024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2235" y="4333542"/>
            <a:ext cx="9992699" cy="1038558"/>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459029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100311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extLst>
      <p:ext uri="{BB962C8B-B14F-4D97-AF65-F5344CB8AC3E}">
        <p14:creationId xmlns:p14="http://schemas.microsoft.com/office/powerpoint/2010/main" val="7456491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7339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solidFill>
          <a:schemeClr val="lt1"/>
        </a:solidFill>
        <a:effectLst/>
      </p:bgPr>
    </p:bg>
    <p:spTree>
      <p:nvGrpSpPr>
        <p:cNvPr id="1" name="Shape 432"/>
        <p:cNvGrpSpPr/>
        <p:nvPr/>
      </p:nvGrpSpPr>
      <p:grpSpPr>
        <a:xfrm>
          <a:off x="0" y="0"/>
          <a:ext cx="0" cy="0"/>
          <a:chOff x="0" y="0"/>
          <a:chExt cx="0" cy="0"/>
        </a:xfrm>
      </p:grpSpPr>
      <p:grpSp>
        <p:nvGrpSpPr>
          <p:cNvPr id="433" name="Google Shape;433;p17"/>
          <p:cNvGrpSpPr/>
          <p:nvPr/>
        </p:nvGrpSpPr>
        <p:grpSpPr>
          <a:xfrm>
            <a:off x="-1808425" y="3493317"/>
            <a:ext cx="6532825" cy="1899715"/>
            <a:chOff x="-1808425" y="3493317"/>
            <a:chExt cx="6532825" cy="1899715"/>
          </a:xfrm>
        </p:grpSpPr>
        <p:sp>
          <p:nvSpPr>
            <p:cNvPr id="434" name="Google Shape;434;p17"/>
            <p:cNvSpPr/>
            <p:nvPr/>
          </p:nvSpPr>
          <p:spPr>
            <a:xfrm flipH="1">
              <a:off x="-51" y="4207899"/>
              <a:ext cx="4724451"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17"/>
          <p:cNvSpPr txBox="1">
            <a:spLocks noGrp="1"/>
          </p:cNvSpPr>
          <p:nvPr>
            <p:ph type="body" idx="1"/>
          </p:nvPr>
        </p:nvSpPr>
        <p:spPr>
          <a:xfrm>
            <a:off x="1094100" y="3034350"/>
            <a:ext cx="3050400" cy="88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solidFill>
                  <a:schemeClr val="accent1"/>
                </a:solidFill>
              </a:defRPr>
            </a:lvl1pPr>
            <a:lvl2pPr marL="914400" lvl="1" indent="-317500" rtl="0">
              <a:lnSpc>
                <a:spcPct val="100000"/>
              </a:lnSpc>
              <a:spcBef>
                <a:spcPts val="0"/>
              </a:spcBef>
              <a:spcAft>
                <a:spcPts val="0"/>
              </a:spcAft>
              <a:buSzPts val="1400"/>
              <a:buChar char="○"/>
              <a:defRPr>
                <a:solidFill>
                  <a:schemeClr val="accent1"/>
                </a:solidFill>
              </a:defRPr>
            </a:lvl2pPr>
            <a:lvl3pPr marL="1371600" lvl="2" indent="-317500" rtl="0">
              <a:lnSpc>
                <a:spcPct val="100000"/>
              </a:lnSpc>
              <a:spcBef>
                <a:spcPts val="0"/>
              </a:spcBef>
              <a:spcAft>
                <a:spcPts val="0"/>
              </a:spcAft>
              <a:buSzPts val="1400"/>
              <a:buChar char="■"/>
              <a:defRPr>
                <a:solidFill>
                  <a:schemeClr val="accent1"/>
                </a:solidFill>
              </a:defRPr>
            </a:lvl3pPr>
            <a:lvl4pPr marL="1828800" lvl="3" indent="-317500" rtl="0">
              <a:lnSpc>
                <a:spcPct val="100000"/>
              </a:lnSpc>
              <a:spcBef>
                <a:spcPts val="0"/>
              </a:spcBef>
              <a:spcAft>
                <a:spcPts val="0"/>
              </a:spcAft>
              <a:buSzPts val="1400"/>
              <a:buChar char="●"/>
              <a:defRPr>
                <a:solidFill>
                  <a:schemeClr val="accent1"/>
                </a:solidFill>
              </a:defRPr>
            </a:lvl4pPr>
            <a:lvl5pPr marL="2286000" lvl="4" indent="-317500" rtl="0">
              <a:lnSpc>
                <a:spcPct val="100000"/>
              </a:lnSpc>
              <a:spcBef>
                <a:spcPts val="0"/>
              </a:spcBef>
              <a:spcAft>
                <a:spcPts val="0"/>
              </a:spcAft>
              <a:buSzPts val="1400"/>
              <a:buChar char="○"/>
              <a:defRPr>
                <a:solidFill>
                  <a:schemeClr val="accent1"/>
                </a:solidFill>
              </a:defRPr>
            </a:lvl5pPr>
            <a:lvl6pPr marL="2743200" lvl="5" indent="-317500" rtl="0">
              <a:lnSpc>
                <a:spcPct val="100000"/>
              </a:lnSpc>
              <a:spcBef>
                <a:spcPts val="0"/>
              </a:spcBef>
              <a:spcAft>
                <a:spcPts val="0"/>
              </a:spcAft>
              <a:buSzPts val="1400"/>
              <a:buChar char="■"/>
              <a:defRPr>
                <a:solidFill>
                  <a:schemeClr val="accent1"/>
                </a:solidFill>
              </a:defRPr>
            </a:lvl6pPr>
            <a:lvl7pPr marL="3200400" lvl="6" indent="-317500" rtl="0">
              <a:lnSpc>
                <a:spcPct val="100000"/>
              </a:lnSpc>
              <a:spcBef>
                <a:spcPts val="0"/>
              </a:spcBef>
              <a:spcAft>
                <a:spcPts val="0"/>
              </a:spcAft>
              <a:buSzPts val="1400"/>
              <a:buChar char="●"/>
              <a:defRPr>
                <a:solidFill>
                  <a:schemeClr val="accent1"/>
                </a:solidFill>
              </a:defRPr>
            </a:lvl7pPr>
            <a:lvl8pPr marL="3657600" lvl="7" indent="-317500" rtl="0">
              <a:lnSpc>
                <a:spcPct val="100000"/>
              </a:lnSpc>
              <a:spcBef>
                <a:spcPts val="0"/>
              </a:spcBef>
              <a:spcAft>
                <a:spcPts val="0"/>
              </a:spcAft>
              <a:buSzPts val="1400"/>
              <a:buChar char="○"/>
              <a:defRPr>
                <a:solidFill>
                  <a:schemeClr val="accent1"/>
                </a:solidFill>
              </a:defRPr>
            </a:lvl8pPr>
            <a:lvl9pPr marL="4114800" lvl="8" indent="-317500" rtl="0">
              <a:lnSpc>
                <a:spcPct val="100000"/>
              </a:lnSpc>
              <a:spcBef>
                <a:spcPts val="0"/>
              </a:spcBef>
              <a:spcAft>
                <a:spcPts val="0"/>
              </a:spcAft>
              <a:buSzPts val="1400"/>
              <a:buChar char="■"/>
              <a:defRPr>
                <a:solidFill>
                  <a:schemeClr val="accent1"/>
                </a:solidFill>
              </a:defRPr>
            </a:lvl9pPr>
          </a:lstStyle>
          <a:p>
            <a:endParaRPr/>
          </a:p>
        </p:txBody>
      </p:sp>
      <p:sp>
        <p:nvSpPr>
          <p:cNvPr id="437" name="Google Shape;437;p17"/>
          <p:cNvSpPr txBox="1">
            <a:spLocks noGrp="1"/>
          </p:cNvSpPr>
          <p:nvPr>
            <p:ph type="title"/>
          </p:nvPr>
        </p:nvSpPr>
        <p:spPr>
          <a:xfrm>
            <a:off x="1094100" y="1223550"/>
            <a:ext cx="3401400" cy="181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200"/>
              <a:buNone/>
              <a:defRPr sz="3800">
                <a:solidFill>
                  <a:schemeClr val="accent2"/>
                </a:solidFill>
              </a:defRPr>
            </a:lvl1pPr>
            <a:lvl2pPr lvl="1" rtl="0">
              <a:spcBef>
                <a:spcPts val="0"/>
              </a:spcBef>
              <a:spcAft>
                <a:spcPts val="0"/>
              </a:spcAft>
              <a:buSzPts val="3200"/>
              <a:buNone/>
              <a:defRPr>
                <a:latin typeface="Oxygen"/>
                <a:ea typeface="Oxygen"/>
                <a:cs typeface="Oxygen"/>
                <a:sym typeface="Oxygen"/>
              </a:defRPr>
            </a:lvl2pPr>
            <a:lvl3pPr lvl="2" rtl="0">
              <a:spcBef>
                <a:spcPts val="0"/>
              </a:spcBef>
              <a:spcAft>
                <a:spcPts val="0"/>
              </a:spcAft>
              <a:buSzPts val="3200"/>
              <a:buNone/>
              <a:defRPr>
                <a:latin typeface="Oxygen"/>
                <a:ea typeface="Oxygen"/>
                <a:cs typeface="Oxygen"/>
                <a:sym typeface="Oxygen"/>
              </a:defRPr>
            </a:lvl3pPr>
            <a:lvl4pPr lvl="3" rtl="0">
              <a:spcBef>
                <a:spcPts val="0"/>
              </a:spcBef>
              <a:spcAft>
                <a:spcPts val="0"/>
              </a:spcAft>
              <a:buSzPts val="3200"/>
              <a:buNone/>
              <a:defRPr>
                <a:latin typeface="Oxygen"/>
                <a:ea typeface="Oxygen"/>
                <a:cs typeface="Oxygen"/>
                <a:sym typeface="Oxygen"/>
              </a:defRPr>
            </a:lvl4pPr>
            <a:lvl5pPr lvl="4" rtl="0">
              <a:spcBef>
                <a:spcPts val="0"/>
              </a:spcBef>
              <a:spcAft>
                <a:spcPts val="0"/>
              </a:spcAft>
              <a:buSzPts val="3200"/>
              <a:buNone/>
              <a:defRPr>
                <a:latin typeface="Oxygen"/>
                <a:ea typeface="Oxygen"/>
                <a:cs typeface="Oxygen"/>
                <a:sym typeface="Oxygen"/>
              </a:defRPr>
            </a:lvl5pPr>
            <a:lvl6pPr lvl="5" rtl="0">
              <a:spcBef>
                <a:spcPts val="0"/>
              </a:spcBef>
              <a:spcAft>
                <a:spcPts val="0"/>
              </a:spcAft>
              <a:buSzPts val="3200"/>
              <a:buNone/>
              <a:defRPr>
                <a:latin typeface="Oxygen"/>
                <a:ea typeface="Oxygen"/>
                <a:cs typeface="Oxygen"/>
                <a:sym typeface="Oxygen"/>
              </a:defRPr>
            </a:lvl6pPr>
            <a:lvl7pPr lvl="6" rtl="0">
              <a:spcBef>
                <a:spcPts val="0"/>
              </a:spcBef>
              <a:spcAft>
                <a:spcPts val="0"/>
              </a:spcAft>
              <a:buSzPts val="3200"/>
              <a:buNone/>
              <a:defRPr>
                <a:latin typeface="Oxygen"/>
                <a:ea typeface="Oxygen"/>
                <a:cs typeface="Oxygen"/>
                <a:sym typeface="Oxygen"/>
              </a:defRPr>
            </a:lvl7pPr>
            <a:lvl8pPr lvl="7" rtl="0">
              <a:spcBef>
                <a:spcPts val="0"/>
              </a:spcBef>
              <a:spcAft>
                <a:spcPts val="0"/>
              </a:spcAft>
              <a:buSzPts val="3200"/>
              <a:buNone/>
              <a:defRPr>
                <a:latin typeface="Oxygen"/>
                <a:ea typeface="Oxygen"/>
                <a:cs typeface="Oxygen"/>
                <a:sym typeface="Oxygen"/>
              </a:defRPr>
            </a:lvl8pPr>
            <a:lvl9pPr lvl="8" rtl="0">
              <a:spcBef>
                <a:spcPts val="0"/>
              </a:spcBef>
              <a:spcAft>
                <a:spcPts val="0"/>
              </a:spcAft>
              <a:buSzPts val="3200"/>
              <a:buNone/>
              <a:defRPr>
                <a:latin typeface="Oxygen"/>
                <a:ea typeface="Oxygen"/>
                <a:cs typeface="Oxygen"/>
                <a:sym typeface="Oxygen"/>
              </a:defRPr>
            </a:lvl9pPr>
          </a:lstStyle>
          <a:p>
            <a:endParaRPr/>
          </a:p>
        </p:txBody>
      </p:sp>
    </p:spTree>
    <p:extLst>
      <p:ext uri="{BB962C8B-B14F-4D97-AF65-F5344CB8AC3E}">
        <p14:creationId xmlns:p14="http://schemas.microsoft.com/office/powerpoint/2010/main" val="41793712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809626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787610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581417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41273682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930" name="Google Shape;930;p32"/>
          <p:cNvGrpSpPr/>
          <p:nvPr/>
        </p:nvGrpSpPr>
        <p:grpSpPr>
          <a:xfrm>
            <a:off x="-322188" y="139168"/>
            <a:ext cx="10357763" cy="5004359"/>
            <a:chOff x="-322188" y="139168"/>
            <a:chExt cx="10357763" cy="5004359"/>
          </a:xfrm>
        </p:grpSpPr>
        <p:grpSp>
          <p:nvGrpSpPr>
            <p:cNvPr id="931"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4888850" y="2246487"/>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5272363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accent1"/>
                </a:solidFill>
                <a:latin typeface="Oxygen"/>
                <a:ea typeface="Oxygen"/>
                <a:cs typeface="Oxygen"/>
                <a:sym typeface="Oxygen"/>
              </a:rPr>
              <a:t>CREDITS: This presentation template was created by </a:t>
            </a:r>
            <a:r>
              <a:rPr lang="en" sz="1200" b="1">
                <a:solidFill>
                  <a:schemeClr val="accen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Oxygen"/>
                <a:ea typeface="Oxygen"/>
                <a:cs typeface="Oxygen"/>
                <a:sym typeface="Oxygen"/>
              </a:rPr>
              <a:t>, including icons by </a:t>
            </a:r>
            <a:r>
              <a:rPr lang="en" sz="1200" b="1">
                <a:solidFill>
                  <a:schemeClr val="accen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Oxygen"/>
                <a:ea typeface="Oxygen"/>
                <a:cs typeface="Oxygen"/>
                <a:sym typeface="Oxygen"/>
              </a:rPr>
              <a:t> and infographics &amp; images by </a:t>
            </a:r>
            <a:r>
              <a:rPr lang="en" sz="1200" b="1">
                <a:solidFill>
                  <a:schemeClr val="accen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200">
                <a:solidFill>
                  <a:schemeClr val="accent1"/>
                </a:solidFill>
                <a:latin typeface="Oxygen"/>
                <a:ea typeface="Oxygen"/>
                <a:cs typeface="Oxygen"/>
                <a:sym typeface="Oxygen"/>
              </a:rPr>
              <a:t>.</a:t>
            </a:r>
            <a:endParaRPr sz="1200">
              <a:solidFill>
                <a:schemeClr val="accent1"/>
              </a:solidFill>
              <a:latin typeface="Oxygen"/>
              <a:ea typeface="Oxygen"/>
              <a:cs typeface="Oxygen"/>
              <a:sym typeface="Oxygen"/>
            </a:endParaRPr>
          </a:p>
        </p:txBody>
      </p:sp>
    </p:spTree>
    <p:extLst>
      <p:ext uri="{BB962C8B-B14F-4D97-AF65-F5344CB8AC3E}">
        <p14:creationId xmlns:p14="http://schemas.microsoft.com/office/powerpoint/2010/main" val="3034124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989"/>
        <p:cNvGrpSpPr/>
        <p:nvPr/>
      </p:nvGrpSpPr>
      <p:grpSpPr>
        <a:xfrm>
          <a:off x="0" y="0"/>
          <a:ext cx="0" cy="0"/>
          <a:chOff x="0" y="0"/>
          <a:chExt cx="0" cy="0"/>
        </a:xfrm>
      </p:grpSpPr>
      <p:grpSp>
        <p:nvGrpSpPr>
          <p:cNvPr id="990" name="Google Shape;990;p34"/>
          <p:cNvGrpSpPr/>
          <p:nvPr/>
        </p:nvGrpSpPr>
        <p:grpSpPr>
          <a:xfrm>
            <a:off x="-322188" y="139168"/>
            <a:ext cx="10357763" cy="5004359"/>
            <a:chOff x="-322188" y="139168"/>
            <a:chExt cx="10357763" cy="5004359"/>
          </a:xfrm>
        </p:grpSpPr>
        <p:grpSp>
          <p:nvGrpSpPr>
            <p:cNvPr id="991" name="Google Shape;991;p34"/>
            <p:cNvGrpSpPr/>
            <p:nvPr/>
          </p:nvGrpSpPr>
          <p:grpSpPr>
            <a:xfrm>
              <a:off x="7804562" y="907043"/>
              <a:ext cx="1252688" cy="584872"/>
              <a:chOff x="1855275" y="1547350"/>
              <a:chExt cx="154800" cy="64900"/>
            </a:xfrm>
          </p:grpSpPr>
          <p:sp>
            <p:nvSpPr>
              <p:cNvPr id="992" name="Google Shape;99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34"/>
            <p:cNvGrpSpPr/>
            <p:nvPr/>
          </p:nvGrpSpPr>
          <p:grpSpPr>
            <a:xfrm>
              <a:off x="7032652" y="354741"/>
              <a:ext cx="710300" cy="369320"/>
              <a:chOff x="1855275" y="1547350"/>
              <a:chExt cx="154800" cy="64900"/>
            </a:xfrm>
          </p:grpSpPr>
          <p:sp>
            <p:nvSpPr>
              <p:cNvPr id="998" name="Google Shape;998;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34"/>
            <p:cNvGrpSpPr/>
            <p:nvPr/>
          </p:nvGrpSpPr>
          <p:grpSpPr>
            <a:xfrm>
              <a:off x="8782887" y="139168"/>
              <a:ext cx="1252688" cy="584872"/>
              <a:chOff x="1855275" y="1547350"/>
              <a:chExt cx="154800" cy="64900"/>
            </a:xfrm>
          </p:grpSpPr>
          <p:sp>
            <p:nvSpPr>
              <p:cNvPr id="1004" name="Google Shape;1004;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34"/>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34"/>
            <p:cNvGrpSpPr/>
            <p:nvPr/>
          </p:nvGrpSpPr>
          <p:grpSpPr>
            <a:xfrm>
              <a:off x="-322188" y="139168"/>
              <a:ext cx="1252688" cy="584872"/>
              <a:chOff x="1855275" y="1547350"/>
              <a:chExt cx="154800" cy="64900"/>
            </a:xfrm>
          </p:grpSpPr>
          <p:sp>
            <p:nvSpPr>
              <p:cNvPr id="1012" name="Google Shape;1012;p3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7" name="Google Shape;1017;p3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1018" name="Google Shape;1018;p34"/>
          <p:cNvSpPr txBox="1">
            <a:spLocks noGrp="1"/>
          </p:cNvSpPr>
          <p:nvPr>
            <p:ph type="subTitle" idx="1"/>
          </p:nvPr>
        </p:nvSpPr>
        <p:spPr>
          <a:xfrm>
            <a:off x="5106550" y="27891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19" name="Google Shape;1019;p34"/>
          <p:cNvSpPr txBox="1">
            <a:spLocks noGrp="1"/>
          </p:cNvSpPr>
          <p:nvPr>
            <p:ph type="subTitle" idx="2"/>
          </p:nvPr>
        </p:nvSpPr>
        <p:spPr>
          <a:xfrm>
            <a:off x="5108850" y="2969100"/>
            <a:ext cx="3533700" cy="13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0" name="Google Shape;1020;p34"/>
          <p:cNvSpPr txBox="1">
            <a:spLocks noGrp="1"/>
          </p:cNvSpPr>
          <p:nvPr>
            <p:ph type="subTitle" idx="3"/>
          </p:nvPr>
        </p:nvSpPr>
        <p:spPr>
          <a:xfrm>
            <a:off x="713100" y="1332650"/>
            <a:ext cx="32415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1" name="Google Shape;1021;p34"/>
          <p:cNvSpPr txBox="1">
            <a:spLocks noGrp="1"/>
          </p:cNvSpPr>
          <p:nvPr>
            <p:ph type="subTitle" idx="4"/>
          </p:nvPr>
        </p:nvSpPr>
        <p:spPr>
          <a:xfrm>
            <a:off x="715600" y="1512600"/>
            <a:ext cx="4138500" cy="210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
        <p:nvSpPr>
          <p:cNvPr id="1022" name="Google Shape;1022;p34"/>
          <p:cNvSpPr txBox="1">
            <a:spLocks noGrp="1"/>
          </p:cNvSpPr>
          <p:nvPr>
            <p:ph type="subTitle" idx="5"/>
          </p:nvPr>
        </p:nvSpPr>
        <p:spPr>
          <a:xfrm>
            <a:off x="5105400" y="1332650"/>
            <a:ext cx="2970300" cy="25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2pPr>
            <a:lvl3pPr lvl="2"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3pPr>
            <a:lvl4pPr lvl="3"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4pPr>
            <a:lvl5pPr lvl="4"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5pPr>
            <a:lvl6pPr lvl="5"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6pPr>
            <a:lvl7pPr lvl="6"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7pPr>
            <a:lvl8pPr lvl="7"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8pPr>
            <a:lvl9pPr lvl="8" rtl="0">
              <a:spcBef>
                <a:spcPts val="0"/>
              </a:spcBef>
              <a:spcAft>
                <a:spcPts val="0"/>
              </a:spcAft>
              <a:buClr>
                <a:schemeClr val="accent1"/>
              </a:buClr>
              <a:buSzPts val="1600"/>
              <a:buFont typeface="Bebas Neue"/>
              <a:buNone/>
              <a:defRPr sz="1600" b="1">
                <a:solidFill>
                  <a:schemeClr val="accent1"/>
                </a:solidFill>
                <a:latin typeface="Bebas Neue"/>
                <a:ea typeface="Bebas Neue"/>
                <a:cs typeface="Bebas Neue"/>
                <a:sym typeface="Bebas Neue"/>
              </a:defRPr>
            </a:lvl9pPr>
          </a:lstStyle>
          <a:p>
            <a:endParaRPr/>
          </a:p>
        </p:txBody>
      </p:sp>
      <p:sp>
        <p:nvSpPr>
          <p:cNvPr id="1023" name="Google Shape;1023;p34"/>
          <p:cNvSpPr txBox="1">
            <a:spLocks noGrp="1"/>
          </p:cNvSpPr>
          <p:nvPr>
            <p:ph type="subTitle" idx="6"/>
          </p:nvPr>
        </p:nvSpPr>
        <p:spPr>
          <a:xfrm>
            <a:off x="5107700" y="1512600"/>
            <a:ext cx="3533700" cy="7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sz="1200">
                <a:solidFill>
                  <a:schemeClr val="accent1"/>
                </a:solidFill>
              </a:defRPr>
            </a:lvl1pPr>
            <a:lvl2pPr lvl="1" rtl="0">
              <a:spcBef>
                <a:spcPts val="0"/>
              </a:spcBef>
              <a:spcAft>
                <a:spcPts val="0"/>
              </a:spcAft>
              <a:buClr>
                <a:schemeClr val="accent1"/>
              </a:buClr>
              <a:buSzPts val="1400"/>
              <a:buChar char="○"/>
              <a:defRPr>
                <a:solidFill>
                  <a:schemeClr val="accent1"/>
                </a:solidFill>
              </a:defRPr>
            </a:lvl2pPr>
            <a:lvl3pPr lvl="2" rtl="0">
              <a:spcBef>
                <a:spcPts val="0"/>
              </a:spcBef>
              <a:spcAft>
                <a:spcPts val="0"/>
              </a:spcAft>
              <a:buClr>
                <a:schemeClr val="accent1"/>
              </a:buClr>
              <a:buSzPts val="1400"/>
              <a:buChar char="■"/>
              <a:defRPr>
                <a:solidFill>
                  <a:schemeClr val="accent1"/>
                </a:solidFill>
              </a:defRPr>
            </a:lvl3pPr>
            <a:lvl4pPr lvl="3" rtl="0">
              <a:spcBef>
                <a:spcPts val="0"/>
              </a:spcBef>
              <a:spcAft>
                <a:spcPts val="0"/>
              </a:spcAft>
              <a:buClr>
                <a:schemeClr val="accent1"/>
              </a:buClr>
              <a:buSzPts val="1400"/>
              <a:buChar char="●"/>
              <a:defRPr>
                <a:solidFill>
                  <a:schemeClr val="accent1"/>
                </a:solidFill>
              </a:defRPr>
            </a:lvl4pPr>
            <a:lvl5pPr lvl="4" rtl="0">
              <a:spcBef>
                <a:spcPts val="0"/>
              </a:spcBef>
              <a:spcAft>
                <a:spcPts val="0"/>
              </a:spcAft>
              <a:buClr>
                <a:schemeClr val="accent1"/>
              </a:buClr>
              <a:buSzPts val="1400"/>
              <a:buChar char="○"/>
              <a:defRPr>
                <a:solidFill>
                  <a:schemeClr val="accent1"/>
                </a:solidFill>
              </a:defRPr>
            </a:lvl5pPr>
            <a:lvl6pPr lvl="5" rtl="0">
              <a:spcBef>
                <a:spcPts val="0"/>
              </a:spcBef>
              <a:spcAft>
                <a:spcPts val="0"/>
              </a:spcAft>
              <a:buClr>
                <a:schemeClr val="accent1"/>
              </a:buClr>
              <a:buSzPts val="1400"/>
              <a:buChar char="■"/>
              <a:defRPr>
                <a:solidFill>
                  <a:schemeClr val="accent1"/>
                </a:solidFill>
              </a:defRPr>
            </a:lvl6pPr>
            <a:lvl7pPr lvl="6" rtl="0">
              <a:spcBef>
                <a:spcPts val="0"/>
              </a:spcBef>
              <a:spcAft>
                <a:spcPts val="0"/>
              </a:spcAft>
              <a:buClr>
                <a:schemeClr val="accent1"/>
              </a:buClr>
              <a:buSzPts val="1400"/>
              <a:buChar char="●"/>
              <a:defRPr>
                <a:solidFill>
                  <a:schemeClr val="accent1"/>
                </a:solidFill>
              </a:defRPr>
            </a:lvl7pPr>
            <a:lvl8pPr lvl="7" rtl="0">
              <a:spcBef>
                <a:spcPts val="0"/>
              </a:spcBef>
              <a:spcAft>
                <a:spcPts val="0"/>
              </a:spcAft>
              <a:buClr>
                <a:schemeClr val="accent1"/>
              </a:buClr>
              <a:buSzPts val="1400"/>
              <a:buChar char="○"/>
              <a:defRPr>
                <a:solidFill>
                  <a:schemeClr val="accent1"/>
                </a:solidFill>
              </a:defRPr>
            </a:lvl8pPr>
            <a:lvl9pPr lvl="8" rtl="0">
              <a:spcBef>
                <a:spcPts val="0"/>
              </a:spcBef>
              <a:spcAft>
                <a:spcPts val="0"/>
              </a:spcAft>
              <a:buClr>
                <a:schemeClr val="accent1"/>
              </a:buClr>
              <a:buSzPts val="1400"/>
              <a:buChar char="■"/>
              <a:defRPr>
                <a:solidFill>
                  <a:schemeClr val="accent1"/>
                </a:solidFill>
              </a:defRPr>
            </a:lvl9pPr>
          </a:lstStyle>
          <a:p>
            <a:endParaRPr/>
          </a:p>
        </p:txBody>
      </p:sp>
    </p:spTree>
    <p:extLst>
      <p:ext uri="{BB962C8B-B14F-4D97-AF65-F5344CB8AC3E}">
        <p14:creationId xmlns:p14="http://schemas.microsoft.com/office/powerpoint/2010/main" val="28800029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015259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21759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481"/>
        <p:cNvGrpSpPr/>
        <p:nvPr/>
      </p:nvGrpSpPr>
      <p:grpSpPr>
        <a:xfrm>
          <a:off x="0" y="0"/>
          <a:ext cx="0" cy="0"/>
          <a:chOff x="0" y="0"/>
          <a:chExt cx="0" cy="0"/>
        </a:xfrm>
      </p:grpSpPr>
      <p:grpSp>
        <p:nvGrpSpPr>
          <p:cNvPr id="482" name="Google Shape;482;p19"/>
          <p:cNvGrpSpPr/>
          <p:nvPr/>
        </p:nvGrpSpPr>
        <p:grpSpPr>
          <a:xfrm>
            <a:off x="-1780210" y="-202034"/>
            <a:ext cx="11377329" cy="5525945"/>
            <a:chOff x="-1780210" y="-202034"/>
            <a:chExt cx="11377329" cy="5525945"/>
          </a:xfrm>
        </p:grpSpPr>
        <p:sp>
          <p:nvSpPr>
            <p:cNvPr id="483" name="Google Shape;483;p19"/>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19"/>
            <p:cNvGrpSpPr/>
            <p:nvPr/>
          </p:nvGrpSpPr>
          <p:grpSpPr>
            <a:xfrm rot="10800000" flipH="1">
              <a:off x="-1780210" y="-202034"/>
              <a:ext cx="3448201" cy="1609702"/>
              <a:chOff x="1855275" y="1547350"/>
              <a:chExt cx="154800" cy="64900"/>
            </a:xfrm>
          </p:grpSpPr>
          <p:sp>
            <p:nvSpPr>
              <p:cNvPr id="485" name="Google Shape;485;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19"/>
            <p:cNvGrpSpPr/>
            <p:nvPr/>
          </p:nvGrpSpPr>
          <p:grpSpPr>
            <a:xfrm>
              <a:off x="-670876" y="584936"/>
              <a:ext cx="1229545" cy="543972"/>
              <a:chOff x="1855275" y="1547350"/>
              <a:chExt cx="154800" cy="64900"/>
            </a:xfrm>
          </p:grpSpPr>
          <p:sp>
            <p:nvSpPr>
              <p:cNvPr id="491" name="Google Shape;491;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19"/>
            <p:cNvGrpSpPr/>
            <p:nvPr/>
          </p:nvGrpSpPr>
          <p:grpSpPr>
            <a:xfrm>
              <a:off x="8367574" y="584936"/>
              <a:ext cx="1229545" cy="543972"/>
              <a:chOff x="1855275" y="1547350"/>
              <a:chExt cx="154800" cy="64900"/>
            </a:xfrm>
          </p:grpSpPr>
          <p:sp>
            <p:nvSpPr>
              <p:cNvPr id="497" name="Google Shape;497;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19"/>
            <p:cNvGrpSpPr/>
            <p:nvPr/>
          </p:nvGrpSpPr>
          <p:grpSpPr>
            <a:xfrm>
              <a:off x="7719943" y="253009"/>
              <a:ext cx="710950" cy="331918"/>
              <a:chOff x="1855275" y="1547350"/>
              <a:chExt cx="154800" cy="64900"/>
            </a:xfrm>
          </p:grpSpPr>
          <p:sp>
            <p:nvSpPr>
              <p:cNvPr id="503" name="Google Shape;503;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19"/>
            <p:cNvGrpSpPr/>
            <p:nvPr/>
          </p:nvGrpSpPr>
          <p:grpSpPr>
            <a:xfrm>
              <a:off x="7509572" y="790682"/>
              <a:ext cx="491769" cy="229558"/>
              <a:chOff x="1855275" y="1547350"/>
              <a:chExt cx="154800" cy="64900"/>
            </a:xfrm>
          </p:grpSpPr>
          <p:sp>
            <p:nvSpPr>
              <p:cNvPr id="509" name="Google Shape;509;p1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4" name="Google Shape;514;p1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38427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515"/>
        <p:cNvGrpSpPr/>
        <p:nvPr/>
      </p:nvGrpSpPr>
      <p:grpSpPr>
        <a:xfrm>
          <a:off x="0" y="0"/>
          <a:ext cx="0" cy="0"/>
          <a:chOff x="0" y="0"/>
          <a:chExt cx="0" cy="0"/>
        </a:xfrm>
      </p:grpSpPr>
      <p:grpSp>
        <p:nvGrpSpPr>
          <p:cNvPr id="516" name="Google Shape;516;p20"/>
          <p:cNvGrpSpPr/>
          <p:nvPr/>
        </p:nvGrpSpPr>
        <p:grpSpPr>
          <a:xfrm>
            <a:off x="-1951091" y="54"/>
            <a:ext cx="12489022" cy="5324046"/>
            <a:chOff x="-1951091" y="54"/>
            <a:chExt cx="12489022" cy="5324046"/>
          </a:xfrm>
        </p:grpSpPr>
        <p:grpSp>
          <p:nvGrpSpPr>
            <p:cNvPr id="517" name="Google Shape;517;p20"/>
            <p:cNvGrpSpPr/>
            <p:nvPr/>
          </p:nvGrpSpPr>
          <p:grpSpPr>
            <a:xfrm flipH="1">
              <a:off x="6143539" y="4521549"/>
              <a:ext cx="3620029" cy="802550"/>
              <a:chOff x="4939527" y="4919710"/>
              <a:chExt cx="3620029" cy="920566"/>
            </a:xfrm>
          </p:grpSpPr>
          <p:grpSp>
            <p:nvGrpSpPr>
              <p:cNvPr id="518" name="Google Shape;518;p20"/>
              <p:cNvGrpSpPr/>
              <p:nvPr/>
            </p:nvGrpSpPr>
            <p:grpSpPr>
              <a:xfrm>
                <a:off x="4939527" y="5053655"/>
                <a:ext cx="3620029" cy="786616"/>
                <a:chOff x="1855275" y="1578600"/>
                <a:chExt cx="154800" cy="33650"/>
              </a:xfrm>
            </p:grpSpPr>
            <p:sp>
              <p:nvSpPr>
                <p:cNvPr id="519" name="Google Shape;51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20"/>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0"/>
            <p:cNvGrpSpPr/>
            <p:nvPr/>
          </p:nvGrpSpPr>
          <p:grpSpPr>
            <a:xfrm>
              <a:off x="-1951091" y="54"/>
              <a:ext cx="12489022" cy="5324046"/>
              <a:chOff x="-1951091" y="54"/>
              <a:chExt cx="12489022" cy="5324046"/>
            </a:xfrm>
          </p:grpSpPr>
          <p:grpSp>
            <p:nvGrpSpPr>
              <p:cNvPr id="525" name="Google Shape;525;p20"/>
              <p:cNvGrpSpPr/>
              <p:nvPr/>
            </p:nvGrpSpPr>
            <p:grpSpPr>
              <a:xfrm>
                <a:off x="-1951091" y="3681827"/>
                <a:ext cx="3485260" cy="1461146"/>
                <a:chOff x="1855275" y="1547350"/>
                <a:chExt cx="154800" cy="64900"/>
              </a:xfrm>
            </p:grpSpPr>
            <p:sp>
              <p:nvSpPr>
                <p:cNvPr id="526" name="Google Shape;526;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20"/>
              <p:cNvGrpSpPr/>
              <p:nvPr/>
            </p:nvGrpSpPr>
            <p:grpSpPr>
              <a:xfrm>
                <a:off x="-1282595" y="624574"/>
                <a:ext cx="2047354" cy="859146"/>
                <a:chOff x="1855275" y="1547350"/>
                <a:chExt cx="154800" cy="64900"/>
              </a:xfrm>
            </p:grpSpPr>
            <p:sp>
              <p:nvSpPr>
                <p:cNvPr id="532" name="Google Shape;532;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20"/>
              <p:cNvGrpSpPr/>
              <p:nvPr/>
            </p:nvGrpSpPr>
            <p:grpSpPr>
              <a:xfrm rot="10800000" flipH="1">
                <a:off x="7353355" y="54"/>
                <a:ext cx="3184577" cy="1408784"/>
                <a:chOff x="1855275" y="1547350"/>
                <a:chExt cx="154800" cy="64900"/>
              </a:xfrm>
            </p:grpSpPr>
            <p:sp>
              <p:nvSpPr>
                <p:cNvPr id="538" name="Google Shape;538;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0"/>
              <p:cNvGrpSpPr/>
              <p:nvPr/>
            </p:nvGrpSpPr>
            <p:grpSpPr>
              <a:xfrm>
                <a:off x="8487824" y="584936"/>
                <a:ext cx="1229545" cy="543972"/>
                <a:chOff x="1855275" y="1547350"/>
                <a:chExt cx="154800" cy="64900"/>
              </a:xfrm>
            </p:grpSpPr>
            <p:sp>
              <p:nvSpPr>
                <p:cNvPr id="544" name="Google Shape;544;p2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0"/>
              <p:cNvGrpSpPr/>
              <p:nvPr/>
            </p:nvGrpSpPr>
            <p:grpSpPr>
              <a:xfrm>
                <a:off x="5881405" y="4312603"/>
                <a:ext cx="4316282" cy="1011498"/>
                <a:chOff x="3836925" y="3884274"/>
                <a:chExt cx="6143299" cy="1439649"/>
              </a:xfrm>
            </p:grpSpPr>
            <p:sp>
              <p:nvSpPr>
                <p:cNvPr id="550" name="Google Shape;550;p20"/>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0"/>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52" name="Google Shape;552;p2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386419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553"/>
        <p:cNvGrpSpPr/>
        <p:nvPr/>
      </p:nvGrpSpPr>
      <p:grpSpPr>
        <a:xfrm>
          <a:off x="0" y="0"/>
          <a:ext cx="0" cy="0"/>
          <a:chOff x="0" y="0"/>
          <a:chExt cx="0" cy="0"/>
        </a:xfrm>
      </p:grpSpPr>
      <p:grpSp>
        <p:nvGrpSpPr>
          <p:cNvPr id="554" name="Google Shape;554;p21"/>
          <p:cNvGrpSpPr/>
          <p:nvPr/>
        </p:nvGrpSpPr>
        <p:grpSpPr>
          <a:xfrm>
            <a:off x="-1265427" y="-194279"/>
            <a:ext cx="11954247" cy="5765486"/>
            <a:chOff x="-1265427" y="-194279"/>
            <a:chExt cx="11954247" cy="5765486"/>
          </a:xfrm>
        </p:grpSpPr>
        <p:grpSp>
          <p:nvGrpSpPr>
            <p:cNvPr id="555" name="Google Shape;555;p21"/>
            <p:cNvGrpSpPr/>
            <p:nvPr/>
          </p:nvGrpSpPr>
          <p:grpSpPr>
            <a:xfrm>
              <a:off x="-1265427" y="254880"/>
              <a:ext cx="1701360" cy="714504"/>
              <a:chOff x="1855275" y="1547350"/>
              <a:chExt cx="154800" cy="64900"/>
            </a:xfrm>
          </p:grpSpPr>
          <p:sp>
            <p:nvSpPr>
              <p:cNvPr id="556" name="Google Shape;55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21"/>
            <p:cNvGrpSpPr/>
            <p:nvPr/>
          </p:nvGrpSpPr>
          <p:grpSpPr>
            <a:xfrm>
              <a:off x="23406" y="-194279"/>
              <a:ext cx="1015116" cy="449160"/>
              <a:chOff x="1855275" y="1547350"/>
              <a:chExt cx="154800" cy="64900"/>
            </a:xfrm>
          </p:grpSpPr>
          <p:sp>
            <p:nvSpPr>
              <p:cNvPr id="562" name="Google Shape;56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1"/>
            <p:cNvGrpSpPr/>
            <p:nvPr/>
          </p:nvGrpSpPr>
          <p:grpSpPr>
            <a:xfrm>
              <a:off x="-1226394" y="3864424"/>
              <a:ext cx="3169437" cy="1333293"/>
              <a:chOff x="1855275" y="1547350"/>
              <a:chExt cx="154800" cy="64900"/>
            </a:xfrm>
          </p:grpSpPr>
          <p:sp>
            <p:nvSpPr>
              <p:cNvPr id="568" name="Google Shape;56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21"/>
            <p:cNvGrpSpPr/>
            <p:nvPr/>
          </p:nvGrpSpPr>
          <p:grpSpPr>
            <a:xfrm>
              <a:off x="7707068" y="4439151"/>
              <a:ext cx="1797135" cy="758571"/>
              <a:chOff x="1855275" y="1547350"/>
              <a:chExt cx="154800" cy="64900"/>
            </a:xfrm>
          </p:grpSpPr>
          <p:sp>
            <p:nvSpPr>
              <p:cNvPr id="574" name="Google Shape;57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oogle Shape;579;p21"/>
            <p:cNvGrpSpPr/>
            <p:nvPr/>
          </p:nvGrpSpPr>
          <p:grpSpPr>
            <a:xfrm>
              <a:off x="7043216" y="4310169"/>
              <a:ext cx="778118" cy="330678"/>
              <a:chOff x="1855275" y="1547350"/>
              <a:chExt cx="154800" cy="64900"/>
            </a:xfrm>
          </p:grpSpPr>
          <p:sp>
            <p:nvSpPr>
              <p:cNvPr id="580" name="Google Shape;580;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21"/>
            <p:cNvGrpSpPr/>
            <p:nvPr/>
          </p:nvGrpSpPr>
          <p:grpSpPr>
            <a:xfrm rot="10800000">
              <a:off x="6522456" y="-15"/>
              <a:ext cx="4166365" cy="1843128"/>
              <a:chOff x="1855275" y="1547350"/>
              <a:chExt cx="154800" cy="64900"/>
            </a:xfrm>
          </p:grpSpPr>
          <p:sp>
            <p:nvSpPr>
              <p:cNvPr id="586" name="Google Shape;586;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21"/>
            <p:cNvGrpSpPr/>
            <p:nvPr/>
          </p:nvGrpSpPr>
          <p:grpSpPr>
            <a:xfrm>
              <a:off x="7804562" y="907043"/>
              <a:ext cx="1252688" cy="584872"/>
              <a:chOff x="1855275" y="1547350"/>
              <a:chExt cx="154800" cy="64900"/>
            </a:xfrm>
          </p:grpSpPr>
          <p:sp>
            <p:nvSpPr>
              <p:cNvPr id="592" name="Google Shape;592;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7032652" y="354741"/>
              <a:ext cx="710300" cy="369320"/>
              <a:chOff x="1855275" y="1547350"/>
              <a:chExt cx="154800" cy="64900"/>
            </a:xfrm>
          </p:grpSpPr>
          <p:sp>
            <p:nvSpPr>
              <p:cNvPr id="598" name="Google Shape;598;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1"/>
            <p:cNvGrpSpPr/>
            <p:nvPr/>
          </p:nvGrpSpPr>
          <p:grpSpPr>
            <a:xfrm>
              <a:off x="8782887" y="139168"/>
              <a:ext cx="1252688" cy="584872"/>
              <a:chOff x="1855275" y="1547350"/>
              <a:chExt cx="154800" cy="64900"/>
            </a:xfrm>
          </p:grpSpPr>
          <p:sp>
            <p:nvSpPr>
              <p:cNvPr id="604" name="Google Shape;604;p2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21"/>
            <p:cNvGrpSpPr/>
            <p:nvPr/>
          </p:nvGrpSpPr>
          <p:grpSpPr>
            <a:xfrm>
              <a:off x="2991652" y="4681295"/>
              <a:ext cx="3499482" cy="889912"/>
              <a:chOff x="4939527" y="4919710"/>
              <a:chExt cx="3620029" cy="920566"/>
            </a:xfrm>
          </p:grpSpPr>
          <p:grpSp>
            <p:nvGrpSpPr>
              <p:cNvPr id="610" name="Google Shape;610;p21"/>
              <p:cNvGrpSpPr/>
              <p:nvPr/>
            </p:nvGrpSpPr>
            <p:grpSpPr>
              <a:xfrm>
                <a:off x="4939527" y="5053655"/>
                <a:ext cx="3620029" cy="786616"/>
                <a:chOff x="1855275" y="1578600"/>
                <a:chExt cx="154800" cy="33650"/>
              </a:xfrm>
            </p:grpSpPr>
            <p:sp>
              <p:nvSpPr>
                <p:cNvPr id="611" name="Google Shape;611;p2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 name="Google Shape;615;p2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2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5104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617"/>
        <p:cNvGrpSpPr/>
        <p:nvPr/>
      </p:nvGrpSpPr>
      <p:grpSpPr>
        <a:xfrm>
          <a:off x="0" y="0"/>
          <a:ext cx="0" cy="0"/>
          <a:chOff x="0" y="0"/>
          <a:chExt cx="0" cy="0"/>
        </a:xfrm>
      </p:grpSpPr>
      <p:grpSp>
        <p:nvGrpSpPr>
          <p:cNvPr id="618" name="Google Shape;618;p22"/>
          <p:cNvGrpSpPr/>
          <p:nvPr/>
        </p:nvGrpSpPr>
        <p:grpSpPr>
          <a:xfrm>
            <a:off x="-2951119" y="-1297426"/>
            <a:ext cx="13450996" cy="6621527"/>
            <a:chOff x="-2951119" y="-1297426"/>
            <a:chExt cx="13450996" cy="6621527"/>
          </a:xfrm>
        </p:grpSpPr>
        <p:grpSp>
          <p:nvGrpSpPr>
            <p:cNvPr id="619" name="Google Shape;619;p22"/>
            <p:cNvGrpSpPr/>
            <p:nvPr/>
          </p:nvGrpSpPr>
          <p:grpSpPr>
            <a:xfrm rot="10800000">
              <a:off x="-2951119" y="-15"/>
              <a:ext cx="4166365" cy="1843128"/>
              <a:chOff x="1855275" y="1547350"/>
              <a:chExt cx="154800" cy="64900"/>
            </a:xfrm>
          </p:grpSpPr>
          <p:sp>
            <p:nvSpPr>
              <p:cNvPr id="620" name="Google Shape;620;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2"/>
            <p:cNvGrpSpPr/>
            <p:nvPr/>
          </p:nvGrpSpPr>
          <p:grpSpPr>
            <a:xfrm>
              <a:off x="-690688" y="139168"/>
              <a:ext cx="1252688" cy="584872"/>
              <a:chOff x="1855275" y="1547350"/>
              <a:chExt cx="154800" cy="64900"/>
            </a:xfrm>
          </p:grpSpPr>
          <p:sp>
            <p:nvSpPr>
              <p:cNvPr id="626" name="Google Shape;626;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235132" y="4439151"/>
              <a:ext cx="1797135" cy="758571"/>
              <a:chOff x="1855275" y="1547350"/>
              <a:chExt cx="154800" cy="64900"/>
            </a:xfrm>
          </p:grpSpPr>
          <p:sp>
            <p:nvSpPr>
              <p:cNvPr id="632" name="Google Shape;63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a:off x="5881405" y="4312603"/>
              <a:ext cx="4316282" cy="1011498"/>
              <a:chOff x="3836925" y="3884274"/>
              <a:chExt cx="6143299" cy="1439649"/>
            </a:xfrm>
          </p:grpSpPr>
          <p:sp>
            <p:nvSpPr>
              <p:cNvPr id="638" name="Google Shape;638;p22"/>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2"/>
            <p:cNvSpPr/>
            <p:nvPr/>
          </p:nvSpPr>
          <p:spPr>
            <a:xfrm>
              <a:off x="7944275" y="-129742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2"/>
            <p:cNvGrpSpPr/>
            <p:nvPr/>
          </p:nvGrpSpPr>
          <p:grpSpPr>
            <a:xfrm>
              <a:off x="7660323" y="201155"/>
              <a:ext cx="1701360" cy="714504"/>
              <a:chOff x="1855275" y="1547350"/>
              <a:chExt cx="154800" cy="64900"/>
            </a:xfrm>
          </p:grpSpPr>
          <p:sp>
            <p:nvSpPr>
              <p:cNvPr id="642" name="Google Shape;642;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a:off x="8880156" y="-97379"/>
              <a:ext cx="1015116" cy="449160"/>
              <a:chOff x="1855275" y="1547350"/>
              <a:chExt cx="154800" cy="64900"/>
            </a:xfrm>
          </p:grpSpPr>
          <p:sp>
            <p:nvSpPr>
              <p:cNvPr id="648" name="Google Shape;648;p2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3" name="Google Shape;653;p2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03688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2235" y="4333542"/>
            <a:ext cx="9992699" cy="1038558"/>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684"/>
        <p:cNvGrpSpPr/>
        <p:nvPr/>
      </p:nvGrpSpPr>
      <p:grpSpPr>
        <a:xfrm>
          <a:off x="0" y="0"/>
          <a:ext cx="0" cy="0"/>
          <a:chOff x="0" y="0"/>
          <a:chExt cx="0" cy="0"/>
        </a:xfrm>
      </p:grpSpPr>
      <p:grpSp>
        <p:nvGrpSpPr>
          <p:cNvPr id="685" name="Google Shape;685;p25"/>
          <p:cNvGrpSpPr/>
          <p:nvPr/>
        </p:nvGrpSpPr>
        <p:grpSpPr>
          <a:xfrm>
            <a:off x="-2417719" y="-15"/>
            <a:ext cx="12324153" cy="5143496"/>
            <a:chOff x="-2417719" y="-15"/>
            <a:chExt cx="12324153" cy="5143496"/>
          </a:xfrm>
        </p:grpSpPr>
        <p:grpSp>
          <p:nvGrpSpPr>
            <p:cNvPr id="686" name="Google Shape;686;p25"/>
            <p:cNvGrpSpPr/>
            <p:nvPr/>
          </p:nvGrpSpPr>
          <p:grpSpPr>
            <a:xfrm rot="10800000">
              <a:off x="-2417719" y="-15"/>
              <a:ext cx="4166365" cy="1843128"/>
              <a:chOff x="1855275" y="1547350"/>
              <a:chExt cx="154800" cy="64900"/>
            </a:xfrm>
          </p:grpSpPr>
          <p:sp>
            <p:nvSpPr>
              <p:cNvPr id="687" name="Google Shape;687;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285342" y="336387"/>
              <a:ext cx="1550694" cy="724109"/>
              <a:chOff x="1855275" y="1547350"/>
              <a:chExt cx="154800" cy="64900"/>
            </a:xfrm>
          </p:grpSpPr>
          <p:sp>
            <p:nvSpPr>
              <p:cNvPr id="693" name="Google Shape;693;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25"/>
            <p:cNvGrpSpPr/>
            <p:nvPr/>
          </p:nvGrpSpPr>
          <p:grpSpPr>
            <a:xfrm>
              <a:off x="-1649661" y="3824350"/>
              <a:ext cx="3263786" cy="1319131"/>
              <a:chOff x="-1649661" y="3824350"/>
              <a:chExt cx="3263786" cy="1319131"/>
            </a:xfrm>
          </p:grpSpPr>
          <p:sp>
            <p:nvSpPr>
              <p:cNvPr id="699" name="Google Shape;699;p25"/>
              <p:cNvSpPr/>
              <p:nvPr/>
            </p:nvSpPr>
            <p:spPr>
              <a:xfrm>
                <a:off x="-1304425" y="3824350"/>
                <a:ext cx="1985947" cy="131174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flipH="1">
                <a:off x="-1649661" y="4308551"/>
                <a:ext cx="3263786" cy="834930"/>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8205073" y="201155"/>
              <a:ext cx="1701360" cy="714504"/>
              <a:chOff x="1855275" y="1547350"/>
              <a:chExt cx="154800" cy="64900"/>
            </a:xfrm>
          </p:grpSpPr>
          <p:sp>
            <p:nvSpPr>
              <p:cNvPr id="702" name="Google Shape;702;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25"/>
            <p:cNvGrpSpPr/>
            <p:nvPr/>
          </p:nvGrpSpPr>
          <p:grpSpPr>
            <a:xfrm>
              <a:off x="8891306" y="1192246"/>
              <a:ext cx="1015116" cy="449160"/>
              <a:chOff x="1855275" y="1547350"/>
              <a:chExt cx="154800" cy="64900"/>
            </a:xfrm>
          </p:grpSpPr>
          <p:sp>
            <p:nvSpPr>
              <p:cNvPr id="708" name="Google Shape;708;p2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 name="Google Shape;713;p25"/>
          <p:cNvSpPr txBox="1">
            <a:spLocks noGrp="1"/>
          </p:cNvSpPr>
          <p:nvPr>
            <p:ph type="title" hasCustomPrompt="1"/>
          </p:nvPr>
        </p:nvSpPr>
        <p:spPr>
          <a:xfrm>
            <a:off x="3675885" y="468475"/>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4" name="Google Shape;714;p25"/>
          <p:cNvSpPr txBox="1">
            <a:spLocks noGrp="1"/>
          </p:cNvSpPr>
          <p:nvPr>
            <p:ph type="subTitle" idx="1"/>
          </p:nvPr>
        </p:nvSpPr>
        <p:spPr>
          <a:xfrm>
            <a:off x="3674568" y="1285725"/>
            <a:ext cx="4808100" cy="598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400"/>
              <a:buNone/>
              <a:defRPr>
                <a:solidFill>
                  <a:schemeClr val="accent1"/>
                </a:solidFill>
              </a:defRPr>
            </a:lvl2pPr>
            <a:lvl3pPr lvl="2" algn="ctr">
              <a:spcBef>
                <a:spcPts val="0"/>
              </a:spcBef>
              <a:spcAft>
                <a:spcPts val="0"/>
              </a:spcAft>
              <a:buClr>
                <a:schemeClr val="accent1"/>
              </a:buClr>
              <a:buSzPts val="1400"/>
              <a:buNone/>
              <a:defRPr>
                <a:solidFill>
                  <a:schemeClr val="accent1"/>
                </a:solidFill>
              </a:defRPr>
            </a:lvl3pPr>
            <a:lvl4pPr lvl="3" algn="ctr">
              <a:spcBef>
                <a:spcPts val="0"/>
              </a:spcBef>
              <a:spcAft>
                <a:spcPts val="0"/>
              </a:spcAft>
              <a:buClr>
                <a:schemeClr val="accent1"/>
              </a:buClr>
              <a:buSzPts val="1400"/>
              <a:buNone/>
              <a:defRPr>
                <a:solidFill>
                  <a:schemeClr val="accent1"/>
                </a:solidFill>
              </a:defRPr>
            </a:lvl4pPr>
            <a:lvl5pPr lvl="4" algn="ctr">
              <a:spcBef>
                <a:spcPts val="0"/>
              </a:spcBef>
              <a:spcAft>
                <a:spcPts val="0"/>
              </a:spcAft>
              <a:buClr>
                <a:schemeClr val="accent1"/>
              </a:buClr>
              <a:buSzPts val="1400"/>
              <a:buNone/>
              <a:defRPr>
                <a:solidFill>
                  <a:schemeClr val="accent1"/>
                </a:solidFill>
              </a:defRPr>
            </a:lvl5pPr>
            <a:lvl6pPr lvl="5" algn="ctr">
              <a:spcBef>
                <a:spcPts val="0"/>
              </a:spcBef>
              <a:spcAft>
                <a:spcPts val="0"/>
              </a:spcAft>
              <a:buClr>
                <a:schemeClr val="accent1"/>
              </a:buClr>
              <a:buSzPts val="1400"/>
              <a:buNone/>
              <a:defRPr>
                <a:solidFill>
                  <a:schemeClr val="accent1"/>
                </a:solidFill>
              </a:defRPr>
            </a:lvl6pPr>
            <a:lvl7pPr lvl="6" algn="ctr">
              <a:spcBef>
                <a:spcPts val="0"/>
              </a:spcBef>
              <a:spcAft>
                <a:spcPts val="0"/>
              </a:spcAft>
              <a:buClr>
                <a:schemeClr val="accent1"/>
              </a:buClr>
              <a:buSzPts val="1400"/>
              <a:buNone/>
              <a:defRPr>
                <a:solidFill>
                  <a:schemeClr val="accent1"/>
                </a:solidFill>
              </a:defRPr>
            </a:lvl7pPr>
            <a:lvl8pPr lvl="7" algn="ctr">
              <a:spcBef>
                <a:spcPts val="0"/>
              </a:spcBef>
              <a:spcAft>
                <a:spcPts val="0"/>
              </a:spcAft>
              <a:buClr>
                <a:schemeClr val="accent1"/>
              </a:buClr>
              <a:buSzPts val="1400"/>
              <a:buNone/>
              <a:defRPr>
                <a:solidFill>
                  <a:schemeClr val="accent1"/>
                </a:solidFill>
              </a:defRPr>
            </a:lvl8pPr>
            <a:lvl9pPr lvl="8" algn="ctr">
              <a:spcBef>
                <a:spcPts val="0"/>
              </a:spcBef>
              <a:spcAft>
                <a:spcPts val="0"/>
              </a:spcAft>
              <a:buClr>
                <a:schemeClr val="accent1"/>
              </a:buClr>
              <a:buSzPts val="1400"/>
              <a:buNone/>
              <a:defRPr>
                <a:solidFill>
                  <a:schemeClr val="accent1"/>
                </a:solidFill>
              </a:defRPr>
            </a:lvl9pPr>
          </a:lstStyle>
          <a:p>
            <a:endParaRPr/>
          </a:p>
        </p:txBody>
      </p:sp>
      <p:sp>
        <p:nvSpPr>
          <p:cNvPr id="715" name="Google Shape;715;p25"/>
          <p:cNvSpPr txBox="1">
            <a:spLocks noGrp="1"/>
          </p:cNvSpPr>
          <p:nvPr>
            <p:ph type="title" idx="2" hasCustomPrompt="1"/>
          </p:nvPr>
        </p:nvSpPr>
        <p:spPr>
          <a:xfrm>
            <a:off x="3675885" y="1861990"/>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6" name="Google Shape;716;p25"/>
          <p:cNvSpPr txBox="1">
            <a:spLocks noGrp="1"/>
          </p:cNvSpPr>
          <p:nvPr>
            <p:ph type="subTitle" idx="3"/>
          </p:nvPr>
        </p:nvSpPr>
        <p:spPr>
          <a:xfrm>
            <a:off x="3674568" y="2679240"/>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
        <p:nvSpPr>
          <p:cNvPr id="717" name="Google Shape;717;p25"/>
          <p:cNvSpPr txBox="1">
            <a:spLocks noGrp="1"/>
          </p:cNvSpPr>
          <p:nvPr>
            <p:ph type="title" idx="4" hasCustomPrompt="1"/>
          </p:nvPr>
        </p:nvSpPr>
        <p:spPr>
          <a:xfrm>
            <a:off x="3678312" y="3255506"/>
            <a:ext cx="4800600" cy="104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7200"/>
              <a:buNone/>
              <a:defRPr sz="7200">
                <a:solidFill>
                  <a:schemeClr val="accent1"/>
                </a:solidFill>
              </a:defRPr>
            </a:lvl1pPr>
            <a:lvl2pPr lvl="1" rtl="0">
              <a:spcBef>
                <a:spcPts val="0"/>
              </a:spcBef>
              <a:spcAft>
                <a:spcPts val="0"/>
              </a:spcAft>
              <a:buClr>
                <a:schemeClr val="accent1"/>
              </a:buClr>
              <a:buSzPts val="7200"/>
              <a:buNone/>
              <a:defRPr sz="7200">
                <a:solidFill>
                  <a:schemeClr val="accent1"/>
                </a:solidFill>
              </a:defRPr>
            </a:lvl2pPr>
            <a:lvl3pPr lvl="2" rtl="0">
              <a:spcBef>
                <a:spcPts val="0"/>
              </a:spcBef>
              <a:spcAft>
                <a:spcPts val="0"/>
              </a:spcAft>
              <a:buClr>
                <a:schemeClr val="accent1"/>
              </a:buClr>
              <a:buSzPts val="7200"/>
              <a:buNone/>
              <a:defRPr sz="7200">
                <a:solidFill>
                  <a:schemeClr val="accent1"/>
                </a:solidFill>
              </a:defRPr>
            </a:lvl3pPr>
            <a:lvl4pPr lvl="3" rtl="0">
              <a:spcBef>
                <a:spcPts val="0"/>
              </a:spcBef>
              <a:spcAft>
                <a:spcPts val="0"/>
              </a:spcAft>
              <a:buClr>
                <a:schemeClr val="accent1"/>
              </a:buClr>
              <a:buSzPts val="7200"/>
              <a:buNone/>
              <a:defRPr sz="7200">
                <a:solidFill>
                  <a:schemeClr val="accent1"/>
                </a:solidFill>
              </a:defRPr>
            </a:lvl4pPr>
            <a:lvl5pPr lvl="4" rtl="0">
              <a:spcBef>
                <a:spcPts val="0"/>
              </a:spcBef>
              <a:spcAft>
                <a:spcPts val="0"/>
              </a:spcAft>
              <a:buClr>
                <a:schemeClr val="accent1"/>
              </a:buClr>
              <a:buSzPts val="7200"/>
              <a:buNone/>
              <a:defRPr sz="7200">
                <a:solidFill>
                  <a:schemeClr val="accent1"/>
                </a:solidFill>
              </a:defRPr>
            </a:lvl5pPr>
            <a:lvl6pPr lvl="5" rtl="0">
              <a:spcBef>
                <a:spcPts val="0"/>
              </a:spcBef>
              <a:spcAft>
                <a:spcPts val="0"/>
              </a:spcAft>
              <a:buClr>
                <a:schemeClr val="accent1"/>
              </a:buClr>
              <a:buSzPts val="7200"/>
              <a:buNone/>
              <a:defRPr sz="7200">
                <a:solidFill>
                  <a:schemeClr val="accent1"/>
                </a:solidFill>
              </a:defRPr>
            </a:lvl6pPr>
            <a:lvl7pPr lvl="6" rtl="0">
              <a:spcBef>
                <a:spcPts val="0"/>
              </a:spcBef>
              <a:spcAft>
                <a:spcPts val="0"/>
              </a:spcAft>
              <a:buClr>
                <a:schemeClr val="accent1"/>
              </a:buClr>
              <a:buSzPts val="7200"/>
              <a:buNone/>
              <a:defRPr sz="7200">
                <a:solidFill>
                  <a:schemeClr val="accent1"/>
                </a:solidFill>
              </a:defRPr>
            </a:lvl7pPr>
            <a:lvl8pPr lvl="7" rtl="0">
              <a:spcBef>
                <a:spcPts val="0"/>
              </a:spcBef>
              <a:spcAft>
                <a:spcPts val="0"/>
              </a:spcAft>
              <a:buClr>
                <a:schemeClr val="accent1"/>
              </a:buClr>
              <a:buSzPts val="7200"/>
              <a:buNone/>
              <a:defRPr sz="7200">
                <a:solidFill>
                  <a:schemeClr val="accent1"/>
                </a:solidFill>
              </a:defRPr>
            </a:lvl8pPr>
            <a:lvl9pPr lvl="8" rtl="0">
              <a:spcBef>
                <a:spcPts val="0"/>
              </a:spcBef>
              <a:spcAft>
                <a:spcPts val="0"/>
              </a:spcAft>
              <a:buClr>
                <a:schemeClr val="accent1"/>
              </a:buClr>
              <a:buSzPts val="7200"/>
              <a:buNone/>
              <a:defRPr sz="7200">
                <a:solidFill>
                  <a:schemeClr val="accent1"/>
                </a:solidFill>
              </a:defRPr>
            </a:lvl9pPr>
          </a:lstStyle>
          <a:p>
            <a:r>
              <a:t>xx%</a:t>
            </a:r>
          </a:p>
        </p:txBody>
      </p:sp>
      <p:sp>
        <p:nvSpPr>
          <p:cNvPr id="718" name="Google Shape;718;p25"/>
          <p:cNvSpPr txBox="1">
            <a:spLocks noGrp="1"/>
          </p:cNvSpPr>
          <p:nvPr>
            <p:ph type="subTitle" idx="5"/>
          </p:nvPr>
        </p:nvSpPr>
        <p:spPr>
          <a:xfrm>
            <a:off x="3674568" y="4072756"/>
            <a:ext cx="4808100" cy="59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400"/>
              <a:buNone/>
              <a:defRPr>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0"/>
              </a:spcBef>
              <a:spcAft>
                <a:spcPts val="0"/>
              </a:spcAft>
              <a:buClr>
                <a:schemeClr val="accent1"/>
              </a:buClr>
              <a:buSzPts val="1400"/>
              <a:buNone/>
              <a:defRPr>
                <a:solidFill>
                  <a:schemeClr val="accent1"/>
                </a:solidFill>
              </a:defRPr>
            </a:lvl3pPr>
            <a:lvl4pPr lvl="3" algn="ctr" rtl="0">
              <a:spcBef>
                <a:spcPts val="0"/>
              </a:spcBef>
              <a:spcAft>
                <a:spcPts val="0"/>
              </a:spcAft>
              <a:buClr>
                <a:schemeClr val="accent1"/>
              </a:buClr>
              <a:buSzPts val="1400"/>
              <a:buNone/>
              <a:defRPr>
                <a:solidFill>
                  <a:schemeClr val="accent1"/>
                </a:solidFill>
              </a:defRPr>
            </a:lvl4pPr>
            <a:lvl5pPr lvl="4" algn="ctr" rtl="0">
              <a:spcBef>
                <a:spcPts val="0"/>
              </a:spcBef>
              <a:spcAft>
                <a:spcPts val="0"/>
              </a:spcAft>
              <a:buClr>
                <a:schemeClr val="accent1"/>
              </a:buClr>
              <a:buSzPts val="1400"/>
              <a:buNone/>
              <a:defRPr>
                <a:solidFill>
                  <a:schemeClr val="accent1"/>
                </a:solidFill>
              </a:defRPr>
            </a:lvl5pPr>
            <a:lvl6pPr lvl="5" algn="ctr" rtl="0">
              <a:spcBef>
                <a:spcPts val="0"/>
              </a:spcBef>
              <a:spcAft>
                <a:spcPts val="0"/>
              </a:spcAft>
              <a:buClr>
                <a:schemeClr val="accent1"/>
              </a:buClr>
              <a:buSzPts val="1400"/>
              <a:buNone/>
              <a:defRPr>
                <a:solidFill>
                  <a:schemeClr val="accent1"/>
                </a:solidFill>
              </a:defRPr>
            </a:lvl6pPr>
            <a:lvl7pPr lvl="6" algn="ctr" rtl="0">
              <a:spcBef>
                <a:spcPts val="0"/>
              </a:spcBef>
              <a:spcAft>
                <a:spcPts val="0"/>
              </a:spcAft>
              <a:buClr>
                <a:schemeClr val="accent1"/>
              </a:buClr>
              <a:buSzPts val="1400"/>
              <a:buNone/>
              <a:defRPr>
                <a:solidFill>
                  <a:schemeClr val="accent1"/>
                </a:solidFill>
              </a:defRPr>
            </a:lvl7pPr>
            <a:lvl8pPr lvl="7" algn="ctr" rtl="0">
              <a:spcBef>
                <a:spcPts val="0"/>
              </a:spcBef>
              <a:spcAft>
                <a:spcPts val="0"/>
              </a:spcAft>
              <a:buClr>
                <a:schemeClr val="accent1"/>
              </a:buClr>
              <a:buSzPts val="1400"/>
              <a:buNone/>
              <a:defRPr>
                <a:solidFill>
                  <a:schemeClr val="accent1"/>
                </a:solidFill>
              </a:defRPr>
            </a:lvl8pPr>
            <a:lvl9pPr lvl="8" algn="ctr"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3593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7"/>
        <p:cNvGrpSpPr/>
        <p:nvPr/>
      </p:nvGrpSpPr>
      <p:grpSpPr>
        <a:xfrm>
          <a:off x="0" y="0"/>
          <a:ext cx="0" cy="0"/>
          <a:chOff x="0" y="0"/>
          <a:chExt cx="0" cy="0"/>
        </a:xfrm>
      </p:grpSpPr>
      <p:grpSp>
        <p:nvGrpSpPr>
          <p:cNvPr id="58" name="Google Shape;58;p4"/>
          <p:cNvGrpSpPr/>
          <p:nvPr/>
        </p:nvGrpSpPr>
        <p:grpSpPr>
          <a:xfrm>
            <a:off x="833036" y="186379"/>
            <a:ext cx="565779" cy="237242"/>
            <a:chOff x="1855275" y="1547350"/>
            <a:chExt cx="154800" cy="64900"/>
          </a:xfrm>
        </p:grpSpPr>
        <p:sp>
          <p:nvSpPr>
            <p:cNvPr id="59" name="Google Shape;59;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4"/>
          <p:cNvGrpSpPr/>
          <p:nvPr/>
        </p:nvGrpSpPr>
        <p:grpSpPr>
          <a:xfrm>
            <a:off x="8170859" y="3465872"/>
            <a:ext cx="4000883" cy="1677639"/>
            <a:chOff x="1855275" y="1547350"/>
            <a:chExt cx="154800" cy="64900"/>
          </a:xfrm>
        </p:grpSpPr>
        <p:sp>
          <p:nvSpPr>
            <p:cNvPr id="65" name="Google Shape;65;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0" y="4733300"/>
            <a:ext cx="3795125" cy="410188"/>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10537" y="76206"/>
            <a:ext cx="2000093" cy="839741"/>
            <a:chOff x="1855275" y="1547350"/>
            <a:chExt cx="154800" cy="64900"/>
          </a:xfrm>
        </p:grpSpPr>
        <p:sp>
          <p:nvSpPr>
            <p:cNvPr id="72" name="Google Shape;72;p4"/>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4"/>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100303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719"/>
        <p:cNvGrpSpPr/>
        <p:nvPr/>
      </p:nvGrpSpPr>
      <p:grpSpPr>
        <a:xfrm>
          <a:off x="0" y="0"/>
          <a:ext cx="0" cy="0"/>
          <a:chOff x="0" y="0"/>
          <a:chExt cx="0" cy="0"/>
        </a:xfrm>
      </p:grpSpPr>
      <p:grpSp>
        <p:nvGrpSpPr>
          <p:cNvPr id="720" name="Google Shape;720;p26"/>
          <p:cNvGrpSpPr/>
          <p:nvPr/>
        </p:nvGrpSpPr>
        <p:grpSpPr>
          <a:xfrm>
            <a:off x="-1780210" y="-738401"/>
            <a:ext cx="12291211" cy="5991831"/>
            <a:chOff x="-1780210" y="-738401"/>
            <a:chExt cx="12291211" cy="5991831"/>
          </a:xfrm>
        </p:grpSpPr>
        <p:grpSp>
          <p:nvGrpSpPr>
            <p:cNvPr id="721" name="Google Shape;721;p26"/>
            <p:cNvGrpSpPr/>
            <p:nvPr/>
          </p:nvGrpSpPr>
          <p:grpSpPr>
            <a:xfrm rot="10800000" flipH="1">
              <a:off x="-1780210" y="-202034"/>
              <a:ext cx="3448201" cy="1609702"/>
              <a:chOff x="1855275" y="1547350"/>
              <a:chExt cx="154800" cy="64900"/>
            </a:xfrm>
          </p:grpSpPr>
          <p:sp>
            <p:nvSpPr>
              <p:cNvPr id="722" name="Google Shape;722;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26"/>
            <p:cNvGrpSpPr/>
            <p:nvPr/>
          </p:nvGrpSpPr>
          <p:grpSpPr>
            <a:xfrm>
              <a:off x="-670876" y="584936"/>
              <a:ext cx="1229545" cy="543972"/>
              <a:chOff x="1855275" y="1547350"/>
              <a:chExt cx="154800" cy="64900"/>
            </a:xfrm>
          </p:grpSpPr>
          <p:sp>
            <p:nvSpPr>
              <p:cNvPr id="728" name="Google Shape;728;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4462949" y="46752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964963" y="4236403"/>
              <a:ext cx="1985947" cy="1011491"/>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flipH="1">
              <a:off x="373251" y="4695525"/>
              <a:ext cx="6041458" cy="55790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26"/>
            <p:cNvGrpSpPr/>
            <p:nvPr/>
          </p:nvGrpSpPr>
          <p:grpSpPr>
            <a:xfrm>
              <a:off x="713103" y="264231"/>
              <a:ext cx="771848" cy="360344"/>
              <a:chOff x="1855275" y="1547350"/>
              <a:chExt cx="154800" cy="64900"/>
            </a:xfrm>
          </p:grpSpPr>
          <p:sp>
            <p:nvSpPr>
              <p:cNvPr id="737" name="Google Shape;737;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26"/>
            <p:cNvSpPr/>
            <p:nvPr/>
          </p:nvSpPr>
          <p:spPr>
            <a:xfrm>
              <a:off x="7955400" y="-738401"/>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26"/>
            <p:cNvGrpSpPr/>
            <p:nvPr/>
          </p:nvGrpSpPr>
          <p:grpSpPr>
            <a:xfrm>
              <a:off x="7658048" y="254880"/>
              <a:ext cx="1701360" cy="714504"/>
              <a:chOff x="1855275" y="1547350"/>
              <a:chExt cx="154800" cy="64900"/>
            </a:xfrm>
          </p:grpSpPr>
          <p:sp>
            <p:nvSpPr>
              <p:cNvPr id="744" name="Google Shape;744;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6"/>
            <p:cNvGrpSpPr/>
            <p:nvPr/>
          </p:nvGrpSpPr>
          <p:grpSpPr>
            <a:xfrm>
              <a:off x="8946881" y="-194279"/>
              <a:ext cx="1015116" cy="449160"/>
              <a:chOff x="1855275" y="1547350"/>
              <a:chExt cx="154800" cy="64900"/>
            </a:xfrm>
          </p:grpSpPr>
          <p:sp>
            <p:nvSpPr>
              <p:cNvPr id="750" name="Google Shape;750;p2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5" name="Google Shape;755;p2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756" name="Google Shape;756;p26"/>
          <p:cNvSpPr txBox="1">
            <a:spLocks noGrp="1"/>
          </p:cNvSpPr>
          <p:nvPr>
            <p:ph type="subTitle" idx="1"/>
          </p:nvPr>
        </p:nvSpPr>
        <p:spPr>
          <a:xfrm>
            <a:off x="2649138"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7" name="Google Shape;757;p26"/>
          <p:cNvSpPr txBox="1">
            <a:spLocks noGrp="1"/>
          </p:cNvSpPr>
          <p:nvPr>
            <p:ph type="subTitle" idx="2"/>
          </p:nvPr>
        </p:nvSpPr>
        <p:spPr>
          <a:xfrm>
            <a:off x="2649138"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58" name="Google Shape;758;p26"/>
          <p:cNvSpPr txBox="1">
            <a:spLocks noGrp="1"/>
          </p:cNvSpPr>
          <p:nvPr>
            <p:ph type="subTitle" idx="3"/>
          </p:nvPr>
        </p:nvSpPr>
        <p:spPr>
          <a:xfrm>
            <a:off x="4680821"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59" name="Google Shape;759;p26"/>
          <p:cNvSpPr txBox="1">
            <a:spLocks noGrp="1"/>
          </p:cNvSpPr>
          <p:nvPr>
            <p:ph type="subTitle" idx="4"/>
          </p:nvPr>
        </p:nvSpPr>
        <p:spPr>
          <a:xfrm>
            <a:off x="4680821"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0" name="Google Shape;760;p26"/>
          <p:cNvSpPr txBox="1">
            <a:spLocks noGrp="1"/>
          </p:cNvSpPr>
          <p:nvPr>
            <p:ph type="subTitle" idx="5"/>
          </p:nvPr>
        </p:nvSpPr>
        <p:spPr>
          <a:xfrm>
            <a:off x="6712504"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1" name="Google Shape;761;p26"/>
          <p:cNvSpPr txBox="1">
            <a:spLocks noGrp="1"/>
          </p:cNvSpPr>
          <p:nvPr>
            <p:ph type="subTitle" idx="6"/>
          </p:nvPr>
        </p:nvSpPr>
        <p:spPr>
          <a:xfrm>
            <a:off x="6712504"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2" name="Google Shape;762;p26"/>
          <p:cNvSpPr txBox="1">
            <a:spLocks noGrp="1"/>
          </p:cNvSpPr>
          <p:nvPr>
            <p:ph type="subTitle" idx="7"/>
          </p:nvPr>
        </p:nvSpPr>
        <p:spPr>
          <a:xfrm>
            <a:off x="617456" y="3084250"/>
            <a:ext cx="18138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763" name="Google Shape;763;p26"/>
          <p:cNvSpPr txBox="1">
            <a:spLocks noGrp="1"/>
          </p:cNvSpPr>
          <p:nvPr>
            <p:ph type="subTitle" idx="8"/>
          </p:nvPr>
        </p:nvSpPr>
        <p:spPr>
          <a:xfrm>
            <a:off x="617456" y="2716400"/>
            <a:ext cx="18138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764" name="Google Shape;764;p26"/>
          <p:cNvSpPr txBox="1">
            <a:spLocks noGrp="1"/>
          </p:cNvSpPr>
          <p:nvPr>
            <p:ph type="title" idx="9" hasCustomPrompt="1"/>
          </p:nvPr>
        </p:nvSpPr>
        <p:spPr>
          <a:xfrm>
            <a:off x="1108706"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5" name="Google Shape;765;p26"/>
          <p:cNvSpPr txBox="1">
            <a:spLocks noGrp="1"/>
          </p:cNvSpPr>
          <p:nvPr>
            <p:ph type="title" idx="13" hasCustomPrompt="1"/>
          </p:nvPr>
        </p:nvSpPr>
        <p:spPr>
          <a:xfrm>
            <a:off x="3140388"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6" name="Google Shape;766;p26"/>
          <p:cNvSpPr txBox="1">
            <a:spLocks noGrp="1"/>
          </p:cNvSpPr>
          <p:nvPr>
            <p:ph type="title" idx="14" hasCustomPrompt="1"/>
          </p:nvPr>
        </p:nvSpPr>
        <p:spPr>
          <a:xfrm>
            <a:off x="5159621" y="1973400"/>
            <a:ext cx="8562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
        <p:nvSpPr>
          <p:cNvPr id="767" name="Google Shape;767;p26"/>
          <p:cNvSpPr txBox="1">
            <a:spLocks noGrp="1"/>
          </p:cNvSpPr>
          <p:nvPr>
            <p:ph type="title" idx="15" hasCustomPrompt="1"/>
          </p:nvPr>
        </p:nvSpPr>
        <p:spPr>
          <a:xfrm>
            <a:off x="7203754" y="1973400"/>
            <a:ext cx="831300" cy="478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200"/>
              <a:buNone/>
              <a:defRPr sz="22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r>
              <a:t>xx%</a:t>
            </a:r>
          </a:p>
        </p:txBody>
      </p:sp>
    </p:spTree>
    <p:extLst>
      <p:ext uri="{BB962C8B-B14F-4D97-AF65-F5344CB8AC3E}">
        <p14:creationId xmlns:p14="http://schemas.microsoft.com/office/powerpoint/2010/main" val="553156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768"/>
        <p:cNvGrpSpPr/>
        <p:nvPr/>
      </p:nvGrpSpPr>
      <p:grpSpPr>
        <a:xfrm>
          <a:off x="0" y="0"/>
          <a:ext cx="0" cy="0"/>
          <a:chOff x="0" y="0"/>
          <a:chExt cx="0" cy="0"/>
        </a:xfrm>
      </p:grpSpPr>
      <p:grpSp>
        <p:nvGrpSpPr>
          <p:cNvPr id="769" name="Google Shape;769;p27"/>
          <p:cNvGrpSpPr/>
          <p:nvPr/>
        </p:nvGrpSpPr>
        <p:grpSpPr>
          <a:xfrm>
            <a:off x="-3110632" y="-68"/>
            <a:ext cx="14402490" cy="5323991"/>
            <a:chOff x="-3110632" y="-68"/>
            <a:chExt cx="14402490" cy="5323991"/>
          </a:xfrm>
        </p:grpSpPr>
        <p:grpSp>
          <p:nvGrpSpPr>
            <p:cNvPr id="770" name="Google Shape;770;p27"/>
            <p:cNvGrpSpPr/>
            <p:nvPr/>
          </p:nvGrpSpPr>
          <p:grpSpPr>
            <a:xfrm>
              <a:off x="5003557" y="1622103"/>
              <a:ext cx="2196302" cy="1142272"/>
              <a:chOff x="1855275" y="1547350"/>
              <a:chExt cx="154800" cy="64900"/>
            </a:xfrm>
          </p:grpSpPr>
          <p:sp>
            <p:nvSpPr>
              <p:cNvPr id="771" name="Google Shape;771;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27"/>
            <p:cNvGrpSpPr/>
            <p:nvPr/>
          </p:nvGrpSpPr>
          <p:grpSpPr>
            <a:xfrm>
              <a:off x="1881032" y="1622103"/>
              <a:ext cx="2196302" cy="1142272"/>
              <a:chOff x="1855275" y="1547350"/>
              <a:chExt cx="154800" cy="64900"/>
            </a:xfrm>
          </p:grpSpPr>
          <p:sp>
            <p:nvSpPr>
              <p:cNvPr id="777" name="Google Shape;777;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7"/>
            <p:cNvGrpSpPr/>
            <p:nvPr/>
          </p:nvGrpSpPr>
          <p:grpSpPr>
            <a:xfrm>
              <a:off x="-3110632" y="-68"/>
              <a:ext cx="14402490" cy="5323991"/>
              <a:chOff x="-3110632" y="-68"/>
              <a:chExt cx="14402490" cy="5323991"/>
            </a:xfrm>
          </p:grpSpPr>
          <p:grpSp>
            <p:nvGrpSpPr>
              <p:cNvPr id="783" name="Google Shape;783;p27"/>
              <p:cNvGrpSpPr/>
              <p:nvPr/>
            </p:nvGrpSpPr>
            <p:grpSpPr>
              <a:xfrm flipH="1">
                <a:off x="6171327" y="3953022"/>
                <a:ext cx="5120531" cy="1302141"/>
                <a:chOff x="4939527" y="4919710"/>
                <a:chExt cx="3620029" cy="920566"/>
              </a:xfrm>
            </p:grpSpPr>
            <p:grpSp>
              <p:nvGrpSpPr>
                <p:cNvPr id="784" name="Google Shape;784;p27"/>
                <p:cNvGrpSpPr/>
                <p:nvPr/>
              </p:nvGrpSpPr>
              <p:grpSpPr>
                <a:xfrm>
                  <a:off x="4939527" y="5053655"/>
                  <a:ext cx="3620029" cy="786616"/>
                  <a:chOff x="1855275" y="1578600"/>
                  <a:chExt cx="154800" cy="33650"/>
                </a:xfrm>
              </p:grpSpPr>
              <p:sp>
                <p:nvSpPr>
                  <p:cNvPr id="785" name="Google Shape;78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27"/>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0" name="Google Shape;790;p27"/>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27"/>
              <p:cNvGrpSpPr/>
              <p:nvPr/>
            </p:nvGrpSpPr>
            <p:grpSpPr>
              <a:xfrm flipH="1">
                <a:off x="-457272" y="2585081"/>
                <a:ext cx="1249592" cy="523853"/>
                <a:chOff x="1855275" y="1547350"/>
                <a:chExt cx="154800" cy="64900"/>
              </a:xfrm>
            </p:grpSpPr>
            <p:sp>
              <p:nvSpPr>
                <p:cNvPr id="792" name="Google Shape;792;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7"/>
              <p:cNvGrpSpPr/>
              <p:nvPr/>
            </p:nvGrpSpPr>
            <p:grpSpPr>
              <a:xfrm rot="10800000">
                <a:off x="-3110632" y="-68"/>
                <a:ext cx="4892206" cy="2164253"/>
                <a:chOff x="1855275" y="1547350"/>
                <a:chExt cx="154800" cy="64900"/>
              </a:xfrm>
            </p:grpSpPr>
            <p:sp>
              <p:nvSpPr>
                <p:cNvPr id="798" name="Google Shape;798;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7"/>
              <p:cNvGrpSpPr/>
              <p:nvPr/>
            </p:nvGrpSpPr>
            <p:grpSpPr>
              <a:xfrm>
                <a:off x="-456575" y="163373"/>
                <a:ext cx="1470925" cy="686772"/>
                <a:chOff x="1855275" y="1547350"/>
                <a:chExt cx="154800" cy="64900"/>
              </a:xfrm>
            </p:grpSpPr>
            <p:sp>
              <p:nvSpPr>
                <p:cNvPr id="804" name="Google Shape;804;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27"/>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7"/>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7"/>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27"/>
              <p:cNvGrpSpPr/>
              <p:nvPr/>
            </p:nvGrpSpPr>
            <p:grpSpPr>
              <a:xfrm>
                <a:off x="8205024" y="201195"/>
                <a:ext cx="1289608" cy="541590"/>
                <a:chOff x="1855275" y="1547350"/>
                <a:chExt cx="154800" cy="64900"/>
              </a:xfrm>
            </p:grpSpPr>
            <p:sp>
              <p:nvSpPr>
                <p:cNvPr id="813" name="Google Shape;813;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 name="Google Shape;818;p27"/>
              <p:cNvGrpSpPr/>
              <p:nvPr/>
            </p:nvGrpSpPr>
            <p:grpSpPr>
              <a:xfrm>
                <a:off x="8725255" y="952364"/>
                <a:ext cx="769449" cy="340459"/>
                <a:chOff x="1855275" y="1547350"/>
                <a:chExt cx="154800" cy="64900"/>
              </a:xfrm>
            </p:grpSpPr>
            <p:sp>
              <p:nvSpPr>
                <p:cNvPr id="819" name="Google Shape;819;p2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24" name="Google Shape;824;p2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25" name="Google Shape;825;p27"/>
          <p:cNvSpPr txBox="1">
            <a:spLocks noGrp="1"/>
          </p:cNvSpPr>
          <p:nvPr>
            <p:ph type="subTitle" idx="1"/>
          </p:nvPr>
        </p:nvSpPr>
        <p:spPr>
          <a:xfrm>
            <a:off x="1992475"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6" name="Google Shape;826;p27"/>
          <p:cNvSpPr txBox="1">
            <a:spLocks noGrp="1"/>
          </p:cNvSpPr>
          <p:nvPr>
            <p:ph type="subTitle" idx="2"/>
          </p:nvPr>
        </p:nvSpPr>
        <p:spPr>
          <a:xfrm>
            <a:off x="5052000" y="3236651"/>
            <a:ext cx="20994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27" name="Google Shape;827;p27"/>
          <p:cNvSpPr txBox="1">
            <a:spLocks noGrp="1"/>
          </p:cNvSpPr>
          <p:nvPr>
            <p:ph type="subTitle" idx="3"/>
          </p:nvPr>
        </p:nvSpPr>
        <p:spPr>
          <a:xfrm>
            <a:off x="188101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28" name="Google Shape;828;p27"/>
          <p:cNvSpPr txBox="1">
            <a:spLocks noGrp="1"/>
          </p:cNvSpPr>
          <p:nvPr>
            <p:ph type="subTitle" idx="4"/>
          </p:nvPr>
        </p:nvSpPr>
        <p:spPr>
          <a:xfrm>
            <a:off x="4940554" y="2868812"/>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008079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solidFill>
          <a:schemeClr val="lt1"/>
        </a:solidFill>
        <a:effectLst/>
      </p:bgPr>
    </p:bg>
    <p:spTree>
      <p:nvGrpSpPr>
        <p:cNvPr id="1" name="Shape 829"/>
        <p:cNvGrpSpPr/>
        <p:nvPr/>
      </p:nvGrpSpPr>
      <p:grpSpPr>
        <a:xfrm>
          <a:off x="0" y="0"/>
          <a:ext cx="0" cy="0"/>
          <a:chOff x="0" y="0"/>
          <a:chExt cx="0" cy="0"/>
        </a:xfrm>
      </p:grpSpPr>
      <p:grpSp>
        <p:nvGrpSpPr>
          <p:cNvPr id="830" name="Google Shape;830;p28"/>
          <p:cNvGrpSpPr/>
          <p:nvPr/>
        </p:nvGrpSpPr>
        <p:grpSpPr>
          <a:xfrm>
            <a:off x="-1666161" y="-194279"/>
            <a:ext cx="11628159" cy="5518152"/>
            <a:chOff x="-1666161" y="-194279"/>
            <a:chExt cx="11628159" cy="5518152"/>
          </a:xfrm>
        </p:grpSpPr>
        <p:grpSp>
          <p:nvGrpSpPr>
            <p:cNvPr id="831" name="Google Shape;831;p28"/>
            <p:cNvGrpSpPr/>
            <p:nvPr/>
          </p:nvGrpSpPr>
          <p:grpSpPr>
            <a:xfrm>
              <a:off x="2404964" y="4472958"/>
              <a:ext cx="2240436" cy="569739"/>
              <a:chOff x="4939527" y="4919710"/>
              <a:chExt cx="3620029" cy="920566"/>
            </a:xfrm>
          </p:grpSpPr>
          <p:grpSp>
            <p:nvGrpSpPr>
              <p:cNvPr id="832" name="Google Shape;832;p28"/>
              <p:cNvGrpSpPr/>
              <p:nvPr/>
            </p:nvGrpSpPr>
            <p:grpSpPr>
              <a:xfrm>
                <a:off x="4939527" y="5053655"/>
                <a:ext cx="3620029" cy="786616"/>
                <a:chOff x="1855275" y="1578600"/>
                <a:chExt cx="154800" cy="33650"/>
              </a:xfrm>
            </p:grpSpPr>
            <p:sp>
              <p:nvSpPr>
                <p:cNvPr id="833" name="Google Shape;833;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28"/>
            <p:cNvGrpSpPr/>
            <p:nvPr/>
          </p:nvGrpSpPr>
          <p:grpSpPr>
            <a:xfrm flipH="1">
              <a:off x="-630061" y="4472958"/>
              <a:ext cx="2240436" cy="569739"/>
              <a:chOff x="4939527" y="4919710"/>
              <a:chExt cx="3620029" cy="920566"/>
            </a:xfrm>
          </p:grpSpPr>
          <p:grpSp>
            <p:nvGrpSpPr>
              <p:cNvPr id="839" name="Google Shape;839;p28"/>
              <p:cNvGrpSpPr/>
              <p:nvPr/>
            </p:nvGrpSpPr>
            <p:grpSpPr>
              <a:xfrm>
                <a:off x="4939527" y="5053655"/>
                <a:ext cx="3620029" cy="786616"/>
                <a:chOff x="1855275" y="1578600"/>
                <a:chExt cx="154800" cy="33650"/>
              </a:xfrm>
            </p:grpSpPr>
            <p:sp>
              <p:nvSpPr>
                <p:cNvPr id="840" name="Google Shape;840;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2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8"/>
            <p:cNvGrpSpPr/>
            <p:nvPr/>
          </p:nvGrpSpPr>
          <p:grpSpPr>
            <a:xfrm>
              <a:off x="-1666161" y="4232187"/>
              <a:ext cx="4658463" cy="1091686"/>
              <a:chOff x="3836925" y="3884274"/>
              <a:chExt cx="6143299" cy="1439649"/>
            </a:xfrm>
          </p:grpSpPr>
          <p:sp>
            <p:nvSpPr>
              <p:cNvPr id="846" name="Google Shape;846;p28"/>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8" name="Google Shape;848;p28"/>
            <p:cNvSpPr/>
            <p:nvPr/>
          </p:nvSpPr>
          <p:spPr>
            <a:xfrm flipH="1">
              <a:off x="2103723" y="4608900"/>
              <a:ext cx="7066796" cy="71497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9" name="Google Shape;849;p28"/>
            <p:cNvGrpSpPr/>
            <p:nvPr/>
          </p:nvGrpSpPr>
          <p:grpSpPr>
            <a:xfrm>
              <a:off x="7658048" y="254880"/>
              <a:ext cx="1701360" cy="714504"/>
              <a:chOff x="1855275" y="1547350"/>
              <a:chExt cx="154800" cy="64900"/>
            </a:xfrm>
          </p:grpSpPr>
          <p:sp>
            <p:nvSpPr>
              <p:cNvPr id="850" name="Google Shape;850;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8"/>
            <p:cNvGrpSpPr/>
            <p:nvPr/>
          </p:nvGrpSpPr>
          <p:grpSpPr>
            <a:xfrm>
              <a:off x="8946881" y="-194279"/>
              <a:ext cx="1015116" cy="449160"/>
              <a:chOff x="1855275" y="1547350"/>
              <a:chExt cx="154800" cy="64900"/>
            </a:xfrm>
          </p:grpSpPr>
          <p:sp>
            <p:nvSpPr>
              <p:cNvPr id="856" name="Google Shape;856;p2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1" name="Google Shape;861;p28"/>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2" name="Google Shape;862;p28"/>
          <p:cNvSpPr txBox="1">
            <a:spLocks noGrp="1"/>
          </p:cNvSpPr>
          <p:nvPr>
            <p:ph type="subTitle" idx="1"/>
          </p:nvPr>
        </p:nvSpPr>
        <p:spPr>
          <a:xfrm>
            <a:off x="5257375" y="16573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3" name="Google Shape;863;p28"/>
          <p:cNvSpPr txBox="1">
            <a:spLocks noGrp="1"/>
          </p:cNvSpPr>
          <p:nvPr>
            <p:ph type="subTitle" idx="2"/>
          </p:nvPr>
        </p:nvSpPr>
        <p:spPr>
          <a:xfrm>
            <a:off x="5257375" y="3211730"/>
            <a:ext cx="2676900" cy="1091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4" name="Google Shape;864;p28"/>
          <p:cNvSpPr txBox="1">
            <a:spLocks noGrp="1"/>
          </p:cNvSpPr>
          <p:nvPr>
            <p:ph type="subTitle" idx="3"/>
          </p:nvPr>
        </p:nvSpPr>
        <p:spPr>
          <a:xfrm>
            <a:off x="5434659" y="12864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65" name="Google Shape;865;p28"/>
          <p:cNvSpPr txBox="1">
            <a:spLocks noGrp="1"/>
          </p:cNvSpPr>
          <p:nvPr>
            <p:ph type="subTitle" idx="4"/>
          </p:nvPr>
        </p:nvSpPr>
        <p:spPr>
          <a:xfrm>
            <a:off x="5434659" y="2840803"/>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200592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866"/>
        <p:cNvGrpSpPr/>
        <p:nvPr/>
      </p:nvGrpSpPr>
      <p:grpSpPr>
        <a:xfrm>
          <a:off x="0" y="0"/>
          <a:ext cx="0" cy="0"/>
          <a:chOff x="0" y="0"/>
          <a:chExt cx="0" cy="0"/>
        </a:xfrm>
      </p:grpSpPr>
      <p:sp>
        <p:nvSpPr>
          <p:cNvPr id="867" name="Google Shape;867;p29"/>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68" name="Google Shape;868;p29"/>
          <p:cNvSpPr txBox="1">
            <a:spLocks noGrp="1"/>
          </p:cNvSpPr>
          <p:nvPr>
            <p:ph type="subTitle" idx="1"/>
          </p:nvPr>
        </p:nvSpPr>
        <p:spPr>
          <a:xfrm>
            <a:off x="738088"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69" name="Google Shape;869;p29"/>
          <p:cNvSpPr txBox="1">
            <a:spLocks noGrp="1"/>
          </p:cNvSpPr>
          <p:nvPr>
            <p:ph type="subTitle" idx="2"/>
          </p:nvPr>
        </p:nvSpPr>
        <p:spPr>
          <a:xfrm>
            <a:off x="3416613" y="200346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0" name="Google Shape;870;p29"/>
          <p:cNvSpPr txBox="1">
            <a:spLocks noGrp="1"/>
          </p:cNvSpPr>
          <p:nvPr>
            <p:ph type="subTitle" idx="3"/>
          </p:nvPr>
        </p:nvSpPr>
        <p:spPr>
          <a:xfrm>
            <a:off x="73807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1" name="Google Shape;871;p29"/>
          <p:cNvSpPr txBox="1">
            <a:spLocks noGrp="1"/>
          </p:cNvSpPr>
          <p:nvPr>
            <p:ph type="subTitle" idx="4"/>
          </p:nvPr>
        </p:nvSpPr>
        <p:spPr>
          <a:xfrm>
            <a:off x="3416616" y="163562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2" name="Google Shape;872;p29"/>
          <p:cNvSpPr txBox="1">
            <a:spLocks noGrp="1"/>
          </p:cNvSpPr>
          <p:nvPr>
            <p:ph type="subTitle" idx="5"/>
          </p:nvPr>
        </p:nvSpPr>
        <p:spPr>
          <a:xfrm>
            <a:off x="738088"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3" name="Google Shape;873;p29"/>
          <p:cNvSpPr txBox="1">
            <a:spLocks noGrp="1"/>
          </p:cNvSpPr>
          <p:nvPr>
            <p:ph type="subTitle" idx="6"/>
          </p:nvPr>
        </p:nvSpPr>
        <p:spPr>
          <a:xfrm>
            <a:off x="3416613" y="3691614"/>
            <a:ext cx="2322300" cy="714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74" name="Google Shape;874;p29"/>
          <p:cNvSpPr txBox="1">
            <a:spLocks noGrp="1"/>
          </p:cNvSpPr>
          <p:nvPr>
            <p:ph type="subTitle" idx="7"/>
          </p:nvPr>
        </p:nvSpPr>
        <p:spPr>
          <a:xfrm>
            <a:off x="73807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75" name="Google Shape;875;p29"/>
          <p:cNvSpPr txBox="1">
            <a:spLocks noGrp="1"/>
          </p:cNvSpPr>
          <p:nvPr>
            <p:ph type="subTitle" idx="8"/>
          </p:nvPr>
        </p:nvSpPr>
        <p:spPr>
          <a:xfrm>
            <a:off x="3416616" y="3323775"/>
            <a:ext cx="23223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78342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solidFill>
          <a:schemeClr val="lt1"/>
        </a:solidFill>
        <a:effectLst/>
      </p:bgPr>
    </p:bg>
    <p:spTree>
      <p:nvGrpSpPr>
        <p:cNvPr id="1" name="Shape 876"/>
        <p:cNvGrpSpPr/>
        <p:nvPr/>
      </p:nvGrpSpPr>
      <p:grpSpPr>
        <a:xfrm>
          <a:off x="0" y="0"/>
          <a:ext cx="0" cy="0"/>
          <a:chOff x="0" y="0"/>
          <a:chExt cx="0" cy="0"/>
        </a:xfrm>
      </p:grpSpPr>
      <p:grpSp>
        <p:nvGrpSpPr>
          <p:cNvPr id="877" name="Google Shape;877;p30"/>
          <p:cNvGrpSpPr/>
          <p:nvPr/>
        </p:nvGrpSpPr>
        <p:grpSpPr>
          <a:xfrm>
            <a:off x="-1607244" y="-15"/>
            <a:ext cx="4166365" cy="1843128"/>
            <a:chOff x="-1607244" y="-15"/>
            <a:chExt cx="4166365" cy="1843128"/>
          </a:xfrm>
        </p:grpSpPr>
        <p:grpSp>
          <p:nvGrpSpPr>
            <p:cNvPr id="878" name="Google Shape;878;p30"/>
            <p:cNvGrpSpPr/>
            <p:nvPr/>
          </p:nvGrpSpPr>
          <p:grpSpPr>
            <a:xfrm rot="10800000">
              <a:off x="-1607244" y="-15"/>
              <a:ext cx="4166365" cy="1843128"/>
              <a:chOff x="1855275" y="1547350"/>
              <a:chExt cx="154800" cy="64900"/>
            </a:xfrm>
          </p:grpSpPr>
          <p:sp>
            <p:nvSpPr>
              <p:cNvPr id="879" name="Google Shape;879;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a:off x="-436013" y="629118"/>
              <a:ext cx="1252688" cy="584872"/>
              <a:chOff x="1855275" y="1547350"/>
              <a:chExt cx="154800" cy="64900"/>
            </a:xfrm>
          </p:grpSpPr>
          <p:sp>
            <p:nvSpPr>
              <p:cNvPr id="885" name="Google Shape;885;p3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90" name="Google Shape;890;p30"/>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891" name="Google Shape;891;p30"/>
          <p:cNvSpPr txBox="1">
            <a:spLocks noGrp="1"/>
          </p:cNvSpPr>
          <p:nvPr>
            <p:ph type="subTitle" idx="1"/>
          </p:nvPr>
        </p:nvSpPr>
        <p:spPr>
          <a:xfrm>
            <a:off x="5173350" y="1774871"/>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2" name="Google Shape;892;p30"/>
          <p:cNvSpPr txBox="1">
            <a:spLocks noGrp="1"/>
          </p:cNvSpPr>
          <p:nvPr>
            <p:ph type="subTitle" idx="2"/>
          </p:nvPr>
        </p:nvSpPr>
        <p:spPr>
          <a:xfrm>
            <a:off x="5173300" y="25417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3" name="Google Shape;893;p30"/>
          <p:cNvSpPr txBox="1">
            <a:spLocks noGrp="1"/>
          </p:cNvSpPr>
          <p:nvPr>
            <p:ph type="subTitle" idx="3"/>
          </p:nvPr>
        </p:nvSpPr>
        <p:spPr>
          <a:xfrm>
            <a:off x="5173323" y="1407025"/>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4" name="Google Shape;894;p30"/>
          <p:cNvSpPr txBox="1">
            <a:spLocks noGrp="1"/>
          </p:cNvSpPr>
          <p:nvPr>
            <p:ph type="subTitle" idx="4"/>
          </p:nvPr>
        </p:nvSpPr>
        <p:spPr>
          <a:xfrm>
            <a:off x="5173310" y="21738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5" name="Google Shape;895;p30"/>
          <p:cNvSpPr txBox="1">
            <a:spLocks noGrp="1"/>
          </p:cNvSpPr>
          <p:nvPr>
            <p:ph type="subTitle" idx="5"/>
          </p:nvPr>
        </p:nvSpPr>
        <p:spPr>
          <a:xfrm>
            <a:off x="5173300" y="330857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6" name="Google Shape;896;p30"/>
          <p:cNvSpPr txBox="1">
            <a:spLocks noGrp="1"/>
          </p:cNvSpPr>
          <p:nvPr>
            <p:ph type="subTitle" idx="6"/>
          </p:nvPr>
        </p:nvSpPr>
        <p:spPr>
          <a:xfrm>
            <a:off x="5173310" y="294073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
        <p:nvSpPr>
          <p:cNvPr id="897" name="Google Shape;897;p30"/>
          <p:cNvSpPr txBox="1">
            <a:spLocks noGrp="1"/>
          </p:cNvSpPr>
          <p:nvPr>
            <p:ph type="subTitle" idx="7"/>
          </p:nvPr>
        </p:nvSpPr>
        <p:spPr>
          <a:xfrm>
            <a:off x="5173300" y="4075423"/>
            <a:ext cx="3195000" cy="399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898" name="Google Shape;898;p30"/>
          <p:cNvSpPr txBox="1">
            <a:spLocks noGrp="1"/>
          </p:cNvSpPr>
          <p:nvPr>
            <p:ph type="subTitle" idx="8"/>
          </p:nvPr>
        </p:nvSpPr>
        <p:spPr>
          <a:xfrm>
            <a:off x="5173310" y="3707581"/>
            <a:ext cx="3195000" cy="5076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SzPts val="1600"/>
              <a:buFont typeface="Bebas Neue"/>
              <a:buNone/>
              <a:defRPr sz="1600" b="1">
                <a:latin typeface="Bebas Neue"/>
                <a:ea typeface="Bebas Neue"/>
                <a:cs typeface="Bebas Neue"/>
                <a:sym typeface="Bebas Neue"/>
              </a:defRPr>
            </a:lvl2pPr>
            <a:lvl3pPr lvl="2" rtl="0">
              <a:spcBef>
                <a:spcPts val="0"/>
              </a:spcBef>
              <a:spcAft>
                <a:spcPts val="0"/>
              </a:spcAft>
              <a:buSzPts val="1600"/>
              <a:buFont typeface="Bebas Neue"/>
              <a:buNone/>
              <a:defRPr sz="1600" b="1">
                <a:latin typeface="Bebas Neue"/>
                <a:ea typeface="Bebas Neue"/>
                <a:cs typeface="Bebas Neue"/>
                <a:sym typeface="Bebas Neue"/>
              </a:defRPr>
            </a:lvl3pPr>
            <a:lvl4pPr lvl="3" rtl="0">
              <a:spcBef>
                <a:spcPts val="0"/>
              </a:spcBef>
              <a:spcAft>
                <a:spcPts val="0"/>
              </a:spcAft>
              <a:buSzPts val="1600"/>
              <a:buFont typeface="Bebas Neue"/>
              <a:buNone/>
              <a:defRPr sz="1600" b="1">
                <a:latin typeface="Bebas Neue"/>
                <a:ea typeface="Bebas Neue"/>
                <a:cs typeface="Bebas Neue"/>
                <a:sym typeface="Bebas Neue"/>
              </a:defRPr>
            </a:lvl4pPr>
            <a:lvl5pPr lvl="4" rtl="0">
              <a:spcBef>
                <a:spcPts val="0"/>
              </a:spcBef>
              <a:spcAft>
                <a:spcPts val="0"/>
              </a:spcAft>
              <a:buSzPts val="1600"/>
              <a:buFont typeface="Bebas Neue"/>
              <a:buNone/>
              <a:defRPr sz="1600" b="1">
                <a:latin typeface="Bebas Neue"/>
                <a:ea typeface="Bebas Neue"/>
                <a:cs typeface="Bebas Neue"/>
                <a:sym typeface="Bebas Neue"/>
              </a:defRPr>
            </a:lvl5pPr>
            <a:lvl6pPr lvl="5" rtl="0">
              <a:spcBef>
                <a:spcPts val="0"/>
              </a:spcBef>
              <a:spcAft>
                <a:spcPts val="0"/>
              </a:spcAft>
              <a:buSzPts val="1600"/>
              <a:buFont typeface="Bebas Neue"/>
              <a:buNone/>
              <a:defRPr sz="1600" b="1">
                <a:latin typeface="Bebas Neue"/>
                <a:ea typeface="Bebas Neue"/>
                <a:cs typeface="Bebas Neue"/>
                <a:sym typeface="Bebas Neue"/>
              </a:defRPr>
            </a:lvl6pPr>
            <a:lvl7pPr lvl="6" rtl="0">
              <a:spcBef>
                <a:spcPts val="0"/>
              </a:spcBef>
              <a:spcAft>
                <a:spcPts val="0"/>
              </a:spcAft>
              <a:buSzPts val="1600"/>
              <a:buFont typeface="Bebas Neue"/>
              <a:buNone/>
              <a:defRPr sz="1600" b="1">
                <a:latin typeface="Bebas Neue"/>
                <a:ea typeface="Bebas Neue"/>
                <a:cs typeface="Bebas Neue"/>
                <a:sym typeface="Bebas Neue"/>
              </a:defRPr>
            </a:lvl7pPr>
            <a:lvl8pPr lvl="7" rtl="0">
              <a:spcBef>
                <a:spcPts val="0"/>
              </a:spcBef>
              <a:spcAft>
                <a:spcPts val="0"/>
              </a:spcAft>
              <a:buSzPts val="1600"/>
              <a:buFont typeface="Bebas Neue"/>
              <a:buNone/>
              <a:defRPr sz="1600" b="1">
                <a:latin typeface="Bebas Neue"/>
                <a:ea typeface="Bebas Neue"/>
                <a:cs typeface="Bebas Neue"/>
                <a:sym typeface="Bebas Neue"/>
              </a:defRPr>
            </a:lvl8pPr>
            <a:lvl9pPr lvl="8" rtl="0">
              <a:spcBef>
                <a:spcPts val="0"/>
              </a:spcBef>
              <a:spcAft>
                <a:spcPts val="0"/>
              </a:spcAft>
              <a:buSzPts val="1600"/>
              <a:buFont typeface="Bebas Neue"/>
              <a:buNone/>
              <a:defRPr sz="1600" b="1">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76368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899"/>
        <p:cNvGrpSpPr/>
        <p:nvPr/>
      </p:nvGrpSpPr>
      <p:grpSpPr>
        <a:xfrm>
          <a:off x="0" y="0"/>
          <a:ext cx="0" cy="0"/>
          <a:chOff x="0" y="0"/>
          <a:chExt cx="0" cy="0"/>
        </a:xfrm>
      </p:grpSpPr>
      <p:grpSp>
        <p:nvGrpSpPr>
          <p:cNvPr id="900" name="Google Shape;900;p31"/>
          <p:cNvGrpSpPr/>
          <p:nvPr/>
        </p:nvGrpSpPr>
        <p:grpSpPr>
          <a:xfrm>
            <a:off x="-2344523" y="201195"/>
            <a:ext cx="12380105" cy="5122716"/>
            <a:chOff x="-2344523" y="201195"/>
            <a:chExt cx="12380105" cy="5122716"/>
          </a:xfrm>
        </p:grpSpPr>
        <p:grpSp>
          <p:nvGrpSpPr>
            <p:cNvPr id="901" name="Google Shape;901;p31"/>
            <p:cNvGrpSpPr/>
            <p:nvPr/>
          </p:nvGrpSpPr>
          <p:grpSpPr>
            <a:xfrm flipH="1">
              <a:off x="-2344523" y="3953022"/>
              <a:ext cx="5120531" cy="1302141"/>
              <a:chOff x="4939527" y="4919710"/>
              <a:chExt cx="3620029" cy="920566"/>
            </a:xfrm>
          </p:grpSpPr>
          <p:grpSp>
            <p:nvGrpSpPr>
              <p:cNvPr id="902" name="Google Shape;902;p31"/>
              <p:cNvGrpSpPr/>
              <p:nvPr/>
            </p:nvGrpSpPr>
            <p:grpSpPr>
              <a:xfrm>
                <a:off x="4939527" y="5053655"/>
                <a:ext cx="3620029" cy="786616"/>
                <a:chOff x="1855275" y="1578600"/>
                <a:chExt cx="154800" cy="33650"/>
              </a:xfrm>
            </p:grpSpPr>
            <p:sp>
              <p:nvSpPr>
                <p:cNvPr id="903" name="Google Shape;90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31"/>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31"/>
            <p:cNvSpPr/>
            <p:nvPr/>
          </p:nvSpPr>
          <p:spPr>
            <a:xfrm flipH="1">
              <a:off x="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31"/>
            <p:cNvGrpSpPr/>
            <p:nvPr/>
          </p:nvGrpSpPr>
          <p:grpSpPr>
            <a:xfrm>
              <a:off x="-966776" y="201195"/>
              <a:ext cx="1289608" cy="541590"/>
              <a:chOff x="1855275" y="1547350"/>
              <a:chExt cx="154800" cy="64900"/>
            </a:xfrm>
          </p:grpSpPr>
          <p:sp>
            <p:nvSpPr>
              <p:cNvPr id="910" name="Google Shape;910;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a:off x="-357595" y="988039"/>
              <a:ext cx="769449" cy="340459"/>
              <a:chOff x="1855275" y="1547350"/>
              <a:chExt cx="154800" cy="64900"/>
            </a:xfrm>
          </p:grpSpPr>
          <p:sp>
            <p:nvSpPr>
              <p:cNvPr id="916" name="Google Shape;916;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31"/>
            <p:cNvGrpSpPr/>
            <p:nvPr/>
          </p:nvGrpSpPr>
          <p:grpSpPr>
            <a:xfrm>
              <a:off x="8745974" y="201195"/>
              <a:ext cx="1289608" cy="541590"/>
              <a:chOff x="1855275" y="1547350"/>
              <a:chExt cx="154800" cy="64900"/>
            </a:xfrm>
          </p:grpSpPr>
          <p:sp>
            <p:nvSpPr>
              <p:cNvPr id="922" name="Google Shape;922;p3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7" name="Google Shape;927;p31"/>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28" name="Google Shape;928;p31"/>
          <p:cNvSpPr txBox="1">
            <a:spLocks noGrp="1"/>
          </p:cNvSpPr>
          <p:nvPr>
            <p:ph type="subTitle" idx="1"/>
          </p:nvPr>
        </p:nvSpPr>
        <p:spPr>
          <a:xfrm>
            <a:off x="728200" y="1767300"/>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458798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 1">
  <p:cSld name="Title and text ? 1">
    <p:bg>
      <p:bgPr>
        <a:solidFill>
          <a:schemeClr val="lt1"/>
        </a:solidFill>
        <a:effectLst/>
      </p:bgPr>
    </p:bg>
    <p:spTree>
      <p:nvGrpSpPr>
        <p:cNvPr id="1" name="Shape 929"/>
        <p:cNvGrpSpPr/>
        <p:nvPr/>
      </p:nvGrpSpPr>
      <p:grpSpPr>
        <a:xfrm>
          <a:off x="0" y="0"/>
          <a:ext cx="0" cy="0"/>
          <a:chOff x="0" y="0"/>
          <a:chExt cx="0" cy="0"/>
        </a:xfrm>
      </p:grpSpPr>
      <p:grpSp>
        <p:nvGrpSpPr>
          <p:cNvPr id="930" name="Google Shape;930;p32"/>
          <p:cNvGrpSpPr/>
          <p:nvPr/>
        </p:nvGrpSpPr>
        <p:grpSpPr>
          <a:xfrm>
            <a:off x="-322188" y="139168"/>
            <a:ext cx="10357763" cy="5004359"/>
            <a:chOff x="-322188" y="139168"/>
            <a:chExt cx="10357763" cy="5004359"/>
          </a:xfrm>
        </p:grpSpPr>
        <p:grpSp>
          <p:nvGrpSpPr>
            <p:cNvPr id="931" name="Google Shape;931;p32"/>
            <p:cNvGrpSpPr/>
            <p:nvPr/>
          </p:nvGrpSpPr>
          <p:grpSpPr>
            <a:xfrm>
              <a:off x="7804562" y="907043"/>
              <a:ext cx="1252688" cy="584872"/>
              <a:chOff x="1855275" y="1547350"/>
              <a:chExt cx="154800" cy="64900"/>
            </a:xfrm>
          </p:grpSpPr>
          <p:sp>
            <p:nvSpPr>
              <p:cNvPr id="932" name="Google Shape;93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2"/>
            <p:cNvGrpSpPr/>
            <p:nvPr/>
          </p:nvGrpSpPr>
          <p:grpSpPr>
            <a:xfrm>
              <a:off x="7032652" y="354741"/>
              <a:ext cx="710300" cy="369320"/>
              <a:chOff x="1855275" y="1547350"/>
              <a:chExt cx="154800" cy="64900"/>
            </a:xfrm>
          </p:grpSpPr>
          <p:sp>
            <p:nvSpPr>
              <p:cNvPr id="938" name="Google Shape;938;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2"/>
            <p:cNvGrpSpPr/>
            <p:nvPr/>
          </p:nvGrpSpPr>
          <p:grpSpPr>
            <a:xfrm>
              <a:off x="8782887" y="139168"/>
              <a:ext cx="1252688" cy="584872"/>
              <a:chOff x="1855275" y="1547350"/>
              <a:chExt cx="154800" cy="64900"/>
            </a:xfrm>
          </p:grpSpPr>
          <p:sp>
            <p:nvSpPr>
              <p:cNvPr id="944" name="Google Shape;944;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flipH="1">
              <a:off x="-86" y="4664025"/>
              <a:ext cx="4572086" cy="479492"/>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2"/>
            <p:cNvSpPr/>
            <p:nvPr/>
          </p:nvSpPr>
          <p:spPr>
            <a:xfrm>
              <a:off x="6492525" y="4570826"/>
              <a:ext cx="2651427"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32"/>
            <p:cNvGrpSpPr/>
            <p:nvPr/>
          </p:nvGrpSpPr>
          <p:grpSpPr>
            <a:xfrm>
              <a:off x="-322188" y="139168"/>
              <a:ext cx="1252688" cy="584872"/>
              <a:chOff x="1855275" y="1547350"/>
              <a:chExt cx="154800" cy="64900"/>
            </a:xfrm>
          </p:grpSpPr>
          <p:sp>
            <p:nvSpPr>
              <p:cNvPr id="952" name="Google Shape;952;p32"/>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2"/>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2"/>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2"/>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2"/>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7" name="Google Shape;957;p32"/>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
        <p:nvSpPr>
          <p:cNvPr id="958" name="Google Shape;958;p32"/>
          <p:cNvSpPr txBox="1">
            <a:spLocks noGrp="1"/>
          </p:cNvSpPr>
          <p:nvPr>
            <p:ph type="subTitle" idx="1"/>
          </p:nvPr>
        </p:nvSpPr>
        <p:spPr>
          <a:xfrm>
            <a:off x="4888850" y="2246487"/>
            <a:ext cx="3094200" cy="1456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008801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1"/>
        </a:solidFill>
        <a:effectLst/>
      </p:bgPr>
    </p:bg>
    <p:spTree>
      <p:nvGrpSpPr>
        <p:cNvPr id="1" name="Shape 959"/>
        <p:cNvGrpSpPr/>
        <p:nvPr/>
      </p:nvGrpSpPr>
      <p:grpSpPr>
        <a:xfrm>
          <a:off x="0" y="0"/>
          <a:ext cx="0" cy="0"/>
          <a:chOff x="0" y="0"/>
          <a:chExt cx="0" cy="0"/>
        </a:xfrm>
      </p:grpSpPr>
      <p:grpSp>
        <p:nvGrpSpPr>
          <p:cNvPr id="960" name="Google Shape;960;p33"/>
          <p:cNvGrpSpPr/>
          <p:nvPr/>
        </p:nvGrpSpPr>
        <p:grpSpPr>
          <a:xfrm>
            <a:off x="5098505" y="-59"/>
            <a:ext cx="5236002" cy="2316339"/>
            <a:chOff x="5098505" y="-59"/>
            <a:chExt cx="5236002" cy="2316339"/>
          </a:xfrm>
        </p:grpSpPr>
        <p:grpSp>
          <p:nvGrpSpPr>
            <p:cNvPr id="961" name="Google Shape;961;p33"/>
            <p:cNvGrpSpPr/>
            <p:nvPr/>
          </p:nvGrpSpPr>
          <p:grpSpPr>
            <a:xfrm rot="10800000">
              <a:off x="5098505" y="-59"/>
              <a:ext cx="5236002" cy="2316339"/>
              <a:chOff x="1855275" y="1547350"/>
              <a:chExt cx="154800" cy="64900"/>
            </a:xfrm>
          </p:grpSpPr>
          <p:sp>
            <p:nvSpPr>
              <p:cNvPr id="962" name="Google Shape;962;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33"/>
            <p:cNvGrpSpPr/>
            <p:nvPr/>
          </p:nvGrpSpPr>
          <p:grpSpPr>
            <a:xfrm>
              <a:off x="6709705" y="1139842"/>
              <a:ext cx="1574285" cy="735031"/>
              <a:chOff x="1855275" y="1547350"/>
              <a:chExt cx="154800" cy="64900"/>
            </a:xfrm>
          </p:grpSpPr>
          <p:sp>
            <p:nvSpPr>
              <p:cNvPr id="968" name="Google Shape;968;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 name="Google Shape;973;p33"/>
            <p:cNvGrpSpPr/>
            <p:nvPr/>
          </p:nvGrpSpPr>
          <p:grpSpPr>
            <a:xfrm>
              <a:off x="5739686" y="445773"/>
              <a:ext cx="892654" cy="464139"/>
              <a:chOff x="1855275" y="1547350"/>
              <a:chExt cx="154800" cy="64900"/>
            </a:xfrm>
          </p:grpSpPr>
          <p:sp>
            <p:nvSpPr>
              <p:cNvPr id="974" name="Google Shape;974;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 name="Google Shape;979;p33"/>
            <p:cNvGrpSpPr/>
            <p:nvPr/>
          </p:nvGrpSpPr>
          <p:grpSpPr>
            <a:xfrm>
              <a:off x="7939197" y="174821"/>
              <a:ext cx="1574285" cy="735031"/>
              <a:chOff x="1855275" y="1547350"/>
              <a:chExt cx="154800" cy="64900"/>
            </a:xfrm>
          </p:grpSpPr>
          <p:sp>
            <p:nvSpPr>
              <p:cNvPr id="980" name="Google Shape;980;p3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5" name="Google Shape;985;p33"/>
          <p:cNvSpPr txBox="1">
            <a:spLocks noGrp="1"/>
          </p:cNvSpPr>
          <p:nvPr>
            <p:ph type="ctrTitle"/>
          </p:nvPr>
        </p:nvSpPr>
        <p:spPr>
          <a:xfrm>
            <a:off x="1084200" y="1077104"/>
            <a:ext cx="6823200" cy="102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11100">
                <a:solidFill>
                  <a:schemeClr val="accen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86" name="Google Shape;986;p33"/>
          <p:cNvSpPr txBox="1">
            <a:spLocks noGrp="1"/>
          </p:cNvSpPr>
          <p:nvPr>
            <p:ph type="subTitle" idx="1"/>
          </p:nvPr>
        </p:nvSpPr>
        <p:spPr>
          <a:xfrm>
            <a:off x="1236600" y="1758688"/>
            <a:ext cx="6234900" cy="39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00">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7" name="Google Shape;987;p33"/>
          <p:cNvSpPr txBox="1">
            <a:spLocks noGrp="1"/>
          </p:cNvSpPr>
          <p:nvPr>
            <p:ph type="subTitle" idx="2"/>
          </p:nvPr>
        </p:nvSpPr>
        <p:spPr>
          <a:xfrm>
            <a:off x="1236600" y="2171543"/>
            <a:ext cx="3925200" cy="96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solidFill>
                  <a:schemeClr val="accen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88" name="Google Shape;988;p33"/>
          <p:cNvSpPr txBox="1"/>
          <p:nvPr/>
        </p:nvSpPr>
        <p:spPr>
          <a:xfrm>
            <a:off x="1236600" y="3408505"/>
            <a:ext cx="3632700" cy="738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chemeClr val="accent1"/>
                </a:solidFill>
                <a:latin typeface="Oxygen"/>
                <a:ea typeface="Oxygen"/>
                <a:cs typeface="Oxygen"/>
                <a:sym typeface="Oxygen"/>
              </a:rPr>
              <a:t>CREDITS: This presentation template was created by </a:t>
            </a:r>
            <a:r>
              <a:rPr lang="en" sz="1200" b="1">
                <a:solidFill>
                  <a:schemeClr val="accent2"/>
                </a:solidFill>
                <a:uFill>
                  <a:noFill/>
                </a:uFill>
                <a:latin typeface="Oxygen"/>
                <a:ea typeface="Oxygen"/>
                <a:cs typeface="Oxygen"/>
                <a:sym typeface="Oxygen"/>
                <a:hlinkClick r:id="rId2">
                  <a:extLst>
                    <a:ext uri="{A12FA001-AC4F-418D-AE19-62706E023703}">
                      <ahyp:hlinkClr xmlns:ahyp="http://schemas.microsoft.com/office/drawing/2018/hyperlinkcolor" val="tx"/>
                    </a:ext>
                  </a:extLst>
                </a:hlinkClick>
              </a:rPr>
              <a:t>Slidesgo</a:t>
            </a:r>
            <a:r>
              <a:rPr lang="en" sz="1200">
                <a:solidFill>
                  <a:schemeClr val="accent1"/>
                </a:solidFill>
                <a:latin typeface="Oxygen"/>
                <a:ea typeface="Oxygen"/>
                <a:cs typeface="Oxygen"/>
                <a:sym typeface="Oxygen"/>
              </a:rPr>
              <a:t>, including icons by </a:t>
            </a:r>
            <a:r>
              <a:rPr lang="en" sz="1200" b="1">
                <a:solidFill>
                  <a:schemeClr val="accent2"/>
                </a:solidFill>
                <a:uFill>
                  <a:noFill/>
                </a:uFill>
                <a:latin typeface="Oxygen"/>
                <a:ea typeface="Oxygen"/>
                <a:cs typeface="Oxygen"/>
                <a:sym typeface="Oxygen"/>
                <a:hlinkClick r:id="rId3">
                  <a:extLst>
                    <a:ext uri="{A12FA001-AC4F-418D-AE19-62706E023703}">
                      <ahyp:hlinkClr xmlns:ahyp="http://schemas.microsoft.com/office/drawing/2018/hyperlinkcolor" val="tx"/>
                    </a:ext>
                  </a:extLst>
                </a:hlinkClick>
              </a:rPr>
              <a:t>Flaticon</a:t>
            </a:r>
            <a:r>
              <a:rPr lang="en" sz="1200">
                <a:solidFill>
                  <a:schemeClr val="accent1"/>
                </a:solidFill>
                <a:latin typeface="Oxygen"/>
                <a:ea typeface="Oxygen"/>
                <a:cs typeface="Oxygen"/>
                <a:sym typeface="Oxygen"/>
              </a:rPr>
              <a:t> and infographics &amp; images by </a:t>
            </a:r>
            <a:r>
              <a:rPr lang="en" sz="1200" b="1">
                <a:solidFill>
                  <a:schemeClr val="accent2"/>
                </a:solidFill>
                <a:uFill>
                  <a:noFill/>
                </a:uFill>
                <a:latin typeface="Oxygen"/>
                <a:ea typeface="Oxygen"/>
                <a:cs typeface="Oxygen"/>
                <a:sym typeface="Oxygen"/>
                <a:hlinkClick r:id="rId4">
                  <a:extLst>
                    <a:ext uri="{A12FA001-AC4F-418D-AE19-62706E023703}">
                      <ahyp:hlinkClr xmlns:ahyp="http://schemas.microsoft.com/office/drawing/2018/hyperlinkcolor" val="tx"/>
                    </a:ext>
                  </a:extLst>
                </a:hlinkClick>
              </a:rPr>
              <a:t>Freepik</a:t>
            </a:r>
            <a:r>
              <a:rPr lang="en" sz="1200">
                <a:solidFill>
                  <a:schemeClr val="accent1"/>
                </a:solidFill>
                <a:latin typeface="Oxygen"/>
                <a:ea typeface="Oxygen"/>
                <a:cs typeface="Oxygen"/>
                <a:sym typeface="Oxygen"/>
              </a:rPr>
              <a:t>.</a:t>
            </a:r>
            <a:endParaRPr sz="1200">
              <a:solidFill>
                <a:schemeClr val="accent1"/>
              </a:solidFill>
              <a:latin typeface="Oxygen"/>
              <a:ea typeface="Oxygen"/>
              <a:cs typeface="Oxygen"/>
              <a:sym typeface="Oxygen"/>
            </a:endParaRPr>
          </a:p>
        </p:txBody>
      </p:sp>
    </p:spTree>
    <p:extLst>
      <p:ext uri="{BB962C8B-B14F-4D97-AF65-F5344CB8AC3E}">
        <p14:creationId xmlns:p14="http://schemas.microsoft.com/office/powerpoint/2010/main" val="2411941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024"/>
        <p:cNvGrpSpPr/>
        <p:nvPr/>
      </p:nvGrpSpPr>
      <p:grpSpPr>
        <a:xfrm>
          <a:off x="0" y="0"/>
          <a:ext cx="0" cy="0"/>
          <a:chOff x="0" y="0"/>
          <a:chExt cx="0" cy="0"/>
        </a:xfrm>
      </p:grpSpPr>
      <p:grpSp>
        <p:nvGrpSpPr>
          <p:cNvPr id="1025" name="Google Shape;1025;p35"/>
          <p:cNvGrpSpPr/>
          <p:nvPr/>
        </p:nvGrpSpPr>
        <p:grpSpPr>
          <a:xfrm>
            <a:off x="-3110632" y="-68"/>
            <a:ext cx="14402490" cy="5323991"/>
            <a:chOff x="-3110632" y="-68"/>
            <a:chExt cx="14402490" cy="5323991"/>
          </a:xfrm>
        </p:grpSpPr>
        <p:grpSp>
          <p:nvGrpSpPr>
            <p:cNvPr id="1026" name="Google Shape;1026;p35"/>
            <p:cNvGrpSpPr/>
            <p:nvPr/>
          </p:nvGrpSpPr>
          <p:grpSpPr>
            <a:xfrm flipH="1">
              <a:off x="6171327" y="3953022"/>
              <a:ext cx="5120531" cy="1302141"/>
              <a:chOff x="4939527" y="4919710"/>
              <a:chExt cx="3620029" cy="920566"/>
            </a:xfrm>
          </p:grpSpPr>
          <p:grpSp>
            <p:nvGrpSpPr>
              <p:cNvPr id="1027" name="Google Shape;1027;p35"/>
              <p:cNvGrpSpPr/>
              <p:nvPr/>
            </p:nvGrpSpPr>
            <p:grpSpPr>
              <a:xfrm>
                <a:off x="4939527" y="5053655"/>
                <a:ext cx="3620029" cy="786616"/>
                <a:chOff x="1855275" y="1578600"/>
                <a:chExt cx="154800" cy="33650"/>
              </a:xfrm>
            </p:grpSpPr>
            <p:sp>
              <p:nvSpPr>
                <p:cNvPr id="1028" name="Google Shape;102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35"/>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5"/>
            <p:cNvSpPr/>
            <p:nvPr/>
          </p:nvSpPr>
          <p:spPr>
            <a:xfrm flipH="1">
              <a:off x="-1325673" y="2707194"/>
              <a:ext cx="1872060" cy="1872060"/>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35"/>
            <p:cNvGrpSpPr/>
            <p:nvPr/>
          </p:nvGrpSpPr>
          <p:grpSpPr>
            <a:xfrm flipH="1">
              <a:off x="-457272" y="2585081"/>
              <a:ext cx="1249592" cy="523853"/>
              <a:chOff x="1855275" y="1547350"/>
              <a:chExt cx="154800" cy="64900"/>
            </a:xfrm>
          </p:grpSpPr>
          <p:sp>
            <p:nvSpPr>
              <p:cNvPr id="1035" name="Google Shape;1035;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0" name="Google Shape;1040;p35"/>
            <p:cNvGrpSpPr/>
            <p:nvPr/>
          </p:nvGrpSpPr>
          <p:grpSpPr>
            <a:xfrm rot="10800000">
              <a:off x="-3110632" y="-68"/>
              <a:ext cx="4892206" cy="2164253"/>
              <a:chOff x="1855275" y="1547350"/>
              <a:chExt cx="154800" cy="64900"/>
            </a:xfrm>
          </p:grpSpPr>
          <p:sp>
            <p:nvSpPr>
              <p:cNvPr id="1041" name="Google Shape;1041;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35"/>
            <p:cNvGrpSpPr/>
            <p:nvPr/>
          </p:nvGrpSpPr>
          <p:grpSpPr>
            <a:xfrm>
              <a:off x="-456575" y="163373"/>
              <a:ext cx="1470925" cy="686772"/>
              <a:chOff x="1855275" y="1547350"/>
              <a:chExt cx="154800" cy="64900"/>
            </a:xfrm>
          </p:grpSpPr>
          <p:sp>
            <p:nvSpPr>
              <p:cNvPr id="1047" name="Google Shape;1047;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2" name="Google Shape;1052;p35"/>
            <p:cNvSpPr/>
            <p:nvPr/>
          </p:nvSpPr>
          <p:spPr>
            <a:xfrm>
              <a:off x="-1986325"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5"/>
            <p:cNvSpPr/>
            <p:nvPr/>
          </p:nvSpPr>
          <p:spPr>
            <a:xfrm flipH="1">
              <a:off x="529326"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5"/>
            <p:cNvSpPr/>
            <p:nvPr/>
          </p:nvSpPr>
          <p:spPr>
            <a:xfrm>
              <a:off x="2046151" y="4664025"/>
              <a:ext cx="7097849" cy="65988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5" name="Google Shape;1055;p35"/>
            <p:cNvGrpSpPr/>
            <p:nvPr/>
          </p:nvGrpSpPr>
          <p:grpSpPr>
            <a:xfrm>
              <a:off x="8205024" y="201195"/>
              <a:ext cx="1289608" cy="541590"/>
              <a:chOff x="1855275" y="1547350"/>
              <a:chExt cx="154800" cy="64900"/>
            </a:xfrm>
          </p:grpSpPr>
          <p:sp>
            <p:nvSpPr>
              <p:cNvPr id="1056" name="Google Shape;1056;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35"/>
            <p:cNvGrpSpPr/>
            <p:nvPr/>
          </p:nvGrpSpPr>
          <p:grpSpPr>
            <a:xfrm>
              <a:off x="8725255" y="952364"/>
              <a:ext cx="769449" cy="340459"/>
              <a:chOff x="1855275" y="1547350"/>
              <a:chExt cx="154800" cy="64900"/>
            </a:xfrm>
          </p:grpSpPr>
          <p:sp>
            <p:nvSpPr>
              <p:cNvPr id="1062" name="Google Shape;1062;p3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90574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67"/>
        <p:cNvGrpSpPr/>
        <p:nvPr/>
      </p:nvGrpSpPr>
      <p:grpSpPr>
        <a:xfrm>
          <a:off x="0" y="0"/>
          <a:ext cx="0" cy="0"/>
          <a:chOff x="0" y="0"/>
          <a:chExt cx="0" cy="0"/>
        </a:xfrm>
      </p:grpSpPr>
      <p:grpSp>
        <p:nvGrpSpPr>
          <p:cNvPr id="1068" name="Google Shape;1068;p36"/>
          <p:cNvGrpSpPr/>
          <p:nvPr/>
        </p:nvGrpSpPr>
        <p:grpSpPr>
          <a:xfrm>
            <a:off x="-1365138" y="314204"/>
            <a:ext cx="12488361" cy="5009720"/>
            <a:chOff x="-1365138" y="314204"/>
            <a:chExt cx="12488361" cy="5009720"/>
          </a:xfrm>
        </p:grpSpPr>
        <p:grpSp>
          <p:nvGrpSpPr>
            <p:cNvPr id="1069" name="Google Shape;1069;p36"/>
            <p:cNvGrpSpPr/>
            <p:nvPr/>
          </p:nvGrpSpPr>
          <p:grpSpPr>
            <a:xfrm>
              <a:off x="-1365138" y="3555204"/>
              <a:ext cx="5045596" cy="1283085"/>
              <a:chOff x="4939527" y="4919710"/>
              <a:chExt cx="3620029" cy="920566"/>
            </a:xfrm>
          </p:grpSpPr>
          <p:grpSp>
            <p:nvGrpSpPr>
              <p:cNvPr id="1070" name="Google Shape;1070;p36"/>
              <p:cNvGrpSpPr/>
              <p:nvPr/>
            </p:nvGrpSpPr>
            <p:grpSpPr>
              <a:xfrm>
                <a:off x="4939527" y="5053655"/>
                <a:ext cx="3620029" cy="786616"/>
                <a:chOff x="1855275" y="1578600"/>
                <a:chExt cx="154800" cy="33650"/>
              </a:xfrm>
            </p:grpSpPr>
            <p:sp>
              <p:nvSpPr>
                <p:cNvPr id="1071" name="Google Shape;1071;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3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 name="Google Shape;1076;p36"/>
            <p:cNvGrpSpPr/>
            <p:nvPr/>
          </p:nvGrpSpPr>
          <p:grpSpPr>
            <a:xfrm>
              <a:off x="5283600" y="3773750"/>
              <a:ext cx="1264015" cy="1020051"/>
              <a:chOff x="7048175" y="3773750"/>
              <a:chExt cx="1264015" cy="1020051"/>
            </a:xfrm>
          </p:grpSpPr>
          <p:sp>
            <p:nvSpPr>
              <p:cNvPr id="1077" name="Google Shape;1077;p36"/>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 name="Google Shape;1080;p36"/>
            <p:cNvGrpSpPr/>
            <p:nvPr/>
          </p:nvGrpSpPr>
          <p:grpSpPr>
            <a:xfrm>
              <a:off x="2891688" y="3994663"/>
              <a:ext cx="535800" cy="790575"/>
              <a:chOff x="4917188" y="4160225"/>
              <a:chExt cx="535800" cy="790575"/>
            </a:xfrm>
          </p:grpSpPr>
          <p:sp>
            <p:nvSpPr>
              <p:cNvPr id="1081" name="Google Shape;1081;p36"/>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36"/>
            <p:cNvGrpSpPr/>
            <p:nvPr/>
          </p:nvGrpSpPr>
          <p:grpSpPr>
            <a:xfrm>
              <a:off x="6518929" y="934475"/>
              <a:ext cx="953258" cy="399719"/>
              <a:chOff x="1855275" y="1547350"/>
              <a:chExt cx="154800" cy="64900"/>
            </a:xfrm>
          </p:grpSpPr>
          <p:sp>
            <p:nvSpPr>
              <p:cNvPr id="1086" name="Google Shape;1086;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36"/>
            <p:cNvGrpSpPr/>
            <p:nvPr/>
          </p:nvGrpSpPr>
          <p:grpSpPr>
            <a:xfrm>
              <a:off x="-641918" y="885445"/>
              <a:ext cx="2233191" cy="936935"/>
              <a:chOff x="1855275" y="1547350"/>
              <a:chExt cx="154800" cy="64900"/>
            </a:xfrm>
          </p:grpSpPr>
          <p:sp>
            <p:nvSpPr>
              <p:cNvPr id="1092" name="Google Shape;1092;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36"/>
            <p:cNvGrpSpPr/>
            <p:nvPr/>
          </p:nvGrpSpPr>
          <p:grpSpPr>
            <a:xfrm>
              <a:off x="1252442" y="331073"/>
              <a:ext cx="1180814" cy="495181"/>
              <a:chOff x="1855275" y="1547350"/>
              <a:chExt cx="154800" cy="64900"/>
            </a:xfrm>
          </p:grpSpPr>
          <p:sp>
            <p:nvSpPr>
              <p:cNvPr id="1098" name="Google Shape;1098;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6"/>
            <p:cNvGrpSpPr/>
            <p:nvPr/>
          </p:nvGrpSpPr>
          <p:grpSpPr>
            <a:xfrm>
              <a:off x="7597279" y="314204"/>
              <a:ext cx="1261156" cy="528916"/>
              <a:chOff x="1855275" y="1547350"/>
              <a:chExt cx="154800" cy="64900"/>
            </a:xfrm>
          </p:grpSpPr>
          <p:sp>
            <p:nvSpPr>
              <p:cNvPr id="1104" name="Google Shape;1104;p3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 name="Google Shape;1109;p36"/>
            <p:cNvSpPr/>
            <p:nvPr/>
          </p:nvSpPr>
          <p:spPr>
            <a:xfrm>
              <a:off x="0" y="4226450"/>
              <a:ext cx="4824742" cy="920139"/>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a:off x="-960525"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36"/>
            <p:cNvGrpSpPr/>
            <p:nvPr/>
          </p:nvGrpSpPr>
          <p:grpSpPr>
            <a:xfrm>
              <a:off x="-92" y="3884274"/>
              <a:ext cx="11123316" cy="1439649"/>
              <a:chOff x="-92" y="3884274"/>
              <a:chExt cx="11123316" cy="1439649"/>
            </a:xfrm>
          </p:grpSpPr>
          <p:sp>
            <p:nvSpPr>
              <p:cNvPr id="1112" name="Google Shape;1112;p36"/>
              <p:cNvSpPr/>
              <p:nvPr/>
            </p:nvSpPr>
            <p:spPr>
              <a:xfrm flipH="1">
                <a:off x="-92" y="4682325"/>
                <a:ext cx="9144092" cy="461491"/>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6"/>
              <p:cNvSpPr/>
              <p:nvPr/>
            </p:nvSpPr>
            <p:spPr>
              <a:xfrm>
                <a:off x="8296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0098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9"/>
        <p:cNvGrpSpPr/>
        <p:nvPr/>
      </p:nvGrpSpPr>
      <p:grpSpPr>
        <a:xfrm>
          <a:off x="0" y="0"/>
          <a:ext cx="0" cy="0"/>
          <a:chOff x="0" y="0"/>
          <a:chExt cx="0" cy="0"/>
        </a:xfrm>
      </p:grpSpPr>
      <p:grpSp>
        <p:nvGrpSpPr>
          <p:cNvPr id="80" name="Google Shape;80;p5"/>
          <p:cNvGrpSpPr/>
          <p:nvPr/>
        </p:nvGrpSpPr>
        <p:grpSpPr>
          <a:xfrm>
            <a:off x="-51" y="-331176"/>
            <a:ext cx="10433227" cy="5474677"/>
            <a:chOff x="-51" y="-331176"/>
            <a:chExt cx="10433227" cy="5474677"/>
          </a:xfrm>
        </p:grpSpPr>
        <p:sp>
          <p:nvSpPr>
            <p:cNvPr id="81" name="Google Shape;81;p5"/>
            <p:cNvSpPr/>
            <p:nvPr/>
          </p:nvSpPr>
          <p:spPr>
            <a:xfrm flipH="1">
              <a:off x="-51" y="4570800"/>
              <a:ext cx="4724451" cy="57270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5"/>
            <p:cNvGrpSpPr/>
            <p:nvPr/>
          </p:nvGrpSpPr>
          <p:grpSpPr>
            <a:xfrm>
              <a:off x="7580223" y="662105"/>
              <a:ext cx="1701360" cy="714504"/>
              <a:chOff x="1855275" y="1547350"/>
              <a:chExt cx="154800" cy="64900"/>
            </a:xfrm>
          </p:grpSpPr>
          <p:sp>
            <p:nvSpPr>
              <p:cNvPr id="84" name="Google Shape;84;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5"/>
            <p:cNvGrpSpPr/>
            <p:nvPr/>
          </p:nvGrpSpPr>
          <p:grpSpPr>
            <a:xfrm>
              <a:off x="8869056" y="212946"/>
              <a:ext cx="1015116" cy="449160"/>
              <a:chOff x="1855275" y="1547350"/>
              <a:chExt cx="154800" cy="64900"/>
            </a:xfrm>
          </p:grpSpPr>
          <p:sp>
            <p:nvSpPr>
              <p:cNvPr id="90" name="Google Shape;90;p5"/>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5" name="Google Shape;95;p5"/>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96" name="Google Shape;96;p5"/>
          <p:cNvSpPr txBox="1">
            <a:spLocks noGrp="1"/>
          </p:cNvSpPr>
          <p:nvPr>
            <p:ph type="body" idx="1"/>
          </p:nvPr>
        </p:nvSpPr>
        <p:spPr>
          <a:xfrm>
            <a:off x="1416825"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7" name="Google Shape;97;p5"/>
          <p:cNvSpPr txBox="1">
            <a:spLocks noGrp="1"/>
          </p:cNvSpPr>
          <p:nvPr>
            <p:ph type="body" idx="2"/>
          </p:nvPr>
        </p:nvSpPr>
        <p:spPr>
          <a:xfrm>
            <a:off x="4943781" y="2687781"/>
            <a:ext cx="2783400" cy="1542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1"/>
              </a:buClr>
              <a:buSzPts val="14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98" name="Google Shape;98;p5"/>
          <p:cNvSpPr txBox="1">
            <a:spLocks noGrp="1"/>
          </p:cNvSpPr>
          <p:nvPr>
            <p:ph type="subTitle" idx="3"/>
          </p:nvPr>
        </p:nvSpPr>
        <p:spPr>
          <a:xfrm>
            <a:off x="1417000" y="2313578"/>
            <a:ext cx="2783400" cy="507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4943775" y="2313578"/>
            <a:ext cx="2783400" cy="50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727320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2517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59970E-4705-4B91-866A-A10385A51421}" type="slidenum">
              <a:rPr lang="en-US" altLang="en-US"/>
              <a:pPr>
                <a:defRPr/>
              </a:pPr>
              <a:t>‹#›</a:t>
            </a:fld>
            <a:endParaRPr lang="en-US" altLang="en-US"/>
          </a:p>
        </p:txBody>
      </p:sp>
    </p:spTree>
    <p:extLst>
      <p:ext uri="{BB962C8B-B14F-4D97-AF65-F5344CB8AC3E}">
        <p14:creationId xmlns:p14="http://schemas.microsoft.com/office/powerpoint/2010/main" val="3408047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F41A82-633E-41A5-9287-8533A06E8966}" type="slidenum">
              <a:rPr lang="en-US" altLang="en-US"/>
              <a:pPr>
                <a:defRPr/>
              </a:pPr>
              <a:t>‹#›</a:t>
            </a:fld>
            <a:endParaRPr lang="en-US" altLang="en-US"/>
          </a:p>
        </p:txBody>
      </p:sp>
    </p:spTree>
    <p:extLst>
      <p:ext uri="{BB962C8B-B14F-4D97-AF65-F5344CB8AC3E}">
        <p14:creationId xmlns:p14="http://schemas.microsoft.com/office/powerpoint/2010/main" val="882899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624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9171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5974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105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5498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6144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851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100"/>
        <p:cNvGrpSpPr/>
        <p:nvPr/>
      </p:nvGrpSpPr>
      <p:grpSpPr>
        <a:xfrm>
          <a:off x="0" y="0"/>
          <a:ext cx="0" cy="0"/>
          <a:chOff x="0" y="0"/>
          <a:chExt cx="0" cy="0"/>
        </a:xfrm>
      </p:grpSpPr>
      <p:grpSp>
        <p:nvGrpSpPr>
          <p:cNvPr id="101" name="Google Shape;101;p6"/>
          <p:cNvGrpSpPr/>
          <p:nvPr/>
        </p:nvGrpSpPr>
        <p:grpSpPr>
          <a:xfrm>
            <a:off x="-2180583" y="-331176"/>
            <a:ext cx="12613759" cy="5655099"/>
            <a:chOff x="-2180583" y="-331176"/>
            <a:chExt cx="12613759" cy="5655099"/>
          </a:xfrm>
        </p:grpSpPr>
        <p:grpSp>
          <p:nvGrpSpPr>
            <p:cNvPr id="102" name="Google Shape;102;p6"/>
            <p:cNvGrpSpPr/>
            <p:nvPr/>
          </p:nvGrpSpPr>
          <p:grpSpPr>
            <a:xfrm flipH="1">
              <a:off x="5202842" y="4201945"/>
              <a:ext cx="2954668" cy="751366"/>
              <a:chOff x="4939527" y="4919710"/>
              <a:chExt cx="3620029" cy="920566"/>
            </a:xfrm>
          </p:grpSpPr>
          <p:grpSp>
            <p:nvGrpSpPr>
              <p:cNvPr id="103" name="Google Shape;103;p6"/>
              <p:cNvGrpSpPr/>
              <p:nvPr/>
            </p:nvGrpSpPr>
            <p:grpSpPr>
              <a:xfrm>
                <a:off x="4939527" y="5053655"/>
                <a:ext cx="3620029" cy="786616"/>
                <a:chOff x="1855275" y="1578600"/>
                <a:chExt cx="154800" cy="33650"/>
              </a:xfrm>
            </p:grpSpPr>
            <p:sp>
              <p:nvSpPr>
                <p:cNvPr id="104" name="Google Shape;10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6"/>
            <p:cNvGrpSpPr/>
            <p:nvPr/>
          </p:nvGrpSpPr>
          <p:grpSpPr>
            <a:xfrm>
              <a:off x="-2180583" y="334182"/>
              <a:ext cx="2954668" cy="751366"/>
              <a:chOff x="4939527" y="4919710"/>
              <a:chExt cx="3620029" cy="920566"/>
            </a:xfrm>
          </p:grpSpPr>
          <p:grpSp>
            <p:nvGrpSpPr>
              <p:cNvPr id="110" name="Google Shape;110;p6"/>
              <p:cNvGrpSpPr/>
              <p:nvPr/>
            </p:nvGrpSpPr>
            <p:grpSpPr>
              <a:xfrm>
                <a:off x="4939527" y="5053655"/>
                <a:ext cx="3620029" cy="786616"/>
                <a:chOff x="1855275" y="1578600"/>
                <a:chExt cx="154800" cy="33650"/>
              </a:xfrm>
            </p:grpSpPr>
            <p:sp>
              <p:nvSpPr>
                <p:cNvPr id="111" name="Google Shape;111;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6"/>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6"/>
            <p:cNvGrpSpPr/>
            <p:nvPr/>
          </p:nvGrpSpPr>
          <p:grpSpPr>
            <a:xfrm>
              <a:off x="652015" y="163723"/>
              <a:ext cx="946432" cy="397850"/>
              <a:chOff x="1855275" y="1547350"/>
              <a:chExt cx="154800" cy="64900"/>
            </a:xfrm>
          </p:grpSpPr>
          <p:sp>
            <p:nvSpPr>
              <p:cNvPr id="117" name="Google Shape;117;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6"/>
            <p:cNvGrpSpPr/>
            <p:nvPr/>
          </p:nvGrpSpPr>
          <p:grpSpPr>
            <a:xfrm>
              <a:off x="1348935" y="729915"/>
              <a:ext cx="440530" cy="185173"/>
              <a:chOff x="1855275" y="1547350"/>
              <a:chExt cx="154800" cy="64900"/>
            </a:xfrm>
          </p:grpSpPr>
          <p:sp>
            <p:nvSpPr>
              <p:cNvPr id="123" name="Google Shape;12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6"/>
            <p:cNvGrpSpPr/>
            <p:nvPr/>
          </p:nvGrpSpPr>
          <p:grpSpPr>
            <a:xfrm>
              <a:off x="3836925" y="3884274"/>
              <a:ext cx="6143299" cy="1439649"/>
              <a:chOff x="3836925" y="3884274"/>
              <a:chExt cx="6143299" cy="1439649"/>
            </a:xfrm>
          </p:grpSpPr>
          <p:sp>
            <p:nvSpPr>
              <p:cNvPr id="129" name="Google Shape;129;p6"/>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6"/>
            <p:cNvSpPr/>
            <p:nvPr/>
          </p:nvSpPr>
          <p:spPr>
            <a:xfrm>
              <a:off x="7877575" y="-331176"/>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6"/>
            <p:cNvGrpSpPr/>
            <p:nvPr/>
          </p:nvGrpSpPr>
          <p:grpSpPr>
            <a:xfrm>
              <a:off x="7580223" y="662105"/>
              <a:ext cx="1701360" cy="714504"/>
              <a:chOff x="1855275" y="1547350"/>
              <a:chExt cx="154800" cy="64900"/>
            </a:xfrm>
          </p:grpSpPr>
          <p:sp>
            <p:nvSpPr>
              <p:cNvPr id="133" name="Google Shape;133;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6"/>
            <p:cNvGrpSpPr/>
            <p:nvPr/>
          </p:nvGrpSpPr>
          <p:grpSpPr>
            <a:xfrm>
              <a:off x="8869056" y="212946"/>
              <a:ext cx="1015116" cy="449160"/>
              <a:chOff x="1855275" y="1547350"/>
              <a:chExt cx="154800" cy="64900"/>
            </a:xfrm>
          </p:grpSpPr>
          <p:sp>
            <p:nvSpPr>
              <p:cNvPr id="139" name="Google Shape;139;p6"/>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 name="Google Shape;144;p6"/>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04601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65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88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715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8554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rot="-6774687">
            <a:off x="1878090" y="177900"/>
            <a:ext cx="7797727" cy="7994343"/>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4591050" y="1796900"/>
            <a:ext cx="3843300" cy="1559700"/>
          </a:xfrm>
          <a:prstGeom prst="rect">
            <a:avLst/>
          </a:prstGeom>
        </p:spPr>
        <p:txBody>
          <a:bodyPr spcFirstLastPara="1" wrap="square" lIns="91425" tIns="91425" rIns="91425" bIns="91425" anchor="t" anchorCtr="0">
            <a:noAutofit/>
          </a:bodyPr>
          <a:lstStyle>
            <a:lvl1pPr lvl="0" algn="r">
              <a:spcBef>
                <a:spcPts val="0"/>
              </a:spcBef>
              <a:spcAft>
                <a:spcPts val="0"/>
              </a:spcAft>
              <a:buSzPts val="50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084550" y="3485188"/>
            <a:ext cx="3349800" cy="699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rot="-9570332">
            <a:off x="7014862" y="956235"/>
            <a:ext cx="261341" cy="2613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9567202">
            <a:off x="6455940" y="695182"/>
            <a:ext cx="427387" cy="4272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224157">
            <a:off x="4908487" y="4233168"/>
            <a:ext cx="241381" cy="2413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223738">
            <a:off x="5155683" y="4528043"/>
            <a:ext cx="339482" cy="3394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9567631">
            <a:off x="666943" y="372814"/>
            <a:ext cx="364255" cy="36415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9565100">
            <a:off x="396775" y="244201"/>
            <a:ext cx="157022" cy="15702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9564409">
            <a:off x="366974" y="606166"/>
            <a:ext cx="216643" cy="21653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201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sp>
        <p:nvSpPr>
          <p:cNvPr id="20" name="Google Shape;20;p3"/>
          <p:cNvSpPr/>
          <p:nvPr/>
        </p:nvSpPr>
        <p:spPr>
          <a:xfrm>
            <a:off x="5868834" y="2"/>
            <a:ext cx="3869329" cy="5198317"/>
          </a:xfrm>
          <a:custGeom>
            <a:avLst/>
            <a:gdLst/>
            <a:ahLst/>
            <a:cxnLst/>
            <a:rect l="l" t="t" r="r" b="b"/>
            <a:pathLst>
              <a:path w="101704" h="136636" extrusionOk="0">
                <a:moveTo>
                  <a:pt x="1" y="136612"/>
                </a:moveTo>
                <a:cubicBezTo>
                  <a:pt x="3834" y="134433"/>
                  <a:pt x="7668" y="132243"/>
                  <a:pt x="11359" y="129802"/>
                </a:cubicBezTo>
                <a:cubicBezTo>
                  <a:pt x="22015" y="122789"/>
                  <a:pt x="31874" y="114836"/>
                  <a:pt x="40268" y="105168"/>
                </a:cubicBezTo>
                <a:cubicBezTo>
                  <a:pt x="46697" y="97762"/>
                  <a:pt x="51948" y="89630"/>
                  <a:pt x="55127" y="80272"/>
                </a:cubicBezTo>
                <a:cubicBezTo>
                  <a:pt x="57436" y="73438"/>
                  <a:pt x="58103" y="66401"/>
                  <a:pt x="57865" y="59245"/>
                </a:cubicBezTo>
                <a:cubicBezTo>
                  <a:pt x="57198" y="38421"/>
                  <a:pt x="49578" y="20253"/>
                  <a:pt x="36636" y="4143"/>
                </a:cubicBezTo>
                <a:cubicBezTo>
                  <a:pt x="35493" y="2715"/>
                  <a:pt x="34219" y="1393"/>
                  <a:pt x="33005" y="24"/>
                </a:cubicBezTo>
                <a:cubicBezTo>
                  <a:pt x="55615" y="24"/>
                  <a:pt x="78225" y="24"/>
                  <a:pt x="100823" y="0"/>
                </a:cubicBezTo>
                <a:cubicBezTo>
                  <a:pt x="101537" y="0"/>
                  <a:pt x="101704" y="167"/>
                  <a:pt x="101704" y="869"/>
                </a:cubicBezTo>
                <a:cubicBezTo>
                  <a:pt x="101680" y="45839"/>
                  <a:pt x="101680" y="90797"/>
                  <a:pt x="101704" y="135755"/>
                </a:cubicBezTo>
                <a:cubicBezTo>
                  <a:pt x="101704" y="136469"/>
                  <a:pt x="101537" y="136636"/>
                  <a:pt x="100823" y="136636"/>
                </a:cubicBezTo>
                <a:cubicBezTo>
                  <a:pt x="67211" y="136612"/>
                  <a:pt x="33600" y="136612"/>
                  <a:pt x="1" y="1366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8156383" y="3849200"/>
            <a:ext cx="290100" cy="290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8063625" y="4321998"/>
            <a:ext cx="475500" cy="4755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7688450" y="4567351"/>
            <a:ext cx="230100" cy="230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400000">
            <a:off x="395091" y="662385"/>
            <a:ext cx="468300" cy="468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863400" y="323850"/>
            <a:ext cx="235200" cy="235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p:nvPr>
        </p:nvSpPr>
        <p:spPr>
          <a:xfrm>
            <a:off x="2172750" y="2443428"/>
            <a:ext cx="4798500" cy="69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3D8"/>
              </a:buClr>
              <a:buSzPts val="3600"/>
              <a:buNone/>
              <a:defRPr sz="3600">
                <a:solidFill>
                  <a:srgbClr val="FFE3D8"/>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a:off x="2427150" y="3019231"/>
            <a:ext cx="4289700" cy="69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3"/>
          <p:cNvSpPr txBox="1">
            <a:spLocks noGrp="1"/>
          </p:cNvSpPr>
          <p:nvPr>
            <p:ph type="title" idx="2" hasCustomPrompt="1"/>
          </p:nvPr>
        </p:nvSpPr>
        <p:spPr>
          <a:xfrm>
            <a:off x="2996550" y="961869"/>
            <a:ext cx="3150900" cy="170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9600"/>
              <a:buNone/>
              <a:defRPr sz="9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p:nvPr/>
        </p:nvSpPr>
        <p:spPr>
          <a:xfrm rot="9899727">
            <a:off x="-315682" y="2639506"/>
            <a:ext cx="1451720" cy="2820508"/>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4499816">
            <a:off x="316067" y="4583574"/>
            <a:ext cx="370841" cy="3708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0047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txBox="1">
            <a:spLocks noGrp="1"/>
          </p:cNvSpPr>
          <p:nvPr>
            <p:ph type="subTitle" idx="1"/>
          </p:nvPr>
        </p:nvSpPr>
        <p:spPr>
          <a:xfrm>
            <a:off x="589475" y="991425"/>
            <a:ext cx="6954900" cy="357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100">
                <a:solidFill>
                  <a:srgbClr val="5B697A"/>
                </a:solidFill>
              </a:defRPr>
            </a:lvl1pPr>
            <a:lvl2pPr lvl="1" rtl="0">
              <a:lnSpc>
                <a:spcPct val="100000"/>
              </a:lnSpc>
              <a:spcBef>
                <a:spcPts val="0"/>
              </a:spcBef>
              <a:spcAft>
                <a:spcPts val="0"/>
              </a:spcAft>
              <a:buClr>
                <a:srgbClr val="434343"/>
              </a:buClr>
              <a:buSzPts val="1200"/>
              <a:buFont typeface="Roboto Condensed Light"/>
              <a:buAutoNum type="alphaLcPeriod"/>
              <a:defRPr sz="2800"/>
            </a:lvl2pPr>
            <a:lvl3pPr lvl="2" rtl="0">
              <a:lnSpc>
                <a:spcPct val="100000"/>
              </a:lnSpc>
              <a:spcBef>
                <a:spcPts val="0"/>
              </a:spcBef>
              <a:spcAft>
                <a:spcPts val="0"/>
              </a:spcAft>
              <a:buClr>
                <a:srgbClr val="434343"/>
              </a:buClr>
              <a:buSzPts val="1200"/>
              <a:buFont typeface="Roboto Condensed Light"/>
              <a:buAutoNum type="romanLcPeriod"/>
              <a:defRPr sz="2800"/>
            </a:lvl3pPr>
            <a:lvl4pPr lvl="3" rtl="0">
              <a:lnSpc>
                <a:spcPct val="100000"/>
              </a:lnSpc>
              <a:spcBef>
                <a:spcPts val="0"/>
              </a:spcBef>
              <a:spcAft>
                <a:spcPts val="0"/>
              </a:spcAft>
              <a:buClr>
                <a:srgbClr val="434343"/>
              </a:buClr>
              <a:buSzPts val="1200"/>
              <a:buFont typeface="Roboto Condensed Light"/>
              <a:buAutoNum type="arabicPeriod"/>
              <a:defRPr sz="2800"/>
            </a:lvl4pPr>
            <a:lvl5pPr lvl="4" rtl="0">
              <a:lnSpc>
                <a:spcPct val="100000"/>
              </a:lnSpc>
              <a:spcBef>
                <a:spcPts val="0"/>
              </a:spcBef>
              <a:spcAft>
                <a:spcPts val="0"/>
              </a:spcAft>
              <a:buClr>
                <a:srgbClr val="434343"/>
              </a:buClr>
              <a:buSzPts val="1200"/>
              <a:buFont typeface="Roboto Condensed Light"/>
              <a:buAutoNum type="alphaLcPeriod"/>
              <a:defRPr sz="2800"/>
            </a:lvl5pPr>
            <a:lvl6pPr lvl="5" rtl="0">
              <a:lnSpc>
                <a:spcPct val="100000"/>
              </a:lnSpc>
              <a:spcBef>
                <a:spcPts val="0"/>
              </a:spcBef>
              <a:spcAft>
                <a:spcPts val="0"/>
              </a:spcAft>
              <a:buClr>
                <a:srgbClr val="434343"/>
              </a:buClr>
              <a:buSzPts val="1200"/>
              <a:buFont typeface="Roboto Condensed Light"/>
              <a:buAutoNum type="romanLcPeriod"/>
              <a:defRPr sz="2800"/>
            </a:lvl6pPr>
            <a:lvl7pPr lvl="6" rtl="0">
              <a:lnSpc>
                <a:spcPct val="100000"/>
              </a:lnSpc>
              <a:spcBef>
                <a:spcPts val="0"/>
              </a:spcBef>
              <a:spcAft>
                <a:spcPts val="0"/>
              </a:spcAft>
              <a:buClr>
                <a:srgbClr val="434343"/>
              </a:buClr>
              <a:buSzPts val="1200"/>
              <a:buFont typeface="Roboto Condensed Light"/>
              <a:buAutoNum type="arabicPeriod"/>
              <a:defRPr sz="2800"/>
            </a:lvl7pPr>
            <a:lvl8pPr lvl="7" rtl="0">
              <a:lnSpc>
                <a:spcPct val="100000"/>
              </a:lnSpc>
              <a:spcBef>
                <a:spcPts val="0"/>
              </a:spcBef>
              <a:spcAft>
                <a:spcPts val="0"/>
              </a:spcAft>
              <a:buClr>
                <a:srgbClr val="434343"/>
              </a:buClr>
              <a:buSzPts val="1200"/>
              <a:buFont typeface="Roboto Condensed Light"/>
              <a:buAutoNum type="alphaLcPeriod"/>
              <a:defRPr sz="2800"/>
            </a:lvl8pPr>
            <a:lvl9pPr lvl="8" rtl="0">
              <a:lnSpc>
                <a:spcPct val="100000"/>
              </a:lnSpc>
              <a:spcBef>
                <a:spcPts val="0"/>
              </a:spcBef>
              <a:spcAft>
                <a:spcPts val="0"/>
              </a:spcAft>
              <a:buClr>
                <a:srgbClr val="434343"/>
              </a:buClr>
              <a:buSzPts val="1200"/>
              <a:buFont typeface="Roboto Condensed Light"/>
              <a:buAutoNum type="romanLcPeriod"/>
              <a:defRPr sz="2800"/>
            </a:lvl9pPr>
          </a:lstStyle>
          <a:p>
            <a:endParaRPr/>
          </a:p>
        </p:txBody>
      </p:sp>
      <p:sp>
        <p:nvSpPr>
          <p:cNvPr id="33" name="Google Shape;33;p4"/>
          <p:cNvSpPr/>
          <p:nvPr/>
        </p:nvSpPr>
        <p:spPr>
          <a:xfrm rot="5400000" flipH="1">
            <a:off x="6850706" y="-1082695"/>
            <a:ext cx="1717026" cy="3335963"/>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5406243" flipH="1">
            <a:off x="8398763" y="583888"/>
            <a:ext cx="495601" cy="4956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5408284" flipH="1">
            <a:off x="8148726" y="226091"/>
            <a:ext cx="249001" cy="24900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txBox="1">
            <a:spLocks noGrp="1"/>
          </p:cNvSpPr>
          <p:nvPr>
            <p:ph type="ctrTitle"/>
          </p:nvPr>
        </p:nvSpPr>
        <p:spPr>
          <a:xfrm>
            <a:off x="589325" y="357825"/>
            <a:ext cx="6162000" cy="63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546923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37"/>
        <p:cNvGrpSpPr/>
        <p:nvPr/>
      </p:nvGrpSpPr>
      <p:grpSpPr>
        <a:xfrm>
          <a:off x="0" y="0"/>
          <a:ext cx="0" cy="0"/>
          <a:chOff x="0" y="0"/>
          <a:chExt cx="0" cy="0"/>
        </a:xfrm>
      </p:grpSpPr>
      <p:sp>
        <p:nvSpPr>
          <p:cNvPr id="38" name="Google Shape;38;p5"/>
          <p:cNvSpPr txBox="1">
            <a:spLocks noGrp="1"/>
          </p:cNvSpPr>
          <p:nvPr>
            <p:ph type="subTitle" idx="1"/>
          </p:nvPr>
        </p:nvSpPr>
        <p:spPr>
          <a:xfrm>
            <a:off x="4907063" y="3126538"/>
            <a:ext cx="2384400" cy="9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9" name="Google Shape;39;p5"/>
          <p:cNvSpPr txBox="1">
            <a:spLocks noGrp="1"/>
          </p:cNvSpPr>
          <p:nvPr>
            <p:ph type="subTitle" idx="2"/>
          </p:nvPr>
        </p:nvSpPr>
        <p:spPr>
          <a:xfrm>
            <a:off x="4907075" y="2706850"/>
            <a:ext cx="2384400" cy="4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40" name="Google Shape;40;p5"/>
          <p:cNvSpPr/>
          <p:nvPr/>
        </p:nvSpPr>
        <p:spPr>
          <a:xfrm rot="-5400000" flipH="1">
            <a:off x="-1157279" y="4737203"/>
            <a:ext cx="3341723" cy="108963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057424" y="-27137"/>
            <a:ext cx="1159269" cy="2252313"/>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5400000">
            <a:off x="709639" y="763477"/>
            <a:ext cx="386100" cy="386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5400000">
            <a:off x="1095653" y="484225"/>
            <a:ext cx="194100" cy="194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5400000">
            <a:off x="8164477" y="3730850"/>
            <a:ext cx="431700" cy="43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a:off x="7935425" y="4351200"/>
            <a:ext cx="228900" cy="22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5400000">
            <a:off x="8506975" y="363025"/>
            <a:ext cx="349500" cy="349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rot="-5400000">
            <a:off x="219876" y="4240050"/>
            <a:ext cx="519300" cy="51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txBox="1">
            <a:spLocks noGrp="1"/>
          </p:cNvSpPr>
          <p:nvPr>
            <p:ph type="subTitle" idx="3"/>
          </p:nvPr>
        </p:nvSpPr>
        <p:spPr>
          <a:xfrm>
            <a:off x="1852538" y="3126538"/>
            <a:ext cx="2384400" cy="9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49" name="Google Shape;49;p5"/>
          <p:cNvSpPr txBox="1">
            <a:spLocks noGrp="1"/>
          </p:cNvSpPr>
          <p:nvPr>
            <p:ph type="subTitle" idx="4"/>
          </p:nvPr>
        </p:nvSpPr>
        <p:spPr>
          <a:xfrm>
            <a:off x="1852550" y="2706850"/>
            <a:ext cx="2384400" cy="41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50" name="Google Shape;50;p5"/>
          <p:cNvSpPr txBox="1">
            <a:spLocks noGrp="1"/>
          </p:cNvSpPr>
          <p:nvPr>
            <p:ph type="ctrTitle"/>
          </p:nvPr>
        </p:nvSpPr>
        <p:spPr>
          <a:xfrm>
            <a:off x="1907100" y="357825"/>
            <a:ext cx="5329800" cy="976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extLst>
      <p:ext uri="{BB962C8B-B14F-4D97-AF65-F5344CB8AC3E}">
        <p14:creationId xmlns:p14="http://schemas.microsoft.com/office/powerpoint/2010/main" val="1592034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700108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7"/>
          <p:cNvSpPr txBox="1">
            <a:spLocks noGrp="1"/>
          </p:cNvSpPr>
          <p:nvPr>
            <p:ph type="ctrTitle"/>
          </p:nvPr>
        </p:nvSpPr>
        <p:spPr>
          <a:xfrm>
            <a:off x="1192450" y="537775"/>
            <a:ext cx="7241700" cy="155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5" name="Google Shape;55;p7"/>
          <p:cNvSpPr txBox="1">
            <a:spLocks noGrp="1"/>
          </p:cNvSpPr>
          <p:nvPr>
            <p:ph type="subTitle" idx="1"/>
          </p:nvPr>
        </p:nvSpPr>
        <p:spPr>
          <a:xfrm>
            <a:off x="4916650" y="2790225"/>
            <a:ext cx="3517500" cy="699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697A"/>
              </a:buClr>
              <a:buSzPts val="1400"/>
              <a:buNone/>
              <a:defRPr sz="1400">
                <a:solidFill>
                  <a:srgbClr val="5B697A"/>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 name="Google Shape;56;p7"/>
          <p:cNvSpPr/>
          <p:nvPr/>
        </p:nvSpPr>
        <p:spPr>
          <a:xfrm rot="10800000" flipH="1">
            <a:off x="-64925" y="1724889"/>
            <a:ext cx="3211162" cy="353413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rot="1420524">
            <a:off x="523307" y="4238583"/>
            <a:ext cx="577506" cy="57750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rot="1422238">
            <a:off x="327085" y="3759660"/>
            <a:ext cx="290290" cy="29029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224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145"/>
        <p:cNvGrpSpPr/>
        <p:nvPr/>
      </p:nvGrpSpPr>
      <p:grpSpPr>
        <a:xfrm>
          <a:off x="0" y="0"/>
          <a:ext cx="0" cy="0"/>
          <a:chOff x="0" y="0"/>
          <a:chExt cx="0" cy="0"/>
        </a:xfrm>
      </p:grpSpPr>
      <p:grpSp>
        <p:nvGrpSpPr>
          <p:cNvPr id="146" name="Google Shape;146;p7"/>
          <p:cNvGrpSpPr/>
          <p:nvPr/>
        </p:nvGrpSpPr>
        <p:grpSpPr>
          <a:xfrm>
            <a:off x="-877777" y="201155"/>
            <a:ext cx="1701360" cy="1440251"/>
            <a:chOff x="-877777" y="201155"/>
            <a:chExt cx="1701360" cy="1440251"/>
          </a:xfrm>
        </p:grpSpPr>
        <p:grpSp>
          <p:nvGrpSpPr>
            <p:cNvPr id="147" name="Google Shape;147;p7"/>
            <p:cNvGrpSpPr/>
            <p:nvPr/>
          </p:nvGrpSpPr>
          <p:grpSpPr>
            <a:xfrm>
              <a:off x="-877777" y="201155"/>
              <a:ext cx="1701360" cy="714504"/>
              <a:chOff x="1855275" y="1547350"/>
              <a:chExt cx="154800" cy="64900"/>
            </a:xfrm>
          </p:grpSpPr>
          <p:sp>
            <p:nvSpPr>
              <p:cNvPr id="148" name="Google Shape;148;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7"/>
            <p:cNvGrpSpPr/>
            <p:nvPr/>
          </p:nvGrpSpPr>
          <p:grpSpPr>
            <a:xfrm>
              <a:off x="-191544" y="1192246"/>
              <a:ext cx="1015116" cy="449160"/>
              <a:chOff x="1855275" y="1547350"/>
              <a:chExt cx="154800" cy="64900"/>
            </a:xfrm>
          </p:grpSpPr>
          <p:sp>
            <p:nvSpPr>
              <p:cNvPr id="154" name="Google Shape;154;p7"/>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7"/>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 name="Google Shape;159;p7"/>
          <p:cNvSpPr txBox="1">
            <a:spLocks noGrp="1"/>
          </p:cNvSpPr>
          <p:nvPr>
            <p:ph type="body" idx="1"/>
          </p:nvPr>
        </p:nvSpPr>
        <p:spPr>
          <a:xfrm>
            <a:off x="1024950" y="2529750"/>
            <a:ext cx="2694900" cy="186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0" name="Google Shape;160;p7"/>
          <p:cNvSpPr txBox="1">
            <a:spLocks noGrp="1"/>
          </p:cNvSpPr>
          <p:nvPr>
            <p:ph type="title"/>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7"/>
          <p:cNvSpPr txBox="1">
            <a:spLocks noGrp="1"/>
          </p:cNvSpPr>
          <p:nvPr>
            <p:ph type="subTitle" idx="2"/>
          </p:nvPr>
        </p:nvSpPr>
        <p:spPr>
          <a:xfrm>
            <a:off x="1024954" y="2172550"/>
            <a:ext cx="2808000" cy="507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66125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3161550" y="948825"/>
            <a:ext cx="5273100" cy="19452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lt1"/>
              </a:buClr>
              <a:buSzPts val="6000"/>
              <a:buNone/>
              <a:defRPr sz="6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61" name="Google Shape;61;p8"/>
          <p:cNvSpPr txBox="1">
            <a:spLocks noGrp="1"/>
          </p:cNvSpPr>
          <p:nvPr>
            <p:ph type="subTitle" idx="1"/>
          </p:nvPr>
        </p:nvSpPr>
        <p:spPr>
          <a:xfrm>
            <a:off x="5161025" y="3156775"/>
            <a:ext cx="3273300" cy="56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8"/>
          <p:cNvSpPr/>
          <p:nvPr/>
        </p:nvSpPr>
        <p:spPr>
          <a:xfrm flipH="1">
            <a:off x="-70875" y="1887400"/>
            <a:ext cx="4501173" cy="330667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730425" y="3721338"/>
            <a:ext cx="446700" cy="4467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421175" y="4336188"/>
            <a:ext cx="152100" cy="1521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1117975" y="4543063"/>
            <a:ext cx="256200" cy="2562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778624" flipH="1">
            <a:off x="8173973" y="4243630"/>
            <a:ext cx="337239" cy="33723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363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7"/>
        <p:cNvGrpSpPr/>
        <p:nvPr/>
      </p:nvGrpSpPr>
      <p:grpSpPr>
        <a:xfrm>
          <a:off x="0" y="0"/>
          <a:ext cx="0" cy="0"/>
          <a:chOff x="0" y="0"/>
          <a:chExt cx="0" cy="0"/>
        </a:xfrm>
      </p:grpSpPr>
      <p:sp>
        <p:nvSpPr>
          <p:cNvPr id="68" name="Google Shape;68;p9"/>
          <p:cNvSpPr txBox="1">
            <a:spLocks noGrp="1"/>
          </p:cNvSpPr>
          <p:nvPr>
            <p:ph type="ctrTitle"/>
          </p:nvPr>
        </p:nvSpPr>
        <p:spPr>
          <a:xfrm>
            <a:off x="1187375" y="635413"/>
            <a:ext cx="5301000" cy="6531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9"/>
          <p:cNvSpPr txBox="1">
            <a:spLocks noGrp="1"/>
          </p:cNvSpPr>
          <p:nvPr>
            <p:ph type="subTitle" idx="1"/>
          </p:nvPr>
        </p:nvSpPr>
        <p:spPr>
          <a:xfrm>
            <a:off x="1187375" y="1362438"/>
            <a:ext cx="3551100" cy="16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697A"/>
              </a:buClr>
              <a:buSzPts val="1600"/>
              <a:buNone/>
              <a:defRPr sz="1600">
                <a:solidFill>
                  <a:srgbClr val="5B697A"/>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70" name="Google Shape;70;p9"/>
          <p:cNvSpPr/>
          <p:nvPr/>
        </p:nvSpPr>
        <p:spPr>
          <a:xfrm rot="10800000" flipH="1">
            <a:off x="-214600" y="2740429"/>
            <a:ext cx="2288429" cy="251859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8326987" y="542220"/>
            <a:ext cx="112200" cy="112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10800000">
            <a:off x="244919" y="4574317"/>
            <a:ext cx="318300" cy="318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rot="10800000">
            <a:off x="176497" y="4148004"/>
            <a:ext cx="182700" cy="182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415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p:nvPr/>
        </p:nvSpPr>
        <p:spPr>
          <a:xfrm>
            <a:off x="0" y="0"/>
            <a:ext cx="9144000" cy="5143500"/>
          </a:xfrm>
          <a:prstGeom prst="rect">
            <a:avLst/>
          </a:prstGeom>
          <a:solidFill>
            <a:srgbClr val="FFE3D8">
              <a:alpha val="13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0"/>
          <p:cNvSpPr txBox="1">
            <a:spLocks noGrp="1"/>
          </p:cNvSpPr>
          <p:nvPr>
            <p:ph type="ctrTitle"/>
          </p:nvPr>
        </p:nvSpPr>
        <p:spPr>
          <a:xfrm>
            <a:off x="769875" y="1796850"/>
            <a:ext cx="2988900" cy="192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4075872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subTitle" idx="1"/>
          </p:nvPr>
        </p:nvSpPr>
        <p:spPr>
          <a:xfrm>
            <a:off x="2399250" y="3127800"/>
            <a:ext cx="4345500" cy="41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79" name="Google Shape;79;p11"/>
          <p:cNvSpPr txBox="1">
            <a:spLocks noGrp="1"/>
          </p:cNvSpPr>
          <p:nvPr>
            <p:ph type="title" hasCustomPrompt="1"/>
          </p:nvPr>
        </p:nvSpPr>
        <p:spPr>
          <a:xfrm>
            <a:off x="1124550" y="1536975"/>
            <a:ext cx="6894900" cy="170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1000"/>
              <a:buNone/>
              <a:defRPr sz="10000">
                <a:solidFill>
                  <a:schemeClr val="lt1"/>
                </a:solidFill>
              </a:defRPr>
            </a:lvl1pPr>
            <a:lvl2pPr lvl="1" algn="ctr" rtl="0">
              <a:spcBef>
                <a:spcPts val="0"/>
              </a:spcBef>
              <a:spcAft>
                <a:spcPts val="0"/>
              </a:spcAft>
              <a:buSzPts val="11000"/>
              <a:buNone/>
              <a:defRPr sz="11000"/>
            </a:lvl2pPr>
            <a:lvl3pPr lvl="2" algn="ctr" rtl="0">
              <a:spcBef>
                <a:spcPts val="0"/>
              </a:spcBef>
              <a:spcAft>
                <a:spcPts val="0"/>
              </a:spcAft>
              <a:buSzPts val="11000"/>
              <a:buNone/>
              <a:defRPr sz="11000"/>
            </a:lvl3pPr>
            <a:lvl4pPr lvl="3" algn="ctr" rtl="0">
              <a:spcBef>
                <a:spcPts val="0"/>
              </a:spcBef>
              <a:spcAft>
                <a:spcPts val="0"/>
              </a:spcAft>
              <a:buSzPts val="11000"/>
              <a:buNone/>
              <a:defRPr sz="11000"/>
            </a:lvl4pPr>
            <a:lvl5pPr lvl="4" algn="ctr" rtl="0">
              <a:spcBef>
                <a:spcPts val="0"/>
              </a:spcBef>
              <a:spcAft>
                <a:spcPts val="0"/>
              </a:spcAft>
              <a:buSzPts val="11000"/>
              <a:buNone/>
              <a:defRPr sz="11000"/>
            </a:lvl5pPr>
            <a:lvl6pPr lvl="5" algn="ctr" rtl="0">
              <a:spcBef>
                <a:spcPts val="0"/>
              </a:spcBef>
              <a:spcAft>
                <a:spcPts val="0"/>
              </a:spcAft>
              <a:buSzPts val="11000"/>
              <a:buNone/>
              <a:defRPr sz="11000"/>
            </a:lvl6pPr>
            <a:lvl7pPr lvl="6" algn="ctr" rtl="0">
              <a:spcBef>
                <a:spcPts val="0"/>
              </a:spcBef>
              <a:spcAft>
                <a:spcPts val="0"/>
              </a:spcAft>
              <a:buSzPts val="11000"/>
              <a:buNone/>
              <a:defRPr sz="11000"/>
            </a:lvl7pPr>
            <a:lvl8pPr lvl="7" algn="ctr" rtl="0">
              <a:spcBef>
                <a:spcPts val="0"/>
              </a:spcBef>
              <a:spcAft>
                <a:spcPts val="0"/>
              </a:spcAft>
              <a:buSzPts val="11000"/>
              <a:buNone/>
              <a:defRPr sz="11000"/>
            </a:lvl8pPr>
            <a:lvl9pPr lvl="8" algn="ctr" rtl="0">
              <a:spcBef>
                <a:spcPts val="0"/>
              </a:spcBef>
              <a:spcAft>
                <a:spcPts val="0"/>
              </a:spcAft>
              <a:buSzPts val="11000"/>
              <a:buNone/>
              <a:defRPr sz="11000"/>
            </a:lvl9pPr>
          </a:lstStyle>
          <a:p>
            <a:r>
              <a:t>xx%</a:t>
            </a:r>
          </a:p>
        </p:txBody>
      </p:sp>
      <p:sp>
        <p:nvSpPr>
          <p:cNvPr id="80" name="Google Shape;80;p11"/>
          <p:cNvSpPr/>
          <p:nvPr/>
        </p:nvSpPr>
        <p:spPr>
          <a:xfrm>
            <a:off x="6294699" y="3067224"/>
            <a:ext cx="2909111" cy="213700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rot="-10489326">
            <a:off x="-1019061" y="-307304"/>
            <a:ext cx="3400542" cy="249800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rot="511960">
            <a:off x="7666038" y="351058"/>
            <a:ext cx="446846" cy="44684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1"/>
          <p:cNvSpPr/>
          <p:nvPr/>
        </p:nvSpPr>
        <p:spPr>
          <a:xfrm rot="510839">
            <a:off x="7292477" y="892924"/>
            <a:ext cx="151975" cy="15197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1"/>
          <p:cNvSpPr/>
          <p:nvPr/>
        </p:nvSpPr>
        <p:spPr>
          <a:xfrm rot="512841">
            <a:off x="7942460" y="1208159"/>
            <a:ext cx="256347" cy="25634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rot="1778935">
            <a:off x="7976594" y="4161202"/>
            <a:ext cx="488797" cy="488797"/>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1"/>
          <p:cNvSpPr/>
          <p:nvPr/>
        </p:nvSpPr>
        <p:spPr>
          <a:xfrm rot="2938395">
            <a:off x="696213" y="226703"/>
            <a:ext cx="446976" cy="44697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1"/>
          <p:cNvSpPr/>
          <p:nvPr/>
        </p:nvSpPr>
        <p:spPr>
          <a:xfrm rot="2942096">
            <a:off x="434793" y="1019092"/>
            <a:ext cx="256254" cy="25625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836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8"/>
        <p:cNvGrpSpPr/>
        <p:nvPr/>
      </p:nvGrpSpPr>
      <p:grpSpPr>
        <a:xfrm>
          <a:off x="0" y="0"/>
          <a:ext cx="0" cy="0"/>
          <a:chOff x="0" y="0"/>
          <a:chExt cx="0" cy="0"/>
        </a:xfrm>
      </p:grpSpPr>
    </p:spTree>
    <p:extLst>
      <p:ext uri="{BB962C8B-B14F-4D97-AF65-F5344CB8AC3E}">
        <p14:creationId xmlns:p14="http://schemas.microsoft.com/office/powerpoint/2010/main" val="93115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89"/>
        <p:cNvGrpSpPr/>
        <p:nvPr/>
      </p:nvGrpSpPr>
      <p:grpSpPr>
        <a:xfrm>
          <a:off x="0" y="0"/>
          <a:ext cx="0" cy="0"/>
          <a:chOff x="0" y="0"/>
          <a:chExt cx="0" cy="0"/>
        </a:xfrm>
      </p:grpSpPr>
      <p:sp>
        <p:nvSpPr>
          <p:cNvPr id="90" name="Google Shape;90;p13"/>
          <p:cNvSpPr/>
          <p:nvPr/>
        </p:nvSpPr>
        <p:spPr>
          <a:xfrm>
            <a:off x="7372350" y="-9525"/>
            <a:ext cx="1771500" cy="63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p:nvPr/>
        </p:nvSpPr>
        <p:spPr>
          <a:xfrm rot="6588693" flipH="1">
            <a:off x="6564109" y="-889231"/>
            <a:ext cx="1999885" cy="3885522"/>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3"/>
          <p:cNvSpPr txBox="1">
            <a:spLocks noGrp="1"/>
          </p:cNvSpPr>
          <p:nvPr>
            <p:ph type="subTitle" idx="1"/>
          </p:nvPr>
        </p:nvSpPr>
        <p:spPr>
          <a:xfrm>
            <a:off x="596600" y="2126025"/>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93" name="Google Shape;93;p13"/>
          <p:cNvSpPr txBox="1">
            <a:spLocks noGrp="1"/>
          </p:cNvSpPr>
          <p:nvPr>
            <p:ph type="subTitle" idx="2"/>
          </p:nvPr>
        </p:nvSpPr>
        <p:spPr>
          <a:xfrm>
            <a:off x="596608" y="1659650"/>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94" name="Google Shape;94;p13"/>
          <p:cNvSpPr txBox="1">
            <a:spLocks noGrp="1"/>
          </p:cNvSpPr>
          <p:nvPr>
            <p:ph type="title" hasCustomPrompt="1"/>
          </p:nvPr>
        </p:nvSpPr>
        <p:spPr>
          <a:xfrm>
            <a:off x="596612" y="1241325"/>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95" name="Google Shape;95;p13"/>
          <p:cNvSpPr/>
          <p:nvPr/>
        </p:nvSpPr>
        <p:spPr>
          <a:xfrm flipH="1">
            <a:off x="-779663" y="4013812"/>
            <a:ext cx="2035187" cy="1494873"/>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1182193">
            <a:off x="7889392" y="857268"/>
            <a:ext cx="304317" cy="304317"/>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rot="1185209">
            <a:off x="8350451" y="960516"/>
            <a:ext cx="498855" cy="498855"/>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rot="1185842">
            <a:off x="8338782" y="1562686"/>
            <a:ext cx="241315" cy="241315"/>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txBox="1">
            <a:spLocks noGrp="1"/>
          </p:cNvSpPr>
          <p:nvPr>
            <p:ph type="ctrTitle" idx="3"/>
          </p:nvPr>
        </p:nvSpPr>
        <p:spPr>
          <a:xfrm>
            <a:off x="596600" y="357825"/>
            <a:ext cx="4455300" cy="976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100" name="Google Shape;100;p13"/>
          <p:cNvSpPr txBox="1">
            <a:spLocks noGrp="1"/>
          </p:cNvSpPr>
          <p:nvPr>
            <p:ph type="subTitle" idx="4"/>
          </p:nvPr>
        </p:nvSpPr>
        <p:spPr>
          <a:xfrm>
            <a:off x="3768725" y="2126025"/>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1" name="Google Shape;101;p13"/>
          <p:cNvSpPr txBox="1">
            <a:spLocks noGrp="1"/>
          </p:cNvSpPr>
          <p:nvPr>
            <p:ph type="subTitle" idx="5"/>
          </p:nvPr>
        </p:nvSpPr>
        <p:spPr>
          <a:xfrm>
            <a:off x="3768733" y="1659650"/>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2" name="Google Shape;102;p13"/>
          <p:cNvSpPr txBox="1">
            <a:spLocks noGrp="1"/>
          </p:cNvSpPr>
          <p:nvPr>
            <p:ph type="title" idx="6" hasCustomPrompt="1"/>
          </p:nvPr>
        </p:nvSpPr>
        <p:spPr>
          <a:xfrm>
            <a:off x="3768737" y="1241325"/>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3" name="Google Shape;103;p13"/>
          <p:cNvSpPr txBox="1">
            <a:spLocks noGrp="1"/>
          </p:cNvSpPr>
          <p:nvPr>
            <p:ph type="subTitle" idx="7"/>
          </p:nvPr>
        </p:nvSpPr>
        <p:spPr>
          <a:xfrm>
            <a:off x="596600" y="3619300"/>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4" name="Google Shape;104;p13"/>
          <p:cNvSpPr txBox="1">
            <a:spLocks noGrp="1"/>
          </p:cNvSpPr>
          <p:nvPr>
            <p:ph type="subTitle" idx="8"/>
          </p:nvPr>
        </p:nvSpPr>
        <p:spPr>
          <a:xfrm>
            <a:off x="596608" y="3152925"/>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5" name="Google Shape;105;p13"/>
          <p:cNvSpPr txBox="1">
            <a:spLocks noGrp="1"/>
          </p:cNvSpPr>
          <p:nvPr>
            <p:ph type="title" idx="9" hasCustomPrompt="1"/>
          </p:nvPr>
        </p:nvSpPr>
        <p:spPr>
          <a:xfrm>
            <a:off x="596612" y="2734600"/>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6" name="Google Shape;106;p13"/>
          <p:cNvSpPr txBox="1">
            <a:spLocks noGrp="1"/>
          </p:cNvSpPr>
          <p:nvPr>
            <p:ph type="subTitle" idx="13"/>
          </p:nvPr>
        </p:nvSpPr>
        <p:spPr>
          <a:xfrm>
            <a:off x="3768725" y="3619300"/>
            <a:ext cx="2533500" cy="59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7" name="Google Shape;107;p13"/>
          <p:cNvSpPr txBox="1">
            <a:spLocks noGrp="1"/>
          </p:cNvSpPr>
          <p:nvPr>
            <p:ph type="subTitle" idx="14"/>
          </p:nvPr>
        </p:nvSpPr>
        <p:spPr>
          <a:xfrm>
            <a:off x="3768733" y="3152925"/>
            <a:ext cx="2533500" cy="4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08" name="Google Shape;108;p13"/>
          <p:cNvSpPr txBox="1">
            <a:spLocks noGrp="1"/>
          </p:cNvSpPr>
          <p:nvPr>
            <p:ph type="title" idx="15" hasCustomPrompt="1"/>
          </p:nvPr>
        </p:nvSpPr>
        <p:spPr>
          <a:xfrm>
            <a:off x="3768737" y="2734600"/>
            <a:ext cx="2533500" cy="59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109" name="Google Shape;109;p13"/>
          <p:cNvSpPr/>
          <p:nvPr/>
        </p:nvSpPr>
        <p:spPr>
          <a:xfrm rot="4554442">
            <a:off x="8363463" y="4423490"/>
            <a:ext cx="369624" cy="36962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4548019">
            <a:off x="8107370" y="4706312"/>
            <a:ext cx="178555" cy="17855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052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111"/>
        <p:cNvGrpSpPr/>
        <p:nvPr/>
      </p:nvGrpSpPr>
      <p:grpSpPr>
        <a:xfrm>
          <a:off x="0" y="0"/>
          <a:ext cx="0" cy="0"/>
          <a:chOff x="0" y="0"/>
          <a:chExt cx="0" cy="0"/>
        </a:xfrm>
      </p:grpSpPr>
      <p:sp>
        <p:nvSpPr>
          <p:cNvPr id="112" name="Google Shape;112;p14"/>
          <p:cNvSpPr txBox="1">
            <a:spLocks noGrp="1"/>
          </p:cNvSpPr>
          <p:nvPr>
            <p:ph type="ctrTitle"/>
          </p:nvPr>
        </p:nvSpPr>
        <p:spPr>
          <a:xfrm>
            <a:off x="4572000" y="3339425"/>
            <a:ext cx="2846400" cy="411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Font typeface="Montserrat Medium"/>
              <a:buNone/>
              <a:defRPr sz="1800" b="0">
                <a:solidFill>
                  <a:schemeClr val="lt1"/>
                </a:solidFill>
                <a:latin typeface="Montserrat Medium"/>
                <a:ea typeface="Montserrat Medium"/>
                <a:cs typeface="Montserrat Medium"/>
                <a:sym typeface="Montserrat Medium"/>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13" name="Google Shape;113;p14"/>
          <p:cNvSpPr txBox="1">
            <a:spLocks noGrp="1"/>
          </p:cNvSpPr>
          <p:nvPr>
            <p:ph type="subTitle" idx="1"/>
          </p:nvPr>
        </p:nvSpPr>
        <p:spPr>
          <a:xfrm>
            <a:off x="1583700" y="1928550"/>
            <a:ext cx="5976600" cy="12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Montserrat Light"/>
              <a:buNone/>
              <a:defRPr sz="2400">
                <a:solidFill>
                  <a:srgbClr val="FFFFFF"/>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4" name="Google Shape;114;p14"/>
          <p:cNvSpPr/>
          <p:nvPr/>
        </p:nvSpPr>
        <p:spPr>
          <a:xfrm flipH="1">
            <a:off x="-131807" y="-94990"/>
            <a:ext cx="5210397" cy="1698952"/>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7030950" y="3591275"/>
            <a:ext cx="2112973" cy="1552170"/>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rot="-2959504">
            <a:off x="2185352" y="398549"/>
            <a:ext cx="278474" cy="27847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rot="-2959969">
            <a:off x="3013797" y="386647"/>
            <a:ext cx="735655" cy="735655"/>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rot="-2959504">
            <a:off x="1487586" y="3928205"/>
            <a:ext cx="531632" cy="53163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rot="-2958501">
            <a:off x="1260421" y="3512910"/>
            <a:ext cx="268257" cy="268257"/>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rot="-2958962">
            <a:off x="7316751" y="939274"/>
            <a:ext cx="360799" cy="360799"/>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rot="-2956550">
            <a:off x="6968443" y="911960"/>
            <a:ext cx="227615" cy="22761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rot="-2958638">
            <a:off x="7074365" y="1297140"/>
            <a:ext cx="211670" cy="21167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8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15"/>
          <p:cNvSpPr txBox="1">
            <a:spLocks noGrp="1"/>
          </p:cNvSpPr>
          <p:nvPr>
            <p:ph type="title" hasCustomPrompt="1"/>
          </p:nvPr>
        </p:nvSpPr>
        <p:spPr>
          <a:xfrm>
            <a:off x="2841075" y="752375"/>
            <a:ext cx="3517500" cy="75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15"/>
          <p:cNvSpPr txBox="1">
            <a:spLocks noGrp="1"/>
          </p:cNvSpPr>
          <p:nvPr>
            <p:ph type="title" idx="2" hasCustomPrompt="1"/>
          </p:nvPr>
        </p:nvSpPr>
        <p:spPr>
          <a:xfrm>
            <a:off x="2841075" y="1886713"/>
            <a:ext cx="3517500" cy="75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15"/>
          <p:cNvSpPr txBox="1">
            <a:spLocks noGrp="1"/>
          </p:cNvSpPr>
          <p:nvPr>
            <p:ph type="title" idx="3" hasCustomPrompt="1"/>
          </p:nvPr>
        </p:nvSpPr>
        <p:spPr>
          <a:xfrm>
            <a:off x="2841075" y="3091038"/>
            <a:ext cx="3517500" cy="71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4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7" name="Google Shape;127;p15"/>
          <p:cNvSpPr txBox="1">
            <a:spLocks noGrp="1"/>
          </p:cNvSpPr>
          <p:nvPr>
            <p:ph type="subTitle" idx="1"/>
          </p:nvPr>
        </p:nvSpPr>
        <p:spPr>
          <a:xfrm>
            <a:off x="2841075" y="1506563"/>
            <a:ext cx="3517500" cy="3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8" name="Google Shape;128;p15"/>
          <p:cNvSpPr txBox="1">
            <a:spLocks noGrp="1"/>
          </p:cNvSpPr>
          <p:nvPr>
            <p:ph type="subTitle" idx="4"/>
          </p:nvPr>
        </p:nvSpPr>
        <p:spPr>
          <a:xfrm>
            <a:off x="2841075" y="2675925"/>
            <a:ext cx="3517500" cy="3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29" name="Google Shape;129;p15"/>
          <p:cNvSpPr txBox="1">
            <a:spLocks noGrp="1"/>
          </p:cNvSpPr>
          <p:nvPr>
            <p:ph type="subTitle" idx="5"/>
          </p:nvPr>
        </p:nvSpPr>
        <p:spPr>
          <a:xfrm>
            <a:off x="2841075" y="3838250"/>
            <a:ext cx="3517500" cy="55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697A"/>
              </a:buClr>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30" name="Google Shape;130;p15"/>
          <p:cNvSpPr/>
          <p:nvPr/>
        </p:nvSpPr>
        <p:spPr>
          <a:xfrm flipH="1">
            <a:off x="6147450" y="-116699"/>
            <a:ext cx="3211162" cy="3534136"/>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5"/>
          <p:cNvSpPr/>
          <p:nvPr/>
        </p:nvSpPr>
        <p:spPr>
          <a:xfrm flipH="1">
            <a:off x="-61119" y="2946375"/>
            <a:ext cx="3057669" cy="2246134"/>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5"/>
          <p:cNvSpPr/>
          <p:nvPr/>
        </p:nvSpPr>
        <p:spPr>
          <a:xfrm rot="5400000">
            <a:off x="445650" y="4179800"/>
            <a:ext cx="577500" cy="577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rot="5400000">
            <a:off x="1023158" y="3762250"/>
            <a:ext cx="290100" cy="290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rot="5400000">
            <a:off x="8284500" y="232600"/>
            <a:ext cx="516600" cy="516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rot="5400000">
            <a:off x="8397758" y="984425"/>
            <a:ext cx="290100" cy="290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5400000">
            <a:off x="7970802" y="752375"/>
            <a:ext cx="222300" cy="222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143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7"/>
        <p:cNvGrpSpPr/>
        <p:nvPr/>
      </p:nvGrpSpPr>
      <p:grpSpPr>
        <a:xfrm>
          <a:off x="0" y="0"/>
          <a:ext cx="0" cy="0"/>
          <a:chOff x="0" y="0"/>
          <a:chExt cx="0" cy="0"/>
        </a:xfrm>
      </p:grpSpPr>
      <p:sp>
        <p:nvSpPr>
          <p:cNvPr id="138" name="Google Shape;138;p16"/>
          <p:cNvSpPr txBox="1">
            <a:spLocks noGrp="1"/>
          </p:cNvSpPr>
          <p:nvPr>
            <p:ph type="ctrTitle"/>
          </p:nvPr>
        </p:nvSpPr>
        <p:spPr>
          <a:xfrm>
            <a:off x="2716650" y="1463100"/>
            <a:ext cx="5418600" cy="103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139" name="Google Shape;139;p16"/>
          <p:cNvSpPr txBox="1">
            <a:spLocks noGrp="1"/>
          </p:cNvSpPr>
          <p:nvPr>
            <p:ph type="subTitle" idx="1"/>
          </p:nvPr>
        </p:nvSpPr>
        <p:spPr>
          <a:xfrm>
            <a:off x="3459750" y="2494800"/>
            <a:ext cx="4675500" cy="118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40" name="Google Shape;140;p16"/>
          <p:cNvSpPr/>
          <p:nvPr/>
        </p:nvSpPr>
        <p:spPr>
          <a:xfrm rot="10800000" flipH="1">
            <a:off x="-214600" y="642058"/>
            <a:ext cx="4195036" cy="4616967"/>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rot="-5400000">
            <a:off x="460300" y="4029325"/>
            <a:ext cx="581700" cy="58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rot="-5400000">
            <a:off x="927850" y="3337500"/>
            <a:ext cx="342900" cy="342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rot="-5400000">
            <a:off x="419500" y="2253600"/>
            <a:ext cx="241200" cy="241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655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4"/>
        <p:cNvGrpSpPr/>
        <p:nvPr/>
      </p:nvGrpSpPr>
      <p:grpSpPr>
        <a:xfrm>
          <a:off x="0" y="0"/>
          <a:ext cx="0" cy="0"/>
          <a:chOff x="0" y="0"/>
          <a:chExt cx="0" cy="0"/>
        </a:xfrm>
      </p:grpSpPr>
      <p:sp>
        <p:nvSpPr>
          <p:cNvPr id="145" name="Google Shape;145;p17"/>
          <p:cNvSpPr txBox="1">
            <a:spLocks noGrp="1"/>
          </p:cNvSpPr>
          <p:nvPr>
            <p:ph type="subTitle" idx="1"/>
          </p:nvPr>
        </p:nvSpPr>
        <p:spPr>
          <a:xfrm>
            <a:off x="1239750" y="3295489"/>
            <a:ext cx="22134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p17"/>
          <p:cNvSpPr txBox="1">
            <a:spLocks noGrp="1"/>
          </p:cNvSpPr>
          <p:nvPr>
            <p:ph type="subTitle" idx="2"/>
          </p:nvPr>
        </p:nvSpPr>
        <p:spPr>
          <a:xfrm>
            <a:off x="1239750" y="2848489"/>
            <a:ext cx="22134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7" name="Google Shape;147;p17"/>
          <p:cNvSpPr txBox="1">
            <a:spLocks noGrp="1"/>
          </p:cNvSpPr>
          <p:nvPr>
            <p:ph type="subTitle" idx="3"/>
          </p:nvPr>
        </p:nvSpPr>
        <p:spPr>
          <a:xfrm>
            <a:off x="3453150" y="3295489"/>
            <a:ext cx="22377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8" name="Google Shape;148;p17"/>
          <p:cNvSpPr txBox="1">
            <a:spLocks noGrp="1"/>
          </p:cNvSpPr>
          <p:nvPr>
            <p:ph type="subTitle" idx="4"/>
          </p:nvPr>
        </p:nvSpPr>
        <p:spPr>
          <a:xfrm>
            <a:off x="3453150" y="2848489"/>
            <a:ext cx="22377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 name="Google Shape;149;p17"/>
          <p:cNvSpPr txBox="1">
            <a:spLocks noGrp="1"/>
          </p:cNvSpPr>
          <p:nvPr>
            <p:ph type="subTitle" idx="5"/>
          </p:nvPr>
        </p:nvSpPr>
        <p:spPr>
          <a:xfrm>
            <a:off x="5689200" y="3295489"/>
            <a:ext cx="2213400" cy="835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0" name="Google Shape;150;p17"/>
          <p:cNvSpPr txBox="1">
            <a:spLocks noGrp="1"/>
          </p:cNvSpPr>
          <p:nvPr>
            <p:ph type="subTitle" idx="6"/>
          </p:nvPr>
        </p:nvSpPr>
        <p:spPr>
          <a:xfrm>
            <a:off x="5689200" y="2848489"/>
            <a:ext cx="2213400" cy="37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1" name="Google Shape;151;p17"/>
          <p:cNvSpPr/>
          <p:nvPr/>
        </p:nvSpPr>
        <p:spPr>
          <a:xfrm rot="-486655">
            <a:off x="7626924" y="-239349"/>
            <a:ext cx="1824409" cy="3544594"/>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rot="10374498">
            <a:off x="-227626" y="2553108"/>
            <a:ext cx="1440661" cy="2799021"/>
          </a:xfrm>
          <a:custGeom>
            <a:avLst/>
            <a:gdLst/>
            <a:ahLst/>
            <a:cxnLst/>
            <a:rect l="l" t="t" r="r" b="b"/>
            <a:pathLst>
              <a:path w="54020" h="104954" extrusionOk="0">
                <a:moveTo>
                  <a:pt x="53722" y="56103"/>
                </a:moveTo>
                <a:lnTo>
                  <a:pt x="53722" y="0"/>
                </a:lnTo>
                <a:lnTo>
                  <a:pt x="41530" y="0"/>
                </a:lnTo>
                <a:lnTo>
                  <a:pt x="15431" y="0"/>
                </a:lnTo>
                <a:cubicBezTo>
                  <a:pt x="15110" y="239"/>
                  <a:pt x="14788" y="489"/>
                  <a:pt x="14455" y="739"/>
                </a:cubicBezTo>
                <a:cubicBezTo>
                  <a:pt x="10300" y="3787"/>
                  <a:pt x="6990" y="7549"/>
                  <a:pt x="4763" y="12216"/>
                </a:cubicBezTo>
                <a:cubicBezTo>
                  <a:pt x="1" y="22277"/>
                  <a:pt x="1108" y="34969"/>
                  <a:pt x="9371" y="43494"/>
                </a:cubicBezTo>
                <a:cubicBezTo>
                  <a:pt x="13395" y="47649"/>
                  <a:pt x="18229" y="50578"/>
                  <a:pt x="23408" y="53019"/>
                </a:cubicBezTo>
                <a:cubicBezTo>
                  <a:pt x="25933" y="54198"/>
                  <a:pt x="28516" y="55233"/>
                  <a:pt x="31040" y="56412"/>
                </a:cubicBezTo>
                <a:cubicBezTo>
                  <a:pt x="34850" y="58186"/>
                  <a:pt x="36827" y="61175"/>
                  <a:pt x="36708" y="65449"/>
                </a:cubicBezTo>
                <a:cubicBezTo>
                  <a:pt x="36672" y="66497"/>
                  <a:pt x="36624" y="67544"/>
                  <a:pt x="36470" y="68568"/>
                </a:cubicBezTo>
                <a:cubicBezTo>
                  <a:pt x="35803" y="73152"/>
                  <a:pt x="35303" y="77748"/>
                  <a:pt x="35958" y="82368"/>
                </a:cubicBezTo>
                <a:cubicBezTo>
                  <a:pt x="37517" y="93357"/>
                  <a:pt x="42768" y="101465"/>
                  <a:pt x="53781" y="104954"/>
                </a:cubicBezTo>
                <a:cubicBezTo>
                  <a:pt x="54019" y="104537"/>
                  <a:pt x="53900" y="104085"/>
                  <a:pt x="53900" y="103644"/>
                </a:cubicBezTo>
                <a:cubicBezTo>
                  <a:pt x="53900" y="87892"/>
                  <a:pt x="53900" y="72128"/>
                  <a:pt x="53900" y="56365"/>
                </a:cubicBezTo>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3" name="Google Shape;153;p17"/>
          <p:cNvSpPr/>
          <p:nvPr/>
        </p:nvSpPr>
        <p:spPr>
          <a:xfrm rot="-5400000" flipH="1">
            <a:off x="456006" y="4551716"/>
            <a:ext cx="355500" cy="35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rot="-5400000" flipH="1">
            <a:off x="267489" y="4208057"/>
            <a:ext cx="188400" cy="188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rot="5400000" flipH="1">
            <a:off x="8092740" y="413693"/>
            <a:ext cx="450000" cy="450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5400000" flipH="1">
            <a:off x="8542953" y="1060349"/>
            <a:ext cx="238500" cy="238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5400000" flipH="1">
            <a:off x="624156" y="340341"/>
            <a:ext cx="355500" cy="3555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5400000" flipH="1">
            <a:off x="287852" y="781122"/>
            <a:ext cx="234900" cy="2349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5400000" flipH="1">
            <a:off x="309003" y="261371"/>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txBox="1">
            <a:spLocks noGrp="1"/>
          </p:cNvSpPr>
          <p:nvPr>
            <p:ph type="ctrTitle"/>
          </p:nvPr>
        </p:nvSpPr>
        <p:spPr>
          <a:xfrm>
            <a:off x="1938300" y="357825"/>
            <a:ext cx="5267400" cy="6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268701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62"/>
        <p:cNvGrpSpPr/>
        <p:nvPr/>
      </p:nvGrpSpPr>
      <p:grpSpPr>
        <a:xfrm>
          <a:off x="0" y="0"/>
          <a:ext cx="0" cy="0"/>
          <a:chOff x="0" y="0"/>
          <a:chExt cx="0" cy="0"/>
        </a:xfrm>
      </p:grpSpPr>
      <p:grpSp>
        <p:nvGrpSpPr>
          <p:cNvPr id="163" name="Google Shape;163;p8"/>
          <p:cNvGrpSpPr/>
          <p:nvPr/>
        </p:nvGrpSpPr>
        <p:grpSpPr>
          <a:xfrm>
            <a:off x="-1717322" y="334182"/>
            <a:ext cx="11577357" cy="5296618"/>
            <a:chOff x="-1717322" y="334182"/>
            <a:chExt cx="11577357" cy="5296618"/>
          </a:xfrm>
        </p:grpSpPr>
        <p:grpSp>
          <p:nvGrpSpPr>
            <p:cNvPr id="164" name="Google Shape;164;p8"/>
            <p:cNvGrpSpPr/>
            <p:nvPr/>
          </p:nvGrpSpPr>
          <p:grpSpPr>
            <a:xfrm>
              <a:off x="1357634" y="3075202"/>
              <a:ext cx="1750284" cy="445094"/>
              <a:chOff x="4939527" y="4919710"/>
              <a:chExt cx="3620029" cy="920566"/>
            </a:xfrm>
          </p:grpSpPr>
          <p:grpSp>
            <p:nvGrpSpPr>
              <p:cNvPr id="165" name="Google Shape;165;p8"/>
              <p:cNvGrpSpPr/>
              <p:nvPr/>
            </p:nvGrpSpPr>
            <p:grpSpPr>
              <a:xfrm>
                <a:off x="4939527" y="5053655"/>
                <a:ext cx="3620029" cy="786616"/>
                <a:chOff x="1855275" y="1578600"/>
                <a:chExt cx="154800" cy="33650"/>
              </a:xfrm>
            </p:grpSpPr>
            <p:sp>
              <p:nvSpPr>
                <p:cNvPr id="166" name="Google Shape;166;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8"/>
            <p:cNvSpPr/>
            <p:nvPr/>
          </p:nvSpPr>
          <p:spPr>
            <a:xfrm>
              <a:off x="-183275" y="3075199"/>
              <a:ext cx="2555602" cy="2555602"/>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8"/>
            <p:cNvGrpSpPr/>
            <p:nvPr/>
          </p:nvGrpSpPr>
          <p:grpSpPr>
            <a:xfrm>
              <a:off x="-1365138" y="3707604"/>
              <a:ext cx="5045596" cy="1283085"/>
              <a:chOff x="4939527" y="4919710"/>
              <a:chExt cx="3620029" cy="920566"/>
            </a:xfrm>
          </p:grpSpPr>
          <p:grpSp>
            <p:nvGrpSpPr>
              <p:cNvPr id="173" name="Google Shape;173;p8"/>
              <p:cNvGrpSpPr/>
              <p:nvPr/>
            </p:nvGrpSpPr>
            <p:grpSpPr>
              <a:xfrm>
                <a:off x="4939527" y="5053655"/>
                <a:ext cx="3620029" cy="786616"/>
                <a:chOff x="1855275" y="1578600"/>
                <a:chExt cx="154800" cy="33650"/>
              </a:xfrm>
            </p:grpSpPr>
            <p:sp>
              <p:nvSpPr>
                <p:cNvPr id="174" name="Google Shape;174;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a:off x="-1717322" y="334184"/>
              <a:ext cx="2373703" cy="996157"/>
              <a:chOff x="1855275" y="1547350"/>
              <a:chExt cx="154800" cy="64900"/>
            </a:xfrm>
          </p:grpSpPr>
          <p:sp>
            <p:nvSpPr>
              <p:cNvPr id="180" name="Google Shape;180;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85;p8"/>
            <p:cNvGrpSpPr/>
            <p:nvPr/>
          </p:nvGrpSpPr>
          <p:grpSpPr>
            <a:xfrm>
              <a:off x="790635" y="356418"/>
              <a:ext cx="1627753" cy="684260"/>
              <a:chOff x="1855275" y="1547350"/>
              <a:chExt cx="154800" cy="64900"/>
            </a:xfrm>
          </p:grpSpPr>
          <p:sp>
            <p:nvSpPr>
              <p:cNvPr id="186" name="Google Shape;186;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6905367" y="334182"/>
              <a:ext cx="2954668" cy="751366"/>
              <a:chOff x="4939527" y="4919710"/>
              <a:chExt cx="3620029" cy="920566"/>
            </a:xfrm>
          </p:grpSpPr>
          <p:grpSp>
            <p:nvGrpSpPr>
              <p:cNvPr id="192" name="Google Shape;192;p8"/>
              <p:cNvGrpSpPr/>
              <p:nvPr/>
            </p:nvGrpSpPr>
            <p:grpSpPr>
              <a:xfrm>
                <a:off x="4939527" y="5053655"/>
                <a:ext cx="3620029" cy="786616"/>
                <a:chOff x="1855275" y="1578600"/>
                <a:chExt cx="154800" cy="33650"/>
              </a:xfrm>
            </p:grpSpPr>
            <p:sp>
              <p:nvSpPr>
                <p:cNvPr id="193" name="Google Shape;193;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8"/>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8"/>
            <p:cNvGrpSpPr/>
            <p:nvPr/>
          </p:nvGrpSpPr>
          <p:grpSpPr>
            <a:xfrm>
              <a:off x="1989377" y="1330358"/>
              <a:ext cx="757669" cy="318484"/>
              <a:chOff x="1855275" y="1547350"/>
              <a:chExt cx="154800" cy="64900"/>
            </a:xfrm>
          </p:grpSpPr>
          <p:sp>
            <p:nvSpPr>
              <p:cNvPr id="199" name="Google Shape;199;p8"/>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4" name="Google Shape;204;p8"/>
          <p:cNvSpPr txBox="1">
            <a:spLocks noGrp="1"/>
          </p:cNvSpPr>
          <p:nvPr>
            <p:ph type="title"/>
          </p:nvPr>
        </p:nvSpPr>
        <p:spPr>
          <a:xfrm>
            <a:off x="3202925" y="1305700"/>
            <a:ext cx="4560000" cy="2208000"/>
          </a:xfrm>
          <a:prstGeom prst="rect">
            <a:avLst/>
          </a:prstGeom>
        </p:spPr>
        <p:txBody>
          <a:bodyPr spcFirstLastPara="1" wrap="square" lIns="91425" tIns="91425" rIns="91425" bIns="91425" anchor="ctr" anchorCtr="0">
            <a:noAutofit/>
          </a:bodyPr>
          <a:lstStyle>
            <a:lvl1pPr lvl="0" algn="r">
              <a:lnSpc>
                <a:spcPct val="85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5" name="Google Shape;205;p8"/>
          <p:cNvSpPr txBox="1">
            <a:spLocks noGrp="1"/>
          </p:cNvSpPr>
          <p:nvPr>
            <p:ph type="subTitle" idx="1"/>
          </p:nvPr>
        </p:nvSpPr>
        <p:spPr>
          <a:xfrm>
            <a:off x="4473375" y="3462208"/>
            <a:ext cx="3289500" cy="626100"/>
          </a:xfrm>
          <a:prstGeom prst="rect">
            <a:avLst/>
          </a:prstGeom>
        </p:spPr>
        <p:txBody>
          <a:bodyPr spcFirstLastPara="1" wrap="square" lIns="91425" tIns="91425" rIns="91425" bIns="91425" anchor="ctr" anchorCtr="0">
            <a:noAutofit/>
          </a:bodyPr>
          <a:lstStyle>
            <a:lvl1pPr lvl="0" algn="r">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76985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61"/>
        <p:cNvGrpSpPr/>
        <p:nvPr/>
      </p:nvGrpSpPr>
      <p:grpSpPr>
        <a:xfrm>
          <a:off x="0" y="0"/>
          <a:ext cx="0" cy="0"/>
          <a:chOff x="0" y="0"/>
          <a:chExt cx="0" cy="0"/>
        </a:xfrm>
      </p:grpSpPr>
      <p:sp>
        <p:nvSpPr>
          <p:cNvPr id="162" name="Google Shape;162;p18"/>
          <p:cNvSpPr txBox="1">
            <a:spLocks noGrp="1"/>
          </p:cNvSpPr>
          <p:nvPr>
            <p:ph type="subTitle" idx="1"/>
          </p:nvPr>
        </p:nvSpPr>
        <p:spPr>
          <a:xfrm>
            <a:off x="1056088" y="2020574"/>
            <a:ext cx="2211300" cy="9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3" name="Google Shape;163;p18"/>
          <p:cNvSpPr txBox="1">
            <a:spLocks noGrp="1"/>
          </p:cNvSpPr>
          <p:nvPr>
            <p:ph type="subTitle" idx="2"/>
          </p:nvPr>
        </p:nvSpPr>
        <p:spPr>
          <a:xfrm>
            <a:off x="1056088" y="1619175"/>
            <a:ext cx="22113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64" name="Google Shape;164;p18"/>
          <p:cNvSpPr/>
          <p:nvPr/>
        </p:nvSpPr>
        <p:spPr>
          <a:xfrm rot="-4529487">
            <a:off x="-1372137" y="744542"/>
            <a:ext cx="3107368" cy="1013218"/>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8"/>
          <p:cNvSpPr/>
          <p:nvPr/>
        </p:nvSpPr>
        <p:spPr>
          <a:xfrm rot="6224932">
            <a:off x="7584930" y="3680575"/>
            <a:ext cx="2800641" cy="91320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p:nvPr/>
        </p:nvSpPr>
        <p:spPr>
          <a:xfrm rot="-4529336" flipH="1">
            <a:off x="-281758" y="1670198"/>
            <a:ext cx="474125" cy="4741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rot="-4528963" flipH="1">
            <a:off x="232549" y="223785"/>
            <a:ext cx="251324" cy="251324"/>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rot="6224020" flipH="1">
            <a:off x="8952928" y="3390333"/>
            <a:ext cx="427111" cy="427111"/>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rot="6223389" flipH="1">
            <a:off x="8708791" y="4899254"/>
            <a:ext cx="226362" cy="226362"/>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txBox="1">
            <a:spLocks noGrp="1"/>
          </p:cNvSpPr>
          <p:nvPr>
            <p:ph type="ctrTitle"/>
          </p:nvPr>
        </p:nvSpPr>
        <p:spPr>
          <a:xfrm>
            <a:off x="1653000" y="357825"/>
            <a:ext cx="5838000" cy="972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1" name="Google Shape;171;p18"/>
          <p:cNvSpPr txBox="1">
            <a:spLocks noGrp="1"/>
          </p:cNvSpPr>
          <p:nvPr>
            <p:ph type="subTitle" idx="3"/>
          </p:nvPr>
        </p:nvSpPr>
        <p:spPr>
          <a:xfrm>
            <a:off x="1056088" y="3554574"/>
            <a:ext cx="2211300" cy="9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2" name="Google Shape;172;p18"/>
          <p:cNvSpPr txBox="1">
            <a:spLocks noGrp="1"/>
          </p:cNvSpPr>
          <p:nvPr>
            <p:ph type="subTitle" idx="4"/>
          </p:nvPr>
        </p:nvSpPr>
        <p:spPr>
          <a:xfrm>
            <a:off x="1056088" y="3153175"/>
            <a:ext cx="2211300" cy="37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173" name="Google Shape;173;p18"/>
          <p:cNvSpPr txBox="1">
            <a:spLocks noGrp="1"/>
          </p:cNvSpPr>
          <p:nvPr>
            <p:ph type="subTitle" idx="5"/>
          </p:nvPr>
        </p:nvSpPr>
        <p:spPr>
          <a:xfrm>
            <a:off x="5859688" y="2020574"/>
            <a:ext cx="2211300" cy="93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4" name="Google Shape;174;p18"/>
          <p:cNvSpPr txBox="1">
            <a:spLocks noGrp="1"/>
          </p:cNvSpPr>
          <p:nvPr>
            <p:ph type="subTitle" idx="6"/>
          </p:nvPr>
        </p:nvSpPr>
        <p:spPr>
          <a:xfrm>
            <a:off x="5859688" y="1619175"/>
            <a:ext cx="2211300" cy="37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b="1"/>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175" name="Google Shape;175;p18"/>
          <p:cNvSpPr txBox="1">
            <a:spLocks noGrp="1"/>
          </p:cNvSpPr>
          <p:nvPr>
            <p:ph type="subTitle" idx="7"/>
          </p:nvPr>
        </p:nvSpPr>
        <p:spPr>
          <a:xfrm>
            <a:off x="5859688" y="3554574"/>
            <a:ext cx="2211300" cy="936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sp>
        <p:nvSpPr>
          <p:cNvPr id="176" name="Google Shape;176;p18"/>
          <p:cNvSpPr txBox="1">
            <a:spLocks noGrp="1"/>
          </p:cNvSpPr>
          <p:nvPr>
            <p:ph type="subTitle" idx="8"/>
          </p:nvPr>
        </p:nvSpPr>
        <p:spPr>
          <a:xfrm>
            <a:off x="5859688" y="3153175"/>
            <a:ext cx="2211300" cy="37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b="1"/>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227471326"/>
      </p:ext>
    </p:extLst>
  </p:cSld>
  <p:clrMapOvr>
    <a:masterClrMapping/>
  </p:clrMapOvr>
  <p:extLst>
    <p:ext uri="{DCECCB84-F9BA-43D5-87BE-67443E8EF086}">
      <p15:sldGuideLst xmlns:p15="http://schemas.microsoft.com/office/powerpoint/2012/main">
        <p15:guide id="1" pos="4924">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1"/>
        </a:solidFill>
        <a:effectLst/>
      </p:bgPr>
    </p:bg>
    <p:spTree>
      <p:nvGrpSpPr>
        <p:cNvPr id="1" name="Shape 177"/>
        <p:cNvGrpSpPr/>
        <p:nvPr/>
      </p:nvGrpSpPr>
      <p:grpSpPr>
        <a:xfrm>
          <a:off x="0" y="0"/>
          <a:ext cx="0" cy="0"/>
          <a:chOff x="0" y="0"/>
          <a:chExt cx="0" cy="0"/>
        </a:xfrm>
      </p:grpSpPr>
      <p:sp>
        <p:nvSpPr>
          <p:cNvPr id="178" name="Google Shape;178;p19"/>
          <p:cNvSpPr txBox="1">
            <a:spLocks noGrp="1"/>
          </p:cNvSpPr>
          <p:nvPr>
            <p:ph type="subTitle" idx="1"/>
          </p:nvPr>
        </p:nvSpPr>
        <p:spPr>
          <a:xfrm>
            <a:off x="1246775" y="2116213"/>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79" name="Google Shape;179;p19"/>
          <p:cNvSpPr txBox="1">
            <a:spLocks noGrp="1"/>
          </p:cNvSpPr>
          <p:nvPr>
            <p:ph type="subTitle" idx="2"/>
          </p:nvPr>
        </p:nvSpPr>
        <p:spPr>
          <a:xfrm>
            <a:off x="1246775"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0" name="Google Shape;180;p19"/>
          <p:cNvSpPr txBox="1">
            <a:spLocks noGrp="1"/>
          </p:cNvSpPr>
          <p:nvPr>
            <p:ph type="subTitle" idx="3"/>
          </p:nvPr>
        </p:nvSpPr>
        <p:spPr>
          <a:xfrm>
            <a:off x="1246775"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81" name="Google Shape;181;p19"/>
          <p:cNvSpPr txBox="1">
            <a:spLocks noGrp="1"/>
          </p:cNvSpPr>
          <p:nvPr>
            <p:ph type="subTitle" idx="4"/>
          </p:nvPr>
        </p:nvSpPr>
        <p:spPr>
          <a:xfrm>
            <a:off x="1246775"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182" name="Google Shape;182;p19"/>
          <p:cNvGrpSpPr/>
          <p:nvPr/>
        </p:nvGrpSpPr>
        <p:grpSpPr>
          <a:xfrm rot="10800000">
            <a:off x="6007756" y="-390494"/>
            <a:ext cx="3186966" cy="1433992"/>
            <a:chOff x="1827600" y="1605675"/>
            <a:chExt cx="4266925" cy="1919925"/>
          </a:xfrm>
        </p:grpSpPr>
        <p:sp>
          <p:nvSpPr>
            <p:cNvPr id="183" name="Google Shape;183;p19"/>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19"/>
          <p:cNvSpPr/>
          <p:nvPr/>
        </p:nvSpPr>
        <p:spPr>
          <a:xfrm rot="5400000">
            <a:off x="257659" y="4410802"/>
            <a:ext cx="517800" cy="517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p:nvPr/>
        </p:nvSpPr>
        <p:spPr>
          <a:xfrm rot="5400000">
            <a:off x="967950" y="4792817"/>
            <a:ext cx="260100" cy="260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19"/>
          <p:cNvGrpSpPr/>
          <p:nvPr/>
        </p:nvGrpSpPr>
        <p:grpSpPr>
          <a:xfrm>
            <a:off x="-44896" y="3874708"/>
            <a:ext cx="3698571" cy="1664191"/>
            <a:chOff x="1827600" y="1605675"/>
            <a:chExt cx="4266925" cy="1919925"/>
          </a:xfrm>
        </p:grpSpPr>
        <p:sp>
          <p:nvSpPr>
            <p:cNvPr id="189" name="Google Shape;189;p19"/>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9"/>
          <p:cNvSpPr/>
          <p:nvPr/>
        </p:nvSpPr>
        <p:spPr>
          <a:xfrm rot="5400000">
            <a:off x="8629086" y="168629"/>
            <a:ext cx="303000" cy="303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txBox="1">
            <a:spLocks noGrp="1"/>
          </p:cNvSpPr>
          <p:nvPr>
            <p:ph type="subTitle" idx="5"/>
          </p:nvPr>
        </p:nvSpPr>
        <p:spPr>
          <a:xfrm>
            <a:off x="3712200" y="2116213"/>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4" name="Google Shape;194;p19"/>
          <p:cNvSpPr txBox="1">
            <a:spLocks noGrp="1"/>
          </p:cNvSpPr>
          <p:nvPr>
            <p:ph type="subTitle" idx="6"/>
          </p:nvPr>
        </p:nvSpPr>
        <p:spPr>
          <a:xfrm>
            <a:off x="3712200"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5" name="Google Shape;195;p19"/>
          <p:cNvSpPr txBox="1">
            <a:spLocks noGrp="1"/>
          </p:cNvSpPr>
          <p:nvPr>
            <p:ph type="subTitle" idx="7"/>
          </p:nvPr>
        </p:nvSpPr>
        <p:spPr>
          <a:xfrm>
            <a:off x="3712200"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6" name="Google Shape;196;p19"/>
          <p:cNvSpPr txBox="1">
            <a:spLocks noGrp="1"/>
          </p:cNvSpPr>
          <p:nvPr>
            <p:ph type="subTitle" idx="8"/>
          </p:nvPr>
        </p:nvSpPr>
        <p:spPr>
          <a:xfrm>
            <a:off x="3712200"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7" name="Google Shape;197;p19"/>
          <p:cNvSpPr txBox="1">
            <a:spLocks noGrp="1"/>
          </p:cNvSpPr>
          <p:nvPr>
            <p:ph type="subTitle" idx="9"/>
          </p:nvPr>
        </p:nvSpPr>
        <p:spPr>
          <a:xfrm>
            <a:off x="6177625" y="2126088"/>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198" name="Google Shape;198;p19"/>
          <p:cNvSpPr txBox="1">
            <a:spLocks noGrp="1"/>
          </p:cNvSpPr>
          <p:nvPr>
            <p:ph type="subTitle" idx="13"/>
          </p:nvPr>
        </p:nvSpPr>
        <p:spPr>
          <a:xfrm>
            <a:off x="6177625" y="17277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9" name="Google Shape;199;p19"/>
          <p:cNvSpPr txBox="1">
            <a:spLocks noGrp="1"/>
          </p:cNvSpPr>
          <p:nvPr>
            <p:ph type="subTitle" idx="14"/>
          </p:nvPr>
        </p:nvSpPr>
        <p:spPr>
          <a:xfrm>
            <a:off x="6177625" y="3440025"/>
            <a:ext cx="17196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rgbClr val="FFFFFF"/>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
        <p:nvSpPr>
          <p:cNvPr id="200" name="Google Shape;200;p19"/>
          <p:cNvSpPr txBox="1">
            <a:spLocks noGrp="1"/>
          </p:cNvSpPr>
          <p:nvPr>
            <p:ph type="subTitle" idx="15"/>
          </p:nvPr>
        </p:nvSpPr>
        <p:spPr>
          <a:xfrm>
            <a:off x="6177625" y="3051525"/>
            <a:ext cx="1719600" cy="388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1" name="Google Shape;201;p19"/>
          <p:cNvSpPr/>
          <p:nvPr/>
        </p:nvSpPr>
        <p:spPr>
          <a:xfrm rot="5400000">
            <a:off x="208799" y="4339520"/>
            <a:ext cx="491700" cy="491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rot="5400000">
            <a:off x="886350" y="4696970"/>
            <a:ext cx="231600" cy="231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8314599" y="168629"/>
            <a:ext cx="175200" cy="175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rot="5400000">
            <a:off x="8629257" y="627502"/>
            <a:ext cx="100800" cy="100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txBox="1">
            <a:spLocks noGrp="1"/>
          </p:cNvSpPr>
          <p:nvPr>
            <p:ph type="ctrTitle"/>
          </p:nvPr>
        </p:nvSpPr>
        <p:spPr>
          <a:xfrm>
            <a:off x="1653000" y="357825"/>
            <a:ext cx="5838000" cy="100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Tree>
    <p:extLst>
      <p:ext uri="{BB962C8B-B14F-4D97-AF65-F5344CB8AC3E}">
        <p14:creationId xmlns:p14="http://schemas.microsoft.com/office/powerpoint/2010/main" val="3124413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06"/>
        <p:cNvGrpSpPr/>
        <p:nvPr/>
      </p:nvGrpSpPr>
      <p:grpSpPr>
        <a:xfrm>
          <a:off x="0" y="0"/>
          <a:ext cx="0" cy="0"/>
          <a:chOff x="0" y="0"/>
          <a:chExt cx="0" cy="0"/>
        </a:xfrm>
      </p:grpSpPr>
      <p:sp>
        <p:nvSpPr>
          <p:cNvPr id="207" name="Google Shape;207;p20"/>
          <p:cNvSpPr txBox="1">
            <a:spLocks noGrp="1"/>
          </p:cNvSpPr>
          <p:nvPr>
            <p:ph type="subTitle" idx="1"/>
          </p:nvPr>
        </p:nvSpPr>
        <p:spPr>
          <a:xfrm flipH="1">
            <a:off x="589375" y="1808625"/>
            <a:ext cx="3827400" cy="25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08" name="Google Shape;208;p20"/>
          <p:cNvSpPr/>
          <p:nvPr/>
        </p:nvSpPr>
        <p:spPr>
          <a:xfrm flipH="1">
            <a:off x="6634991" y="-45500"/>
            <a:ext cx="2559509" cy="2816941"/>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rot="5400000">
            <a:off x="8159862" y="247779"/>
            <a:ext cx="312600" cy="312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rot="5400000">
            <a:off x="8599853" y="398697"/>
            <a:ext cx="229800" cy="22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rot="5400000">
            <a:off x="8421302" y="686725"/>
            <a:ext cx="137100" cy="137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txBox="1">
            <a:spLocks noGrp="1"/>
          </p:cNvSpPr>
          <p:nvPr>
            <p:ph type="ctrTitle"/>
          </p:nvPr>
        </p:nvSpPr>
        <p:spPr>
          <a:xfrm>
            <a:off x="589325" y="357825"/>
            <a:ext cx="5925000" cy="127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038432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13"/>
        <p:cNvGrpSpPr/>
        <p:nvPr/>
      </p:nvGrpSpPr>
      <p:grpSpPr>
        <a:xfrm>
          <a:off x="0" y="0"/>
          <a:ext cx="0" cy="0"/>
          <a:chOff x="0" y="0"/>
          <a:chExt cx="0" cy="0"/>
        </a:xfrm>
      </p:grpSpPr>
      <p:sp>
        <p:nvSpPr>
          <p:cNvPr id="214" name="Google Shape;214;p21"/>
          <p:cNvSpPr txBox="1">
            <a:spLocks noGrp="1"/>
          </p:cNvSpPr>
          <p:nvPr>
            <p:ph type="subTitle" idx="1"/>
          </p:nvPr>
        </p:nvSpPr>
        <p:spPr>
          <a:xfrm flipH="1">
            <a:off x="607650" y="1962138"/>
            <a:ext cx="3385800" cy="83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15" name="Google Shape;215;p21"/>
          <p:cNvSpPr txBox="1">
            <a:spLocks noGrp="1"/>
          </p:cNvSpPr>
          <p:nvPr>
            <p:ph type="ctrTitle"/>
          </p:nvPr>
        </p:nvSpPr>
        <p:spPr>
          <a:xfrm>
            <a:off x="589325" y="357825"/>
            <a:ext cx="4730700" cy="1095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1397897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16"/>
        <p:cNvGrpSpPr/>
        <p:nvPr/>
      </p:nvGrpSpPr>
      <p:grpSpPr>
        <a:xfrm>
          <a:off x="0" y="0"/>
          <a:ext cx="0" cy="0"/>
          <a:chOff x="0" y="0"/>
          <a:chExt cx="0" cy="0"/>
        </a:xfrm>
      </p:grpSpPr>
      <p:sp>
        <p:nvSpPr>
          <p:cNvPr id="217" name="Google Shape;217;p22"/>
          <p:cNvSpPr/>
          <p:nvPr/>
        </p:nvSpPr>
        <p:spPr>
          <a:xfrm rot="10800000" flipH="1">
            <a:off x="6617000" y="-19875"/>
            <a:ext cx="2562687" cy="188252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rot="5400000" flipH="1">
            <a:off x="8086421" y="790101"/>
            <a:ext cx="254400" cy="254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rot="5400000" flipH="1">
            <a:off x="8340826" y="212950"/>
            <a:ext cx="417000" cy="417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txBox="1">
            <a:spLocks noGrp="1"/>
          </p:cNvSpPr>
          <p:nvPr>
            <p:ph type="subTitle" idx="1"/>
          </p:nvPr>
        </p:nvSpPr>
        <p:spPr>
          <a:xfrm>
            <a:off x="5177725" y="1596475"/>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1" name="Google Shape;221;p22"/>
          <p:cNvSpPr txBox="1">
            <a:spLocks noGrp="1"/>
          </p:cNvSpPr>
          <p:nvPr>
            <p:ph type="subTitle" idx="2"/>
          </p:nvPr>
        </p:nvSpPr>
        <p:spPr>
          <a:xfrm>
            <a:off x="5177725" y="348485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2" name="Google Shape;222;p22"/>
          <p:cNvSpPr txBox="1">
            <a:spLocks noGrp="1"/>
          </p:cNvSpPr>
          <p:nvPr>
            <p:ph type="subTitle" idx="3"/>
          </p:nvPr>
        </p:nvSpPr>
        <p:spPr>
          <a:xfrm>
            <a:off x="5177725" y="2679750"/>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3" name="Google Shape;223;p22"/>
          <p:cNvSpPr txBox="1">
            <a:spLocks noGrp="1"/>
          </p:cNvSpPr>
          <p:nvPr>
            <p:ph type="subTitle" idx="4"/>
          </p:nvPr>
        </p:nvSpPr>
        <p:spPr>
          <a:xfrm>
            <a:off x="5177725" y="131190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4" name="Google Shape;224;p22"/>
          <p:cNvSpPr txBox="1">
            <a:spLocks noGrp="1"/>
          </p:cNvSpPr>
          <p:nvPr>
            <p:ph type="subTitle" idx="5"/>
          </p:nvPr>
        </p:nvSpPr>
        <p:spPr>
          <a:xfrm>
            <a:off x="5177725" y="3777950"/>
            <a:ext cx="2196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25" name="Google Shape;225;p22"/>
          <p:cNvSpPr txBox="1">
            <a:spLocks noGrp="1"/>
          </p:cNvSpPr>
          <p:nvPr>
            <p:ph type="subTitle" idx="6"/>
          </p:nvPr>
        </p:nvSpPr>
        <p:spPr>
          <a:xfrm>
            <a:off x="5177725" y="2396300"/>
            <a:ext cx="2196000" cy="42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6" name="Google Shape;226;p22"/>
          <p:cNvSpPr txBox="1">
            <a:spLocks noGrp="1"/>
          </p:cNvSpPr>
          <p:nvPr>
            <p:ph type="ctrTitle"/>
          </p:nvPr>
        </p:nvSpPr>
        <p:spPr>
          <a:xfrm>
            <a:off x="589325" y="357825"/>
            <a:ext cx="4320600" cy="620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grpSp>
        <p:nvGrpSpPr>
          <p:cNvPr id="227" name="Google Shape;227;p22"/>
          <p:cNvGrpSpPr/>
          <p:nvPr/>
        </p:nvGrpSpPr>
        <p:grpSpPr>
          <a:xfrm>
            <a:off x="225176" y="4144967"/>
            <a:ext cx="778282" cy="847820"/>
            <a:chOff x="7907864" y="4001154"/>
            <a:chExt cx="778282" cy="847820"/>
          </a:xfrm>
        </p:grpSpPr>
        <p:sp>
          <p:nvSpPr>
            <p:cNvPr id="228" name="Google Shape;228;p22"/>
            <p:cNvSpPr/>
            <p:nvPr/>
          </p:nvSpPr>
          <p:spPr>
            <a:xfrm rot="7812040" flipH="1">
              <a:off x="8243276" y="4406104"/>
              <a:ext cx="367641" cy="36764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rot="7812820" flipH="1">
              <a:off x="7944282" y="4291492"/>
              <a:ext cx="177963" cy="17796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2"/>
            <p:cNvSpPr/>
            <p:nvPr/>
          </p:nvSpPr>
          <p:spPr>
            <a:xfrm rot="7810306" flipH="1">
              <a:off x="8270138" y="4049110"/>
              <a:ext cx="234389" cy="234389"/>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63496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31"/>
        <p:cNvGrpSpPr/>
        <p:nvPr/>
      </p:nvGrpSpPr>
      <p:grpSpPr>
        <a:xfrm>
          <a:off x="0" y="0"/>
          <a:ext cx="0" cy="0"/>
          <a:chOff x="0" y="0"/>
          <a:chExt cx="0" cy="0"/>
        </a:xfrm>
      </p:grpSpPr>
      <p:sp>
        <p:nvSpPr>
          <p:cNvPr id="232" name="Google Shape;232;p23"/>
          <p:cNvSpPr/>
          <p:nvPr/>
        </p:nvSpPr>
        <p:spPr>
          <a:xfrm rot="10800000">
            <a:off x="6470866" y="-2181602"/>
            <a:ext cx="5323534" cy="5457764"/>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3"/>
          <p:cNvSpPr/>
          <p:nvPr/>
        </p:nvSpPr>
        <p:spPr>
          <a:xfrm rot="-903159">
            <a:off x="-2385820" y="2378969"/>
            <a:ext cx="5232381" cy="5364313"/>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3"/>
          <p:cNvSpPr txBox="1">
            <a:spLocks noGrp="1"/>
          </p:cNvSpPr>
          <p:nvPr>
            <p:ph type="subTitle" idx="1"/>
          </p:nvPr>
        </p:nvSpPr>
        <p:spPr>
          <a:xfrm flipH="1">
            <a:off x="589275" y="1194800"/>
            <a:ext cx="2982600" cy="123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35" name="Google Shape;235;p23"/>
          <p:cNvSpPr/>
          <p:nvPr/>
        </p:nvSpPr>
        <p:spPr>
          <a:xfrm rot="5400000">
            <a:off x="7347994" y="280725"/>
            <a:ext cx="452400" cy="45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rot="5400000">
            <a:off x="8015343" y="484935"/>
            <a:ext cx="309900" cy="309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rot="-5400000">
            <a:off x="1744116" y="4395960"/>
            <a:ext cx="466500" cy="466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rot="-5400000">
            <a:off x="1202495" y="4331925"/>
            <a:ext cx="319800" cy="319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txBox="1">
            <a:spLocks noGrp="1"/>
          </p:cNvSpPr>
          <p:nvPr>
            <p:ph type="ctrTitle"/>
          </p:nvPr>
        </p:nvSpPr>
        <p:spPr>
          <a:xfrm>
            <a:off x="589325" y="357825"/>
            <a:ext cx="3986700" cy="579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643604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40"/>
        <p:cNvGrpSpPr/>
        <p:nvPr/>
      </p:nvGrpSpPr>
      <p:grpSpPr>
        <a:xfrm>
          <a:off x="0" y="0"/>
          <a:ext cx="0" cy="0"/>
          <a:chOff x="0" y="0"/>
          <a:chExt cx="0" cy="0"/>
        </a:xfrm>
      </p:grpSpPr>
      <p:grpSp>
        <p:nvGrpSpPr>
          <p:cNvPr id="241" name="Google Shape;241;p24"/>
          <p:cNvGrpSpPr/>
          <p:nvPr/>
        </p:nvGrpSpPr>
        <p:grpSpPr>
          <a:xfrm rot="10800000" flipH="1">
            <a:off x="-91428" y="-390556"/>
            <a:ext cx="2936071" cy="1321100"/>
            <a:chOff x="1827600" y="1605675"/>
            <a:chExt cx="4266925" cy="1919925"/>
          </a:xfrm>
        </p:grpSpPr>
        <p:sp>
          <p:nvSpPr>
            <p:cNvPr id="242" name="Google Shape;242;p24"/>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24"/>
          <p:cNvSpPr/>
          <p:nvPr/>
        </p:nvSpPr>
        <p:spPr>
          <a:xfrm rot="-5400000" flipH="1">
            <a:off x="8395967" y="4494026"/>
            <a:ext cx="514200" cy="514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4"/>
          <p:cNvGrpSpPr/>
          <p:nvPr/>
        </p:nvGrpSpPr>
        <p:grpSpPr>
          <a:xfrm flipH="1">
            <a:off x="5535744" y="3961245"/>
            <a:ext cx="3675529" cy="1653823"/>
            <a:chOff x="1827600" y="1605675"/>
            <a:chExt cx="4266925" cy="1919925"/>
          </a:xfrm>
        </p:grpSpPr>
        <p:sp>
          <p:nvSpPr>
            <p:cNvPr id="247" name="Google Shape;247;p24"/>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400000" flipH="1">
            <a:off x="251297" y="109488"/>
            <a:ext cx="321000" cy="321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rot="-5400000" flipH="1">
            <a:off x="8508767" y="4502295"/>
            <a:ext cx="401400" cy="401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txBox="1">
            <a:spLocks noGrp="1"/>
          </p:cNvSpPr>
          <p:nvPr>
            <p:ph type="subTitle" idx="1"/>
          </p:nvPr>
        </p:nvSpPr>
        <p:spPr>
          <a:xfrm>
            <a:off x="1310688"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3" name="Google Shape;253;p24"/>
          <p:cNvSpPr txBox="1">
            <a:spLocks noGrp="1"/>
          </p:cNvSpPr>
          <p:nvPr>
            <p:ph type="subTitle" idx="2"/>
          </p:nvPr>
        </p:nvSpPr>
        <p:spPr>
          <a:xfrm>
            <a:off x="3654300"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4" name="Google Shape;254;p24"/>
          <p:cNvSpPr txBox="1">
            <a:spLocks noGrp="1"/>
          </p:cNvSpPr>
          <p:nvPr>
            <p:ph type="subTitle" idx="3"/>
          </p:nvPr>
        </p:nvSpPr>
        <p:spPr>
          <a:xfrm>
            <a:off x="3656313"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5" name="Google Shape;255;p24"/>
          <p:cNvSpPr txBox="1">
            <a:spLocks noGrp="1"/>
          </p:cNvSpPr>
          <p:nvPr>
            <p:ph type="subTitle" idx="4"/>
          </p:nvPr>
        </p:nvSpPr>
        <p:spPr>
          <a:xfrm>
            <a:off x="5997913"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6" name="Google Shape;256;p24"/>
          <p:cNvSpPr txBox="1">
            <a:spLocks noGrp="1"/>
          </p:cNvSpPr>
          <p:nvPr>
            <p:ph type="subTitle" idx="5"/>
          </p:nvPr>
        </p:nvSpPr>
        <p:spPr>
          <a:xfrm>
            <a:off x="5997913" y="3365400"/>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7" name="Google Shape;257;p24"/>
          <p:cNvSpPr txBox="1">
            <a:spLocks noGrp="1"/>
          </p:cNvSpPr>
          <p:nvPr>
            <p:ph type="subTitle" idx="6"/>
          </p:nvPr>
        </p:nvSpPr>
        <p:spPr>
          <a:xfrm>
            <a:off x="2485513" y="2197663"/>
            <a:ext cx="183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8" name="Google Shape;258;p24"/>
          <p:cNvSpPr txBox="1">
            <a:spLocks noGrp="1"/>
          </p:cNvSpPr>
          <p:nvPr>
            <p:ph type="subTitle" idx="7"/>
          </p:nvPr>
        </p:nvSpPr>
        <p:spPr>
          <a:xfrm>
            <a:off x="2485513" y="1882625"/>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59" name="Google Shape;259;p24"/>
          <p:cNvSpPr txBox="1">
            <a:spLocks noGrp="1"/>
          </p:cNvSpPr>
          <p:nvPr>
            <p:ph type="subTitle" idx="8"/>
          </p:nvPr>
        </p:nvSpPr>
        <p:spPr>
          <a:xfrm>
            <a:off x="4827113" y="2197663"/>
            <a:ext cx="183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0" name="Google Shape;260;p24"/>
          <p:cNvSpPr txBox="1">
            <a:spLocks noGrp="1"/>
          </p:cNvSpPr>
          <p:nvPr>
            <p:ph type="subTitle" idx="9"/>
          </p:nvPr>
        </p:nvSpPr>
        <p:spPr>
          <a:xfrm>
            <a:off x="4827113" y="1882625"/>
            <a:ext cx="18354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24"/>
          <p:cNvSpPr txBox="1">
            <a:spLocks noGrp="1"/>
          </p:cNvSpPr>
          <p:nvPr>
            <p:ph type="subTitle" idx="13"/>
          </p:nvPr>
        </p:nvSpPr>
        <p:spPr>
          <a:xfrm>
            <a:off x="1310688" y="3678975"/>
            <a:ext cx="18354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2" name="Google Shape;262;p24"/>
          <p:cNvSpPr txBox="1">
            <a:spLocks noGrp="1"/>
          </p:cNvSpPr>
          <p:nvPr>
            <p:ph type="ctrTitle"/>
          </p:nvPr>
        </p:nvSpPr>
        <p:spPr>
          <a:xfrm>
            <a:off x="655350" y="357825"/>
            <a:ext cx="78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1709609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4806425" y="3939175"/>
            <a:ext cx="2325600" cy="629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5" name="Google Shape;265;p25"/>
          <p:cNvSpPr txBox="1">
            <a:spLocks noGrp="1"/>
          </p:cNvSpPr>
          <p:nvPr>
            <p:ph type="subTitle" idx="1"/>
          </p:nvPr>
        </p:nvSpPr>
        <p:spPr>
          <a:xfrm>
            <a:off x="4806425" y="2009725"/>
            <a:ext cx="2325600" cy="175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34561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p:nvPr/>
        </p:nvSpPr>
        <p:spPr>
          <a:xfrm rot="8916270" flipH="1">
            <a:off x="-1456285" y="-1959977"/>
            <a:ext cx="9173411" cy="7796006"/>
          </a:xfrm>
          <a:custGeom>
            <a:avLst/>
            <a:gdLst/>
            <a:ahLst/>
            <a:cxnLst/>
            <a:rect l="l" t="t" r="r" b="b"/>
            <a:pathLst>
              <a:path w="52948" h="38980" extrusionOk="0">
                <a:moveTo>
                  <a:pt x="13559" y="1"/>
                </a:moveTo>
                <a:cubicBezTo>
                  <a:pt x="12353" y="1"/>
                  <a:pt x="11155" y="193"/>
                  <a:pt x="10002" y="616"/>
                </a:cubicBezTo>
                <a:cubicBezTo>
                  <a:pt x="7120" y="1664"/>
                  <a:pt x="4799" y="3914"/>
                  <a:pt x="3144" y="6665"/>
                </a:cubicBezTo>
                <a:cubicBezTo>
                  <a:pt x="1001" y="10248"/>
                  <a:pt x="0" y="14677"/>
                  <a:pt x="393" y="18440"/>
                </a:cubicBezTo>
                <a:cubicBezTo>
                  <a:pt x="1132" y="25619"/>
                  <a:pt x="6073" y="32072"/>
                  <a:pt x="12633" y="34989"/>
                </a:cubicBezTo>
                <a:cubicBezTo>
                  <a:pt x="17971" y="37369"/>
                  <a:pt x="24532" y="38980"/>
                  <a:pt x="30958" y="38980"/>
                </a:cubicBezTo>
                <a:cubicBezTo>
                  <a:pt x="37332" y="38980"/>
                  <a:pt x="43574" y="37396"/>
                  <a:pt x="48364" y="33406"/>
                </a:cubicBezTo>
                <a:cubicBezTo>
                  <a:pt x="51388" y="30882"/>
                  <a:pt x="52948" y="27334"/>
                  <a:pt x="50102" y="24119"/>
                </a:cubicBezTo>
                <a:cubicBezTo>
                  <a:pt x="47578" y="21262"/>
                  <a:pt x="43232" y="21012"/>
                  <a:pt x="39791" y="20000"/>
                </a:cubicBezTo>
                <a:cubicBezTo>
                  <a:pt x="31314" y="17487"/>
                  <a:pt x="29028" y="8641"/>
                  <a:pt x="22741" y="3521"/>
                </a:cubicBezTo>
                <a:cubicBezTo>
                  <a:pt x="20157" y="1424"/>
                  <a:pt x="16834" y="1"/>
                  <a:pt x="13559" y="1"/>
                </a:cubicBezTo>
                <a:close/>
              </a:path>
            </a:pathLst>
          </a:cu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txBox="1">
            <a:spLocks noGrp="1"/>
          </p:cNvSpPr>
          <p:nvPr>
            <p:ph type="title"/>
          </p:nvPr>
        </p:nvSpPr>
        <p:spPr>
          <a:xfrm>
            <a:off x="709650" y="363075"/>
            <a:ext cx="2325600" cy="629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9" name="Google Shape;269;p26"/>
          <p:cNvSpPr txBox="1">
            <a:spLocks noGrp="1"/>
          </p:cNvSpPr>
          <p:nvPr>
            <p:ph type="subTitle" idx="1"/>
          </p:nvPr>
        </p:nvSpPr>
        <p:spPr>
          <a:xfrm>
            <a:off x="709650" y="870775"/>
            <a:ext cx="2325600" cy="62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rgbClr val="FFFFFF"/>
                </a:solidFill>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70" name="Google Shape;270;p26"/>
          <p:cNvSpPr txBox="1">
            <a:spLocks noGrp="1"/>
          </p:cNvSpPr>
          <p:nvPr>
            <p:ph type="title" idx="2"/>
          </p:nvPr>
        </p:nvSpPr>
        <p:spPr>
          <a:xfrm>
            <a:off x="5973150" y="3608238"/>
            <a:ext cx="2461200" cy="629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1" name="Google Shape;271;p26"/>
          <p:cNvSpPr txBox="1">
            <a:spLocks noGrp="1"/>
          </p:cNvSpPr>
          <p:nvPr>
            <p:ph type="subTitle" idx="3"/>
          </p:nvPr>
        </p:nvSpPr>
        <p:spPr>
          <a:xfrm>
            <a:off x="5973151" y="4096463"/>
            <a:ext cx="2461200" cy="62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35543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72"/>
        <p:cNvGrpSpPr/>
        <p:nvPr/>
      </p:nvGrpSpPr>
      <p:grpSpPr>
        <a:xfrm>
          <a:off x="0" y="0"/>
          <a:ext cx="0" cy="0"/>
          <a:chOff x="0" y="0"/>
          <a:chExt cx="0" cy="0"/>
        </a:xfrm>
      </p:grpSpPr>
      <p:sp>
        <p:nvSpPr>
          <p:cNvPr id="273" name="Google Shape;273;p27"/>
          <p:cNvSpPr txBox="1">
            <a:spLocks noGrp="1"/>
          </p:cNvSpPr>
          <p:nvPr>
            <p:ph type="ctrTitle"/>
          </p:nvPr>
        </p:nvSpPr>
        <p:spPr>
          <a:xfrm flipH="1">
            <a:off x="942075" y="1229700"/>
            <a:ext cx="2618400" cy="1049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74" name="Google Shape;274;p27"/>
          <p:cNvSpPr txBox="1">
            <a:spLocks noGrp="1"/>
          </p:cNvSpPr>
          <p:nvPr>
            <p:ph type="subTitle" idx="1"/>
          </p:nvPr>
        </p:nvSpPr>
        <p:spPr>
          <a:xfrm flipH="1">
            <a:off x="970400" y="2326375"/>
            <a:ext cx="29745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grpSp>
        <p:nvGrpSpPr>
          <p:cNvPr id="275" name="Google Shape;275;p27"/>
          <p:cNvGrpSpPr/>
          <p:nvPr/>
        </p:nvGrpSpPr>
        <p:grpSpPr>
          <a:xfrm>
            <a:off x="-68240" y="3380101"/>
            <a:ext cx="4126970" cy="1856951"/>
            <a:chOff x="1827600" y="1605675"/>
            <a:chExt cx="4266925" cy="1919925"/>
          </a:xfrm>
        </p:grpSpPr>
        <p:sp>
          <p:nvSpPr>
            <p:cNvPr id="276" name="Google Shape;276;p27"/>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7"/>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7"/>
          <p:cNvSpPr/>
          <p:nvPr/>
        </p:nvSpPr>
        <p:spPr>
          <a:xfrm rot="-5400000">
            <a:off x="189178" y="3846253"/>
            <a:ext cx="610200" cy="61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rot="-5400000">
            <a:off x="938378" y="4527653"/>
            <a:ext cx="296400" cy="29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7"/>
          <p:cNvSpPr/>
          <p:nvPr/>
        </p:nvSpPr>
        <p:spPr>
          <a:xfrm flipH="1">
            <a:off x="6135879" y="-45500"/>
            <a:ext cx="3058621" cy="3366253"/>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rot="5400000">
            <a:off x="7958150" y="304975"/>
            <a:ext cx="373500" cy="373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7"/>
          <p:cNvSpPr/>
          <p:nvPr/>
        </p:nvSpPr>
        <p:spPr>
          <a:xfrm rot="5400000">
            <a:off x="8484000" y="485325"/>
            <a:ext cx="274500" cy="274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7"/>
          <p:cNvSpPr/>
          <p:nvPr/>
        </p:nvSpPr>
        <p:spPr>
          <a:xfrm rot="5400000">
            <a:off x="8270550" y="829525"/>
            <a:ext cx="163800" cy="16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7593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206"/>
        <p:cNvGrpSpPr/>
        <p:nvPr/>
      </p:nvGrpSpPr>
      <p:grpSpPr>
        <a:xfrm>
          <a:off x="0" y="0"/>
          <a:ext cx="0" cy="0"/>
          <a:chOff x="0" y="0"/>
          <a:chExt cx="0" cy="0"/>
        </a:xfrm>
      </p:grpSpPr>
      <p:grpSp>
        <p:nvGrpSpPr>
          <p:cNvPr id="207" name="Google Shape;207;p9"/>
          <p:cNvGrpSpPr/>
          <p:nvPr/>
        </p:nvGrpSpPr>
        <p:grpSpPr>
          <a:xfrm>
            <a:off x="-765650" y="245676"/>
            <a:ext cx="12022874" cy="4900972"/>
            <a:chOff x="-765650" y="245676"/>
            <a:chExt cx="12022874" cy="4900972"/>
          </a:xfrm>
        </p:grpSpPr>
        <p:grpSp>
          <p:nvGrpSpPr>
            <p:cNvPr id="208" name="Google Shape;208;p9"/>
            <p:cNvGrpSpPr/>
            <p:nvPr/>
          </p:nvGrpSpPr>
          <p:grpSpPr>
            <a:xfrm>
              <a:off x="-765650" y="3568105"/>
              <a:ext cx="12022874" cy="1578544"/>
              <a:chOff x="-765650" y="3568105"/>
              <a:chExt cx="12022874" cy="1578544"/>
            </a:xfrm>
          </p:grpSpPr>
          <p:grpSp>
            <p:nvGrpSpPr>
              <p:cNvPr id="209" name="Google Shape;209;p9"/>
              <p:cNvGrpSpPr/>
              <p:nvPr/>
            </p:nvGrpSpPr>
            <p:grpSpPr>
              <a:xfrm>
                <a:off x="2022448" y="3706999"/>
                <a:ext cx="9234776" cy="1439649"/>
                <a:chOff x="2022448" y="3706999"/>
                <a:chExt cx="9234776" cy="1439649"/>
              </a:xfrm>
            </p:grpSpPr>
            <p:sp>
              <p:nvSpPr>
                <p:cNvPr id="210" name="Google Shape;210;p9"/>
                <p:cNvSpPr/>
                <p:nvPr/>
              </p:nvSpPr>
              <p:spPr>
                <a:xfrm flipH="1">
                  <a:off x="2022448" y="44793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430900" y="3706999"/>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9"/>
              <p:cNvGrpSpPr/>
              <p:nvPr/>
            </p:nvGrpSpPr>
            <p:grpSpPr>
              <a:xfrm>
                <a:off x="-765650" y="3568105"/>
                <a:ext cx="5088705" cy="1578460"/>
                <a:chOff x="-765650" y="3568105"/>
                <a:chExt cx="5088705" cy="1578460"/>
              </a:xfrm>
            </p:grpSpPr>
            <p:sp>
              <p:nvSpPr>
                <p:cNvPr id="213" name="Google Shape;213;p9"/>
                <p:cNvSpPr/>
                <p:nvPr/>
              </p:nvSpPr>
              <p:spPr>
                <a:xfrm>
                  <a:off x="-765650" y="3568105"/>
                  <a:ext cx="2826324" cy="1578460"/>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2022450" y="4545325"/>
                  <a:ext cx="2300605" cy="59819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215;p9"/>
            <p:cNvGrpSpPr/>
            <p:nvPr/>
          </p:nvGrpSpPr>
          <p:grpSpPr>
            <a:xfrm>
              <a:off x="5947136" y="780079"/>
              <a:ext cx="565779" cy="237242"/>
              <a:chOff x="1855275" y="1547350"/>
              <a:chExt cx="154800" cy="64900"/>
            </a:xfrm>
          </p:grpSpPr>
          <p:sp>
            <p:nvSpPr>
              <p:cNvPr id="216" name="Google Shape;216;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9"/>
            <p:cNvGrpSpPr/>
            <p:nvPr/>
          </p:nvGrpSpPr>
          <p:grpSpPr>
            <a:xfrm>
              <a:off x="6962649" y="885388"/>
              <a:ext cx="1355150" cy="568556"/>
              <a:chOff x="1855275" y="1547350"/>
              <a:chExt cx="154800" cy="64900"/>
            </a:xfrm>
          </p:grpSpPr>
          <p:sp>
            <p:nvSpPr>
              <p:cNvPr id="222" name="Google Shape;222;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9"/>
            <p:cNvGrpSpPr/>
            <p:nvPr/>
          </p:nvGrpSpPr>
          <p:grpSpPr>
            <a:xfrm>
              <a:off x="7033333" y="411890"/>
              <a:ext cx="425437" cy="178417"/>
              <a:chOff x="1855275" y="1547350"/>
              <a:chExt cx="154800" cy="64900"/>
            </a:xfrm>
          </p:grpSpPr>
          <p:sp>
            <p:nvSpPr>
              <p:cNvPr id="228" name="Google Shape;228;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9"/>
            <p:cNvGrpSpPr/>
            <p:nvPr/>
          </p:nvGrpSpPr>
          <p:grpSpPr>
            <a:xfrm>
              <a:off x="8557663" y="245676"/>
              <a:ext cx="2573952" cy="1080676"/>
              <a:chOff x="1855275" y="1547350"/>
              <a:chExt cx="154800" cy="64900"/>
            </a:xfrm>
          </p:grpSpPr>
          <p:sp>
            <p:nvSpPr>
              <p:cNvPr id="234" name="Google Shape;234;p9"/>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 name="Google Shape;239;p9"/>
          <p:cNvSpPr txBox="1">
            <a:spLocks noGrp="1"/>
          </p:cNvSpPr>
          <p:nvPr>
            <p:ph type="title"/>
          </p:nvPr>
        </p:nvSpPr>
        <p:spPr>
          <a:xfrm>
            <a:off x="1716050" y="1374263"/>
            <a:ext cx="4960200" cy="16146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3000">
                <a:solidFill>
                  <a:schemeClr val="accent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40" name="Google Shape;240;p9"/>
          <p:cNvSpPr txBox="1">
            <a:spLocks noGrp="1"/>
          </p:cNvSpPr>
          <p:nvPr>
            <p:ph type="subTitle" idx="1"/>
          </p:nvPr>
        </p:nvSpPr>
        <p:spPr>
          <a:xfrm>
            <a:off x="1828875" y="2912738"/>
            <a:ext cx="3260400" cy="856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400">
                <a:solidFill>
                  <a:schemeClr val="accen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6087329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85"/>
        <p:cNvGrpSpPr/>
        <p:nvPr/>
      </p:nvGrpSpPr>
      <p:grpSpPr>
        <a:xfrm>
          <a:off x="0" y="0"/>
          <a:ext cx="0" cy="0"/>
          <a:chOff x="0" y="0"/>
          <a:chExt cx="0" cy="0"/>
        </a:xfrm>
      </p:grpSpPr>
      <p:sp>
        <p:nvSpPr>
          <p:cNvPr id="286" name="Google Shape;286;p28"/>
          <p:cNvSpPr txBox="1">
            <a:spLocks noGrp="1"/>
          </p:cNvSpPr>
          <p:nvPr>
            <p:ph type="ctrTitle"/>
          </p:nvPr>
        </p:nvSpPr>
        <p:spPr>
          <a:xfrm flipH="1">
            <a:off x="1535775" y="1697103"/>
            <a:ext cx="3031200" cy="54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7" name="Google Shape;287;p28"/>
          <p:cNvSpPr txBox="1">
            <a:spLocks noGrp="1"/>
          </p:cNvSpPr>
          <p:nvPr>
            <p:ph type="subTitle" idx="1"/>
          </p:nvPr>
        </p:nvSpPr>
        <p:spPr>
          <a:xfrm flipH="1">
            <a:off x="1535950" y="2330850"/>
            <a:ext cx="3031200" cy="106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350"/>
              <a:buChar char="●"/>
              <a:defRPr sz="1400"/>
            </a:lvl1pPr>
            <a:lvl2pPr lvl="1" algn="r" rtl="0">
              <a:lnSpc>
                <a:spcPct val="100000"/>
              </a:lnSpc>
              <a:spcBef>
                <a:spcPts val="0"/>
              </a:spcBef>
              <a:spcAft>
                <a:spcPts val="0"/>
              </a:spcAft>
              <a:buClr>
                <a:schemeClr val="dk2"/>
              </a:buClr>
              <a:buSzPts val="700"/>
              <a:buFont typeface="Arial"/>
              <a:buChar char="○"/>
              <a:defRPr sz="2800"/>
            </a:lvl2pPr>
            <a:lvl3pPr lvl="2" algn="r" rtl="0">
              <a:lnSpc>
                <a:spcPct val="100000"/>
              </a:lnSpc>
              <a:spcBef>
                <a:spcPts val="0"/>
              </a:spcBef>
              <a:spcAft>
                <a:spcPts val="0"/>
              </a:spcAft>
              <a:buClr>
                <a:schemeClr val="dk2"/>
              </a:buClr>
              <a:buSzPts val="700"/>
              <a:buFont typeface="Arial"/>
              <a:buChar char="■"/>
              <a:defRPr sz="2800"/>
            </a:lvl3pPr>
            <a:lvl4pPr lvl="3" algn="r" rtl="0">
              <a:lnSpc>
                <a:spcPct val="100000"/>
              </a:lnSpc>
              <a:spcBef>
                <a:spcPts val="0"/>
              </a:spcBef>
              <a:spcAft>
                <a:spcPts val="0"/>
              </a:spcAft>
              <a:buClr>
                <a:schemeClr val="dk2"/>
              </a:buClr>
              <a:buSzPts val="700"/>
              <a:buFont typeface="Arial"/>
              <a:buChar char="●"/>
              <a:defRPr sz="2800"/>
            </a:lvl4pPr>
            <a:lvl5pPr lvl="4" algn="r" rtl="0">
              <a:lnSpc>
                <a:spcPct val="100000"/>
              </a:lnSpc>
              <a:spcBef>
                <a:spcPts val="0"/>
              </a:spcBef>
              <a:spcAft>
                <a:spcPts val="0"/>
              </a:spcAft>
              <a:buClr>
                <a:schemeClr val="dk2"/>
              </a:buClr>
              <a:buSzPts val="700"/>
              <a:buFont typeface="Arial"/>
              <a:buChar char="○"/>
              <a:defRPr sz="2800"/>
            </a:lvl5pPr>
            <a:lvl6pPr lvl="5" algn="r" rtl="0">
              <a:lnSpc>
                <a:spcPct val="100000"/>
              </a:lnSpc>
              <a:spcBef>
                <a:spcPts val="0"/>
              </a:spcBef>
              <a:spcAft>
                <a:spcPts val="0"/>
              </a:spcAft>
              <a:buClr>
                <a:schemeClr val="dk2"/>
              </a:buClr>
              <a:buSzPts val="700"/>
              <a:buFont typeface="Arial"/>
              <a:buChar char="■"/>
              <a:defRPr sz="2800"/>
            </a:lvl6pPr>
            <a:lvl7pPr lvl="6" algn="r" rtl="0">
              <a:lnSpc>
                <a:spcPct val="100000"/>
              </a:lnSpc>
              <a:spcBef>
                <a:spcPts val="0"/>
              </a:spcBef>
              <a:spcAft>
                <a:spcPts val="0"/>
              </a:spcAft>
              <a:buClr>
                <a:schemeClr val="dk2"/>
              </a:buClr>
              <a:buSzPts val="700"/>
              <a:buFont typeface="Arial"/>
              <a:buChar char="●"/>
              <a:defRPr sz="2800"/>
            </a:lvl7pPr>
            <a:lvl8pPr lvl="7" algn="r" rtl="0">
              <a:lnSpc>
                <a:spcPct val="100000"/>
              </a:lnSpc>
              <a:spcBef>
                <a:spcPts val="0"/>
              </a:spcBef>
              <a:spcAft>
                <a:spcPts val="0"/>
              </a:spcAft>
              <a:buClr>
                <a:schemeClr val="dk2"/>
              </a:buClr>
              <a:buSzPts val="700"/>
              <a:buFont typeface="Arial"/>
              <a:buChar char="○"/>
              <a:defRPr sz="2800"/>
            </a:lvl8pPr>
            <a:lvl9pPr lvl="8" algn="r" rtl="0">
              <a:lnSpc>
                <a:spcPct val="100000"/>
              </a:lnSpc>
              <a:spcBef>
                <a:spcPts val="0"/>
              </a:spcBef>
              <a:spcAft>
                <a:spcPts val="0"/>
              </a:spcAft>
              <a:buClr>
                <a:schemeClr val="dk2"/>
              </a:buClr>
              <a:buSzPts val="700"/>
              <a:buFont typeface="Arial"/>
              <a:buChar char="■"/>
              <a:defRPr sz="2800"/>
            </a:lvl9pPr>
          </a:lstStyle>
          <a:p>
            <a:endParaRPr/>
          </a:p>
        </p:txBody>
      </p:sp>
      <p:sp>
        <p:nvSpPr>
          <p:cNvPr id="288" name="Google Shape;288;p28"/>
          <p:cNvSpPr/>
          <p:nvPr/>
        </p:nvSpPr>
        <p:spPr>
          <a:xfrm>
            <a:off x="6421749" y="2673113"/>
            <a:ext cx="3457013" cy="2539489"/>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rot="5400000">
            <a:off x="8328947" y="3314564"/>
            <a:ext cx="287400" cy="287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rot="5400000">
            <a:off x="8236862" y="3783136"/>
            <a:ext cx="471300" cy="4713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rot="5400000">
            <a:off x="7864829" y="4026296"/>
            <a:ext cx="228300" cy="2283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126699" y="-170566"/>
            <a:ext cx="2331789" cy="2566317"/>
          </a:xfrm>
          <a:custGeom>
            <a:avLst/>
            <a:gdLst/>
            <a:ahLst/>
            <a:cxnLst/>
            <a:rect l="l" t="t" r="r" b="b"/>
            <a:pathLst>
              <a:path w="124778" h="137328" extrusionOk="0">
                <a:moveTo>
                  <a:pt x="65580" y="1"/>
                </a:moveTo>
                <a:cubicBezTo>
                  <a:pt x="32303" y="1"/>
                  <a:pt x="274" y="124"/>
                  <a:pt x="274" y="124"/>
                </a:cubicBezTo>
                <a:lnTo>
                  <a:pt x="0" y="132438"/>
                </a:lnTo>
                <a:cubicBezTo>
                  <a:pt x="0" y="132438"/>
                  <a:pt x="8526" y="137327"/>
                  <a:pt x="18814" y="137327"/>
                </a:cubicBezTo>
                <a:cubicBezTo>
                  <a:pt x="28688" y="137327"/>
                  <a:pt x="40185" y="132824"/>
                  <a:pt x="47328" y="115174"/>
                </a:cubicBezTo>
                <a:cubicBezTo>
                  <a:pt x="61913" y="79122"/>
                  <a:pt x="54614" y="40629"/>
                  <a:pt x="102668" y="16388"/>
                </a:cubicBezTo>
                <a:cubicBezTo>
                  <a:pt x="116396" y="9459"/>
                  <a:pt x="124778" y="220"/>
                  <a:pt x="114241" y="136"/>
                </a:cubicBezTo>
                <a:cubicBezTo>
                  <a:pt x="100581" y="34"/>
                  <a:pt x="82911" y="1"/>
                  <a:pt x="65580" y="1"/>
                </a:cubicBezTo>
                <a:close/>
              </a:path>
            </a:pathLst>
          </a:custGeom>
          <a:solidFill>
            <a:srgbClr val="5A68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p:nvPr/>
        </p:nvSpPr>
        <p:spPr>
          <a:xfrm rot="-5400000" flipH="1">
            <a:off x="531069" y="96606"/>
            <a:ext cx="284700" cy="284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rot="-5400000" flipH="1">
            <a:off x="205673" y="234090"/>
            <a:ext cx="209400" cy="20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rot="-5400000" flipH="1">
            <a:off x="452779" y="496480"/>
            <a:ext cx="124800" cy="12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776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dk1"/>
        </a:solidFill>
        <a:effectLst/>
      </p:bgPr>
    </p:bg>
    <p:spTree>
      <p:nvGrpSpPr>
        <p:cNvPr id="1" name="Shape 296"/>
        <p:cNvGrpSpPr/>
        <p:nvPr/>
      </p:nvGrpSpPr>
      <p:grpSpPr>
        <a:xfrm>
          <a:off x="0" y="0"/>
          <a:ext cx="0" cy="0"/>
          <a:chOff x="0" y="0"/>
          <a:chExt cx="0" cy="0"/>
        </a:xfrm>
      </p:grpSpPr>
      <p:sp>
        <p:nvSpPr>
          <p:cNvPr id="297" name="Google Shape;297;p29"/>
          <p:cNvSpPr txBox="1">
            <a:spLocks noGrp="1"/>
          </p:cNvSpPr>
          <p:nvPr>
            <p:ph type="subTitle" idx="1"/>
          </p:nvPr>
        </p:nvSpPr>
        <p:spPr>
          <a:xfrm>
            <a:off x="1231150" y="2040225"/>
            <a:ext cx="1835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298" name="Google Shape;298;p29"/>
          <p:cNvSpPr txBox="1">
            <a:spLocks noGrp="1"/>
          </p:cNvSpPr>
          <p:nvPr>
            <p:ph type="subTitle" idx="2"/>
          </p:nvPr>
        </p:nvSpPr>
        <p:spPr>
          <a:xfrm>
            <a:off x="1231150" y="1708375"/>
            <a:ext cx="1835400" cy="4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99" name="Google Shape;299;p29"/>
          <p:cNvSpPr txBox="1">
            <a:spLocks noGrp="1"/>
          </p:cNvSpPr>
          <p:nvPr>
            <p:ph type="subTitle" idx="3"/>
          </p:nvPr>
        </p:nvSpPr>
        <p:spPr>
          <a:xfrm>
            <a:off x="1231150" y="3493050"/>
            <a:ext cx="1835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0" name="Google Shape;300;p29"/>
          <p:cNvSpPr txBox="1">
            <a:spLocks noGrp="1"/>
          </p:cNvSpPr>
          <p:nvPr>
            <p:ph type="subTitle" idx="4"/>
          </p:nvPr>
        </p:nvSpPr>
        <p:spPr>
          <a:xfrm>
            <a:off x="1231150" y="3161200"/>
            <a:ext cx="1980300" cy="42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1" name="Google Shape;301;p29"/>
          <p:cNvSpPr txBox="1">
            <a:spLocks noGrp="1"/>
          </p:cNvSpPr>
          <p:nvPr>
            <p:ph type="subTitle" idx="5"/>
          </p:nvPr>
        </p:nvSpPr>
        <p:spPr>
          <a:xfrm>
            <a:off x="6081450" y="2040225"/>
            <a:ext cx="1835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2" name="Google Shape;302;p29"/>
          <p:cNvSpPr txBox="1">
            <a:spLocks noGrp="1"/>
          </p:cNvSpPr>
          <p:nvPr>
            <p:ph type="subTitle" idx="6"/>
          </p:nvPr>
        </p:nvSpPr>
        <p:spPr>
          <a:xfrm>
            <a:off x="6081450" y="1708375"/>
            <a:ext cx="1835400" cy="42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3" name="Google Shape;303;p29"/>
          <p:cNvSpPr txBox="1">
            <a:spLocks noGrp="1"/>
          </p:cNvSpPr>
          <p:nvPr>
            <p:ph type="subTitle" idx="7"/>
          </p:nvPr>
        </p:nvSpPr>
        <p:spPr>
          <a:xfrm>
            <a:off x="6081450" y="3493050"/>
            <a:ext cx="1835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rgbClr val="FFFFFF"/>
              </a:buClr>
              <a:buSzPts val="2800"/>
              <a:buNone/>
              <a:defRPr sz="2800">
                <a:solidFill>
                  <a:srgbClr val="FFFFFF"/>
                </a:solidFill>
              </a:defRPr>
            </a:lvl2pPr>
            <a:lvl3pPr lvl="2" algn="ctr" rtl="0">
              <a:lnSpc>
                <a:spcPct val="100000"/>
              </a:lnSpc>
              <a:spcBef>
                <a:spcPts val="0"/>
              </a:spcBef>
              <a:spcAft>
                <a:spcPts val="0"/>
              </a:spcAft>
              <a:buClr>
                <a:srgbClr val="FFFFFF"/>
              </a:buClr>
              <a:buSzPts val="2800"/>
              <a:buNone/>
              <a:defRPr sz="2800">
                <a:solidFill>
                  <a:srgbClr val="FFFFFF"/>
                </a:solidFill>
              </a:defRPr>
            </a:lvl3pPr>
            <a:lvl4pPr lvl="3" algn="ctr" rtl="0">
              <a:lnSpc>
                <a:spcPct val="100000"/>
              </a:lnSpc>
              <a:spcBef>
                <a:spcPts val="0"/>
              </a:spcBef>
              <a:spcAft>
                <a:spcPts val="0"/>
              </a:spcAft>
              <a:buClr>
                <a:srgbClr val="FFFFFF"/>
              </a:buClr>
              <a:buSzPts val="2800"/>
              <a:buNone/>
              <a:defRPr sz="2800">
                <a:solidFill>
                  <a:srgbClr val="FFFFFF"/>
                </a:solidFill>
              </a:defRPr>
            </a:lvl4pPr>
            <a:lvl5pPr lvl="4" algn="ctr" rtl="0">
              <a:lnSpc>
                <a:spcPct val="100000"/>
              </a:lnSpc>
              <a:spcBef>
                <a:spcPts val="0"/>
              </a:spcBef>
              <a:spcAft>
                <a:spcPts val="0"/>
              </a:spcAft>
              <a:buClr>
                <a:srgbClr val="FFFFFF"/>
              </a:buClr>
              <a:buSzPts val="2800"/>
              <a:buNone/>
              <a:defRPr sz="2800">
                <a:solidFill>
                  <a:srgbClr val="FFFFFF"/>
                </a:solidFill>
              </a:defRPr>
            </a:lvl5pPr>
            <a:lvl6pPr lvl="5" algn="ctr" rtl="0">
              <a:lnSpc>
                <a:spcPct val="100000"/>
              </a:lnSpc>
              <a:spcBef>
                <a:spcPts val="0"/>
              </a:spcBef>
              <a:spcAft>
                <a:spcPts val="0"/>
              </a:spcAft>
              <a:buClr>
                <a:srgbClr val="FFFFFF"/>
              </a:buClr>
              <a:buSzPts val="2800"/>
              <a:buNone/>
              <a:defRPr sz="2800">
                <a:solidFill>
                  <a:srgbClr val="FFFFFF"/>
                </a:solidFill>
              </a:defRPr>
            </a:lvl6pPr>
            <a:lvl7pPr lvl="6" algn="ctr" rtl="0">
              <a:lnSpc>
                <a:spcPct val="100000"/>
              </a:lnSpc>
              <a:spcBef>
                <a:spcPts val="0"/>
              </a:spcBef>
              <a:spcAft>
                <a:spcPts val="0"/>
              </a:spcAft>
              <a:buClr>
                <a:srgbClr val="FFFFFF"/>
              </a:buClr>
              <a:buSzPts val="2800"/>
              <a:buNone/>
              <a:defRPr sz="2800">
                <a:solidFill>
                  <a:srgbClr val="FFFFFF"/>
                </a:solidFill>
              </a:defRPr>
            </a:lvl7pPr>
            <a:lvl8pPr lvl="7" algn="ctr" rtl="0">
              <a:lnSpc>
                <a:spcPct val="100000"/>
              </a:lnSpc>
              <a:spcBef>
                <a:spcPts val="0"/>
              </a:spcBef>
              <a:spcAft>
                <a:spcPts val="0"/>
              </a:spcAft>
              <a:buClr>
                <a:srgbClr val="FFFFFF"/>
              </a:buClr>
              <a:buSzPts val="2800"/>
              <a:buNone/>
              <a:defRPr sz="2800">
                <a:solidFill>
                  <a:srgbClr val="FFFFFF"/>
                </a:solidFill>
              </a:defRPr>
            </a:lvl8pPr>
            <a:lvl9pPr lvl="8" algn="ctr"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304" name="Google Shape;304;p29"/>
          <p:cNvSpPr txBox="1">
            <a:spLocks noGrp="1"/>
          </p:cNvSpPr>
          <p:nvPr>
            <p:ph type="subTitle" idx="8"/>
          </p:nvPr>
        </p:nvSpPr>
        <p:spPr>
          <a:xfrm>
            <a:off x="6081450" y="3161200"/>
            <a:ext cx="1835400" cy="42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800"/>
              <a:buNone/>
              <a:defRPr b="1">
                <a:solidFill>
                  <a:schemeClr val="lt1"/>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5" name="Google Shape;305;p29"/>
          <p:cNvSpPr/>
          <p:nvPr/>
        </p:nvSpPr>
        <p:spPr>
          <a:xfrm rot="10800000">
            <a:off x="7591554" y="-1431182"/>
            <a:ext cx="3311848" cy="3395355"/>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rot="5400000">
            <a:off x="8002996" y="218121"/>
            <a:ext cx="281400" cy="281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rot="5400000">
            <a:off x="8418317" y="345166"/>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1508046" y="3404418"/>
            <a:ext cx="3311848" cy="3395355"/>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rot="-5400000">
            <a:off x="903811" y="4785319"/>
            <a:ext cx="281400" cy="281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5400000">
            <a:off x="577289" y="4747075"/>
            <a:ext cx="192600" cy="19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txBox="1">
            <a:spLocks noGrp="1"/>
          </p:cNvSpPr>
          <p:nvPr>
            <p:ph type="ctrTitle"/>
          </p:nvPr>
        </p:nvSpPr>
        <p:spPr>
          <a:xfrm>
            <a:off x="1356750" y="357825"/>
            <a:ext cx="6430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grpSp>
        <p:nvGrpSpPr>
          <p:cNvPr id="312" name="Google Shape;312;p29"/>
          <p:cNvGrpSpPr/>
          <p:nvPr/>
        </p:nvGrpSpPr>
        <p:grpSpPr>
          <a:xfrm>
            <a:off x="186195" y="167304"/>
            <a:ext cx="717608" cy="740938"/>
            <a:chOff x="440645" y="364304"/>
            <a:chExt cx="717608" cy="740938"/>
          </a:xfrm>
        </p:grpSpPr>
        <p:sp>
          <p:nvSpPr>
            <p:cNvPr id="313" name="Google Shape;313;p29"/>
            <p:cNvSpPr/>
            <p:nvPr/>
          </p:nvSpPr>
          <p:spPr>
            <a:xfrm rot="-3561953" flipH="1">
              <a:off x="501856" y="425515"/>
              <a:ext cx="330878" cy="330878"/>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564239" flipH="1">
              <a:off x="968292" y="637464"/>
              <a:ext cx="160320" cy="16032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3563141" flipH="1">
              <a:off x="660867" y="855345"/>
              <a:ext cx="210896" cy="210896"/>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29"/>
          <p:cNvGrpSpPr/>
          <p:nvPr/>
        </p:nvGrpSpPr>
        <p:grpSpPr>
          <a:xfrm>
            <a:off x="8145181" y="4471394"/>
            <a:ext cx="738887" cy="468279"/>
            <a:chOff x="8064906" y="4371369"/>
            <a:chExt cx="738887" cy="468279"/>
          </a:xfrm>
        </p:grpSpPr>
        <p:sp>
          <p:nvSpPr>
            <p:cNvPr id="317" name="Google Shape;317;p29"/>
            <p:cNvSpPr/>
            <p:nvPr/>
          </p:nvSpPr>
          <p:spPr>
            <a:xfrm rot="3637346" flipH="1">
              <a:off x="8413070" y="4448925"/>
              <a:ext cx="330845" cy="33084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rot="3637736" flipH="1">
              <a:off x="8103093" y="4409556"/>
              <a:ext cx="211025" cy="211025"/>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38637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19"/>
        <p:cNvGrpSpPr/>
        <p:nvPr/>
      </p:nvGrpSpPr>
      <p:grpSpPr>
        <a:xfrm>
          <a:off x="0" y="0"/>
          <a:ext cx="0" cy="0"/>
          <a:chOff x="0" y="0"/>
          <a:chExt cx="0" cy="0"/>
        </a:xfrm>
      </p:grpSpPr>
      <p:sp>
        <p:nvSpPr>
          <p:cNvPr id="320" name="Google Shape;320;p30"/>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21" name="Google Shape;321;p30"/>
          <p:cNvGrpSpPr/>
          <p:nvPr/>
        </p:nvGrpSpPr>
        <p:grpSpPr>
          <a:xfrm>
            <a:off x="-76283" y="3852419"/>
            <a:ext cx="1807884" cy="1329718"/>
            <a:chOff x="-76283" y="3852419"/>
            <a:chExt cx="1807884" cy="1329718"/>
          </a:xfrm>
        </p:grpSpPr>
        <p:sp>
          <p:nvSpPr>
            <p:cNvPr id="322" name="Google Shape;322;p30"/>
            <p:cNvSpPr/>
            <p:nvPr/>
          </p:nvSpPr>
          <p:spPr>
            <a:xfrm rot="6880" flipH="1">
              <a:off x="-74958" y="3854224"/>
              <a:ext cx="1805233" cy="1326107"/>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30"/>
            <p:cNvGrpSpPr/>
            <p:nvPr/>
          </p:nvGrpSpPr>
          <p:grpSpPr>
            <a:xfrm>
              <a:off x="221362" y="4430079"/>
              <a:ext cx="473987" cy="585767"/>
              <a:chOff x="221362" y="4430079"/>
              <a:chExt cx="473987" cy="585767"/>
            </a:xfrm>
          </p:grpSpPr>
          <p:sp>
            <p:nvSpPr>
              <p:cNvPr id="324" name="Google Shape;324;p30"/>
              <p:cNvSpPr/>
              <p:nvPr/>
            </p:nvSpPr>
            <p:spPr>
              <a:xfrm rot="-5388483" flipH="1">
                <a:off x="515949" y="4430378"/>
                <a:ext cx="179101" cy="179101"/>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rot="-5392977" flipH="1">
                <a:off x="221662" y="4721845"/>
                <a:ext cx="293701" cy="293701"/>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6" name="Google Shape;326;p30"/>
          <p:cNvGrpSpPr/>
          <p:nvPr/>
        </p:nvGrpSpPr>
        <p:grpSpPr>
          <a:xfrm>
            <a:off x="8321551" y="4118060"/>
            <a:ext cx="414002" cy="798439"/>
            <a:chOff x="8321551" y="4118060"/>
            <a:chExt cx="414002" cy="798439"/>
          </a:xfrm>
        </p:grpSpPr>
        <p:sp>
          <p:nvSpPr>
            <p:cNvPr id="327" name="Google Shape;327;p30"/>
            <p:cNvSpPr/>
            <p:nvPr/>
          </p:nvSpPr>
          <p:spPr>
            <a:xfrm rot="10800000" flipH="1">
              <a:off x="8321553" y="4502499"/>
              <a:ext cx="414000" cy="414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rot="10800000" flipH="1">
              <a:off x="8321551" y="4118060"/>
              <a:ext cx="200400" cy="200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30"/>
          <p:cNvGrpSpPr/>
          <p:nvPr/>
        </p:nvGrpSpPr>
        <p:grpSpPr>
          <a:xfrm>
            <a:off x="7581320" y="-783979"/>
            <a:ext cx="2518475" cy="3429966"/>
            <a:chOff x="7581320" y="-783979"/>
            <a:chExt cx="2518475" cy="3429966"/>
          </a:xfrm>
        </p:grpSpPr>
        <p:grpSp>
          <p:nvGrpSpPr>
            <p:cNvPr id="330" name="Google Shape;330;p30"/>
            <p:cNvGrpSpPr/>
            <p:nvPr/>
          </p:nvGrpSpPr>
          <p:grpSpPr>
            <a:xfrm rot="-6479697">
              <a:off x="7305344" y="105705"/>
              <a:ext cx="3070427" cy="1650597"/>
              <a:chOff x="-1597971" y="4162850"/>
              <a:chExt cx="7686846" cy="5026955"/>
            </a:xfrm>
          </p:grpSpPr>
          <p:sp>
            <p:nvSpPr>
              <p:cNvPr id="331" name="Google Shape;331;p30"/>
              <p:cNvSpPr/>
              <p:nvPr/>
            </p:nvSpPr>
            <p:spPr>
              <a:xfrm>
                <a:off x="-1597971" y="5050639"/>
                <a:ext cx="7083977" cy="4139165"/>
              </a:xfrm>
              <a:custGeom>
                <a:avLst/>
                <a:gdLst/>
                <a:ahLst/>
                <a:cxnLst/>
                <a:rect l="l" t="t" r="r" b="b"/>
                <a:pathLst>
                  <a:path w="172391" h="100728" extrusionOk="0">
                    <a:moveTo>
                      <a:pt x="0" y="100501"/>
                    </a:moveTo>
                    <a:cubicBezTo>
                      <a:pt x="369" y="97703"/>
                      <a:pt x="727" y="94905"/>
                      <a:pt x="1119" y="92107"/>
                    </a:cubicBezTo>
                    <a:cubicBezTo>
                      <a:pt x="3632" y="74462"/>
                      <a:pt x="7835" y="57305"/>
                      <a:pt x="15836" y="41244"/>
                    </a:cubicBezTo>
                    <a:cubicBezTo>
                      <a:pt x="20146" y="32600"/>
                      <a:pt x="25563" y="24718"/>
                      <a:pt x="32361" y="17824"/>
                    </a:cubicBezTo>
                    <a:cubicBezTo>
                      <a:pt x="37100" y="13002"/>
                      <a:pt x="42387" y="8871"/>
                      <a:pt x="48292" y="5525"/>
                    </a:cubicBezTo>
                    <a:cubicBezTo>
                      <a:pt x="57376" y="394"/>
                      <a:pt x="66604" y="1"/>
                      <a:pt x="76081" y="4370"/>
                    </a:cubicBezTo>
                    <a:cubicBezTo>
                      <a:pt x="81796" y="7002"/>
                      <a:pt x="87071" y="10395"/>
                      <a:pt x="92369" y="13729"/>
                    </a:cubicBezTo>
                    <a:cubicBezTo>
                      <a:pt x="96250" y="16169"/>
                      <a:pt x="100179" y="18527"/>
                      <a:pt x="104275" y="20611"/>
                    </a:cubicBezTo>
                    <a:cubicBezTo>
                      <a:pt x="113133" y="25123"/>
                      <a:pt x="122218" y="25671"/>
                      <a:pt x="131624" y="22551"/>
                    </a:cubicBezTo>
                    <a:cubicBezTo>
                      <a:pt x="138649" y="20218"/>
                      <a:pt x="145209" y="16848"/>
                      <a:pt x="151817" y="13586"/>
                    </a:cubicBezTo>
                    <a:cubicBezTo>
                      <a:pt x="157853" y="10621"/>
                      <a:pt x="163902" y="7680"/>
                      <a:pt x="170486" y="6061"/>
                    </a:cubicBezTo>
                    <a:cubicBezTo>
                      <a:pt x="171117" y="5906"/>
                      <a:pt x="171760" y="5811"/>
                      <a:pt x="172391" y="5692"/>
                    </a:cubicBezTo>
                    <a:lnTo>
                      <a:pt x="172391" y="100501"/>
                    </a:lnTo>
                    <a:cubicBezTo>
                      <a:pt x="171998" y="100727"/>
                      <a:pt x="171569" y="100608"/>
                      <a:pt x="171153" y="100608"/>
                    </a:cubicBezTo>
                    <a:cubicBezTo>
                      <a:pt x="114515" y="100620"/>
                      <a:pt x="57877" y="100620"/>
                      <a:pt x="1227" y="100608"/>
                    </a:cubicBezTo>
                    <a:cubicBezTo>
                      <a:pt x="822" y="100608"/>
                      <a:pt x="393" y="100727"/>
                      <a:pt x="0" y="100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0"/>
              <p:cNvSpPr/>
              <p:nvPr/>
            </p:nvSpPr>
            <p:spPr>
              <a:xfrm>
                <a:off x="6088850" y="416285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30"/>
            <p:cNvGrpSpPr/>
            <p:nvPr/>
          </p:nvGrpSpPr>
          <p:grpSpPr>
            <a:xfrm>
              <a:off x="8566949" y="229615"/>
              <a:ext cx="398952" cy="1311025"/>
              <a:chOff x="8566949" y="229615"/>
              <a:chExt cx="398952" cy="1311025"/>
            </a:xfrm>
          </p:grpSpPr>
          <p:sp>
            <p:nvSpPr>
              <p:cNvPr id="334" name="Google Shape;334;p30"/>
              <p:cNvSpPr/>
              <p:nvPr/>
            </p:nvSpPr>
            <p:spPr>
              <a:xfrm rot="-3254641">
                <a:off x="8647936" y="1222675"/>
                <a:ext cx="265430" cy="26543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rot="-3255871">
                <a:off x="8602931" y="265597"/>
                <a:ext cx="181836" cy="181836"/>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895180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36"/>
        <p:cNvGrpSpPr/>
        <p:nvPr/>
      </p:nvGrpSpPr>
      <p:grpSpPr>
        <a:xfrm>
          <a:off x="0" y="0"/>
          <a:ext cx="0" cy="0"/>
          <a:chOff x="0" y="0"/>
          <a:chExt cx="0" cy="0"/>
        </a:xfrm>
      </p:grpSpPr>
      <p:sp>
        <p:nvSpPr>
          <p:cNvPr id="337" name="Google Shape;337;p31"/>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38" name="Google Shape;338;p31"/>
          <p:cNvGrpSpPr/>
          <p:nvPr/>
        </p:nvGrpSpPr>
        <p:grpSpPr>
          <a:xfrm>
            <a:off x="-793604" y="3501340"/>
            <a:ext cx="3116814" cy="2335113"/>
            <a:chOff x="-793604" y="3501340"/>
            <a:chExt cx="3116814" cy="2335113"/>
          </a:xfrm>
        </p:grpSpPr>
        <p:grpSp>
          <p:nvGrpSpPr>
            <p:cNvPr id="339" name="Google Shape;339;p31"/>
            <p:cNvGrpSpPr/>
            <p:nvPr/>
          </p:nvGrpSpPr>
          <p:grpSpPr>
            <a:xfrm rot="1171679" flipH="1">
              <a:off x="-624163" y="3922734"/>
              <a:ext cx="2777931" cy="1492326"/>
              <a:chOff x="-1597971" y="4162850"/>
              <a:chExt cx="7686846" cy="5026955"/>
            </a:xfrm>
          </p:grpSpPr>
          <p:sp>
            <p:nvSpPr>
              <p:cNvPr id="340" name="Google Shape;340;p31"/>
              <p:cNvSpPr/>
              <p:nvPr/>
            </p:nvSpPr>
            <p:spPr>
              <a:xfrm>
                <a:off x="-1597971" y="5050639"/>
                <a:ext cx="7083977" cy="4139165"/>
              </a:xfrm>
              <a:custGeom>
                <a:avLst/>
                <a:gdLst/>
                <a:ahLst/>
                <a:cxnLst/>
                <a:rect l="l" t="t" r="r" b="b"/>
                <a:pathLst>
                  <a:path w="172391" h="100728" extrusionOk="0">
                    <a:moveTo>
                      <a:pt x="0" y="100501"/>
                    </a:moveTo>
                    <a:cubicBezTo>
                      <a:pt x="369" y="97703"/>
                      <a:pt x="727" y="94905"/>
                      <a:pt x="1119" y="92107"/>
                    </a:cubicBezTo>
                    <a:cubicBezTo>
                      <a:pt x="3632" y="74462"/>
                      <a:pt x="7835" y="57305"/>
                      <a:pt x="15836" y="41244"/>
                    </a:cubicBezTo>
                    <a:cubicBezTo>
                      <a:pt x="20146" y="32600"/>
                      <a:pt x="25563" y="24718"/>
                      <a:pt x="32361" y="17824"/>
                    </a:cubicBezTo>
                    <a:cubicBezTo>
                      <a:pt x="37100" y="13002"/>
                      <a:pt x="42387" y="8871"/>
                      <a:pt x="48292" y="5525"/>
                    </a:cubicBezTo>
                    <a:cubicBezTo>
                      <a:pt x="57376" y="394"/>
                      <a:pt x="66604" y="1"/>
                      <a:pt x="76081" y="4370"/>
                    </a:cubicBezTo>
                    <a:cubicBezTo>
                      <a:pt x="81796" y="7002"/>
                      <a:pt x="87071" y="10395"/>
                      <a:pt x="92369" y="13729"/>
                    </a:cubicBezTo>
                    <a:cubicBezTo>
                      <a:pt x="96250" y="16169"/>
                      <a:pt x="100179" y="18527"/>
                      <a:pt x="104275" y="20611"/>
                    </a:cubicBezTo>
                    <a:cubicBezTo>
                      <a:pt x="113133" y="25123"/>
                      <a:pt x="122218" y="25671"/>
                      <a:pt x="131624" y="22551"/>
                    </a:cubicBezTo>
                    <a:cubicBezTo>
                      <a:pt x="138649" y="20218"/>
                      <a:pt x="145209" y="16848"/>
                      <a:pt x="151817" y="13586"/>
                    </a:cubicBezTo>
                    <a:cubicBezTo>
                      <a:pt x="157853" y="10621"/>
                      <a:pt x="163902" y="7680"/>
                      <a:pt x="170486" y="6061"/>
                    </a:cubicBezTo>
                    <a:cubicBezTo>
                      <a:pt x="171117" y="5906"/>
                      <a:pt x="171760" y="5811"/>
                      <a:pt x="172391" y="5692"/>
                    </a:cubicBezTo>
                    <a:lnTo>
                      <a:pt x="172391" y="100501"/>
                    </a:lnTo>
                    <a:cubicBezTo>
                      <a:pt x="171998" y="100727"/>
                      <a:pt x="171569" y="100608"/>
                      <a:pt x="171153" y="100608"/>
                    </a:cubicBezTo>
                    <a:cubicBezTo>
                      <a:pt x="114515" y="100620"/>
                      <a:pt x="57877" y="100620"/>
                      <a:pt x="1227" y="100608"/>
                    </a:cubicBezTo>
                    <a:cubicBezTo>
                      <a:pt x="822" y="100608"/>
                      <a:pt x="393" y="100727"/>
                      <a:pt x="0" y="1005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1"/>
              <p:cNvSpPr/>
              <p:nvPr/>
            </p:nvSpPr>
            <p:spPr>
              <a:xfrm>
                <a:off x="6088850" y="4162850"/>
                <a:ext cx="25" cy="2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31"/>
            <p:cNvSpPr/>
            <p:nvPr/>
          </p:nvSpPr>
          <p:spPr>
            <a:xfrm rot="-2052768" flipH="1">
              <a:off x="1059769" y="4558803"/>
              <a:ext cx="392162" cy="392162"/>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rot="-2057621" flipH="1">
              <a:off x="483172" y="4660111"/>
              <a:ext cx="189552" cy="189552"/>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1"/>
          <p:cNvGrpSpPr/>
          <p:nvPr/>
        </p:nvGrpSpPr>
        <p:grpSpPr>
          <a:xfrm>
            <a:off x="8126027" y="4166825"/>
            <a:ext cx="740938" cy="717308"/>
            <a:chOff x="8126027" y="4166825"/>
            <a:chExt cx="740938" cy="717308"/>
          </a:xfrm>
        </p:grpSpPr>
        <p:sp>
          <p:nvSpPr>
            <p:cNvPr id="345" name="Google Shape;345;p31"/>
            <p:cNvSpPr/>
            <p:nvPr/>
          </p:nvSpPr>
          <p:spPr>
            <a:xfrm rot="-8964636" flipH="1">
              <a:off x="8187164" y="4492270"/>
              <a:ext cx="330725" cy="330725"/>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rot="-8964239" flipH="1">
              <a:off x="8399186" y="4196465"/>
              <a:ext cx="160320" cy="16032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rot="-8963141" flipH="1">
              <a:off x="8617067" y="4453315"/>
              <a:ext cx="210896" cy="21089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31"/>
          <p:cNvGrpSpPr/>
          <p:nvPr/>
        </p:nvGrpSpPr>
        <p:grpSpPr>
          <a:xfrm>
            <a:off x="7618618" y="-231633"/>
            <a:ext cx="1908322" cy="1412500"/>
            <a:chOff x="7618618" y="-231633"/>
            <a:chExt cx="1908322" cy="1412500"/>
          </a:xfrm>
        </p:grpSpPr>
        <p:sp>
          <p:nvSpPr>
            <p:cNvPr id="349" name="Google Shape;349;p31"/>
            <p:cNvSpPr/>
            <p:nvPr/>
          </p:nvSpPr>
          <p:spPr>
            <a:xfrm rot="-10757895" flipH="1">
              <a:off x="7627056" y="-220102"/>
              <a:ext cx="1891446" cy="1389438"/>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1"/>
            <p:cNvSpPr/>
            <p:nvPr/>
          </p:nvSpPr>
          <p:spPr>
            <a:xfrm rot="-6880747">
              <a:off x="8699297" y="681833"/>
              <a:ext cx="187529" cy="187529"/>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rot="-6880201">
              <a:off x="8419820" y="225876"/>
              <a:ext cx="308344" cy="308344"/>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5860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52"/>
        <p:cNvGrpSpPr/>
        <p:nvPr/>
      </p:nvGrpSpPr>
      <p:grpSpPr>
        <a:xfrm>
          <a:off x="0" y="0"/>
          <a:ext cx="0" cy="0"/>
          <a:chOff x="0" y="0"/>
          <a:chExt cx="0" cy="0"/>
        </a:xfrm>
      </p:grpSpPr>
      <p:sp>
        <p:nvSpPr>
          <p:cNvPr id="353" name="Google Shape;353;p32"/>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54" name="Google Shape;354;p32"/>
          <p:cNvGrpSpPr/>
          <p:nvPr/>
        </p:nvGrpSpPr>
        <p:grpSpPr>
          <a:xfrm>
            <a:off x="7145940" y="3690750"/>
            <a:ext cx="2054528" cy="1509236"/>
            <a:chOff x="7145940" y="3690750"/>
            <a:chExt cx="2054528" cy="1509236"/>
          </a:xfrm>
        </p:grpSpPr>
        <p:sp>
          <p:nvSpPr>
            <p:cNvPr id="355" name="Google Shape;355;p32"/>
            <p:cNvSpPr/>
            <p:nvPr/>
          </p:nvSpPr>
          <p:spPr>
            <a:xfrm>
              <a:off x="7145940" y="3690750"/>
              <a:ext cx="2054528" cy="150923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rot="5400000">
              <a:off x="8593136" y="4346673"/>
              <a:ext cx="204000" cy="204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rot="5400000">
              <a:off x="8528059" y="4679025"/>
              <a:ext cx="334200" cy="3342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rot="5400000">
              <a:off x="8264029" y="4851495"/>
              <a:ext cx="162000" cy="162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32"/>
          <p:cNvGrpSpPr/>
          <p:nvPr/>
        </p:nvGrpSpPr>
        <p:grpSpPr>
          <a:xfrm>
            <a:off x="-827694" y="3377072"/>
            <a:ext cx="3010401" cy="2447995"/>
            <a:chOff x="-624005" y="2828121"/>
            <a:chExt cx="3529606" cy="2870202"/>
          </a:xfrm>
        </p:grpSpPr>
        <p:sp>
          <p:nvSpPr>
            <p:cNvPr id="360" name="Google Shape;360;p32"/>
            <p:cNvSpPr/>
            <p:nvPr/>
          </p:nvSpPr>
          <p:spPr>
            <a:xfrm rot="662651" flipH="1">
              <a:off x="-431827" y="3107987"/>
              <a:ext cx="3145249" cy="2310470"/>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587650" y="4224725"/>
              <a:ext cx="417000" cy="417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1004652" y="3950750"/>
              <a:ext cx="201900" cy="201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2"/>
          <p:cNvGrpSpPr/>
          <p:nvPr/>
        </p:nvGrpSpPr>
        <p:grpSpPr>
          <a:xfrm>
            <a:off x="252475" y="180983"/>
            <a:ext cx="470613" cy="334325"/>
            <a:chOff x="252475" y="180983"/>
            <a:chExt cx="470613" cy="334325"/>
          </a:xfrm>
        </p:grpSpPr>
        <p:sp>
          <p:nvSpPr>
            <p:cNvPr id="364" name="Google Shape;364;p32"/>
            <p:cNvSpPr/>
            <p:nvPr/>
          </p:nvSpPr>
          <p:spPr>
            <a:xfrm rot="-5133604">
              <a:off x="457805" y="190500"/>
              <a:ext cx="255768" cy="25576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rot="-5132880">
              <a:off x="257088" y="387022"/>
              <a:ext cx="123673" cy="12367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41706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66"/>
        <p:cNvGrpSpPr/>
        <p:nvPr/>
      </p:nvGrpSpPr>
      <p:grpSpPr>
        <a:xfrm>
          <a:off x="0" y="0"/>
          <a:ext cx="0" cy="0"/>
          <a:chOff x="0" y="0"/>
          <a:chExt cx="0" cy="0"/>
        </a:xfrm>
      </p:grpSpPr>
      <p:sp>
        <p:nvSpPr>
          <p:cNvPr id="367" name="Google Shape;367;p33"/>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68" name="Google Shape;368;p33"/>
          <p:cNvGrpSpPr/>
          <p:nvPr/>
        </p:nvGrpSpPr>
        <p:grpSpPr>
          <a:xfrm>
            <a:off x="7145327" y="-19855"/>
            <a:ext cx="2034337" cy="1494405"/>
            <a:chOff x="7145327" y="-19855"/>
            <a:chExt cx="2034337" cy="1494405"/>
          </a:xfrm>
        </p:grpSpPr>
        <p:sp>
          <p:nvSpPr>
            <p:cNvPr id="369" name="Google Shape;369;p33"/>
            <p:cNvSpPr/>
            <p:nvPr/>
          </p:nvSpPr>
          <p:spPr>
            <a:xfrm rot="10800000" flipH="1">
              <a:off x="7145327" y="-19855"/>
              <a:ext cx="2034337" cy="149440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3"/>
            <p:cNvSpPr/>
            <p:nvPr/>
          </p:nvSpPr>
          <p:spPr>
            <a:xfrm rot="5400000" flipH="1">
              <a:off x="8311857" y="623170"/>
              <a:ext cx="201900" cy="2019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3"/>
            <p:cNvSpPr/>
            <p:nvPr/>
          </p:nvSpPr>
          <p:spPr>
            <a:xfrm rot="5400000" flipH="1">
              <a:off x="8513889" y="165083"/>
              <a:ext cx="330900" cy="3309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33"/>
          <p:cNvGrpSpPr/>
          <p:nvPr/>
        </p:nvGrpSpPr>
        <p:grpSpPr>
          <a:xfrm>
            <a:off x="-131820" y="4235121"/>
            <a:ext cx="2968244" cy="967854"/>
            <a:chOff x="-131820" y="4235121"/>
            <a:chExt cx="2968244" cy="967854"/>
          </a:xfrm>
        </p:grpSpPr>
        <p:sp>
          <p:nvSpPr>
            <p:cNvPr id="373" name="Google Shape;373;p33"/>
            <p:cNvSpPr/>
            <p:nvPr/>
          </p:nvSpPr>
          <p:spPr>
            <a:xfrm rot="10800000">
              <a:off x="-131820" y="4235121"/>
              <a:ext cx="2968244" cy="967854"/>
            </a:xfrm>
            <a:custGeom>
              <a:avLst/>
              <a:gdLst/>
              <a:ahLst/>
              <a:cxnLst/>
              <a:rect l="l" t="t" r="r" b="b"/>
              <a:pathLst>
                <a:path w="170344" h="55544" extrusionOk="0">
                  <a:moveTo>
                    <a:pt x="48" y="25"/>
                  </a:moveTo>
                  <a:cubicBezTo>
                    <a:pt x="48" y="239"/>
                    <a:pt x="48" y="465"/>
                    <a:pt x="48" y="691"/>
                  </a:cubicBezTo>
                  <a:cubicBezTo>
                    <a:pt x="334" y="1108"/>
                    <a:pt x="1" y="1620"/>
                    <a:pt x="274" y="2037"/>
                  </a:cubicBezTo>
                  <a:cubicBezTo>
                    <a:pt x="775" y="6764"/>
                    <a:pt x="1572" y="11431"/>
                    <a:pt x="2953" y="16003"/>
                  </a:cubicBezTo>
                  <a:cubicBezTo>
                    <a:pt x="4061" y="19718"/>
                    <a:pt x="5513" y="23301"/>
                    <a:pt x="7263" y="26766"/>
                  </a:cubicBezTo>
                  <a:cubicBezTo>
                    <a:pt x="7418" y="27099"/>
                    <a:pt x="7537" y="27445"/>
                    <a:pt x="7668" y="27790"/>
                  </a:cubicBezTo>
                  <a:cubicBezTo>
                    <a:pt x="7811" y="28219"/>
                    <a:pt x="8073" y="28576"/>
                    <a:pt x="8347" y="28921"/>
                  </a:cubicBezTo>
                  <a:cubicBezTo>
                    <a:pt x="9919" y="31136"/>
                    <a:pt x="11264" y="33505"/>
                    <a:pt x="13014" y="35601"/>
                  </a:cubicBezTo>
                  <a:cubicBezTo>
                    <a:pt x="15693" y="38815"/>
                    <a:pt x="18646" y="41732"/>
                    <a:pt x="22003" y="44233"/>
                  </a:cubicBezTo>
                  <a:cubicBezTo>
                    <a:pt x="25397" y="46757"/>
                    <a:pt x="29004" y="48912"/>
                    <a:pt x="32838" y="50674"/>
                  </a:cubicBezTo>
                  <a:cubicBezTo>
                    <a:pt x="37315" y="52734"/>
                    <a:pt x="41923" y="54412"/>
                    <a:pt x="46876" y="54912"/>
                  </a:cubicBezTo>
                  <a:cubicBezTo>
                    <a:pt x="47221" y="55174"/>
                    <a:pt x="47661" y="54865"/>
                    <a:pt x="47995" y="55127"/>
                  </a:cubicBezTo>
                  <a:cubicBezTo>
                    <a:pt x="53948" y="55543"/>
                    <a:pt x="59687" y="54460"/>
                    <a:pt x="65283" y="52531"/>
                  </a:cubicBezTo>
                  <a:cubicBezTo>
                    <a:pt x="68164" y="51531"/>
                    <a:pt x="70998" y="50448"/>
                    <a:pt x="73843" y="49364"/>
                  </a:cubicBezTo>
                  <a:cubicBezTo>
                    <a:pt x="78844" y="47471"/>
                    <a:pt x="83856" y="45626"/>
                    <a:pt x="89143" y="44673"/>
                  </a:cubicBezTo>
                  <a:cubicBezTo>
                    <a:pt x="89905" y="44530"/>
                    <a:pt x="90679" y="44471"/>
                    <a:pt x="91453" y="44375"/>
                  </a:cubicBezTo>
                  <a:cubicBezTo>
                    <a:pt x="91869" y="44090"/>
                    <a:pt x="92381" y="44435"/>
                    <a:pt x="92798" y="44161"/>
                  </a:cubicBezTo>
                  <a:cubicBezTo>
                    <a:pt x="94512" y="44161"/>
                    <a:pt x="96239" y="44161"/>
                    <a:pt x="97953" y="44161"/>
                  </a:cubicBezTo>
                  <a:cubicBezTo>
                    <a:pt x="98299" y="44411"/>
                    <a:pt x="98739" y="44113"/>
                    <a:pt x="99084" y="44375"/>
                  </a:cubicBezTo>
                  <a:cubicBezTo>
                    <a:pt x="103121" y="44542"/>
                    <a:pt x="107026" y="45459"/>
                    <a:pt x="110895" y="46507"/>
                  </a:cubicBezTo>
                  <a:cubicBezTo>
                    <a:pt x="116194" y="47959"/>
                    <a:pt x="121444" y="49626"/>
                    <a:pt x="126755" y="51079"/>
                  </a:cubicBezTo>
                  <a:cubicBezTo>
                    <a:pt x="130291" y="52043"/>
                    <a:pt x="133886" y="52793"/>
                    <a:pt x="137565" y="53138"/>
                  </a:cubicBezTo>
                  <a:cubicBezTo>
                    <a:pt x="142042" y="53567"/>
                    <a:pt x="146471" y="53436"/>
                    <a:pt x="150829" y="52222"/>
                  </a:cubicBezTo>
                  <a:cubicBezTo>
                    <a:pt x="155270" y="50971"/>
                    <a:pt x="159199" y="48745"/>
                    <a:pt x="162735" y="45804"/>
                  </a:cubicBezTo>
                  <a:cubicBezTo>
                    <a:pt x="165509" y="43494"/>
                    <a:pt x="167950" y="40827"/>
                    <a:pt x="170320" y="38101"/>
                  </a:cubicBezTo>
                  <a:cubicBezTo>
                    <a:pt x="170320" y="25742"/>
                    <a:pt x="170308" y="13384"/>
                    <a:pt x="170331" y="1025"/>
                  </a:cubicBezTo>
                  <a:cubicBezTo>
                    <a:pt x="170343" y="191"/>
                    <a:pt x="170153" y="1"/>
                    <a:pt x="169308" y="1"/>
                  </a:cubicBezTo>
                  <a:cubicBezTo>
                    <a:pt x="112884" y="25"/>
                    <a:pt x="56472" y="25"/>
                    <a:pt x="48"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3"/>
            <p:cNvSpPr/>
            <p:nvPr/>
          </p:nvSpPr>
          <p:spPr>
            <a:xfrm rot="5400000">
              <a:off x="1942937" y="4538949"/>
              <a:ext cx="254400" cy="2544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3"/>
            <p:cNvSpPr/>
            <p:nvPr/>
          </p:nvSpPr>
          <p:spPr>
            <a:xfrm rot="5400000">
              <a:off x="369416" y="4531487"/>
              <a:ext cx="417000" cy="4170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3"/>
          <p:cNvGrpSpPr/>
          <p:nvPr/>
        </p:nvGrpSpPr>
        <p:grpSpPr>
          <a:xfrm>
            <a:off x="369425" y="302328"/>
            <a:ext cx="857293" cy="890049"/>
            <a:chOff x="369425" y="302328"/>
            <a:chExt cx="857293" cy="890049"/>
          </a:xfrm>
        </p:grpSpPr>
        <p:sp>
          <p:nvSpPr>
            <p:cNvPr id="377" name="Google Shape;377;p33"/>
            <p:cNvSpPr/>
            <p:nvPr/>
          </p:nvSpPr>
          <p:spPr>
            <a:xfrm rot="-4501764">
              <a:off x="397959" y="909511"/>
              <a:ext cx="254332" cy="25433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3"/>
            <p:cNvSpPr/>
            <p:nvPr/>
          </p:nvSpPr>
          <p:spPr>
            <a:xfrm rot="-4499656">
              <a:off x="445146" y="349216"/>
              <a:ext cx="417124" cy="41712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3"/>
            <p:cNvSpPr/>
            <p:nvPr/>
          </p:nvSpPr>
          <p:spPr>
            <a:xfrm rot="-4500824">
              <a:off x="1002186" y="465929"/>
              <a:ext cx="201866" cy="20186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13765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80"/>
        <p:cNvGrpSpPr/>
        <p:nvPr/>
      </p:nvGrpSpPr>
      <p:grpSpPr>
        <a:xfrm>
          <a:off x="0" y="0"/>
          <a:ext cx="0" cy="0"/>
          <a:chOff x="0" y="0"/>
          <a:chExt cx="0" cy="0"/>
        </a:xfrm>
      </p:grpSpPr>
      <p:sp>
        <p:nvSpPr>
          <p:cNvPr id="381" name="Google Shape;381;p34"/>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82" name="Google Shape;382;p34"/>
          <p:cNvGrpSpPr/>
          <p:nvPr/>
        </p:nvGrpSpPr>
        <p:grpSpPr>
          <a:xfrm>
            <a:off x="-839011" y="2637736"/>
            <a:ext cx="2425476" cy="3187259"/>
            <a:chOff x="-779736" y="2499436"/>
            <a:chExt cx="2425476" cy="3187259"/>
          </a:xfrm>
        </p:grpSpPr>
        <p:sp>
          <p:nvSpPr>
            <p:cNvPr id="383" name="Google Shape;383;p34"/>
            <p:cNvSpPr/>
            <p:nvPr/>
          </p:nvSpPr>
          <p:spPr>
            <a:xfrm rot="5194435">
              <a:off x="-1096228" y="2969708"/>
              <a:ext cx="3058460" cy="2246715"/>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4"/>
            <p:cNvSpPr/>
            <p:nvPr/>
          </p:nvSpPr>
          <p:spPr>
            <a:xfrm rot="10800000">
              <a:off x="1112449" y="4562816"/>
              <a:ext cx="202500" cy="2025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4"/>
            <p:cNvSpPr/>
            <p:nvPr/>
          </p:nvSpPr>
          <p:spPr>
            <a:xfrm rot="10800000">
              <a:off x="653398" y="4498127"/>
              <a:ext cx="331800" cy="3318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4"/>
            <p:cNvSpPr/>
            <p:nvPr/>
          </p:nvSpPr>
          <p:spPr>
            <a:xfrm rot="10800000">
              <a:off x="653578" y="4236622"/>
              <a:ext cx="160500" cy="160500"/>
            </a:xfrm>
            <a:prstGeom prst="ellipse">
              <a:avLst/>
            </a:pr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34"/>
          <p:cNvSpPr/>
          <p:nvPr/>
        </p:nvSpPr>
        <p:spPr>
          <a:xfrm rot="-9627584" flipH="1">
            <a:off x="7259839" y="-699573"/>
            <a:ext cx="3274978" cy="2405767"/>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34"/>
          <p:cNvGrpSpPr/>
          <p:nvPr/>
        </p:nvGrpSpPr>
        <p:grpSpPr>
          <a:xfrm>
            <a:off x="8434646" y="4155651"/>
            <a:ext cx="380084" cy="732856"/>
            <a:chOff x="8267051" y="3883132"/>
            <a:chExt cx="432602" cy="834117"/>
          </a:xfrm>
        </p:grpSpPr>
        <p:sp>
          <p:nvSpPr>
            <p:cNvPr id="389" name="Google Shape;389;p34"/>
            <p:cNvSpPr/>
            <p:nvPr/>
          </p:nvSpPr>
          <p:spPr>
            <a:xfrm rot="10800000" flipH="1">
              <a:off x="8267053" y="4284650"/>
              <a:ext cx="432600" cy="4326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4"/>
            <p:cNvSpPr/>
            <p:nvPr/>
          </p:nvSpPr>
          <p:spPr>
            <a:xfrm rot="10800000" flipH="1">
              <a:off x="8267051" y="3883132"/>
              <a:ext cx="209400" cy="209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 name="Google Shape;391;p34"/>
          <p:cNvGrpSpPr/>
          <p:nvPr/>
        </p:nvGrpSpPr>
        <p:grpSpPr>
          <a:xfrm rot="9034456">
            <a:off x="224037" y="119421"/>
            <a:ext cx="479059" cy="767781"/>
            <a:chOff x="306823" y="68032"/>
            <a:chExt cx="586200" cy="939495"/>
          </a:xfrm>
        </p:grpSpPr>
        <p:sp>
          <p:nvSpPr>
            <p:cNvPr id="392" name="Google Shape;392;p34"/>
            <p:cNvSpPr/>
            <p:nvPr/>
          </p:nvSpPr>
          <p:spPr>
            <a:xfrm rot="-9095172" flipH="1">
              <a:off x="383672" y="498175"/>
              <a:ext cx="432502" cy="43250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4"/>
            <p:cNvSpPr/>
            <p:nvPr/>
          </p:nvSpPr>
          <p:spPr>
            <a:xfrm rot="-9095950" flipH="1">
              <a:off x="641220" y="105230"/>
              <a:ext cx="209403" cy="209403"/>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4"/>
          <p:cNvSpPr/>
          <p:nvPr/>
        </p:nvSpPr>
        <p:spPr>
          <a:xfrm rot="10800000" flipH="1">
            <a:off x="8858501" y="1261082"/>
            <a:ext cx="209400" cy="20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7598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95"/>
        <p:cNvGrpSpPr/>
        <p:nvPr/>
      </p:nvGrpSpPr>
      <p:grpSpPr>
        <a:xfrm>
          <a:off x="0" y="0"/>
          <a:ext cx="0" cy="0"/>
          <a:chOff x="0" y="0"/>
          <a:chExt cx="0" cy="0"/>
        </a:xfrm>
      </p:grpSpPr>
      <p:sp>
        <p:nvSpPr>
          <p:cNvPr id="396" name="Google Shape;396;p35"/>
          <p:cNvSpPr txBox="1">
            <a:spLocks noGrp="1"/>
          </p:cNvSpPr>
          <p:nvPr>
            <p:ph type="ctrTitle"/>
          </p:nvPr>
        </p:nvSpPr>
        <p:spPr>
          <a:xfrm>
            <a:off x="709650" y="357825"/>
            <a:ext cx="77250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397" name="Google Shape;397;p35"/>
          <p:cNvGrpSpPr/>
          <p:nvPr/>
        </p:nvGrpSpPr>
        <p:grpSpPr>
          <a:xfrm>
            <a:off x="5113748" y="-804424"/>
            <a:ext cx="4126970" cy="1856951"/>
            <a:chOff x="5113748" y="-804424"/>
            <a:chExt cx="4126970" cy="1856951"/>
          </a:xfrm>
        </p:grpSpPr>
        <p:grpSp>
          <p:nvGrpSpPr>
            <p:cNvPr id="398" name="Google Shape;398;p35"/>
            <p:cNvGrpSpPr/>
            <p:nvPr/>
          </p:nvGrpSpPr>
          <p:grpSpPr>
            <a:xfrm rot="10800000">
              <a:off x="5113748" y="-804424"/>
              <a:ext cx="4126970" cy="1856951"/>
              <a:chOff x="1779937" y="1721396"/>
              <a:chExt cx="4266925" cy="1919925"/>
            </a:xfrm>
          </p:grpSpPr>
          <p:sp>
            <p:nvSpPr>
              <p:cNvPr id="399" name="Google Shape;399;p35"/>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5"/>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a:off x="1779937" y="1721396"/>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35"/>
            <p:cNvSpPr/>
            <p:nvPr/>
          </p:nvSpPr>
          <p:spPr>
            <a:xfrm rot="5400000">
              <a:off x="8477625" y="283925"/>
              <a:ext cx="314400" cy="314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403;p35"/>
          <p:cNvGrpSpPr/>
          <p:nvPr/>
        </p:nvGrpSpPr>
        <p:grpSpPr>
          <a:xfrm>
            <a:off x="-176705" y="4012387"/>
            <a:ext cx="3793296" cy="1706813"/>
            <a:chOff x="-176705" y="4012387"/>
            <a:chExt cx="3793296" cy="1706813"/>
          </a:xfrm>
        </p:grpSpPr>
        <p:sp>
          <p:nvSpPr>
            <p:cNvPr id="404" name="Google Shape;404;p35"/>
            <p:cNvSpPr/>
            <p:nvPr/>
          </p:nvSpPr>
          <p:spPr>
            <a:xfrm rot="5400000">
              <a:off x="265837" y="4562330"/>
              <a:ext cx="530700" cy="530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35"/>
            <p:cNvGrpSpPr/>
            <p:nvPr/>
          </p:nvGrpSpPr>
          <p:grpSpPr>
            <a:xfrm>
              <a:off x="-176705" y="4012387"/>
              <a:ext cx="3793296" cy="1706813"/>
              <a:chOff x="1679456" y="1605675"/>
              <a:chExt cx="4266925" cy="1919925"/>
            </a:xfrm>
          </p:grpSpPr>
          <p:sp>
            <p:nvSpPr>
              <p:cNvPr id="406" name="Google Shape;406;p35"/>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sp>
            <p:nvSpPr>
              <p:cNvPr id="407" name="Google Shape;407;p35"/>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sp>
            <p:nvSpPr>
              <p:cNvPr id="408" name="Google Shape;408;p35"/>
              <p:cNvSpPr/>
              <p:nvPr/>
            </p:nvSpPr>
            <p:spPr>
              <a:xfrm>
                <a:off x="1679456"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endParaRPr/>
              </a:p>
            </p:txBody>
          </p:sp>
        </p:grpSp>
        <p:sp>
          <p:nvSpPr>
            <p:cNvPr id="409" name="Google Shape;409;p35"/>
            <p:cNvSpPr/>
            <p:nvPr/>
          </p:nvSpPr>
          <p:spPr>
            <a:xfrm rot="5400000">
              <a:off x="239825" y="4432225"/>
              <a:ext cx="401700" cy="401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5"/>
          <p:cNvGrpSpPr/>
          <p:nvPr/>
        </p:nvGrpSpPr>
        <p:grpSpPr>
          <a:xfrm>
            <a:off x="195124" y="228870"/>
            <a:ext cx="765899" cy="682575"/>
            <a:chOff x="313674" y="327670"/>
            <a:chExt cx="765899" cy="682575"/>
          </a:xfrm>
        </p:grpSpPr>
        <p:sp>
          <p:nvSpPr>
            <p:cNvPr id="411" name="Google Shape;411;p35"/>
            <p:cNvSpPr/>
            <p:nvPr/>
          </p:nvSpPr>
          <p:spPr>
            <a:xfrm rot="-8062515" flipH="1">
              <a:off x="382157" y="611029"/>
              <a:ext cx="330734" cy="330734"/>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5"/>
            <p:cNvSpPr/>
            <p:nvPr/>
          </p:nvSpPr>
          <p:spPr>
            <a:xfrm rot="-8063623" flipH="1">
              <a:off x="688482" y="360880"/>
              <a:ext cx="160381" cy="1603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5"/>
            <p:cNvSpPr/>
            <p:nvPr/>
          </p:nvSpPr>
          <p:spPr>
            <a:xfrm rot="-8065416" flipH="1">
              <a:off x="825038" y="670977"/>
              <a:ext cx="210870" cy="21087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35"/>
          <p:cNvGrpSpPr/>
          <p:nvPr/>
        </p:nvGrpSpPr>
        <p:grpSpPr>
          <a:xfrm>
            <a:off x="8434353" y="4104944"/>
            <a:ext cx="462900" cy="757077"/>
            <a:chOff x="8343753" y="3960069"/>
            <a:chExt cx="462900" cy="757077"/>
          </a:xfrm>
        </p:grpSpPr>
        <p:sp>
          <p:nvSpPr>
            <p:cNvPr id="415" name="Google Shape;415;p35"/>
            <p:cNvSpPr/>
            <p:nvPr/>
          </p:nvSpPr>
          <p:spPr>
            <a:xfrm rot="-3197783" flipH="1">
              <a:off x="8409812" y="4026128"/>
              <a:ext cx="330781" cy="33078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5"/>
            <p:cNvSpPr/>
            <p:nvPr/>
          </p:nvSpPr>
          <p:spPr>
            <a:xfrm rot="-3203463" flipH="1">
              <a:off x="8529475" y="4464305"/>
              <a:ext cx="210782" cy="21078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0485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417"/>
        <p:cNvGrpSpPr/>
        <p:nvPr/>
      </p:nvGrpSpPr>
      <p:grpSpPr>
        <a:xfrm>
          <a:off x="0" y="0"/>
          <a:ext cx="0" cy="0"/>
          <a:chOff x="0" y="0"/>
          <a:chExt cx="0" cy="0"/>
        </a:xfrm>
      </p:grpSpPr>
      <p:grpSp>
        <p:nvGrpSpPr>
          <p:cNvPr id="418" name="Google Shape;418;p36"/>
          <p:cNvGrpSpPr/>
          <p:nvPr/>
        </p:nvGrpSpPr>
        <p:grpSpPr>
          <a:xfrm>
            <a:off x="6965040" y="2730299"/>
            <a:ext cx="3799168" cy="3880876"/>
            <a:chOff x="6965040" y="2730299"/>
            <a:chExt cx="3799168" cy="3880876"/>
          </a:xfrm>
        </p:grpSpPr>
        <p:sp>
          <p:nvSpPr>
            <p:cNvPr id="419" name="Google Shape;419;p36"/>
            <p:cNvSpPr/>
            <p:nvPr/>
          </p:nvSpPr>
          <p:spPr>
            <a:xfrm rot="-269125" flipH="1">
              <a:off x="7101038" y="2862683"/>
              <a:ext cx="3527171" cy="3616107"/>
            </a:xfrm>
            <a:custGeom>
              <a:avLst/>
              <a:gdLst/>
              <a:ahLst/>
              <a:cxnLst/>
              <a:rect l="l" t="t" r="r" b="b"/>
              <a:pathLst>
                <a:path w="114577" h="117466" extrusionOk="0">
                  <a:moveTo>
                    <a:pt x="42411" y="0"/>
                  </a:moveTo>
                  <a:cubicBezTo>
                    <a:pt x="41818" y="0"/>
                    <a:pt x="41234" y="21"/>
                    <a:pt x="40664" y="59"/>
                  </a:cubicBezTo>
                  <a:cubicBezTo>
                    <a:pt x="39058" y="165"/>
                    <a:pt x="37474" y="440"/>
                    <a:pt x="35932" y="841"/>
                  </a:cubicBezTo>
                  <a:cubicBezTo>
                    <a:pt x="30820" y="2193"/>
                    <a:pt x="26088" y="5002"/>
                    <a:pt x="22159" y="8551"/>
                  </a:cubicBezTo>
                  <a:cubicBezTo>
                    <a:pt x="11132" y="18543"/>
                    <a:pt x="5112" y="32696"/>
                    <a:pt x="2915" y="47208"/>
                  </a:cubicBezTo>
                  <a:cubicBezTo>
                    <a:pt x="592" y="62481"/>
                    <a:pt x="0" y="76697"/>
                    <a:pt x="8365" y="90153"/>
                  </a:cubicBezTo>
                  <a:cubicBezTo>
                    <a:pt x="15399" y="101454"/>
                    <a:pt x="26299" y="110411"/>
                    <a:pt x="38953" y="114657"/>
                  </a:cubicBezTo>
                  <a:cubicBezTo>
                    <a:pt x="44606" y="116554"/>
                    <a:pt x="50595" y="117466"/>
                    <a:pt x="56623" y="117466"/>
                  </a:cubicBezTo>
                  <a:cubicBezTo>
                    <a:pt x="74424" y="117466"/>
                    <a:pt x="92566" y="109516"/>
                    <a:pt x="103423" y="95519"/>
                  </a:cubicBezTo>
                  <a:cubicBezTo>
                    <a:pt x="111112" y="85611"/>
                    <a:pt x="114576" y="72050"/>
                    <a:pt x="110711" y="60115"/>
                  </a:cubicBezTo>
                  <a:cubicBezTo>
                    <a:pt x="106739" y="47778"/>
                    <a:pt x="96663" y="41674"/>
                    <a:pt x="84644" y="39456"/>
                  </a:cubicBezTo>
                  <a:cubicBezTo>
                    <a:pt x="77715" y="38188"/>
                    <a:pt x="69097" y="37702"/>
                    <a:pt x="63816" y="32421"/>
                  </a:cubicBezTo>
                  <a:cubicBezTo>
                    <a:pt x="61048" y="29654"/>
                    <a:pt x="60119" y="26253"/>
                    <a:pt x="60246" y="22472"/>
                  </a:cubicBezTo>
                  <a:cubicBezTo>
                    <a:pt x="60415" y="17022"/>
                    <a:pt x="60541" y="10135"/>
                    <a:pt x="56908" y="5678"/>
                  </a:cubicBezTo>
                  <a:cubicBezTo>
                    <a:pt x="53531" y="1562"/>
                    <a:pt x="47633" y="0"/>
                    <a:pt x="42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6"/>
            <p:cNvSpPr/>
            <p:nvPr/>
          </p:nvSpPr>
          <p:spPr>
            <a:xfrm rot="5866358" flipH="1">
              <a:off x="7823340" y="4485796"/>
              <a:ext cx="414811" cy="414811"/>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6"/>
            <p:cNvSpPr/>
            <p:nvPr/>
          </p:nvSpPr>
          <p:spPr>
            <a:xfrm rot="5866126" flipH="1">
              <a:off x="8434265" y="4427999"/>
              <a:ext cx="215276" cy="215276"/>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36"/>
          <p:cNvSpPr txBox="1">
            <a:spLocks noGrp="1"/>
          </p:cNvSpPr>
          <p:nvPr>
            <p:ph type="subTitle" idx="1"/>
          </p:nvPr>
        </p:nvSpPr>
        <p:spPr>
          <a:xfrm flipH="1">
            <a:off x="589025" y="1046900"/>
            <a:ext cx="3798900" cy="35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2FFB7"/>
              </a:buClr>
              <a:buSzPts val="800"/>
              <a:buFont typeface="Nunito Light"/>
              <a:buChar char="●"/>
              <a:defRPr sz="1200">
                <a:solidFill>
                  <a:srgbClr val="FFFFFF"/>
                </a:solidFill>
              </a:defRPr>
            </a:lvl1pPr>
            <a:lvl2pPr lvl="1" algn="r" rtl="0">
              <a:lnSpc>
                <a:spcPct val="100000"/>
              </a:lnSpc>
              <a:spcBef>
                <a:spcPts val="0"/>
              </a:spcBef>
              <a:spcAft>
                <a:spcPts val="0"/>
              </a:spcAft>
              <a:buClr>
                <a:srgbClr val="FFC800"/>
              </a:buClr>
              <a:buSzPts val="1200"/>
              <a:buFont typeface="Nunito Light"/>
              <a:buChar char="○"/>
              <a:defRPr sz="2800">
                <a:solidFill>
                  <a:srgbClr val="FFFFFF"/>
                </a:solidFill>
              </a:defRPr>
            </a:lvl2pPr>
            <a:lvl3pPr lvl="2" algn="r" rtl="0">
              <a:lnSpc>
                <a:spcPct val="100000"/>
              </a:lnSpc>
              <a:spcBef>
                <a:spcPts val="0"/>
              </a:spcBef>
              <a:spcAft>
                <a:spcPts val="0"/>
              </a:spcAft>
              <a:buClr>
                <a:srgbClr val="FFC800"/>
              </a:buClr>
              <a:buSzPts val="1200"/>
              <a:buFont typeface="Nunito Light"/>
              <a:buChar char="■"/>
              <a:defRPr sz="2800">
                <a:solidFill>
                  <a:srgbClr val="FFFFFF"/>
                </a:solidFill>
              </a:defRPr>
            </a:lvl3pPr>
            <a:lvl4pPr lvl="3" algn="r" rtl="0">
              <a:lnSpc>
                <a:spcPct val="100000"/>
              </a:lnSpc>
              <a:spcBef>
                <a:spcPts val="0"/>
              </a:spcBef>
              <a:spcAft>
                <a:spcPts val="0"/>
              </a:spcAft>
              <a:buClr>
                <a:srgbClr val="FFC800"/>
              </a:buClr>
              <a:buSzPts val="1200"/>
              <a:buFont typeface="Nunito Light"/>
              <a:buChar char="●"/>
              <a:defRPr sz="2800">
                <a:solidFill>
                  <a:srgbClr val="FFFFFF"/>
                </a:solidFill>
              </a:defRPr>
            </a:lvl4pPr>
            <a:lvl5pPr lvl="4" algn="r" rtl="0">
              <a:lnSpc>
                <a:spcPct val="100000"/>
              </a:lnSpc>
              <a:spcBef>
                <a:spcPts val="0"/>
              </a:spcBef>
              <a:spcAft>
                <a:spcPts val="0"/>
              </a:spcAft>
              <a:buClr>
                <a:srgbClr val="434343"/>
              </a:buClr>
              <a:buSzPts val="1200"/>
              <a:buFont typeface="Nunito Light"/>
              <a:buChar char="○"/>
              <a:defRPr sz="2800">
                <a:solidFill>
                  <a:srgbClr val="FFFFFF"/>
                </a:solidFill>
              </a:defRPr>
            </a:lvl5pPr>
            <a:lvl6pPr lvl="5" algn="r" rtl="0">
              <a:lnSpc>
                <a:spcPct val="100000"/>
              </a:lnSpc>
              <a:spcBef>
                <a:spcPts val="0"/>
              </a:spcBef>
              <a:spcAft>
                <a:spcPts val="0"/>
              </a:spcAft>
              <a:buClr>
                <a:srgbClr val="434343"/>
              </a:buClr>
              <a:buSzPts val="1200"/>
              <a:buFont typeface="Nunito Light"/>
              <a:buChar char="■"/>
              <a:defRPr sz="2800">
                <a:solidFill>
                  <a:srgbClr val="FFFFFF"/>
                </a:solidFill>
              </a:defRPr>
            </a:lvl6pPr>
            <a:lvl7pPr lvl="6" algn="r" rtl="0">
              <a:lnSpc>
                <a:spcPct val="100000"/>
              </a:lnSpc>
              <a:spcBef>
                <a:spcPts val="0"/>
              </a:spcBef>
              <a:spcAft>
                <a:spcPts val="0"/>
              </a:spcAft>
              <a:buClr>
                <a:srgbClr val="434343"/>
              </a:buClr>
              <a:buSzPts val="1200"/>
              <a:buFont typeface="Nunito Light"/>
              <a:buChar char="●"/>
              <a:defRPr sz="2800">
                <a:solidFill>
                  <a:srgbClr val="FFFFFF"/>
                </a:solidFill>
              </a:defRPr>
            </a:lvl7pPr>
            <a:lvl8pPr lvl="7" algn="r" rtl="0">
              <a:lnSpc>
                <a:spcPct val="100000"/>
              </a:lnSpc>
              <a:spcBef>
                <a:spcPts val="0"/>
              </a:spcBef>
              <a:spcAft>
                <a:spcPts val="0"/>
              </a:spcAft>
              <a:buClr>
                <a:srgbClr val="434343"/>
              </a:buClr>
              <a:buSzPts val="1200"/>
              <a:buFont typeface="Nunito Light"/>
              <a:buChar char="○"/>
              <a:defRPr sz="2800">
                <a:solidFill>
                  <a:srgbClr val="FFFFFF"/>
                </a:solidFill>
              </a:defRPr>
            </a:lvl8pPr>
            <a:lvl9pPr lvl="8" algn="r" rtl="0">
              <a:lnSpc>
                <a:spcPct val="100000"/>
              </a:lnSpc>
              <a:spcBef>
                <a:spcPts val="0"/>
              </a:spcBef>
              <a:spcAft>
                <a:spcPts val="0"/>
              </a:spcAft>
              <a:buClr>
                <a:srgbClr val="434343"/>
              </a:buClr>
              <a:buSzPts val="1200"/>
              <a:buFont typeface="Nunito Light"/>
              <a:buChar char="■"/>
              <a:defRPr sz="2800">
                <a:solidFill>
                  <a:srgbClr val="FFFFFF"/>
                </a:solidFill>
              </a:defRPr>
            </a:lvl9pPr>
          </a:lstStyle>
          <a:p>
            <a:endParaRPr/>
          </a:p>
        </p:txBody>
      </p:sp>
      <p:sp>
        <p:nvSpPr>
          <p:cNvPr id="423" name="Google Shape;423;p36"/>
          <p:cNvSpPr txBox="1">
            <a:spLocks noGrp="1"/>
          </p:cNvSpPr>
          <p:nvPr>
            <p:ph type="ctrTitle"/>
          </p:nvPr>
        </p:nvSpPr>
        <p:spPr>
          <a:xfrm>
            <a:off x="589325" y="357825"/>
            <a:ext cx="5925000" cy="1275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5200"/>
              <a:buNone/>
              <a:defRPr sz="5200">
                <a:solidFill>
                  <a:schemeClr val="lt1"/>
                </a:solidFill>
              </a:defRPr>
            </a:lvl2pPr>
            <a:lvl3pPr lvl="2" rtl="0">
              <a:spcBef>
                <a:spcPts val="0"/>
              </a:spcBef>
              <a:spcAft>
                <a:spcPts val="0"/>
              </a:spcAft>
              <a:buClr>
                <a:schemeClr val="lt1"/>
              </a:buClr>
              <a:buSzPts val="5200"/>
              <a:buNone/>
              <a:defRPr sz="5200">
                <a:solidFill>
                  <a:schemeClr val="lt1"/>
                </a:solidFill>
              </a:defRPr>
            </a:lvl3pPr>
            <a:lvl4pPr lvl="3" rtl="0">
              <a:spcBef>
                <a:spcPts val="0"/>
              </a:spcBef>
              <a:spcAft>
                <a:spcPts val="0"/>
              </a:spcAft>
              <a:buClr>
                <a:schemeClr val="lt1"/>
              </a:buClr>
              <a:buSzPts val="5200"/>
              <a:buNone/>
              <a:defRPr sz="5200">
                <a:solidFill>
                  <a:schemeClr val="lt1"/>
                </a:solidFill>
              </a:defRPr>
            </a:lvl4pPr>
            <a:lvl5pPr lvl="4" rtl="0">
              <a:spcBef>
                <a:spcPts val="0"/>
              </a:spcBef>
              <a:spcAft>
                <a:spcPts val="0"/>
              </a:spcAft>
              <a:buClr>
                <a:schemeClr val="lt1"/>
              </a:buClr>
              <a:buSzPts val="5200"/>
              <a:buNone/>
              <a:defRPr sz="5200">
                <a:solidFill>
                  <a:schemeClr val="lt1"/>
                </a:solidFill>
              </a:defRPr>
            </a:lvl5pPr>
            <a:lvl6pPr lvl="5" rtl="0">
              <a:spcBef>
                <a:spcPts val="0"/>
              </a:spcBef>
              <a:spcAft>
                <a:spcPts val="0"/>
              </a:spcAft>
              <a:buClr>
                <a:schemeClr val="lt1"/>
              </a:buClr>
              <a:buSzPts val="5200"/>
              <a:buNone/>
              <a:defRPr sz="5200">
                <a:solidFill>
                  <a:schemeClr val="lt1"/>
                </a:solidFill>
              </a:defRPr>
            </a:lvl6pPr>
            <a:lvl7pPr lvl="6" rtl="0">
              <a:spcBef>
                <a:spcPts val="0"/>
              </a:spcBef>
              <a:spcAft>
                <a:spcPts val="0"/>
              </a:spcAft>
              <a:buClr>
                <a:schemeClr val="lt1"/>
              </a:buClr>
              <a:buSzPts val="5200"/>
              <a:buNone/>
              <a:defRPr sz="5200">
                <a:solidFill>
                  <a:schemeClr val="lt1"/>
                </a:solidFill>
              </a:defRPr>
            </a:lvl7pPr>
            <a:lvl8pPr lvl="7" rtl="0">
              <a:spcBef>
                <a:spcPts val="0"/>
              </a:spcBef>
              <a:spcAft>
                <a:spcPts val="0"/>
              </a:spcAft>
              <a:buClr>
                <a:schemeClr val="lt1"/>
              </a:buClr>
              <a:buSzPts val="5200"/>
              <a:buNone/>
              <a:defRPr sz="5200">
                <a:solidFill>
                  <a:schemeClr val="lt1"/>
                </a:solidFill>
              </a:defRPr>
            </a:lvl8pPr>
            <a:lvl9pPr lvl="8" rtl="0">
              <a:spcBef>
                <a:spcPts val="0"/>
              </a:spcBef>
              <a:spcAft>
                <a:spcPts val="0"/>
              </a:spcAft>
              <a:buClr>
                <a:schemeClr val="lt1"/>
              </a:buClr>
              <a:buSzPts val="5200"/>
              <a:buNone/>
              <a:defRPr sz="5200">
                <a:solidFill>
                  <a:schemeClr val="lt1"/>
                </a:solidFill>
              </a:defRPr>
            </a:lvl9pPr>
          </a:lstStyle>
          <a:p>
            <a:endParaRPr/>
          </a:p>
        </p:txBody>
      </p:sp>
      <p:sp>
        <p:nvSpPr>
          <p:cNvPr id="424" name="Google Shape;424;p36"/>
          <p:cNvSpPr txBox="1">
            <a:spLocks noGrp="1"/>
          </p:cNvSpPr>
          <p:nvPr>
            <p:ph type="subTitle" idx="2"/>
          </p:nvPr>
        </p:nvSpPr>
        <p:spPr>
          <a:xfrm flipH="1">
            <a:off x="4548150" y="1046900"/>
            <a:ext cx="3798900" cy="35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2FFB7"/>
              </a:buClr>
              <a:buSzPts val="800"/>
              <a:buFont typeface="Nunito Light"/>
              <a:buChar char="●"/>
              <a:defRPr sz="1200">
                <a:solidFill>
                  <a:srgbClr val="FFFFFF"/>
                </a:solidFill>
              </a:defRPr>
            </a:lvl1pPr>
            <a:lvl2pPr lvl="1" algn="r" rtl="0">
              <a:lnSpc>
                <a:spcPct val="100000"/>
              </a:lnSpc>
              <a:spcBef>
                <a:spcPts val="0"/>
              </a:spcBef>
              <a:spcAft>
                <a:spcPts val="0"/>
              </a:spcAft>
              <a:buClr>
                <a:srgbClr val="FFC800"/>
              </a:buClr>
              <a:buSzPts val="1200"/>
              <a:buFont typeface="Nunito Light"/>
              <a:buChar char="○"/>
              <a:defRPr sz="2800">
                <a:solidFill>
                  <a:srgbClr val="FFFFFF"/>
                </a:solidFill>
              </a:defRPr>
            </a:lvl2pPr>
            <a:lvl3pPr lvl="2" algn="r" rtl="0">
              <a:lnSpc>
                <a:spcPct val="100000"/>
              </a:lnSpc>
              <a:spcBef>
                <a:spcPts val="0"/>
              </a:spcBef>
              <a:spcAft>
                <a:spcPts val="0"/>
              </a:spcAft>
              <a:buClr>
                <a:srgbClr val="FFC800"/>
              </a:buClr>
              <a:buSzPts val="1200"/>
              <a:buFont typeface="Nunito Light"/>
              <a:buChar char="■"/>
              <a:defRPr sz="2800">
                <a:solidFill>
                  <a:srgbClr val="FFFFFF"/>
                </a:solidFill>
              </a:defRPr>
            </a:lvl3pPr>
            <a:lvl4pPr lvl="3" algn="r" rtl="0">
              <a:lnSpc>
                <a:spcPct val="100000"/>
              </a:lnSpc>
              <a:spcBef>
                <a:spcPts val="0"/>
              </a:spcBef>
              <a:spcAft>
                <a:spcPts val="0"/>
              </a:spcAft>
              <a:buClr>
                <a:srgbClr val="FFC800"/>
              </a:buClr>
              <a:buSzPts val="1200"/>
              <a:buFont typeface="Nunito Light"/>
              <a:buChar char="●"/>
              <a:defRPr sz="2800">
                <a:solidFill>
                  <a:srgbClr val="FFFFFF"/>
                </a:solidFill>
              </a:defRPr>
            </a:lvl4pPr>
            <a:lvl5pPr lvl="4" algn="r" rtl="0">
              <a:lnSpc>
                <a:spcPct val="100000"/>
              </a:lnSpc>
              <a:spcBef>
                <a:spcPts val="0"/>
              </a:spcBef>
              <a:spcAft>
                <a:spcPts val="0"/>
              </a:spcAft>
              <a:buClr>
                <a:srgbClr val="434343"/>
              </a:buClr>
              <a:buSzPts val="1200"/>
              <a:buFont typeface="Nunito Light"/>
              <a:buChar char="○"/>
              <a:defRPr sz="2800">
                <a:solidFill>
                  <a:srgbClr val="FFFFFF"/>
                </a:solidFill>
              </a:defRPr>
            </a:lvl5pPr>
            <a:lvl6pPr lvl="5" algn="r" rtl="0">
              <a:lnSpc>
                <a:spcPct val="100000"/>
              </a:lnSpc>
              <a:spcBef>
                <a:spcPts val="0"/>
              </a:spcBef>
              <a:spcAft>
                <a:spcPts val="0"/>
              </a:spcAft>
              <a:buClr>
                <a:srgbClr val="434343"/>
              </a:buClr>
              <a:buSzPts val="1200"/>
              <a:buFont typeface="Nunito Light"/>
              <a:buChar char="■"/>
              <a:defRPr sz="2800">
                <a:solidFill>
                  <a:srgbClr val="FFFFFF"/>
                </a:solidFill>
              </a:defRPr>
            </a:lvl6pPr>
            <a:lvl7pPr lvl="6" algn="r" rtl="0">
              <a:lnSpc>
                <a:spcPct val="100000"/>
              </a:lnSpc>
              <a:spcBef>
                <a:spcPts val="0"/>
              </a:spcBef>
              <a:spcAft>
                <a:spcPts val="0"/>
              </a:spcAft>
              <a:buClr>
                <a:srgbClr val="434343"/>
              </a:buClr>
              <a:buSzPts val="1200"/>
              <a:buFont typeface="Nunito Light"/>
              <a:buChar char="●"/>
              <a:defRPr sz="2800">
                <a:solidFill>
                  <a:srgbClr val="FFFFFF"/>
                </a:solidFill>
              </a:defRPr>
            </a:lvl7pPr>
            <a:lvl8pPr lvl="7" algn="r" rtl="0">
              <a:lnSpc>
                <a:spcPct val="100000"/>
              </a:lnSpc>
              <a:spcBef>
                <a:spcPts val="0"/>
              </a:spcBef>
              <a:spcAft>
                <a:spcPts val="0"/>
              </a:spcAft>
              <a:buClr>
                <a:srgbClr val="434343"/>
              </a:buClr>
              <a:buSzPts val="1200"/>
              <a:buFont typeface="Nunito Light"/>
              <a:buChar char="○"/>
              <a:defRPr sz="2800">
                <a:solidFill>
                  <a:srgbClr val="FFFFFF"/>
                </a:solidFill>
              </a:defRPr>
            </a:lvl8pPr>
            <a:lvl9pPr lvl="8" algn="r" rtl="0">
              <a:lnSpc>
                <a:spcPct val="100000"/>
              </a:lnSpc>
              <a:spcBef>
                <a:spcPts val="0"/>
              </a:spcBef>
              <a:spcAft>
                <a:spcPts val="0"/>
              </a:spcAft>
              <a:buClr>
                <a:srgbClr val="434343"/>
              </a:buClr>
              <a:buSzPts val="1200"/>
              <a:buFont typeface="Nunito Light"/>
              <a:buChar char="■"/>
              <a:defRPr sz="2800">
                <a:solidFill>
                  <a:srgbClr val="FFFFFF"/>
                </a:solidFill>
              </a:defRPr>
            </a:lvl9pPr>
          </a:lstStyle>
          <a:p>
            <a:endParaRPr/>
          </a:p>
        </p:txBody>
      </p:sp>
    </p:spTree>
    <p:extLst>
      <p:ext uri="{BB962C8B-B14F-4D97-AF65-F5344CB8AC3E}">
        <p14:creationId xmlns:p14="http://schemas.microsoft.com/office/powerpoint/2010/main" val="11813527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425"/>
        <p:cNvGrpSpPr/>
        <p:nvPr/>
      </p:nvGrpSpPr>
      <p:grpSpPr>
        <a:xfrm>
          <a:off x="0" y="0"/>
          <a:ext cx="0" cy="0"/>
          <a:chOff x="0" y="0"/>
          <a:chExt cx="0" cy="0"/>
        </a:xfrm>
      </p:grpSpPr>
      <p:sp>
        <p:nvSpPr>
          <p:cNvPr id="426" name="Google Shape;426;p37"/>
          <p:cNvSpPr txBox="1">
            <a:spLocks noGrp="1"/>
          </p:cNvSpPr>
          <p:nvPr>
            <p:ph type="ctrTitle"/>
          </p:nvPr>
        </p:nvSpPr>
        <p:spPr>
          <a:xfrm>
            <a:off x="1437450" y="829300"/>
            <a:ext cx="6269100" cy="95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6000"/>
              <a:buNone/>
              <a:defRPr sz="6000">
                <a:solidFill>
                  <a:schemeClr val="lt1"/>
                </a:solidFill>
              </a:defRPr>
            </a:lvl1pPr>
            <a:lvl2pPr lvl="1" algn="r" rtl="0">
              <a:spcBef>
                <a:spcPts val="0"/>
              </a:spcBef>
              <a:spcAft>
                <a:spcPts val="0"/>
              </a:spcAft>
              <a:buClr>
                <a:schemeClr val="lt1"/>
              </a:buClr>
              <a:buSzPts val="5200"/>
              <a:buNone/>
              <a:defRPr sz="5200">
                <a:solidFill>
                  <a:schemeClr val="lt1"/>
                </a:solidFill>
              </a:defRPr>
            </a:lvl2pPr>
            <a:lvl3pPr lvl="2" algn="r" rtl="0">
              <a:spcBef>
                <a:spcPts val="0"/>
              </a:spcBef>
              <a:spcAft>
                <a:spcPts val="0"/>
              </a:spcAft>
              <a:buClr>
                <a:schemeClr val="lt1"/>
              </a:buClr>
              <a:buSzPts val="5200"/>
              <a:buNone/>
              <a:defRPr sz="5200">
                <a:solidFill>
                  <a:schemeClr val="lt1"/>
                </a:solidFill>
              </a:defRPr>
            </a:lvl3pPr>
            <a:lvl4pPr lvl="3" algn="r" rtl="0">
              <a:spcBef>
                <a:spcPts val="0"/>
              </a:spcBef>
              <a:spcAft>
                <a:spcPts val="0"/>
              </a:spcAft>
              <a:buClr>
                <a:schemeClr val="lt1"/>
              </a:buClr>
              <a:buSzPts val="5200"/>
              <a:buNone/>
              <a:defRPr sz="5200">
                <a:solidFill>
                  <a:schemeClr val="lt1"/>
                </a:solidFill>
              </a:defRPr>
            </a:lvl4pPr>
            <a:lvl5pPr lvl="4" algn="r" rtl="0">
              <a:spcBef>
                <a:spcPts val="0"/>
              </a:spcBef>
              <a:spcAft>
                <a:spcPts val="0"/>
              </a:spcAft>
              <a:buClr>
                <a:schemeClr val="lt1"/>
              </a:buClr>
              <a:buSzPts val="5200"/>
              <a:buNone/>
              <a:defRPr sz="5200">
                <a:solidFill>
                  <a:schemeClr val="lt1"/>
                </a:solidFill>
              </a:defRPr>
            </a:lvl5pPr>
            <a:lvl6pPr lvl="5" algn="r" rtl="0">
              <a:spcBef>
                <a:spcPts val="0"/>
              </a:spcBef>
              <a:spcAft>
                <a:spcPts val="0"/>
              </a:spcAft>
              <a:buClr>
                <a:schemeClr val="lt1"/>
              </a:buClr>
              <a:buSzPts val="5200"/>
              <a:buNone/>
              <a:defRPr sz="5200">
                <a:solidFill>
                  <a:schemeClr val="lt1"/>
                </a:solidFill>
              </a:defRPr>
            </a:lvl6pPr>
            <a:lvl7pPr lvl="6" algn="r" rtl="0">
              <a:spcBef>
                <a:spcPts val="0"/>
              </a:spcBef>
              <a:spcAft>
                <a:spcPts val="0"/>
              </a:spcAft>
              <a:buClr>
                <a:schemeClr val="lt1"/>
              </a:buClr>
              <a:buSzPts val="5200"/>
              <a:buNone/>
              <a:defRPr sz="5200">
                <a:solidFill>
                  <a:schemeClr val="lt1"/>
                </a:solidFill>
              </a:defRPr>
            </a:lvl7pPr>
            <a:lvl8pPr lvl="7" algn="r" rtl="0">
              <a:spcBef>
                <a:spcPts val="0"/>
              </a:spcBef>
              <a:spcAft>
                <a:spcPts val="0"/>
              </a:spcAft>
              <a:buClr>
                <a:schemeClr val="lt1"/>
              </a:buClr>
              <a:buSzPts val="5200"/>
              <a:buNone/>
              <a:defRPr sz="5200">
                <a:solidFill>
                  <a:schemeClr val="lt1"/>
                </a:solidFill>
              </a:defRPr>
            </a:lvl8pPr>
            <a:lvl9pPr lvl="8" algn="r" rtl="0">
              <a:spcBef>
                <a:spcPts val="0"/>
              </a:spcBef>
              <a:spcAft>
                <a:spcPts val="0"/>
              </a:spcAft>
              <a:buClr>
                <a:schemeClr val="lt1"/>
              </a:buClr>
              <a:buSzPts val="5200"/>
              <a:buNone/>
              <a:defRPr sz="5200">
                <a:solidFill>
                  <a:schemeClr val="lt1"/>
                </a:solidFill>
              </a:defRPr>
            </a:lvl9pPr>
          </a:lstStyle>
          <a:p>
            <a:endParaRPr/>
          </a:p>
        </p:txBody>
      </p:sp>
      <p:sp>
        <p:nvSpPr>
          <p:cNvPr id="427" name="Google Shape;427;p37"/>
          <p:cNvSpPr txBox="1">
            <a:spLocks noGrp="1"/>
          </p:cNvSpPr>
          <p:nvPr>
            <p:ph type="subTitle" idx="1"/>
          </p:nvPr>
        </p:nvSpPr>
        <p:spPr>
          <a:xfrm>
            <a:off x="2454600" y="1827353"/>
            <a:ext cx="4234800" cy="127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428" name="Google Shape;428;p37"/>
          <p:cNvGrpSpPr/>
          <p:nvPr/>
        </p:nvGrpSpPr>
        <p:grpSpPr>
          <a:xfrm rot="10800000">
            <a:off x="5067648" y="-80949"/>
            <a:ext cx="4126970" cy="1856951"/>
            <a:chOff x="1827600" y="1605675"/>
            <a:chExt cx="4266925" cy="1919925"/>
          </a:xfrm>
        </p:grpSpPr>
        <p:sp>
          <p:nvSpPr>
            <p:cNvPr id="429" name="Google Shape;429;p37"/>
            <p:cNvSpPr/>
            <p:nvPr/>
          </p:nvSpPr>
          <p:spPr>
            <a:xfrm>
              <a:off x="2150250" y="1946800"/>
              <a:ext cx="33675" cy="13425"/>
            </a:xfrm>
            <a:custGeom>
              <a:avLst/>
              <a:gdLst/>
              <a:ahLst/>
              <a:cxnLst/>
              <a:rect l="l" t="t" r="r" b="b"/>
              <a:pathLst>
                <a:path w="1347" h="537" extrusionOk="0">
                  <a:moveTo>
                    <a:pt x="1" y="155"/>
                  </a:moveTo>
                  <a:cubicBezTo>
                    <a:pt x="453" y="203"/>
                    <a:pt x="941" y="0"/>
                    <a:pt x="1346" y="370"/>
                  </a:cubicBezTo>
                  <a:cubicBezTo>
                    <a:pt x="894" y="310"/>
                    <a:pt x="394" y="536"/>
                    <a:pt x="1" y="15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7"/>
            <p:cNvSpPr/>
            <p:nvPr/>
          </p:nvSpPr>
          <p:spPr>
            <a:xfrm>
              <a:off x="1993100" y="1947400"/>
              <a:ext cx="28300" cy="11925"/>
            </a:xfrm>
            <a:custGeom>
              <a:avLst/>
              <a:gdLst/>
              <a:ahLst/>
              <a:cxnLst/>
              <a:rect l="l" t="t" r="r" b="b"/>
              <a:pathLst>
                <a:path w="1132" h="477" extrusionOk="0">
                  <a:moveTo>
                    <a:pt x="0" y="346"/>
                  </a:moveTo>
                  <a:cubicBezTo>
                    <a:pt x="322" y="0"/>
                    <a:pt x="750" y="167"/>
                    <a:pt x="1131" y="131"/>
                  </a:cubicBezTo>
                  <a:cubicBezTo>
                    <a:pt x="810" y="476"/>
                    <a:pt x="381" y="310"/>
                    <a:pt x="0" y="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7"/>
            <p:cNvSpPr/>
            <p:nvPr/>
          </p:nvSpPr>
          <p:spPr>
            <a:xfrm>
              <a:off x="1827600" y="1605675"/>
              <a:ext cx="4266925" cy="1919925"/>
            </a:xfrm>
            <a:custGeom>
              <a:avLst/>
              <a:gdLst/>
              <a:ahLst/>
              <a:cxnLst/>
              <a:rect l="l" t="t" r="r" b="b"/>
              <a:pathLst>
                <a:path w="170677" h="76797" extrusionOk="0">
                  <a:moveTo>
                    <a:pt x="170676" y="76796"/>
                  </a:moveTo>
                  <a:cubicBezTo>
                    <a:pt x="170676" y="76796"/>
                    <a:pt x="151626" y="31148"/>
                    <a:pt x="112336" y="36410"/>
                  </a:cubicBezTo>
                  <a:cubicBezTo>
                    <a:pt x="73045" y="41673"/>
                    <a:pt x="53995" y="36386"/>
                    <a:pt x="43280" y="18194"/>
                  </a:cubicBezTo>
                  <a:cubicBezTo>
                    <a:pt x="32564" y="1"/>
                    <a:pt x="417" y="6121"/>
                    <a:pt x="417" y="20730"/>
                  </a:cubicBezTo>
                  <a:cubicBezTo>
                    <a:pt x="417" y="35219"/>
                    <a:pt x="0" y="76796"/>
                    <a:pt x="0" y="767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37"/>
          <p:cNvSpPr/>
          <p:nvPr/>
        </p:nvSpPr>
        <p:spPr>
          <a:xfrm rot="5400000">
            <a:off x="-417705" y="2861300"/>
            <a:ext cx="2689780" cy="1975886"/>
          </a:xfrm>
          <a:custGeom>
            <a:avLst/>
            <a:gdLst/>
            <a:ahLst/>
            <a:cxnLst/>
            <a:rect l="l" t="t" r="r" b="b"/>
            <a:pathLst>
              <a:path w="85012" h="62449" extrusionOk="0">
                <a:moveTo>
                  <a:pt x="1429" y="62425"/>
                </a:moveTo>
                <a:cubicBezTo>
                  <a:pt x="0" y="56924"/>
                  <a:pt x="1905" y="52388"/>
                  <a:pt x="5513" y="48364"/>
                </a:cubicBezTo>
                <a:cubicBezTo>
                  <a:pt x="7775" y="45839"/>
                  <a:pt x="10502" y="43887"/>
                  <a:pt x="13300" y="42018"/>
                </a:cubicBezTo>
                <a:cubicBezTo>
                  <a:pt x="17038" y="39541"/>
                  <a:pt x="20717" y="37005"/>
                  <a:pt x="23872" y="33790"/>
                </a:cubicBezTo>
                <a:cubicBezTo>
                  <a:pt x="28230" y="29325"/>
                  <a:pt x="31481" y="24158"/>
                  <a:pt x="33933" y="18431"/>
                </a:cubicBezTo>
                <a:cubicBezTo>
                  <a:pt x="35481" y="14800"/>
                  <a:pt x="37077" y="11180"/>
                  <a:pt x="39684" y="8120"/>
                </a:cubicBezTo>
                <a:cubicBezTo>
                  <a:pt x="42768" y="4501"/>
                  <a:pt x="46756" y="2477"/>
                  <a:pt x="51316" y="1489"/>
                </a:cubicBezTo>
                <a:cubicBezTo>
                  <a:pt x="58246" y="0"/>
                  <a:pt x="64878" y="1322"/>
                  <a:pt x="71343" y="3787"/>
                </a:cubicBezTo>
                <a:cubicBezTo>
                  <a:pt x="76046" y="5584"/>
                  <a:pt x="80582" y="7763"/>
                  <a:pt x="84987" y="10228"/>
                </a:cubicBezTo>
                <a:cubicBezTo>
                  <a:pt x="84987" y="27325"/>
                  <a:pt x="84987" y="44423"/>
                  <a:pt x="85011" y="61520"/>
                </a:cubicBezTo>
                <a:cubicBezTo>
                  <a:pt x="85011" y="62294"/>
                  <a:pt x="84856" y="62449"/>
                  <a:pt x="84094" y="62449"/>
                </a:cubicBezTo>
                <a:cubicBezTo>
                  <a:pt x="56543" y="62413"/>
                  <a:pt x="28980" y="62425"/>
                  <a:pt x="1429" y="624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7"/>
          <p:cNvSpPr/>
          <p:nvPr/>
        </p:nvSpPr>
        <p:spPr>
          <a:xfrm>
            <a:off x="7967200" y="352379"/>
            <a:ext cx="254400" cy="2544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7"/>
          <p:cNvSpPr/>
          <p:nvPr/>
        </p:nvSpPr>
        <p:spPr>
          <a:xfrm>
            <a:off x="8381750" y="271150"/>
            <a:ext cx="417000" cy="4170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7"/>
          <p:cNvSpPr/>
          <p:nvPr/>
        </p:nvSpPr>
        <p:spPr>
          <a:xfrm>
            <a:off x="8596877" y="815275"/>
            <a:ext cx="201900" cy="2019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7"/>
          <p:cNvSpPr/>
          <p:nvPr/>
        </p:nvSpPr>
        <p:spPr>
          <a:xfrm>
            <a:off x="379638" y="4058425"/>
            <a:ext cx="417000" cy="4170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7"/>
          <p:cNvSpPr/>
          <p:nvPr/>
        </p:nvSpPr>
        <p:spPr>
          <a:xfrm>
            <a:off x="837764" y="4572175"/>
            <a:ext cx="201900" cy="201900"/>
          </a:xfrm>
          <a:prstGeom prst="ellipse">
            <a:avLst/>
          </a:prstGeom>
          <a:solidFill>
            <a:srgbClr val="5B6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 name="Google Shape;438;p37"/>
          <p:cNvGrpSpPr/>
          <p:nvPr/>
        </p:nvGrpSpPr>
        <p:grpSpPr>
          <a:xfrm>
            <a:off x="182038" y="3610778"/>
            <a:ext cx="306752" cy="306638"/>
            <a:chOff x="812101" y="2571761"/>
            <a:chExt cx="417066" cy="417024"/>
          </a:xfrm>
        </p:grpSpPr>
        <p:sp>
          <p:nvSpPr>
            <p:cNvPr id="439" name="Google Shape;439;p37"/>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7"/>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7"/>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7"/>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rgbClr val="FFE3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37"/>
          <p:cNvSpPr txBox="1"/>
          <p:nvPr/>
        </p:nvSpPr>
        <p:spPr>
          <a:xfrm>
            <a:off x="2454600" y="4012681"/>
            <a:ext cx="4234800" cy="5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Montserrat Light"/>
                <a:ea typeface="Montserrat Light"/>
                <a:cs typeface="Montserrat Light"/>
                <a:sym typeface="Montserrat Light"/>
              </a:rPr>
              <a:t>CREDITS: This presentation template was created by </a:t>
            </a:r>
            <a:r>
              <a:rPr lang="en" sz="1000" b="1">
                <a:solidFill>
                  <a:srgbClr val="FFFFFF"/>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000">
                <a:solidFill>
                  <a:srgbClr val="FFFFFF"/>
                </a:solidFill>
                <a:latin typeface="Montserrat Light"/>
                <a:ea typeface="Montserrat Light"/>
                <a:cs typeface="Montserrat Light"/>
                <a:sym typeface="Montserrat Light"/>
              </a:rPr>
              <a:t>, including icons by </a:t>
            </a:r>
            <a:r>
              <a:rPr lang="en" sz="1000" b="1">
                <a:solidFill>
                  <a:srgbClr val="FFFFFF"/>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000">
                <a:solidFill>
                  <a:srgbClr val="FFFFFF"/>
                </a:solidFill>
                <a:latin typeface="Montserrat Light"/>
                <a:ea typeface="Montserrat Light"/>
                <a:cs typeface="Montserrat Light"/>
                <a:sym typeface="Montserrat Light"/>
              </a:rPr>
              <a:t>, infographics &amp; images by </a:t>
            </a:r>
            <a:r>
              <a:rPr lang="en" sz="1000" b="1">
                <a:solidFill>
                  <a:srgbClr val="FFFFFF"/>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000">
                <a:solidFill>
                  <a:srgbClr val="FFFFFF"/>
                </a:solidFill>
                <a:latin typeface="Montserrat Light"/>
                <a:ea typeface="Montserrat Light"/>
                <a:cs typeface="Montserrat Light"/>
                <a:sym typeface="Montserrat Light"/>
              </a:rPr>
              <a:t> and illustrations by </a:t>
            </a:r>
            <a:r>
              <a:rPr lang="en" sz="1000" b="1">
                <a:solidFill>
                  <a:srgbClr val="FFFFFF"/>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Storyset</a:t>
            </a:r>
            <a:r>
              <a:rPr lang="en" sz="1000" b="1">
                <a:solidFill>
                  <a:srgbClr val="FFFFFF"/>
                </a:solidFill>
                <a:latin typeface="Montserrat"/>
                <a:ea typeface="Montserrat"/>
                <a:cs typeface="Montserrat"/>
                <a:sym typeface="Montserrat"/>
              </a:rPr>
              <a:t>.</a:t>
            </a:r>
            <a:endParaRPr sz="1000">
              <a:solidFill>
                <a:srgbClr val="FFFFFF"/>
              </a:solidFill>
              <a:latin typeface="Montserrat"/>
              <a:ea typeface="Montserrat"/>
              <a:cs typeface="Montserrat"/>
              <a:sym typeface="Montserrat"/>
            </a:endParaRPr>
          </a:p>
        </p:txBody>
      </p:sp>
      <p:sp>
        <p:nvSpPr>
          <p:cNvPr id="444" name="Google Shape;444;p37"/>
          <p:cNvSpPr txBox="1">
            <a:spLocks noGrp="1"/>
          </p:cNvSpPr>
          <p:nvPr>
            <p:ph type="subTitle" idx="2"/>
          </p:nvPr>
        </p:nvSpPr>
        <p:spPr>
          <a:xfrm>
            <a:off x="2454600" y="3146101"/>
            <a:ext cx="4234800" cy="30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400"/>
              <a:buNone/>
              <a:defRPr sz="1000">
                <a:solidFill>
                  <a:srgbClr val="FFFFFF"/>
                </a:solidFill>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Tree>
    <p:extLst>
      <p:ext uri="{BB962C8B-B14F-4D97-AF65-F5344CB8AC3E}">
        <p14:creationId xmlns:p14="http://schemas.microsoft.com/office/powerpoint/2010/main" val="99682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241"/>
        <p:cNvGrpSpPr/>
        <p:nvPr/>
      </p:nvGrpSpPr>
      <p:grpSpPr>
        <a:xfrm>
          <a:off x="0" y="0"/>
          <a:ext cx="0" cy="0"/>
          <a:chOff x="0" y="0"/>
          <a:chExt cx="0" cy="0"/>
        </a:xfrm>
      </p:grpSpPr>
      <p:grpSp>
        <p:nvGrpSpPr>
          <p:cNvPr id="242" name="Google Shape;242;p10"/>
          <p:cNvGrpSpPr/>
          <p:nvPr/>
        </p:nvGrpSpPr>
        <p:grpSpPr>
          <a:xfrm>
            <a:off x="2870450" y="334184"/>
            <a:ext cx="8305225" cy="5058557"/>
            <a:chOff x="2870450" y="334184"/>
            <a:chExt cx="8305225" cy="5058557"/>
          </a:xfrm>
        </p:grpSpPr>
        <p:grpSp>
          <p:nvGrpSpPr>
            <p:cNvPr id="243" name="Google Shape;243;p10"/>
            <p:cNvGrpSpPr/>
            <p:nvPr/>
          </p:nvGrpSpPr>
          <p:grpSpPr>
            <a:xfrm>
              <a:off x="7429678" y="334184"/>
              <a:ext cx="2373703" cy="996157"/>
              <a:chOff x="1855275" y="1547350"/>
              <a:chExt cx="154800" cy="64900"/>
            </a:xfrm>
          </p:grpSpPr>
          <p:sp>
            <p:nvSpPr>
              <p:cNvPr id="244" name="Google Shape;244;p10"/>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0"/>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10"/>
            <p:cNvGrpSpPr/>
            <p:nvPr/>
          </p:nvGrpSpPr>
          <p:grpSpPr>
            <a:xfrm>
              <a:off x="2870450" y="3544872"/>
              <a:ext cx="8305225" cy="1847869"/>
              <a:chOff x="2022628" y="3291423"/>
              <a:chExt cx="9445269" cy="2101523"/>
            </a:xfrm>
          </p:grpSpPr>
          <p:sp>
            <p:nvSpPr>
              <p:cNvPr id="250" name="Google Shape;250;p10"/>
              <p:cNvSpPr/>
              <p:nvPr/>
            </p:nvSpPr>
            <p:spPr>
              <a:xfrm flipH="1">
                <a:off x="2022628" y="4072175"/>
                <a:ext cx="8702222" cy="1320736"/>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0"/>
              <p:cNvSpPr/>
              <p:nvPr/>
            </p:nvSpPr>
            <p:spPr>
              <a:xfrm>
                <a:off x="7705000" y="3291423"/>
                <a:ext cx="3762898" cy="2101523"/>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10"/>
            <p:cNvSpPr/>
            <p:nvPr/>
          </p:nvSpPr>
          <p:spPr>
            <a:xfrm flipH="1">
              <a:off x="6425931" y="4445018"/>
              <a:ext cx="2718069" cy="698442"/>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253;p10"/>
          <p:cNvSpPr txBox="1">
            <a:spLocks noGrp="1"/>
          </p:cNvSpPr>
          <p:nvPr>
            <p:ph type="title"/>
          </p:nvPr>
        </p:nvSpPr>
        <p:spPr>
          <a:xfrm>
            <a:off x="5218239" y="1880250"/>
            <a:ext cx="3300900" cy="1383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1"/>
              </a:buClr>
              <a:buSzPts val="3200"/>
              <a:buNone/>
              <a:defRPr sz="3500">
                <a:solidFill>
                  <a:schemeClr val="accent1"/>
                </a:solidFill>
              </a:defRPr>
            </a:lvl1pPr>
            <a:lvl2pPr lvl="1">
              <a:spcBef>
                <a:spcPts val="0"/>
              </a:spcBef>
              <a:spcAft>
                <a:spcPts val="0"/>
              </a:spcAft>
              <a:buClr>
                <a:schemeClr val="accent1"/>
              </a:buClr>
              <a:buSzPts val="3200"/>
              <a:buNone/>
              <a:defRPr>
                <a:solidFill>
                  <a:schemeClr val="accent1"/>
                </a:solidFill>
                <a:latin typeface="Oxygen"/>
                <a:ea typeface="Oxygen"/>
                <a:cs typeface="Oxygen"/>
                <a:sym typeface="Oxygen"/>
              </a:defRPr>
            </a:lvl2pPr>
            <a:lvl3pPr lvl="2">
              <a:spcBef>
                <a:spcPts val="0"/>
              </a:spcBef>
              <a:spcAft>
                <a:spcPts val="0"/>
              </a:spcAft>
              <a:buClr>
                <a:schemeClr val="accent1"/>
              </a:buClr>
              <a:buSzPts val="3200"/>
              <a:buNone/>
              <a:defRPr>
                <a:solidFill>
                  <a:schemeClr val="accent1"/>
                </a:solidFill>
                <a:latin typeface="Oxygen"/>
                <a:ea typeface="Oxygen"/>
                <a:cs typeface="Oxygen"/>
                <a:sym typeface="Oxygen"/>
              </a:defRPr>
            </a:lvl3pPr>
            <a:lvl4pPr lvl="3">
              <a:spcBef>
                <a:spcPts val="0"/>
              </a:spcBef>
              <a:spcAft>
                <a:spcPts val="0"/>
              </a:spcAft>
              <a:buClr>
                <a:schemeClr val="accent1"/>
              </a:buClr>
              <a:buSzPts val="3200"/>
              <a:buNone/>
              <a:defRPr>
                <a:solidFill>
                  <a:schemeClr val="accent1"/>
                </a:solidFill>
                <a:latin typeface="Oxygen"/>
                <a:ea typeface="Oxygen"/>
                <a:cs typeface="Oxygen"/>
                <a:sym typeface="Oxygen"/>
              </a:defRPr>
            </a:lvl4pPr>
            <a:lvl5pPr lvl="4">
              <a:spcBef>
                <a:spcPts val="0"/>
              </a:spcBef>
              <a:spcAft>
                <a:spcPts val="0"/>
              </a:spcAft>
              <a:buClr>
                <a:schemeClr val="accent1"/>
              </a:buClr>
              <a:buSzPts val="3200"/>
              <a:buNone/>
              <a:defRPr>
                <a:solidFill>
                  <a:schemeClr val="accent1"/>
                </a:solidFill>
                <a:latin typeface="Oxygen"/>
                <a:ea typeface="Oxygen"/>
                <a:cs typeface="Oxygen"/>
                <a:sym typeface="Oxygen"/>
              </a:defRPr>
            </a:lvl5pPr>
            <a:lvl6pPr lvl="5">
              <a:spcBef>
                <a:spcPts val="0"/>
              </a:spcBef>
              <a:spcAft>
                <a:spcPts val="0"/>
              </a:spcAft>
              <a:buClr>
                <a:schemeClr val="accent1"/>
              </a:buClr>
              <a:buSzPts val="3200"/>
              <a:buNone/>
              <a:defRPr>
                <a:solidFill>
                  <a:schemeClr val="accent1"/>
                </a:solidFill>
                <a:latin typeface="Oxygen"/>
                <a:ea typeface="Oxygen"/>
                <a:cs typeface="Oxygen"/>
                <a:sym typeface="Oxygen"/>
              </a:defRPr>
            </a:lvl6pPr>
            <a:lvl7pPr lvl="6">
              <a:spcBef>
                <a:spcPts val="0"/>
              </a:spcBef>
              <a:spcAft>
                <a:spcPts val="0"/>
              </a:spcAft>
              <a:buClr>
                <a:schemeClr val="accent1"/>
              </a:buClr>
              <a:buSzPts val="3200"/>
              <a:buNone/>
              <a:defRPr>
                <a:solidFill>
                  <a:schemeClr val="accent1"/>
                </a:solidFill>
                <a:latin typeface="Oxygen"/>
                <a:ea typeface="Oxygen"/>
                <a:cs typeface="Oxygen"/>
                <a:sym typeface="Oxygen"/>
              </a:defRPr>
            </a:lvl7pPr>
            <a:lvl8pPr lvl="7">
              <a:spcBef>
                <a:spcPts val="0"/>
              </a:spcBef>
              <a:spcAft>
                <a:spcPts val="0"/>
              </a:spcAft>
              <a:buClr>
                <a:schemeClr val="accent1"/>
              </a:buClr>
              <a:buSzPts val="3200"/>
              <a:buNone/>
              <a:defRPr>
                <a:solidFill>
                  <a:schemeClr val="accent1"/>
                </a:solidFill>
                <a:latin typeface="Oxygen"/>
                <a:ea typeface="Oxygen"/>
                <a:cs typeface="Oxygen"/>
                <a:sym typeface="Oxygen"/>
              </a:defRPr>
            </a:lvl8pPr>
            <a:lvl9pPr lvl="8">
              <a:spcBef>
                <a:spcPts val="0"/>
              </a:spcBef>
              <a:spcAft>
                <a:spcPts val="0"/>
              </a:spcAft>
              <a:buClr>
                <a:schemeClr val="accent1"/>
              </a:buClr>
              <a:buSzPts val="3200"/>
              <a:buNone/>
              <a:defRPr>
                <a:solidFill>
                  <a:schemeClr val="accent1"/>
                </a:solidFill>
                <a:latin typeface="Oxygen"/>
                <a:ea typeface="Oxygen"/>
                <a:cs typeface="Oxygen"/>
                <a:sym typeface="Oxygen"/>
              </a:defRPr>
            </a:lvl9pPr>
          </a:lstStyle>
          <a:p>
            <a:endParaRPr/>
          </a:p>
        </p:txBody>
      </p:sp>
    </p:spTree>
    <p:extLst>
      <p:ext uri="{BB962C8B-B14F-4D97-AF65-F5344CB8AC3E}">
        <p14:creationId xmlns:p14="http://schemas.microsoft.com/office/powerpoint/2010/main" val="17167370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45"/>
        <p:cNvGrpSpPr/>
        <p:nvPr/>
      </p:nvGrpSpPr>
      <p:grpSpPr>
        <a:xfrm>
          <a:off x="0" y="0"/>
          <a:ext cx="0" cy="0"/>
          <a:chOff x="0" y="0"/>
          <a:chExt cx="0" cy="0"/>
        </a:xfrm>
      </p:grpSpPr>
    </p:spTree>
    <p:extLst>
      <p:ext uri="{BB962C8B-B14F-4D97-AF65-F5344CB8AC3E}">
        <p14:creationId xmlns:p14="http://schemas.microsoft.com/office/powerpoint/2010/main" val="5098136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1"/>
        </a:solidFill>
        <a:effectLst/>
      </p:bgPr>
    </p:bg>
    <p:spTree>
      <p:nvGrpSpPr>
        <p:cNvPr id="1" name="Shape 446"/>
        <p:cNvGrpSpPr/>
        <p:nvPr/>
      </p:nvGrpSpPr>
      <p:grpSpPr>
        <a:xfrm>
          <a:off x="0" y="0"/>
          <a:ext cx="0" cy="0"/>
          <a:chOff x="0" y="0"/>
          <a:chExt cx="0" cy="0"/>
        </a:xfrm>
      </p:grpSpPr>
    </p:spTree>
    <p:extLst>
      <p:ext uri="{BB962C8B-B14F-4D97-AF65-F5344CB8AC3E}">
        <p14:creationId xmlns:p14="http://schemas.microsoft.com/office/powerpoint/2010/main" val="3772054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78325" y="3408884"/>
            <a:ext cx="40239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19702" y="3192177"/>
            <a:ext cx="1210200" cy="11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4178325" y="4250684"/>
            <a:ext cx="4023900" cy="36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1051215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rot="-4962707">
            <a:off x="2162357" y="1893868"/>
            <a:ext cx="5280622" cy="135550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5"/>
          <p:cNvSpPr/>
          <p:nvPr/>
        </p:nvSpPr>
        <p:spPr>
          <a:xfrm>
            <a:off x="4572000" y="-125"/>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 name="Google Shape;27;p5"/>
          <p:cNvSpPr txBox="1">
            <a:spLocks noGrp="1"/>
          </p:cNvSpPr>
          <p:nvPr>
            <p:ph type="subTitle" idx="1"/>
          </p:nvPr>
        </p:nvSpPr>
        <p:spPr>
          <a:xfrm>
            <a:off x="1035658" y="2436400"/>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solidFill>
                  <a:schemeClr val="dk1"/>
                </a:solidFill>
              </a:defRPr>
            </a:lvl1pPr>
            <a:lvl2pPr lvl="1" algn="ctr" rtl="0">
              <a:lnSpc>
                <a:spcPct val="100000"/>
              </a:lnSpc>
              <a:spcBef>
                <a:spcPts val="0"/>
              </a:spcBef>
              <a:spcAft>
                <a:spcPts val="0"/>
              </a:spcAft>
              <a:buClr>
                <a:srgbClr val="FDF3E5"/>
              </a:buClr>
              <a:buSzPts val="1600"/>
              <a:buChar char="○"/>
              <a:defRPr>
                <a:solidFill>
                  <a:srgbClr val="FDF3E5"/>
                </a:solidFill>
              </a:defRPr>
            </a:lvl2pPr>
            <a:lvl3pPr lvl="2" algn="ctr" rtl="0">
              <a:lnSpc>
                <a:spcPct val="100000"/>
              </a:lnSpc>
              <a:spcBef>
                <a:spcPts val="0"/>
              </a:spcBef>
              <a:spcAft>
                <a:spcPts val="0"/>
              </a:spcAft>
              <a:buClr>
                <a:srgbClr val="FDF3E5"/>
              </a:buClr>
              <a:buSzPts val="1600"/>
              <a:buChar char="■"/>
              <a:defRPr>
                <a:solidFill>
                  <a:srgbClr val="FDF3E5"/>
                </a:solidFill>
              </a:defRPr>
            </a:lvl3pPr>
            <a:lvl4pPr lvl="3" algn="ctr" rtl="0">
              <a:lnSpc>
                <a:spcPct val="100000"/>
              </a:lnSpc>
              <a:spcBef>
                <a:spcPts val="0"/>
              </a:spcBef>
              <a:spcAft>
                <a:spcPts val="0"/>
              </a:spcAft>
              <a:buClr>
                <a:srgbClr val="FDF3E5"/>
              </a:buClr>
              <a:buSzPts val="1600"/>
              <a:buChar char="●"/>
              <a:defRPr>
                <a:solidFill>
                  <a:srgbClr val="FDF3E5"/>
                </a:solidFill>
              </a:defRPr>
            </a:lvl4pPr>
            <a:lvl5pPr lvl="4" algn="ctr" rtl="0">
              <a:lnSpc>
                <a:spcPct val="100000"/>
              </a:lnSpc>
              <a:spcBef>
                <a:spcPts val="0"/>
              </a:spcBef>
              <a:spcAft>
                <a:spcPts val="0"/>
              </a:spcAft>
              <a:buClr>
                <a:srgbClr val="FDF3E5"/>
              </a:buClr>
              <a:buSzPts val="1600"/>
              <a:buChar char="○"/>
              <a:defRPr>
                <a:solidFill>
                  <a:srgbClr val="FDF3E5"/>
                </a:solidFill>
              </a:defRPr>
            </a:lvl5pPr>
            <a:lvl6pPr lvl="5" algn="ctr" rtl="0">
              <a:lnSpc>
                <a:spcPct val="100000"/>
              </a:lnSpc>
              <a:spcBef>
                <a:spcPts val="0"/>
              </a:spcBef>
              <a:spcAft>
                <a:spcPts val="0"/>
              </a:spcAft>
              <a:buClr>
                <a:srgbClr val="FDF3E5"/>
              </a:buClr>
              <a:buSzPts val="1600"/>
              <a:buChar char="■"/>
              <a:defRPr>
                <a:solidFill>
                  <a:srgbClr val="FDF3E5"/>
                </a:solidFill>
              </a:defRPr>
            </a:lvl6pPr>
            <a:lvl7pPr lvl="6" algn="ctr" rtl="0">
              <a:lnSpc>
                <a:spcPct val="100000"/>
              </a:lnSpc>
              <a:spcBef>
                <a:spcPts val="0"/>
              </a:spcBef>
              <a:spcAft>
                <a:spcPts val="0"/>
              </a:spcAft>
              <a:buClr>
                <a:srgbClr val="FDF3E5"/>
              </a:buClr>
              <a:buSzPts val="1600"/>
              <a:buChar char="●"/>
              <a:defRPr>
                <a:solidFill>
                  <a:srgbClr val="FDF3E5"/>
                </a:solidFill>
              </a:defRPr>
            </a:lvl7pPr>
            <a:lvl8pPr lvl="7" algn="ctr" rtl="0">
              <a:lnSpc>
                <a:spcPct val="100000"/>
              </a:lnSpc>
              <a:spcBef>
                <a:spcPts val="0"/>
              </a:spcBef>
              <a:spcAft>
                <a:spcPts val="0"/>
              </a:spcAft>
              <a:buClr>
                <a:srgbClr val="FDF3E5"/>
              </a:buClr>
              <a:buSzPts val="1600"/>
              <a:buChar char="○"/>
              <a:defRPr>
                <a:solidFill>
                  <a:srgbClr val="FDF3E5"/>
                </a:solidFill>
              </a:defRPr>
            </a:lvl8pPr>
            <a:lvl9pPr lvl="8" algn="ctr" rtl="0">
              <a:lnSpc>
                <a:spcPct val="100000"/>
              </a:lnSpc>
              <a:spcBef>
                <a:spcPts val="0"/>
              </a:spcBef>
              <a:spcAft>
                <a:spcPts val="0"/>
              </a:spcAft>
              <a:buClr>
                <a:srgbClr val="FDF3E5"/>
              </a:buClr>
              <a:buSzPts val="1600"/>
              <a:buChar char="■"/>
              <a:defRPr>
                <a:solidFill>
                  <a:srgbClr val="FDF3E5"/>
                </a:solidFill>
              </a:defRPr>
            </a:lvl9pPr>
          </a:lstStyle>
          <a:p>
            <a:endParaRPr/>
          </a:p>
        </p:txBody>
      </p:sp>
      <p:sp>
        <p:nvSpPr>
          <p:cNvPr id="28" name="Google Shape;28;p5"/>
          <p:cNvSpPr txBox="1">
            <a:spLocks noGrp="1"/>
          </p:cNvSpPr>
          <p:nvPr>
            <p:ph type="subTitle" idx="2"/>
          </p:nvPr>
        </p:nvSpPr>
        <p:spPr>
          <a:xfrm>
            <a:off x="5073855" y="2436441"/>
            <a:ext cx="3034500" cy="15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Char char="●"/>
              <a:defRPr sz="1600"/>
            </a:lvl1pPr>
            <a:lvl2pPr lvl="1" algn="ctr" rtl="0">
              <a:lnSpc>
                <a:spcPct val="100000"/>
              </a:lnSpc>
              <a:spcBef>
                <a:spcPts val="0"/>
              </a:spcBef>
              <a:spcAft>
                <a:spcPts val="0"/>
              </a:spcAft>
              <a:buClr>
                <a:schemeClr val="dk1"/>
              </a:buClr>
              <a:buSzPts val="1600"/>
              <a:buChar char="○"/>
              <a:defRPr/>
            </a:lvl2pPr>
            <a:lvl3pPr lvl="2" algn="ctr" rtl="0">
              <a:lnSpc>
                <a:spcPct val="100000"/>
              </a:lnSpc>
              <a:spcBef>
                <a:spcPts val="0"/>
              </a:spcBef>
              <a:spcAft>
                <a:spcPts val="0"/>
              </a:spcAft>
              <a:buClr>
                <a:schemeClr val="dk1"/>
              </a:buClr>
              <a:buSzPts val="1600"/>
              <a:buChar char="■"/>
              <a:defRPr/>
            </a:lvl3pPr>
            <a:lvl4pPr lvl="3" algn="ctr" rtl="0">
              <a:lnSpc>
                <a:spcPct val="100000"/>
              </a:lnSpc>
              <a:spcBef>
                <a:spcPts val="0"/>
              </a:spcBef>
              <a:spcAft>
                <a:spcPts val="0"/>
              </a:spcAft>
              <a:buClr>
                <a:schemeClr val="dk1"/>
              </a:buClr>
              <a:buSzPts val="1600"/>
              <a:buChar char="●"/>
              <a:defRPr/>
            </a:lvl4pPr>
            <a:lvl5pPr lvl="4" algn="ctr" rtl="0">
              <a:lnSpc>
                <a:spcPct val="100000"/>
              </a:lnSpc>
              <a:spcBef>
                <a:spcPts val="0"/>
              </a:spcBef>
              <a:spcAft>
                <a:spcPts val="0"/>
              </a:spcAft>
              <a:buClr>
                <a:schemeClr val="dk1"/>
              </a:buClr>
              <a:buSzPts val="1600"/>
              <a:buChar char="○"/>
              <a:defRPr/>
            </a:lvl5pPr>
            <a:lvl6pPr lvl="5" algn="ctr" rtl="0">
              <a:lnSpc>
                <a:spcPct val="100000"/>
              </a:lnSpc>
              <a:spcBef>
                <a:spcPts val="0"/>
              </a:spcBef>
              <a:spcAft>
                <a:spcPts val="0"/>
              </a:spcAft>
              <a:buClr>
                <a:schemeClr val="dk1"/>
              </a:buClr>
              <a:buSzPts val="1600"/>
              <a:buChar char="■"/>
              <a:defRPr/>
            </a:lvl6pPr>
            <a:lvl7pPr lvl="6" algn="ctr" rtl="0">
              <a:lnSpc>
                <a:spcPct val="100000"/>
              </a:lnSpc>
              <a:spcBef>
                <a:spcPts val="0"/>
              </a:spcBef>
              <a:spcAft>
                <a:spcPts val="0"/>
              </a:spcAft>
              <a:buClr>
                <a:schemeClr val="dk1"/>
              </a:buClr>
              <a:buSzPts val="1600"/>
              <a:buChar char="●"/>
              <a:defRPr/>
            </a:lvl7pPr>
            <a:lvl8pPr lvl="7" algn="ctr" rtl="0">
              <a:lnSpc>
                <a:spcPct val="100000"/>
              </a:lnSpc>
              <a:spcBef>
                <a:spcPts val="0"/>
              </a:spcBef>
              <a:spcAft>
                <a:spcPts val="0"/>
              </a:spcAft>
              <a:buClr>
                <a:schemeClr val="dk1"/>
              </a:buClr>
              <a:buSzPts val="1600"/>
              <a:buChar char="○"/>
              <a:defRPr/>
            </a:lvl8pPr>
            <a:lvl9pPr lvl="8" algn="ctr" rtl="0">
              <a:lnSpc>
                <a:spcPct val="100000"/>
              </a:lnSpc>
              <a:spcBef>
                <a:spcPts val="0"/>
              </a:spcBef>
              <a:spcAft>
                <a:spcPts val="0"/>
              </a:spcAft>
              <a:buClr>
                <a:schemeClr val="dk1"/>
              </a:buClr>
              <a:buSzPts val="1600"/>
              <a:buChar char="■"/>
              <a:defRPr/>
            </a:lvl9pPr>
          </a:lstStyle>
          <a:p>
            <a:endParaRPr/>
          </a:p>
        </p:txBody>
      </p:sp>
      <p:sp>
        <p:nvSpPr>
          <p:cNvPr id="29" name="Google Shape;29;p5"/>
          <p:cNvSpPr txBox="1">
            <a:spLocks noGrp="1"/>
          </p:cNvSpPr>
          <p:nvPr>
            <p:ph type="subTitle" idx="3"/>
          </p:nvPr>
        </p:nvSpPr>
        <p:spPr>
          <a:xfrm>
            <a:off x="1035645"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0" name="Google Shape;30;p5"/>
          <p:cNvSpPr txBox="1">
            <a:spLocks noGrp="1"/>
          </p:cNvSpPr>
          <p:nvPr>
            <p:ph type="subTitle" idx="4"/>
          </p:nvPr>
        </p:nvSpPr>
        <p:spPr>
          <a:xfrm>
            <a:off x="5073846" y="2061125"/>
            <a:ext cx="30345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31" name="Google Shape;31;p5"/>
          <p:cNvSpPr/>
          <p:nvPr/>
        </p:nvSpPr>
        <p:spPr>
          <a:xfrm>
            <a:off x="-480225" y="3990750"/>
            <a:ext cx="2728800" cy="1474750"/>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5"/>
          <p:cNvSpPr/>
          <p:nvPr/>
        </p:nvSpPr>
        <p:spPr>
          <a:xfrm>
            <a:off x="7411956" y="-805646"/>
            <a:ext cx="2431301" cy="1938903"/>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5"/>
          <p:cNvSpPr/>
          <p:nvPr/>
        </p:nvSpPr>
        <p:spPr>
          <a:xfrm rot="-5837202" flipH="1">
            <a:off x="3109217" y="3325661"/>
            <a:ext cx="2925549" cy="750941"/>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9065704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6" name="Google Shape;36;p6"/>
          <p:cNvGrpSpPr/>
          <p:nvPr/>
        </p:nvGrpSpPr>
        <p:grpSpPr>
          <a:xfrm>
            <a:off x="-94450" y="2444826"/>
            <a:ext cx="673561" cy="2698675"/>
            <a:chOff x="-94450" y="2444825"/>
            <a:chExt cx="673561" cy="2698675"/>
          </a:xfrm>
        </p:grpSpPr>
        <p:sp>
          <p:nvSpPr>
            <p:cNvPr id="37" name="Google Shape;37;p6"/>
            <p:cNvSpPr/>
            <p:nvPr/>
          </p:nvSpPr>
          <p:spPr>
            <a:xfrm>
              <a:off x="4801" y="2462450"/>
              <a:ext cx="551509" cy="253440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6"/>
            <p:cNvSpPr/>
            <p:nvPr/>
          </p:nvSpPr>
          <p:spPr>
            <a:xfrm>
              <a:off x="-94450" y="2444825"/>
              <a:ext cx="673561"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 name="Google Shape;39;p6"/>
          <p:cNvSpPr/>
          <p:nvPr/>
        </p:nvSpPr>
        <p:spPr>
          <a:xfrm rot="6761597">
            <a:off x="7553443" y="654592"/>
            <a:ext cx="2992964" cy="145484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562223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sp>
        <p:nvSpPr>
          <p:cNvPr id="50" name="Google Shape;50;p8"/>
          <p:cNvSpPr/>
          <p:nvPr/>
        </p:nvSpPr>
        <p:spPr>
          <a:xfrm rot="5400000" flipH="1">
            <a:off x="6672904" y="2875683"/>
            <a:ext cx="1501147" cy="346021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8"/>
          <p:cNvSpPr/>
          <p:nvPr/>
        </p:nvSpPr>
        <p:spPr>
          <a:xfrm rot="5400000" flipH="1">
            <a:off x="6418721" y="2867570"/>
            <a:ext cx="1833359" cy="368450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8"/>
          <p:cNvSpPr txBox="1">
            <a:spLocks noGrp="1"/>
          </p:cNvSpPr>
          <p:nvPr>
            <p:ph type="title"/>
          </p:nvPr>
        </p:nvSpPr>
        <p:spPr>
          <a:xfrm>
            <a:off x="1388100" y="1931400"/>
            <a:ext cx="6367800" cy="128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 name="Google Shape;53;p8"/>
          <p:cNvSpPr/>
          <p:nvPr/>
        </p:nvSpPr>
        <p:spPr>
          <a:xfrm rot="5400000">
            <a:off x="1114403" y="-1246795"/>
            <a:ext cx="1576573" cy="363407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p:nvPr/>
        </p:nvSpPr>
        <p:spPr>
          <a:xfrm rot="5400000">
            <a:off x="847448" y="-1473827"/>
            <a:ext cx="1925477" cy="386963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8"/>
          <p:cNvSpPr/>
          <p:nvPr/>
        </p:nvSpPr>
        <p:spPr>
          <a:xfrm>
            <a:off x="8675467" y="3575709"/>
            <a:ext cx="253361" cy="20551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8"/>
          <p:cNvSpPr/>
          <p:nvPr/>
        </p:nvSpPr>
        <p:spPr>
          <a:xfrm>
            <a:off x="8427202" y="3282951"/>
            <a:ext cx="341131" cy="283877"/>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8"/>
          <p:cNvSpPr/>
          <p:nvPr/>
        </p:nvSpPr>
        <p:spPr>
          <a:xfrm>
            <a:off x="8819087" y="3351685"/>
            <a:ext cx="180367" cy="146514"/>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8"/>
          <p:cNvSpPr/>
          <p:nvPr/>
        </p:nvSpPr>
        <p:spPr>
          <a:xfrm rot="6196217" flipH="1">
            <a:off x="157941" y="14735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8"/>
          <p:cNvSpPr/>
          <p:nvPr/>
        </p:nvSpPr>
        <p:spPr>
          <a:xfrm rot="6196217" flipH="1">
            <a:off x="321773" y="17024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8"/>
          <p:cNvSpPr/>
          <p:nvPr/>
        </p:nvSpPr>
        <p:spPr>
          <a:xfrm rot="6196217" flipH="1">
            <a:off x="481253" y="1456176"/>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5541341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2" name="Google Shape;62;p9"/>
          <p:cNvSpPr/>
          <p:nvPr/>
        </p:nvSpPr>
        <p:spPr>
          <a:xfrm>
            <a:off x="4782033" y="-128"/>
            <a:ext cx="43623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9"/>
          <p:cNvSpPr/>
          <p:nvPr/>
        </p:nvSpPr>
        <p:spPr>
          <a:xfrm rot="-5851870" flipH="1">
            <a:off x="2079162" y="2009631"/>
            <a:ext cx="5271575" cy="1238298"/>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9"/>
          <p:cNvSpPr txBox="1">
            <a:spLocks noGrp="1"/>
          </p:cNvSpPr>
          <p:nvPr>
            <p:ph type="title"/>
          </p:nvPr>
        </p:nvSpPr>
        <p:spPr>
          <a:xfrm>
            <a:off x="4716550" y="2502866"/>
            <a:ext cx="37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9"/>
          <p:cNvSpPr txBox="1">
            <a:spLocks noGrp="1"/>
          </p:cNvSpPr>
          <p:nvPr>
            <p:ph type="title" idx="2" hasCustomPrompt="1"/>
          </p:nvPr>
        </p:nvSpPr>
        <p:spPr>
          <a:xfrm>
            <a:off x="4716550" y="1491140"/>
            <a:ext cx="1043100" cy="95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9"/>
          <p:cNvSpPr txBox="1">
            <a:spLocks noGrp="1"/>
          </p:cNvSpPr>
          <p:nvPr>
            <p:ph type="subTitle" idx="1"/>
          </p:nvPr>
        </p:nvSpPr>
        <p:spPr>
          <a:xfrm>
            <a:off x="4716550" y="3405525"/>
            <a:ext cx="3714300" cy="360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None/>
              <a:defRPr sz="2000">
                <a:solidFill>
                  <a:schemeClr val="dk1"/>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endParaRPr/>
          </a:p>
        </p:txBody>
      </p:sp>
      <p:sp>
        <p:nvSpPr>
          <p:cNvPr id="67" name="Google Shape;67;p9"/>
          <p:cNvSpPr/>
          <p:nvPr/>
        </p:nvSpPr>
        <p:spPr>
          <a:xfrm rot="-7551238">
            <a:off x="7067749" y="300444"/>
            <a:ext cx="2138372" cy="1160501"/>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9"/>
          <p:cNvSpPr/>
          <p:nvPr/>
        </p:nvSpPr>
        <p:spPr>
          <a:xfrm>
            <a:off x="8381698" y="1154287"/>
            <a:ext cx="328419" cy="26639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9"/>
          <p:cNvSpPr/>
          <p:nvPr/>
        </p:nvSpPr>
        <p:spPr>
          <a:xfrm>
            <a:off x="8059875" y="774802"/>
            <a:ext cx="442190" cy="36797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9"/>
          <p:cNvSpPr/>
          <p:nvPr/>
        </p:nvSpPr>
        <p:spPr>
          <a:xfrm>
            <a:off x="8567870" y="863898"/>
            <a:ext cx="233800" cy="18991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9"/>
          <p:cNvSpPr/>
          <p:nvPr/>
        </p:nvSpPr>
        <p:spPr>
          <a:xfrm rot="694459">
            <a:off x="-41858" y="4179928"/>
            <a:ext cx="2659023" cy="1443060"/>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9"/>
          <p:cNvSpPr/>
          <p:nvPr/>
        </p:nvSpPr>
        <p:spPr>
          <a:xfrm rot="6196217" flipH="1">
            <a:off x="599166" y="4394768"/>
            <a:ext cx="266110" cy="215851"/>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9"/>
          <p:cNvSpPr/>
          <p:nvPr/>
        </p:nvSpPr>
        <p:spPr>
          <a:xfrm rot="6196217" flipH="1">
            <a:off x="762998" y="4623660"/>
            <a:ext cx="358297" cy="298162"/>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9"/>
          <p:cNvSpPr/>
          <p:nvPr/>
        </p:nvSpPr>
        <p:spPr>
          <a:xfrm rot="6196217" flipH="1">
            <a:off x="922478" y="4377377"/>
            <a:ext cx="189443" cy="153886"/>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292296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
        <p:cNvGrpSpPr/>
        <p:nvPr/>
      </p:nvGrpSpPr>
      <p:grpSpPr>
        <a:xfrm>
          <a:off x="0" y="0"/>
          <a:ext cx="0" cy="0"/>
          <a:chOff x="0" y="0"/>
          <a:chExt cx="0" cy="0"/>
        </a:xfrm>
      </p:grpSpPr>
      <p:sp>
        <p:nvSpPr>
          <p:cNvPr id="76" name="Google Shape;76;p10"/>
          <p:cNvSpPr/>
          <p:nvPr/>
        </p:nvSpPr>
        <p:spPr>
          <a:xfrm rot="5400000">
            <a:off x="1123347" y="-769322"/>
            <a:ext cx="1126956" cy="3454350"/>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0"/>
          <p:cNvSpPr txBox="1">
            <a:spLocks noGrp="1"/>
          </p:cNvSpPr>
          <p:nvPr>
            <p:ph type="title"/>
          </p:nvPr>
        </p:nvSpPr>
        <p:spPr>
          <a:xfrm>
            <a:off x="788125" y="699450"/>
            <a:ext cx="2529300" cy="503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8" name="Google Shape;78;p10"/>
          <p:cNvSpPr/>
          <p:nvPr/>
        </p:nvSpPr>
        <p:spPr>
          <a:xfrm rot="1360092">
            <a:off x="-2842" y="4179888"/>
            <a:ext cx="2608726" cy="1415764"/>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0"/>
          <p:cNvSpPr/>
          <p:nvPr/>
        </p:nvSpPr>
        <p:spPr>
          <a:xfrm rot="-8100000">
            <a:off x="7445026" y="-99893"/>
            <a:ext cx="2467088" cy="1338896"/>
          </a:xfrm>
          <a:custGeom>
            <a:avLst/>
            <a:gdLst/>
            <a:ahLst/>
            <a:cxnLst/>
            <a:rect l="l" t="t" r="r" b="b"/>
            <a:pathLst>
              <a:path w="125752" h="68246" extrusionOk="0">
                <a:moveTo>
                  <a:pt x="47513" y="0"/>
                </a:moveTo>
                <a:cubicBezTo>
                  <a:pt x="29504" y="0"/>
                  <a:pt x="15679" y="18374"/>
                  <a:pt x="8437" y="30724"/>
                </a:cubicBezTo>
                <a:cubicBezTo>
                  <a:pt x="4207" y="37910"/>
                  <a:pt x="0" y="53510"/>
                  <a:pt x="478" y="68245"/>
                </a:cubicBezTo>
                <a:lnTo>
                  <a:pt x="1160" y="68222"/>
                </a:lnTo>
                <a:cubicBezTo>
                  <a:pt x="659" y="53623"/>
                  <a:pt x="4844" y="38183"/>
                  <a:pt x="9005" y="31065"/>
                </a:cubicBezTo>
                <a:cubicBezTo>
                  <a:pt x="13303" y="23743"/>
                  <a:pt x="20307" y="13647"/>
                  <a:pt x="29221" y="7188"/>
                </a:cubicBezTo>
                <a:cubicBezTo>
                  <a:pt x="35215" y="2837"/>
                  <a:pt x="41318" y="659"/>
                  <a:pt x="47462" y="659"/>
                </a:cubicBezTo>
                <a:cubicBezTo>
                  <a:pt x="51014" y="659"/>
                  <a:pt x="54580" y="1387"/>
                  <a:pt x="58146" y="2845"/>
                </a:cubicBezTo>
                <a:cubicBezTo>
                  <a:pt x="69152" y="7348"/>
                  <a:pt x="73905" y="17103"/>
                  <a:pt x="78498" y="26540"/>
                </a:cubicBezTo>
                <a:cubicBezTo>
                  <a:pt x="82273" y="34272"/>
                  <a:pt x="86162" y="42276"/>
                  <a:pt x="93461" y="47256"/>
                </a:cubicBezTo>
                <a:cubicBezTo>
                  <a:pt x="99094" y="51075"/>
                  <a:pt x="110048" y="54445"/>
                  <a:pt x="120120" y="54445"/>
                </a:cubicBezTo>
                <a:cubicBezTo>
                  <a:pt x="122044" y="54445"/>
                  <a:pt x="123936" y="54322"/>
                  <a:pt x="125752" y="54055"/>
                </a:cubicBezTo>
                <a:lnTo>
                  <a:pt x="125638" y="53396"/>
                </a:lnTo>
                <a:cubicBezTo>
                  <a:pt x="123855" y="53654"/>
                  <a:pt x="121999" y="53773"/>
                  <a:pt x="120112" y="53773"/>
                </a:cubicBezTo>
                <a:cubicBezTo>
                  <a:pt x="110182" y="53773"/>
                  <a:pt x="99389" y="50471"/>
                  <a:pt x="93848" y="46688"/>
                </a:cubicBezTo>
                <a:cubicBezTo>
                  <a:pt x="86685" y="41821"/>
                  <a:pt x="82819" y="33908"/>
                  <a:pt x="79112" y="26244"/>
                </a:cubicBezTo>
                <a:cubicBezTo>
                  <a:pt x="74451" y="16716"/>
                  <a:pt x="69652" y="6825"/>
                  <a:pt x="58396" y="2231"/>
                </a:cubicBezTo>
                <a:cubicBezTo>
                  <a:pt x="54624" y="685"/>
                  <a:pt x="50990" y="0"/>
                  <a:pt x="47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08801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0"/>
        <p:cNvGrpSpPr/>
        <p:nvPr/>
      </p:nvGrpSpPr>
      <p:grpSpPr>
        <a:xfrm>
          <a:off x="0" y="0"/>
          <a:ext cx="0" cy="0"/>
          <a:chOff x="0" y="0"/>
          <a:chExt cx="0" cy="0"/>
        </a:xfrm>
      </p:grpSpPr>
      <p:grpSp>
        <p:nvGrpSpPr>
          <p:cNvPr id="81" name="Google Shape;81;p11"/>
          <p:cNvGrpSpPr/>
          <p:nvPr/>
        </p:nvGrpSpPr>
        <p:grpSpPr>
          <a:xfrm>
            <a:off x="-256875" y="539500"/>
            <a:ext cx="9644009" cy="4051704"/>
            <a:chOff x="-256875" y="539500"/>
            <a:chExt cx="9644009" cy="4051704"/>
          </a:xfrm>
        </p:grpSpPr>
        <p:sp>
          <p:nvSpPr>
            <p:cNvPr id="82" name="Google Shape;82;p11"/>
            <p:cNvSpPr/>
            <p:nvPr/>
          </p:nvSpPr>
          <p:spPr>
            <a:xfrm rot="468633">
              <a:off x="-77797" y="2145932"/>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1"/>
            <p:cNvSpPr/>
            <p:nvPr/>
          </p:nvSpPr>
          <p:spPr>
            <a:xfrm rot="5400000">
              <a:off x="3803287" y="-2120330"/>
              <a:ext cx="1537462" cy="9380913"/>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1"/>
            <p:cNvSpPr/>
            <p:nvPr/>
          </p:nvSpPr>
          <p:spPr>
            <a:xfrm rot="468633">
              <a:off x="-77797" y="1143263"/>
              <a:ext cx="9285852" cy="1841509"/>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5" name="Google Shape;85;p11"/>
          <p:cNvSpPr txBox="1">
            <a:spLocks noGrp="1"/>
          </p:cNvSpPr>
          <p:nvPr>
            <p:ph type="title" hasCustomPrompt="1"/>
          </p:nvPr>
        </p:nvSpPr>
        <p:spPr>
          <a:xfrm>
            <a:off x="1473750" y="1692776"/>
            <a:ext cx="6196500" cy="12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6" name="Google Shape;86;p11"/>
          <p:cNvSpPr txBox="1">
            <a:spLocks noGrp="1"/>
          </p:cNvSpPr>
          <p:nvPr>
            <p:ph type="body" idx="1"/>
          </p:nvPr>
        </p:nvSpPr>
        <p:spPr>
          <a:xfrm>
            <a:off x="1473750" y="2980707"/>
            <a:ext cx="6196500" cy="373500"/>
          </a:xfrm>
          <a:prstGeom prst="rect">
            <a:avLst/>
          </a:prstGeom>
        </p:spPr>
        <p:txBody>
          <a:bodyPr spcFirstLastPara="1" wrap="square" lIns="91425" tIns="91425" rIns="91425" bIns="91425" anchor="ctr" anchorCtr="0">
            <a:noAutofit/>
          </a:bodyPr>
          <a:lstStyle>
            <a:lvl1pPr marL="457189" lvl="0" indent="-330192" algn="ctr">
              <a:lnSpc>
                <a:spcPct val="100000"/>
              </a:lnSpc>
              <a:spcBef>
                <a:spcPts val="0"/>
              </a:spcBef>
              <a:spcAft>
                <a:spcPts val="0"/>
              </a:spcAft>
              <a:buSzPts val="1600"/>
              <a:buChar char="●"/>
              <a:defRPr sz="2000"/>
            </a:lvl1pPr>
            <a:lvl2pPr marL="914378" lvl="1" indent="-330192" algn="ctr">
              <a:spcBef>
                <a:spcPts val="0"/>
              </a:spcBef>
              <a:spcAft>
                <a:spcPts val="0"/>
              </a:spcAft>
              <a:buSzPts val="1600"/>
              <a:buChar char="○"/>
              <a:defRPr/>
            </a:lvl2pPr>
            <a:lvl3pPr marL="1371566" lvl="2" indent="-330192" algn="ctr">
              <a:spcBef>
                <a:spcPts val="1600"/>
              </a:spcBef>
              <a:spcAft>
                <a:spcPts val="0"/>
              </a:spcAft>
              <a:buSzPts val="1600"/>
              <a:buChar char="■"/>
              <a:defRPr/>
            </a:lvl3pPr>
            <a:lvl4pPr marL="1828754" lvl="3" indent="-330192" algn="ctr">
              <a:spcBef>
                <a:spcPts val="1600"/>
              </a:spcBef>
              <a:spcAft>
                <a:spcPts val="0"/>
              </a:spcAft>
              <a:buSzPts val="1600"/>
              <a:buChar char="●"/>
              <a:defRPr/>
            </a:lvl4pPr>
            <a:lvl5pPr marL="2285943" lvl="4" indent="-330192" algn="ctr">
              <a:spcBef>
                <a:spcPts val="1600"/>
              </a:spcBef>
              <a:spcAft>
                <a:spcPts val="0"/>
              </a:spcAft>
              <a:buSzPts val="1600"/>
              <a:buChar char="○"/>
              <a:defRPr/>
            </a:lvl5pPr>
            <a:lvl6pPr marL="2743132" lvl="5" indent="-330192" algn="ctr">
              <a:spcBef>
                <a:spcPts val="1600"/>
              </a:spcBef>
              <a:spcAft>
                <a:spcPts val="0"/>
              </a:spcAft>
              <a:buSzPts val="1600"/>
              <a:buChar char="■"/>
              <a:defRPr/>
            </a:lvl6pPr>
            <a:lvl7pPr marL="3200320" lvl="6" indent="-330192" algn="ctr">
              <a:spcBef>
                <a:spcPts val="1600"/>
              </a:spcBef>
              <a:spcAft>
                <a:spcPts val="0"/>
              </a:spcAft>
              <a:buSzPts val="1600"/>
              <a:buChar char="●"/>
              <a:defRPr/>
            </a:lvl7pPr>
            <a:lvl8pPr marL="3657509" lvl="7" indent="-330192" algn="ctr">
              <a:spcBef>
                <a:spcPts val="1600"/>
              </a:spcBef>
              <a:spcAft>
                <a:spcPts val="0"/>
              </a:spcAft>
              <a:buSzPts val="1600"/>
              <a:buChar char="○"/>
              <a:defRPr/>
            </a:lvl8pPr>
            <a:lvl9pPr marL="4114697" lvl="8" indent="-330192" algn="ctr">
              <a:spcBef>
                <a:spcPts val="1600"/>
              </a:spcBef>
              <a:spcAft>
                <a:spcPts val="1600"/>
              </a:spcAft>
              <a:buSzPts val="1600"/>
              <a:buChar char="■"/>
              <a:defRPr/>
            </a:lvl9pPr>
          </a:lstStyle>
          <a:p>
            <a:endParaRPr/>
          </a:p>
        </p:txBody>
      </p:sp>
    </p:spTree>
    <p:extLst>
      <p:ext uri="{BB962C8B-B14F-4D97-AF65-F5344CB8AC3E}">
        <p14:creationId xmlns:p14="http://schemas.microsoft.com/office/powerpoint/2010/main" val="21293759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06136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298"/>
        <p:cNvGrpSpPr/>
        <p:nvPr/>
      </p:nvGrpSpPr>
      <p:grpSpPr>
        <a:xfrm>
          <a:off x="0" y="0"/>
          <a:ext cx="0" cy="0"/>
          <a:chOff x="0" y="0"/>
          <a:chExt cx="0" cy="0"/>
        </a:xfrm>
      </p:grpSpPr>
      <p:grpSp>
        <p:nvGrpSpPr>
          <p:cNvPr id="299" name="Google Shape;299;p13"/>
          <p:cNvGrpSpPr/>
          <p:nvPr/>
        </p:nvGrpSpPr>
        <p:grpSpPr>
          <a:xfrm>
            <a:off x="-1183512" y="245676"/>
            <a:ext cx="2573952" cy="1080676"/>
            <a:chOff x="1855275" y="1547350"/>
            <a:chExt cx="154800" cy="64900"/>
          </a:xfrm>
        </p:grpSpPr>
        <p:sp>
          <p:nvSpPr>
            <p:cNvPr id="300" name="Google Shape;300;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13"/>
          <p:cNvGrpSpPr/>
          <p:nvPr/>
        </p:nvGrpSpPr>
        <p:grpSpPr>
          <a:xfrm>
            <a:off x="7862811" y="780079"/>
            <a:ext cx="565779" cy="237242"/>
            <a:chOff x="1855275" y="1547350"/>
            <a:chExt cx="154800" cy="64900"/>
          </a:xfrm>
        </p:grpSpPr>
        <p:sp>
          <p:nvSpPr>
            <p:cNvPr id="306" name="Google Shape;306;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8878324" y="885388"/>
            <a:ext cx="1355150" cy="568556"/>
            <a:chOff x="1855275" y="1547350"/>
            <a:chExt cx="154800" cy="64900"/>
          </a:xfrm>
        </p:grpSpPr>
        <p:sp>
          <p:nvSpPr>
            <p:cNvPr id="312" name="Google Shape;312;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 name="Google Shape;317;p13"/>
          <p:cNvGrpSpPr/>
          <p:nvPr/>
        </p:nvGrpSpPr>
        <p:grpSpPr>
          <a:xfrm>
            <a:off x="8949008" y="411890"/>
            <a:ext cx="425437" cy="178417"/>
            <a:chOff x="1855275" y="1547350"/>
            <a:chExt cx="154800" cy="64900"/>
          </a:xfrm>
        </p:grpSpPr>
        <p:sp>
          <p:nvSpPr>
            <p:cNvPr id="318" name="Google Shape;318;p13"/>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3"/>
          <p:cNvSpPr txBox="1">
            <a:spLocks noGrp="1"/>
          </p:cNvSpPr>
          <p:nvPr>
            <p:ph type="subTitle" idx="1"/>
          </p:nvPr>
        </p:nvSpPr>
        <p:spPr>
          <a:xfrm>
            <a:off x="27285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4" name="Google Shape;324;p13"/>
          <p:cNvSpPr txBox="1">
            <a:spLocks noGrp="1"/>
          </p:cNvSpPr>
          <p:nvPr>
            <p:ph type="subTitle" idx="2"/>
          </p:nvPr>
        </p:nvSpPr>
        <p:spPr>
          <a:xfrm>
            <a:off x="27315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5" name="Google Shape;325;p13"/>
          <p:cNvSpPr txBox="1">
            <a:spLocks noGrp="1"/>
          </p:cNvSpPr>
          <p:nvPr>
            <p:ph type="title" hasCustomPrompt="1"/>
          </p:nvPr>
        </p:nvSpPr>
        <p:spPr>
          <a:xfrm>
            <a:off x="12688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6" name="Google Shape;326;p13"/>
          <p:cNvSpPr txBox="1">
            <a:spLocks noGrp="1"/>
          </p:cNvSpPr>
          <p:nvPr>
            <p:ph type="subTitle" idx="3"/>
          </p:nvPr>
        </p:nvSpPr>
        <p:spPr>
          <a:xfrm>
            <a:off x="6107925" y="168669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27" name="Google Shape;327;p13"/>
          <p:cNvSpPr txBox="1">
            <a:spLocks noGrp="1"/>
          </p:cNvSpPr>
          <p:nvPr>
            <p:ph type="subTitle" idx="4"/>
          </p:nvPr>
        </p:nvSpPr>
        <p:spPr>
          <a:xfrm>
            <a:off x="6110900" y="1911825"/>
            <a:ext cx="2145300" cy="691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28" name="Google Shape;328;p13"/>
          <p:cNvSpPr txBox="1">
            <a:spLocks noGrp="1"/>
          </p:cNvSpPr>
          <p:nvPr>
            <p:ph type="title" idx="5" hasCustomPrompt="1"/>
          </p:nvPr>
        </p:nvSpPr>
        <p:spPr>
          <a:xfrm>
            <a:off x="4648200" y="167186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29" name="Google Shape;329;p13"/>
          <p:cNvSpPr txBox="1">
            <a:spLocks noGrp="1"/>
          </p:cNvSpPr>
          <p:nvPr>
            <p:ph type="subTitle" idx="6"/>
          </p:nvPr>
        </p:nvSpPr>
        <p:spPr>
          <a:xfrm>
            <a:off x="27285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0" name="Google Shape;330;p13"/>
          <p:cNvSpPr txBox="1">
            <a:spLocks noGrp="1"/>
          </p:cNvSpPr>
          <p:nvPr>
            <p:ph type="subTitle" idx="7"/>
          </p:nvPr>
        </p:nvSpPr>
        <p:spPr>
          <a:xfrm>
            <a:off x="27315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1" name="Google Shape;331;p13"/>
          <p:cNvSpPr txBox="1">
            <a:spLocks noGrp="1"/>
          </p:cNvSpPr>
          <p:nvPr>
            <p:ph type="title" idx="8" hasCustomPrompt="1"/>
          </p:nvPr>
        </p:nvSpPr>
        <p:spPr>
          <a:xfrm>
            <a:off x="12688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2" name="Google Shape;332;p13"/>
          <p:cNvSpPr txBox="1">
            <a:spLocks noGrp="1"/>
          </p:cNvSpPr>
          <p:nvPr>
            <p:ph type="subTitle" idx="9"/>
          </p:nvPr>
        </p:nvSpPr>
        <p:spPr>
          <a:xfrm>
            <a:off x="6107925" y="3031748"/>
            <a:ext cx="2145300" cy="258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1600"/>
              <a:buFont typeface="Bebas Neue"/>
              <a:buNone/>
              <a:defRPr sz="2200" b="1">
                <a:solidFill>
                  <a:schemeClr val="accent2"/>
                </a:solidFill>
                <a:latin typeface="Bebas Neue"/>
                <a:ea typeface="Bebas Neue"/>
                <a:cs typeface="Bebas Neue"/>
                <a:sym typeface="Bebas Neue"/>
              </a:defRPr>
            </a:lvl1pPr>
            <a:lvl2pPr lvl="1"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2pPr>
            <a:lvl3pPr lvl="2"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3pPr>
            <a:lvl4pPr lvl="3"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4pPr>
            <a:lvl5pPr lvl="4"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5pPr>
            <a:lvl6pPr lvl="5"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6pPr>
            <a:lvl7pPr lvl="6"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7pPr>
            <a:lvl8pPr lvl="7"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8pPr>
            <a:lvl9pPr lvl="8" rtl="0">
              <a:spcBef>
                <a:spcPts val="0"/>
              </a:spcBef>
              <a:spcAft>
                <a:spcPts val="0"/>
              </a:spcAft>
              <a:buClr>
                <a:schemeClr val="accent2"/>
              </a:buClr>
              <a:buSzPts val="1600"/>
              <a:buFont typeface="Bebas Neue"/>
              <a:buNone/>
              <a:defRPr sz="1600" b="1">
                <a:solidFill>
                  <a:schemeClr val="accent2"/>
                </a:solidFill>
                <a:latin typeface="Bebas Neue"/>
                <a:ea typeface="Bebas Neue"/>
                <a:cs typeface="Bebas Neue"/>
                <a:sym typeface="Bebas Neue"/>
              </a:defRPr>
            </a:lvl9pPr>
          </a:lstStyle>
          <a:p>
            <a:endParaRPr/>
          </a:p>
        </p:txBody>
      </p:sp>
      <p:sp>
        <p:nvSpPr>
          <p:cNvPr id="333" name="Google Shape;333;p13"/>
          <p:cNvSpPr txBox="1">
            <a:spLocks noGrp="1"/>
          </p:cNvSpPr>
          <p:nvPr>
            <p:ph type="subTitle" idx="13"/>
          </p:nvPr>
        </p:nvSpPr>
        <p:spPr>
          <a:xfrm>
            <a:off x="6110900" y="3256875"/>
            <a:ext cx="2145300" cy="73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sp>
        <p:nvSpPr>
          <p:cNvPr id="334" name="Google Shape;334;p13"/>
          <p:cNvSpPr txBox="1">
            <a:spLocks noGrp="1"/>
          </p:cNvSpPr>
          <p:nvPr>
            <p:ph type="title" idx="14" hasCustomPrompt="1"/>
          </p:nvPr>
        </p:nvSpPr>
        <p:spPr>
          <a:xfrm>
            <a:off x="4648200" y="3016914"/>
            <a:ext cx="1500900" cy="732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6000"/>
              <a:buNone/>
              <a:defRPr sz="70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r>
              <a:t>xx%</a:t>
            </a:r>
          </a:p>
        </p:txBody>
      </p:sp>
      <p:sp>
        <p:nvSpPr>
          <p:cNvPr id="335" name="Google Shape;335;p13"/>
          <p:cNvSpPr txBox="1">
            <a:spLocks noGrp="1"/>
          </p:cNvSpPr>
          <p:nvPr>
            <p:ph type="title" idx="15"/>
          </p:nvPr>
        </p:nvSpPr>
        <p:spPr>
          <a:xfrm>
            <a:off x="1038525" y="415353"/>
            <a:ext cx="70668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3200"/>
              <a:buNone/>
              <a:defRPr>
                <a:solidFill>
                  <a:schemeClr val="accent1"/>
                </a:solidFill>
              </a:defRPr>
            </a:lvl1pPr>
            <a:lvl2pPr lvl="1" rtl="0">
              <a:spcBef>
                <a:spcPts val="0"/>
              </a:spcBef>
              <a:spcAft>
                <a:spcPts val="0"/>
              </a:spcAft>
              <a:buClr>
                <a:schemeClr val="accent1"/>
              </a:buClr>
              <a:buSzPts val="3200"/>
              <a:buNone/>
              <a:defRPr>
                <a:solidFill>
                  <a:schemeClr val="accent1"/>
                </a:solidFill>
              </a:defRPr>
            </a:lvl2pPr>
            <a:lvl3pPr lvl="2" rtl="0">
              <a:spcBef>
                <a:spcPts val="0"/>
              </a:spcBef>
              <a:spcAft>
                <a:spcPts val="0"/>
              </a:spcAft>
              <a:buClr>
                <a:schemeClr val="accent1"/>
              </a:buClr>
              <a:buSzPts val="3200"/>
              <a:buNone/>
              <a:defRPr>
                <a:solidFill>
                  <a:schemeClr val="accent1"/>
                </a:solidFill>
              </a:defRPr>
            </a:lvl3pPr>
            <a:lvl4pPr lvl="3" rtl="0">
              <a:spcBef>
                <a:spcPts val="0"/>
              </a:spcBef>
              <a:spcAft>
                <a:spcPts val="0"/>
              </a:spcAft>
              <a:buClr>
                <a:schemeClr val="accent1"/>
              </a:buClr>
              <a:buSzPts val="3200"/>
              <a:buNone/>
              <a:defRPr>
                <a:solidFill>
                  <a:schemeClr val="accent1"/>
                </a:solidFill>
              </a:defRPr>
            </a:lvl4pPr>
            <a:lvl5pPr lvl="4" rtl="0">
              <a:spcBef>
                <a:spcPts val="0"/>
              </a:spcBef>
              <a:spcAft>
                <a:spcPts val="0"/>
              </a:spcAft>
              <a:buClr>
                <a:schemeClr val="accent1"/>
              </a:buClr>
              <a:buSzPts val="3200"/>
              <a:buNone/>
              <a:defRPr>
                <a:solidFill>
                  <a:schemeClr val="accent1"/>
                </a:solidFill>
              </a:defRPr>
            </a:lvl5pPr>
            <a:lvl6pPr lvl="5" rtl="0">
              <a:spcBef>
                <a:spcPts val="0"/>
              </a:spcBef>
              <a:spcAft>
                <a:spcPts val="0"/>
              </a:spcAft>
              <a:buClr>
                <a:schemeClr val="accent1"/>
              </a:buClr>
              <a:buSzPts val="3200"/>
              <a:buNone/>
              <a:defRPr>
                <a:solidFill>
                  <a:schemeClr val="accent1"/>
                </a:solidFill>
              </a:defRPr>
            </a:lvl6pPr>
            <a:lvl7pPr lvl="6" rtl="0">
              <a:spcBef>
                <a:spcPts val="0"/>
              </a:spcBef>
              <a:spcAft>
                <a:spcPts val="0"/>
              </a:spcAft>
              <a:buClr>
                <a:schemeClr val="accent1"/>
              </a:buClr>
              <a:buSzPts val="3200"/>
              <a:buNone/>
              <a:defRPr>
                <a:solidFill>
                  <a:schemeClr val="accent1"/>
                </a:solidFill>
              </a:defRPr>
            </a:lvl7pPr>
            <a:lvl8pPr lvl="7" rtl="0">
              <a:spcBef>
                <a:spcPts val="0"/>
              </a:spcBef>
              <a:spcAft>
                <a:spcPts val="0"/>
              </a:spcAft>
              <a:buClr>
                <a:schemeClr val="accent1"/>
              </a:buClr>
              <a:buSzPts val="3200"/>
              <a:buNone/>
              <a:defRPr>
                <a:solidFill>
                  <a:schemeClr val="accent1"/>
                </a:solidFill>
              </a:defRPr>
            </a:lvl8pPr>
            <a:lvl9pPr lvl="8" rtl="0">
              <a:spcBef>
                <a:spcPts val="0"/>
              </a:spcBef>
              <a:spcAft>
                <a:spcPts val="0"/>
              </a:spcAft>
              <a:buClr>
                <a:schemeClr val="accent1"/>
              </a:buClr>
              <a:buSzPts val="3200"/>
              <a:buNone/>
              <a:defRPr>
                <a:solidFill>
                  <a:schemeClr val="accent1"/>
                </a:solidFill>
              </a:defRPr>
            </a:lvl9pPr>
          </a:lstStyle>
          <a:p>
            <a:endParaRPr/>
          </a:p>
        </p:txBody>
      </p:sp>
    </p:spTree>
    <p:extLst>
      <p:ext uri="{BB962C8B-B14F-4D97-AF65-F5344CB8AC3E}">
        <p14:creationId xmlns:p14="http://schemas.microsoft.com/office/powerpoint/2010/main" val="26001436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8"/>
        <p:cNvGrpSpPr/>
        <p:nvPr/>
      </p:nvGrpSpPr>
      <p:grpSpPr>
        <a:xfrm>
          <a:off x="0" y="0"/>
          <a:ext cx="0" cy="0"/>
          <a:chOff x="0" y="0"/>
          <a:chExt cx="0" cy="0"/>
        </a:xfrm>
      </p:grpSpPr>
      <p:sp>
        <p:nvSpPr>
          <p:cNvPr id="89" name="Google Shape;89;p13"/>
          <p:cNvSpPr txBox="1">
            <a:spLocks noGrp="1"/>
          </p:cNvSpPr>
          <p:nvPr>
            <p:ph type="title" hasCustomPrompt="1"/>
          </p:nvPr>
        </p:nvSpPr>
        <p:spPr>
          <a:xfrm>
            <a:off x="637441"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0" name="Google Shape;90;p13"/>
          <p:cNvSpPr txBox="1">
            <a:spLocks noGrp="1"/>
          </p:cNvSpPr>
          <p:nvPr>
            <p:ph type="subTitle" idx="1"/>
          </p:nvPr>
        </p:nvSpPr>
        <p:spPr>
          <a:xfrm>
            <a:off x="1479677"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1" name="Google Shape;91;p13"/>
          <p:cNvSpPr txBox="1">
            <a:spLocks noGrp="1"/>
          </p:cNvSpPr>
          <p:nvPr>
            <p:ph type="subTitle" idx="2"/>
          </p:nvPr>
        </p:nvSpPr>
        <p:spPr>
          <a:xfrm>
            <a:off x="1479677"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2" name="Google Shape;92;p13"/>
          <p:cNvSpPr txBox="1">
            <a:spLocks noGrp="1"/>
          </p:cNvSpPr>
          <p:nvPr>
            <p:ph type="title" idx="3" hasCustomPrompt="1"/>
          </p:nvPr>
        </p:nvSpPr>
        <p:spPr>
          <a:xfrm>
            <a:off x="3276075"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3" name="Google Shape;93;p13"/>
          <p:cNvSpPr txBox="1">
            <a:spLocks noGrp="1"/>
          </p:cNvSpPr>
          <p:nvPr>
            <p:ph type="subTitle" idx="4"/>
          </p:nvPr>
        </p:nvSpPr>
        <p:spPr>
          <a:xfrm>
            <a:off x="41247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4" name="Google Shape;94;p13"/>
          <p:cNvSpPr txBox="1">
            <a:spLocks noGrp="1"/>
          </p:cNvSpPr>
          <p:nvPr>
            <p:ph type="subTitle" idx="5"/>
          </p:nvPr>
        </p:nvSpPr>
        <p:spPr>
          <a:xfrm>
            <a:off x="41247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5" name="Google Shape;95;p13"/>
          <p:cNvSpPr txBox="1">
            <a:spLocks noGrp="1"/>
          </p:cNvSpPr>
          <p:nvPr>
            <p:ph type="title" idx="6" hasCustomPrompt="1"/>
          </p:nvPr>
        </p:nvSpPr>
        <p:spPr>
          <a:xfrm>
            <a:off x="5964202" y="1654263"/>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6" name="Google Shape;96;p13"/>
          <p:cNvSpPr txBox="1">
            <a:spLocks noGrp="1"/>
          </p:cNvSpPr>
          <p:nvPr>
            <p:ph type="subTitle" idx="7"/>
          </p:nvPr>
        </p:nvSpPr>
        <p:spPr>
          <a:xfrm>
            <a:off x="6851461" y="1966750"/>
            <a:ext cx="1655100" cy="36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97" name="Google Shape;97;p13"/>
          <p:cNvSpPr txBox="1">
            <a:spLocks noGrp="1"/>
          </p:cNvSpPr>
          <p:nvPr>
            <p:ph type="subTitle" idx="8"/>
          </p:nvPr>
        </p:nvSpPr>
        <p:spPr>
          <a:xfrm>
            <a:off x="6851461" y="1500121"/>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98" name="Google Shape;98;p13"/>
          <p:cNvSpPr txBox="1">
            <a:spLocks noGrp="1"/>
          </p:cNvSpPr>
          <p:nvPr>
            <p:ph type="title" idx="9" hasCustomPrompt="1"/>
          </p:nvPr>
        </p:nvSpPr>
        <p:spPr>
          <a:xfrm>
            <a:off x="637441"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9" name="Google Shape;99;p13"/>
          <p:cNvSpPr txBox="1">
            <a:spLocks noGrp="1"/>
          </p:cNvSpPr>
          <p:nvPr>
            <p:ph type="subTitle" idx="13"/>
          </p:nvPr>
        </p:nvSpPr>
        <p:spPr>
          <a:xfrm>
            <a:off x="1479402" y="3558775"/>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0" name="Google Shape;100;p13"/>
          <p:cNvSpPr txBox="1">
            <a:spLocks noGrp="1"/>
          </p:cNvSpPr>
          <p:nvPr>
            <p:ph type="subTitle" idx="14"/>
          </p:nvPr>
        </p:nvSpPr>
        <p:spPr>
          <a:xfrm>
            <a:off x="1479402"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1" name="Google Shape;101;p13"/>
          <p:cNvSpPr txBox="1">
            <a:spLocks noGrp="1"/>
          </p:cNvSpPr>
          <p:nvPr>
            <p:ph type="title" idx="15" hasCustomPrompt="1"/>
          </p:nvPr>
        </p:nvSpPr>
        <p:spPr>
          <a:xfrm>
            <a:off x="3276075"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2" name="Google Shape;102;p13"/>
          <p:cNvSpPr txBox="1">
            <a:spLocks noGrp="1"/>
          </p:cNvSpPr>
          <p:nvPr>
            <p:ph type="subTitle" idx="16"/>
          </p:nvPr>
        </p:nvSpPr>
        <p:spPr>
          <a:xfrm>
            <a:off x="4124486"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3" name="Google Shape;103;p13"/>
          <p:cNvSpPr txBox="1">
            <a:spLocks noGrp="1"/>
          </p:cNvSpPr>
          <p:nvPr>
            <p:ph type="subTitle" idx="17"/>
          </p:nvPr>
        </p:nvSpPr>
        <p:spPr>
          <a:xfrm>
            <a:off x="4124486" y="3061746"/>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4" name="Google Shape;104;p13"/>
          <p:cNvSpPr txBox="1">
            <a:spLocks noGrp="1"/>
          </p:cNvSpPr>
          <p:nvPr>
            <p:ph type="title" idx="18" hasCustomPrompt="1"/>
          </p:nvPr>
        </p:nvSpPr>
        <p:spPr>
          <a:xfrm>
            <a:off x="5964202" y="3221100"/>
            <a:ext cx="8487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7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05" name="Google Shape;105;p13"/>
          <p:cNvSpPr txBox="1">
            <a:spLocks noGrp="1"/>
          </p:cNvSpPr>
          <p:nvPr>
            <p:ph type="subTitle" idx="19"/>
          </p:nvPr>
        </p:nvSpPr>
        <p:spPr>
          <a:xfrm>
            <a:off x="6851461" y="3558776"/>
            <a:ext cx="1655100" cy="34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06" name="Google Shape;106;p13"/>
          <p:cNvSpPr txBox="1">
            <a:spLocks noGrp="1"/>
          </p:cNvSpPr>
          <p:nvPr>
            <p:ph type="subTitle" idx="20"/>
          </p:nvPr>
        </p:nvSpPr>
        <p:spPr>
          <a:xfrm>
            <a:off x="6851461" y="3061750"/>
            <a:ext cx="1604400" cy="29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Yanone Kaffeesatz ExtraLight"/>
              <a:buNone/>
              <a:defRPr sz="2200" u="none">
                <a:latin typeface="Yanone Kaffeesatz ExtraLight"/>
                <a:ea typeface="Yanone Kaffeesatz ExtraLight"/>
                <a:cs typeface="Yanone Kaffeesatz ExtraLight"/>
                <a:sym typeface="Yanone Kaffeesatz ExtraLight"/>
              </a:defRPr>
            </a:lvl1pPr>
            <a:lvl2pPr lvl="1"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2pPr>
            <a:lvl3pPr lvl="2"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3pPr>
            <a:lvl4pPr lvl="3"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4pPr>
            <a:lvl5pPr lvl="4"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5pPr>
            <a:lvl6pPr lvl="5"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6pPr>
            <a:lvl7pPr lvl="6"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7pPr>
            <a:lvl8pPr lvl="7"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8pPr>
            <a:lvl9pPr lvl="8" algn="ctr" rtl="0">
              <a:lnSpc>
                <a:spcPct val="100000"/>
              </a:lnSpc>
              <a:spcBef>
                <a:spcPts val="0"/>
              </a:spcBef>
              <a:spcAft>
                <a:spcPts val="0"/>
              </a:spcAft>
              <a:buSzPts val="1800"/>
              <a:buFont typeface="Yanone Kaffeesatz ExtraLight"/>
              <a:buNone/>
              <a:defRPr sz="1800">
                <a:latin typeface="Yanone Kaffeesatz ExtraLight"/>
                <a:ea typeface="Yanone Kaffeesatz ExtraLight"/>
                <a:cs typeface="Yanone Kaffeesatz ExtraLight"/>
                <a:sym typeface="Yanone Kaffeesatz ExtraLight"/>
              </a:defRPr>
            </a:lvl9pPr>
          </a:lstStyle>
          <a:p>
            <a:endParaRPr/>
          </a:p>
        </p:txBody>
      </p:sp>
      <p:sp>
        <p:nvSpPr>
          <p:cNvPr id="107" name="Google Shape;107;p13"/>
          <p:cNvSpPr txBox="1">
            <a:spLocks noGrp="1"/>
          </p:cNvSpPr>
          <p:nvPr>
            <p:ph type="title" idx="21"/>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08" name="Google Shape;108;p13"/>
          <p:cNvSpPr/>
          <p:nvPr/>
        </p:nvSpPr>
        <p:spPr>
          <a:xfrm>
            <a:off x="-433100" y="-348724"/>
            <a:ext cx="1812975" cy="1491425"/>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13"/>
          <p:cNvSpPr/>
          <p:nvPr/>
        </p:nvSpPr>
        <p:spPr>
          <a:xfrm>
            <a:off x="-501299" y="-392500"/>
            <a:ext cx="1905625" cy="1594100"/>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13"/>
          <p:cNvSpPr/>
          <p:nvPr/>
        </p:nvSpPr>
        <p:spPr>
          <a:xfrm rot="1128080">
            <a:off x="5748364" y="4041472"/>
            <a:ext cx="3424731" cy="1848957"/>
          </a:xfrm>
          <a:custGeom>
            <a:avLst/>
            <a:gdLst/>
            <a:ahLst/>
            <a:cxnLst/>
            <a:rect l="l" t="t" r="r" b="b"/>
            <a:pathLst>
              <a:path w="107788" h="58193" extrusionOk="0">
                <a:moveTo>
                  <a:pt x="52166" y="16101"/>
                </a:moveTo>
                <a:cubicBezTo>
                  <a:pt x="52256" y="16237"/>
                  <a:pt x="52302" y="16396"/>
                  <a:pt x="52347" y="16578"/>
                </a:cubicBezTo>
                <a:cubicBezTo>
                  <a:pt x="52279" y="16396"/>
                  <a:pt x="52256" y="16237"/>
                  <a:pt x="52166" y="16101"/>
                </a:cubicBezTo>
                <a:close/>
                <a:moveTo>
                  <a:pt x="17486" y="33042"/>
                </a:moveTo>
                <a:cubicBezTo>
                  <a:pt x="17137" y="33201"/>
                  <a:pt x="17021" y="33260"/>
                  <a:pt x="16912" y="33367"/>
                </a:cubicBezTo>
                <a:lnTo>
                  <a:pt x="16912" y="33367"/>
                </a:lnTo>
                <a:cubicBezTo>
                  <a:pt x="17026" y="33252"/>
                  <a:pt x="17126" y="33206"/>
                  <a:pt x="17486" y="33042"/>
                </a:cubicBezTo>
                <a:close/>
                <a:moveTo>
                  <a:pt x="24941" y="52737"/>
                </a:moveTo>
                <a:cubicBezTo>
                  <a:pt x="24892" y="52737"/>
                  <a:pt x="24841" y="52744"/>
                  <a:pt x="24787" y="52757"/>
                </a:cubicBezTo>
                <a:cubicBezTo>
                  <a:pt x="24855" y="52894"/>
                  <a:pt x="24946" y="53030"/>
                  <a:pt x="25037" y="53235"/>
                </a:cubicBezTo>
                <a:cubicBezTo>
                  <a:pt x="25196" y="53144"/>
                  <a:pt x="25332" y="53076"/>
                  <a:pt x="25491" y="52985"/>
                </a:cubicBezTo>
                <a:cubicBezTo>
                  <a:pt x="25291" y="52839"/>
                  <a:pt x="25135" y="52737"/>
                  <a:pt x="24941" y="52737"/>
                </a:cubicBezTo>
                <a:close/>
                <a:moveTo>
                  <a:pt x="93256" y="1"/>
                </a:moveTo>
                <a:cubicBezTo>
                  <a:pt x="93075" y="46"/>
                  <a:pt x="92961" y="92"/>
                  <a:pt x="92824" y="115"/>
                </a:cubicBezTo>
                <a:cubicBezTo>
                  <a:pt x="92688" y="137"/>
                  <a:pt x="92529" y="137"/>
                  <a:pt x="92370" y="160"/>
                </a:cubicBezTo>
                <a:cubicBezTo>
                  <a:pt x="92029" y="183"/>
                  <a:pt x="91665" y="228"/>
                  <a:pt x="91301" y="274"/>
                </a:cubicBezTo>
                <a:cubicBezTo>
                  <a:pt x="91187" y="274"/>
                  <a:pt x="91073" y="319"/>
                  <a:pt x="90982" y="365"/>
                </a:cubicBezTo>
                <a:cubicBezTo>
                  <a:pt x="90801" y="433"/>
                  <a:pt x="90619" y="501"/>
                  <a:pt x="90437" y="569"/>
                </a:cubicBezTo>
                <a:cubicBezTo>
                  <a:pt x="90382" y="569"/>
                  <a:pt x="90328" y="540"/>
                  <a:pt x="90273" y="540"/>
                </a:cubicBezTo>
                <a:cubicBezTo>
                  <a:pt x="90259" y="540"/>
                  <a:pt x="90246" y="542"/>
                  <a:pt x="90232" y="547"/>
                </a:cubicBezTo>
                <a:cubicBezTo>
                  <a:pt x="90005" y="592"/>
                  <a:pt x="89800" y="683"/>
                  <a:pt x="89573" y="751"/>
                </a:cubicBezTo>
                <a:cubicBezTo>
                  <a:pt x="89254" y="865"/>
                  <a:pt x="88959" y="933"/>
                  <a:pt x="88663" y="1024"/>
                </a:cubicBezTo>
                <a:lnTo>
                  <a:pt x="88595" y="1024"/>
                </a:lnTo>
                <a:cubicBezTo>
                  <a:pt x="88527" y="956"/>
                  <a:pt x="88481" y="910"/>
                  <a:pt x="88481" y="910"/>
                </a:cubicBezTo>
                <a:cubicBezTo>
                  <a:pt x="88322" y="1092"/>
                  <a:pt x="88185" y="1252"/>
                  <a:pt x="88049" y="1433"/>
                </a:cubicBezTo>
                <a:lnTo>
                  <a:pt x="86730" y="1729"/>
                </a:lnTo>
                <a:lnTo>
                  <a:pt x="86753" y="1866"/>
                </a:lnTo>
                <a:cubicBezTo>
                  <a:pt x="86253" y="1979"/>
                  <a:pt x="85752" y="2093"/>
                  <a:pt x="85275" y="2229"/>
                </a:cubicBezTo>
                <a:cubicBezTo>
                  <a:pt x="85138" y="2275"/>
                  <a:pt x="85047" y="2389"/>
                  <a:pt x="84934" y="2480"/>
                </a:cubicBezTo>
                <a:lnTo>
                  <a:pt x="84070" y="2570"/>
                </a:lnTo>
                <a:lnTo>
                  <a:pt x="83933" y="2525"/>
                </a:lnTo>
                <a:lnTo>
                  <a:pt x="82705" y="2684"/>
                </a:lnTo>
                <a:lnTo>
                  <a:pt x="81977" y="2866"/>
                </a:lnTo>
                <a:cubicBezTo>
                  <a:pt x="81892" y="2713"/>
                  <a:pt x="81781" y="2636"/>
                  <a:pt x="81645" y="2636"/>
                </a:cubicBezTo>
                <a:cubicBezTo>
                  <a:pt x="81599" y="2636"/>
                  <a:pt x="81551" y="2644"/>
                  <a:pt x="81500" y="2661"/>
                </a:cubicBezTo>
                <a:cubicBezTo>
                  <a:pt x="81395" y="2692"/>
                  <a:pt x="81295" y="2706"/>
                  <a:pt x="81198" y="2706"/>
                </a:cubicBezTo>
                <a:cubicBezTo>
                  <a:pt x="80940" y="2706"/>
                  <a:pt x="80708" y="2606"/>
                  <a:pt x="80477" y="2457"/>
                </a:cubicBezTo>
                <a:lnTo>
                  <a:pt x="79772" y="2502"/>
                </a:lnTo>
                <a:cubicBezTo>
                  <a:pt x="79703" y="2502"/>
                  <a:pt x="79658" y="2502"/>
                  <a:pt x="79613" y="2525"/>
                </a:cubicBezTo>
                <a:lnTo>
                  <a:pt x="78271" y="3025"/>
                </a:lnTo>
                <a:lnTo>
                  <a:pt x="78294" y="3162"/>
                </a:lnTo>
                <a:cubicBezTo>
                  <a:pt x="78166" y="3174"/>
                  <a:pt x="78038" y="3223"/>
                  <a:pt x="77915" y="3223"/>
                </a:cubicBezTo>
                <a:cubicBezTo>
                  <a:pt x="77818" y="3223"/>
                  <a:pt x="77724" y="3193"/>
                  <a:pt x="77634" y="3093"/>
                </a:cubicBezTo>
                <a:cubicBezTo>
                  <a:pt x="77557" y="3006"/>
                  <a:pt x="77492" y="2965"/>
                  <a:pt x="77434" y="2965"/>
                </a:cubicBezTo>
                <a:cubicBezTo>
                  <a:pt x="77355" y="2965"/>
                  <a:pt x="77290" y="3041"/>
                  <a:pt x="77225" y="3184"/>
                </a:cubicBezTo>
                <a:cubicBezTo>
                  <a:pt x="77141" y="3311"/>
                  <a:pt x="76920" y="3437"/>
                  <a:pt x="76779" y="3437"/>
                </a:cubicBezTo>
                <a:cubicBezTo>
                  <a:pt x="76768" y="3437"/>
                  <a:pt x="76757" y="3436"/>
                  <a:pt x="76747" y="3435"/>
                </a:cubicBezTo>
                <a:cubicBezTo>
                  <a:pt x="76520" y="3344"/>
                  <a:pt x="76338" y="3139"/>
                  <a:pt x="76156" y="3025"/>
                </a:cubicBezTo>
                <a:cubicBezTo>
                  <a:pt x="76088" y="3116"/>
                  <a:pt x="75974" y="3275"/>
                  <a:pt x="75974" y="3275"/>
                </a:cubicBezTo>
                <a:cubicBezTo>
                  <a:pt x="75917" y="3238"/>
                  <a:pt x="75868" y="3222"/>
                  <a:pt x="75822" y="3222"/>
                </a:cubicBezTo>
                <a:cubicBezTo>
                  <a:pt x="75650" y="3222"/>
                  <a:pt x="75545" y="3444"/>
                  <a:pt x="75383" y="3480"/>
                </a:cubicBezTo>
                <a:cubicBezTo>
                  <a:pt x="75224" y="3526"/>
                  <a:pt x="75042" y="3594"/>
                  <a:pt x="74883" y="3617"/>
                </a:cubicBezTo>
                <a:cubicBezTo>
                  <a:pt x="74496" y="3685"/>
                  <a:pt x="74155" y="3776"/>
                  <a:pt x="74018" y="4208"/>
                </a:cubicBezTo>
                <a:cubicBezTo>
                  <a:pt x="73996" y="4321"/>
                  <a:pt x="73928" y="4390"/>
                  <a:pt x="73859" y="4503"/>
                </a:cubicBezTo>
                <a:cubicBezTo>
                  <a:pt x="73677" y="4435"/>
                  <a:pt x="73518" y="4390"/>
                  <a:pt x="73359" y="4299"/>
                </a:cubicBezTo>
                <a:cubicBezTo>
                  <a:pt x="73277" y="4253"/>
                  <a:pt x="73198" y="4229"/>
                  <a:pt x="73123" y="4229"/>
                </a:cubicBezTo>
                <a:cubicBezTo>
                  <a:pt x="73011" y="4229"/>
                  <a:pt x="72908" y="4281"/>
                  <a:pt x="72813" y="4390"/>
                </a:cubicBezTo>
                <a:cubicBezTo>
                  <a:pt x="72700" y="4526"/>
                  <a:pt x="72609" y="4663"/>
                  <a:pt x="72495" y="4799"/>
                </a:cubicBezTo>
                <a:cubicBezTo>
                  <a:pt x="72449" y="4685"/>
                  <a:pt x="72381" y="4594"/>
                  <a:pt x="72313" y="4481"/>
                </a:cubicBezTo>
                <a:cubicBezTo>
                  <a:pt x="72222" y="4549"/>
                  <a:pt x="72131" y="4594"/>
                  <a:pt x="72040" y="4663"/>
                </a:cubicBezTo>
                <a:cubicBezTo>
                  <a:pt x="72017" y="4526"/>
                  <a:pt x="71995" y="4412"/>
                  <a:pt x="71972" y="4253"/>
                </a:cubicBezTo>
                <a:cubicBezTo>
                  <a:pt x="71784" y="4441"/>
                  <a:pt x="71687" y="4532"/>
                  <a:pt x="71578" y="4532"/>
                </a:cubicBezTo>
                <a:cubicBezTo>
                  <a:pt x="71475" y="4532"/>
                  <a:pt x="71362" y="4453"/>
                  <a:pt x="71153" y="4299"/>
                </a:cubicBezTo>
                <a:cubicBezTo>
                  <a:pt x="70812" y="4049"/>
                  <a:pt x="70835" y="3730"/>
                  <a:pt x="70880" y="3366"/>
                </a:cubicBezTo>
                <a:cubicBezTo>
                  <a:pt x="70880" y="3298"/>
                  <a:pt x="70858" y="3207"/>
                  <a:pt x="70789" y="3162"/>
                </a:cubicBezTo>
                <a:cubicBezTo>
                  <a:pt x="70781" y="3144"/>
                  <a:pt x="70759" y="3137"/>
                  <a:pt x="70732" y="3137"/>
                </a:cubicBezTo>
                <a:cubicBezTo>
                  <a:pt x="70690" y="3137"/>
                  <a:pt x="70636" y="3156"/>
                  <a:pt x="70607" y="3184"/>
                </a:cubicBezTo>
                <a:cubicBezTo>
                  <a:pt x="70562" y="3230"/>
                  <a:pt x="70517" y="3321"/>
                  <a:pt x="70539" y="3412"/>
                </a:cubicBezTo>
                <a:cubicBezTo>
                  <a:pt x="70592" y="3692"/>
                  <a:pt x="70590" y="3770"/>
                  <a:pt x="70420" y="3770"/>
                </a:cubicBezTo>
                <a:cubicBezTo>
                  <a:pt x="70370" y="3770"/>
                  <a:pt x="70304" y="3763"/>
                  <a:pt x="70221" y="3753"/>
                </a:cubicBezTo>
                <a:cubicBezTo>
                  <a:pt x="70153" y="3730"/>
                  <a:pt x="70084" y="3730"/>
                  <a:pt x="70062" y="3730"/>
                </a:cubicBezTo>
                <a:cubicBezTo>
                  <a:pt x="70016" y="3935"/>
                  <a:pt x="69948" y="4117"/>
                  <a:pt x="69903" y="4321"/>
                </a:cubicBezTo>
                <a:lnTo>
                  <a:pt x="69812" y="4299"/>
                </a:lnTo>
                <a:cubicBezTo>
                  <a:pt x="69812" y="4185"/>
                  <a:pt x="69812" y="4071"/>
                  <a:pt x="69812" y="3867"/>
                </a:cubicBezTo>
                <a:cubicBezTo>
                  <a:pt x="69675" y="4003"/>
                  <a:pt x="69584" y="4094"/>
                  <a:pt x="69493" y="4185"/>
                </a:cubicBezTo>
                <a:cubicBezTo>
                  <a:pt x="69471" y="4026"/>
                  <a:pt x="69448" y="3889"/>
                  <a:pt x="69448" y="3753"/>
                </a:cubicBezTo>
                <a:lnTo>
                  <a:pt x="69289" y="3707"/>
                </a:lnTo>
                <a:cubicBezTo>
                  <a:pt x="69220" y="3821"/>
                  <a:pt x="69175" y="3958"/>
                  <a:pt x="69152" y="4071"/>
                </a:cubicBezTo>
                <a:cubicBezTo>
                  <a:pt x="69016" y="3935"/>
                  <a:pt x="68879" y="3776"/>
                  <a:pt x="68720" y="3594"/>
                </a:cubicBezTo>
                <a:cubicBezTo>
                  <a:pt x="68675" y="3685"/>
                  <a:pt x="68652" y="3753"/>
                  <a:pt x="68629" y="3821"/>
                </a:cubicBezTo>
                <a:cubicBezTo>
                  <a:pt x="68561" y="3776"/>
                  <a:pt x="68493" y="3730"/>
                  <a:pt x="68424" y="3685"/>
                </a:cubicBezTo>
                <a:cubicBezTo>
                  <a:pt x="68311" y="3821"/>
                  <a:pt x="68220" y="3935"/>
                  <a:pt x="68129" y="4049"/>
                </a:cubicBezTo>
                <a:lnTo>
                  <a:pt x="68152" y="4162"/>
                </a:lnTo>
                <a:cubicBezTo>
                  <a:pt x="67788" y="4208"/>
                  <a:pt x="67378" y="4185"/>
                  <a:pt x="67310" y="4572"/>
                </a:cubicBezTo>
                <a:cubicBezTo>
                  <a:pt x="67128" y="4594"/>
                  <a:pt x="66946" y="4572"/>
                  <a:pt x="66901" y="4640"/>
                </a:cubicBezTo>
                <a:cubicBezTo>
                  <a:pt x="66826" y="4724"/>
                  <a:pt x="66771" y="4758"/>
                  <a:pt x="66722" y="4758"/>
                </a:cubicBezTo>
                <a:cubicBezTo>
                  <a:pt x="66651" y="4758"/>
                  <a:pt x="66595" y="4688"/>
                  <a:pt x="66514" y="4594"/>
                </a:cubicBezTo>
                <a:cubicBezTo>
                  <a:pt x="66423" y="4503"/>
                  <a:pt x="66287" y="4481"/>
                  <a:pt x="66150" y="4435"/>
                </a:cubicBezTo>
                <a:cubicBezTo>
                  <a:pt x="66081" y="4393"/>
                  <a:pt x="66021" y="4375"/>
                  <a:pt x="65967" y="4375"/>
                </a:cubicBezTo>
                <a:cubicBezTo>
                  <a:pt x="65793" y="4375"/>
                  <a:pt x="65697" y="4563"/>
                  <a:pt x="65627" y="4685"/>
                </a:cubicBezTo>
                <a:cubicBezTo>
                  <a:pt x="65409" y="5141"/>
                  <a:pt x="65073" y="5392"/>
                  <a:pt x="64633" y="5392"/>
                </a:cubicBezTo>
                <a:cubicBezTo>
                  <a:pt x="64524" y="5392"/>
                  <a:pt x="64408" y="5376"/>
                  <a:pt x="64286" y="5345"/>
                </a:cubicBezTo>
                <a:cubicBezTo>
                  <a:pt x="64200" y="5318"/>
                  <a:pt x="64115" y="5305"/>
                  <a:pt x="64032" y="5305"/>
                </a:cubicBezTo>
                <a:cubicBezTo>
                  <a:pt x="63760" y="5305"/>
                  <a:pt x="63510" y="5442"/>
                  <a:pt x="63353" y="5686"/>
                </a:cubicBezTo>
                <a:lnTo>
                  <a:pt x="62739" y="5822"/>
                </a:lnTo>
                <a:lnTo>
                  <a:pt x="62080" y="6163"/>
                </a:lnTo>
                <a:lnTo>
                  <a:pt x="61352" y="6323"/>
                </a:lnTo>
                <a:cubicBezTo>
                  <a:pt x="61125" y="6368"/>
                  <a:pt x="60920" y="6436"/>
                  <a:pt x="60693" y="6459"/>
                </a:cubicBezTo>
                <a:cubicBezTo>
                  <a:pt x="60306" y="6527"/>
                  <a:pt x="59897" y="6573"/>
                  <a:pt x="59510" y="6618"/>
                </a:cubicBezTo>
                <a:cubicBezTo>
                  <a:pt x="59397" y="6641"/>
                  <a:pt x="59260" y="6686"/>
                  <a:pt x="59169" y="6755"/>
                </a:cubicBezTo>
                <a:cubicBezTo>
                  <a:pt x="59104" y="6809"/>
                  <a:pt x="59049" y="6837"/>
                  <a:pt x="59000" y="6837"/>
                </a:cubicBezTo>
                <a:cubicBezTo>
                  <a:pt x="58946" y="6837"/>
                  <a:pt x="58899" y="6803"/>
                  <a:pt x="58851" y="6732"/>
                </a:cubicBezTo>
                <a:lnTo>
                  <a:pt x="58123" y="6846"/>
                </a:lnTo>
                <a:cubicBezTo>
                  <a:pt x="58032" y="6914"/>
                  <a:pt x="57964" y="7005"/>
                  <a:pt x="57873" y="7050"/>
                </a:cubicBezTo>
                <a:cubicBezTo>
                  <a:pt x="56827" y="7346"/>
                  <a:pt x="55872" y="7778"/>
                  <a:pt x="54962" y="8369"/>
                </a:cubicBezTo>
                <a:cubicBezTo>
                  <a:pt x="54793" y="8482"/>
                  <a:pt x="54633" y="8525"/>
                  <a:pt x="54465" y="8525"/>
                </a:cubicBezTo>
                <a:cubicBezTo>
                  <a:pt x="54362" y="8525"/>
                  <a:pt x="54256" y="8509"/>
                  <a:pt x="54144" y="8483"/>
                </a:cubicBezTo>
                <a:lnTo>
                  <a:pt x="53803" y="8665"/>
                </a:lnTo>
                <a:lnTo>
                  <a:pt x="53666" y="8801"/>
                </a:lnTo>
                <a:cubicBezTo>
                  <a:pt x="53120" y="9097"/>
                  <a:pt x="52597" y="9392"/>
                  <a:pt x="52006" y="9711"/>
                </a:cubicBezTo>
                <a:cubicBezTo>
                  <a:pt x="51779" y="9734"/>
                  <a:pt x="51506" y="9893"/>
                  <a:pt x="51256" y="10052"/>
                </a:cubicBezTo>
                <a:lnTo>
                  <a:pt x="50369" y="10643"/>
                </a:lnTo>
                <a:cubicBezTo>
                  <a:pt x="50278" y="10711"/>
                  <a:pt x="50210" y="10780"/>
                  <a:pt x="50142" y="10848"/>
                </a:cubicBezTo>
                <a:cubicBezTo>
                  <a:pt x="49914" y="11052"/>
                  <a:pt x="49687" y="11234"/>
                  <a:pt x="49482" y="11439"/>
                </a:cubicBezTo>
                <a:cubicBezTo>
                  <a:pt x="49368" y="11507"/>
                  <a:pt x="49255" y="11598"/>
                  <a:pt x="49141" y="11644"/>
                </a:cubicBezTo>
                <a:cubicBezTo>
                  <a:pt x="48959" y="11735"/>
                  <a:pt x="48777" y="11826"/>
                  <a:pt x="48595" y="11826"/>
                </a:cubicBezTo>
                <a:cubicBezTo>
                  <a:pt x="48277" y="11826"/>
                  <a:pt x="48049" y="11871"/>
                  <a:pt x="47845" y="12144"/>
                </a:cubicBezTo>
                <a:cubicBezTo>
                  <a:pt x="47708" y="12349"/>
                  <a:pt x="47458" y="12440"/>
                  <a:pt x="47254" y="12599"/>
                </a:cubicBezTo>
                <a:lnTo>
                  <a:pt x="47072" y="12667"/>
                </a:lnTo>
                <a:cubicBezTo>
                  <a:pt x="46996" y="12667"/>
                  <a:pt x="46915" y="12641"/>
                  <a:pt x="46844" y="12641"/>
                </a:cubicBezTo>
                <a:cubicBezTo>
                  <a:pt x="46765" y="12641"/>
                  <a:pt x="46698" y="12672"/>
                  <a:pt x="46662" y="12803"/>
                </a:cubicBezTo>
                <a:cubicBezTo>
                  <a:pt x="46571" y="12758"/>
                  <a:pt x="46458" y="12690"/>
                  <a:pt x="46321" y="12622"/>
                </a:cubicBezTo>
                <a:cubicBezTo>
                  <a:pt x="46276" y="12712"/>
                  <a:pt x="46253" y="12781"/>
                  <a:pt x="46208" y="12849"/>
                </a:cubicBezTo>
                <a:cubicBezTo>
                  <a:pt x="46111" y="13043"/>
                  <a:pt x="45964" y="13104"/>
                  <a:pt x="45769" y="13104"/>
                </a:cubicBezTo>
                <a:cubicBezTo>
                  <a:pt x="45734" y="13104"/>
                  <a:pt x="45699" y="13102"/>
                  <a:pt x="45662" y="13099"/>
                </a:cubicBezTo>
                <a:lnTo>
                  <a:pt x="45230" y="13099"/>
                </a:lnTo>
                <a:cubicBezTo>
                  <a:pt x="45042" y="13005"/>
                  <a:pt x="44836" y="12960"/>
                  <a:pt x="44664" y="12960"/>
                </a:cubicBezTo>
                <a:cubicBezTo>
                  <a:pt x="44504" y="12960"/>
                  <a:pt x="44375" y="12999"/>
                  <a:pt x="44320" y="13076"/>
                </a:cubicBezTo>
                <a:lnTo>
                  <a:pt x="43160" y="13076"/>
                </a:lnTo>
                <a:cubicBezTo>
                  <a:pt x="43110" y="13036"/>
                  <a:pt x="43043" y="13009"/>
                  <a:pt x="42963" y="13009"/>
                </a:cubicBezTo>
                <a:cubicBezTo>
                  <a:pt x="42862" y="13009"/>
                  <a:pt x="42742" y="13053"/>
                  <a:pt x="42615" y="13167"/>
                </a:cubicBezTo>
                <a:cubicBezTo>
                  <a:pt x="42436" y="13307"/>
                  <a:pt x="42291" y="13498"/>
                  <a:pt x="42045" y="13498"/>
                </a:cubicBezTo>
                <a:cubicBezTo>
                  <a:pt x="42010" y="13498"/>
                  <a:pt x="41972" y="13494"/>
                  <a:pt x="41932" y="13486"/>
                </a:cubicBezTo>
                <a:cubicBezTo>
                  <a:pt x="41924" y="13484"/>
                  <a:pt x="41916" y="13483"/>
                  <a:pt x="41908" y="13483"/>
                </a:cubicBezTo>
                <a:cubicBezTo>
                  <a:pt x="41821" y="13483"/>
                  <a:pt x="41718" y="13583"/>
                  <a:pt x="41614" y="13645"/>
                </a:cubicBezTo>
                <a:cubicBezTo>
                  <a:pt x="41273" y="13872"/>
                  <a:pt x="40909" y="14054"/>
                  <a:pt x="40591" y="14304"/>
                </a:cubicBezTo>
                <a:cubicBezTo>
                  <a:pt x="40363" y="14486"/>
                  <a:pt x="39931" y="14441"/>
                  <a:pt x="39977" y="14918"/>
                </a:cubicBezTo>
                <a:cubicBezTo>
                  <a:pt x="40022" y="15237"/>
                  <a:pt x="39772" y="15282"/>
                  <a:pt x="39590" y="15419"/>
                </a:cubicBezTo>
                <a:cubicBezTo>
                  <a:pt x="39454" y="15509"/>
                  <a:pt x="39317" y="15623"/>
                  <a:pt x="39158" y="15714"/>
                </a:cubicBezTo>
                <a:lnTo>
                  <a:pt x="38703" y="16078"/>
                </a:lnTo>
                <a:cubicBezTo>
                  <a:pt x="38408" y="16328"/>
                  <a:pt x="38135" y="16578"/>
                  <a:pt x="37817" y="16806"/>
                </a:cubicBezTo>
                <a:cubicBezTo>
                  <a:pt x="37635" y="16965"/>
                  <a:pt x="37407" y="17079"/>
                  <a:pt x="37180" y="17215"/>
                </a:cubicBezTo>
                <a:cubicBezTo>
                  <a:pt x="36975" y="17306"/>
                  <a:pt x="36748" y="17351"/>
                  <a:pt x="36748" y="17670"/>
                </a:cubicBezTo>
                <a:cubicBezTo>
                  <a:pt x="36748" y="17693"/>
                  <a:pt x="36725" y="17738"/>
                  <a:pt x="36702" y="17738"/>
                </a:cubicBezTo>
                <a:cubicBezTo>
                  <a:pt x="36156" y="17852"/>
                  <a:pt x="36043" y="18443"/>
                  <a:pt x="35633" y="18716"/>
                </a:cubicBezTo>
                <a:cubicBezTo>
                  <a:pt x="35406" y="18875"/>
                  <a:pt x="35247" y="19171"/>
                  <a:pt x="35065" y="19398"/>
                </a:cubicBezTo>
                <a:cubicBezTo>
                  <a:pt x="34747" y="19807"/>
                  <a:pt x="34474" y="20239"/>
                  <a:pt x="34155" y="20649"/>
                </a:cubicBezTo>
                <a:cubicBezTo>
                  <a:pt x="34064" y="20740"/>
                  <a:pt x="33905" y="20785"/>
                  <a:pt x="33769" y="20853"/>
                </a:cubicBezTo>
                <a:cubicBezTo>
                  <a:pt x="33519" y="21194"/>
                  <a:pt x="33291" y="21536"/>
                  <a:pt x="33064" y="21899"/>
                </a:cubicBezTo>
                <a:cubicBezTo>
                  <a:pt x="32996" y="22013"/>
                  <a:pt x="32950" y="22150"/>
                  <a:pt x="32905" y="22286"/>
                </a:cubicBezTo>
                <a:lnTo>
                  <a:pt x="32791" y="22468"/>
                </a:lnTo>
                <a:lnTo>
                  <a:pt x="32677" y="22513"/>
                </a:lnTo>
                <a:cubicBezTo>
                  <a:pt x="32404" y="22923"/>
                  <a:pt x="32109" y="23287"/>
                  <a:pt x="31654" y="23491"/>
                </a:cubicBezTo>
                <a:cubicBezTo>
                  <a:pt x="31586" y="23514"/>
                  <a:pt x="31563" y="23650"/>
                  <a:pt x="31540" y="23719"/>
                </a:cubicBezTo>
                <a:cubicBezTo>
                  <a:pt x="31472" y="23946"/>
                  <a:pt x="31427" y="24196"/>
                  <a:pt x="31290" y="24378"/>
                </a:cubicBezTo>
                <a:cubicBezTo>
                  <a:pt x="31017" y="24719"/>
                  <a:pt x="30858" y="25174"/>
                  <a:pt x="30472" y="25401"/>
                </a:cubicBezTo>
                <a:cubicBezTo>
                  <a:pt x="30449" y="25424"/>
                  <a:pt x="30426" y="25447"/>
                  <a:pt x="30426" y="25447"/>
                </a:cubicBezTo>
                <a:cubicBezTo>
                  <a:pt x="30472" y="25947"/>
                  <a:pt x="30039" y="26084"/>
                  <a:pt x="29789" y="26379"/>
                </a:cubicBezTo>
                <a:cubicBezTo>
                  <a:pt x="29767" y="26402"/>
                  <a:pt x="29744" y="26425"/>
                  <a:pt x="29721" y="26447"/>
                </a:cubicBezTo>
                <a:cubicBezTo>
                  <a:pt x="29335" y="26493"/>
                  <a:pt x="29039" y="26629"/>
                  <a:pt x="28743" y="26948"/>
                </a:cubicBezTo>
                <a:cubicBezTo>
                  <a:pt x="29107" y="26948"/>
                  <a:pt x="29380" y="26857"/>
                  <a:pt x="29630" y="26675"/>
                </a:cubicBezTo>
                <a:cubicBezTo>
                  <a:pt x="29630" y="26743"/>
                  <a:pt x="29630" y="26811"/>
                  <a:pt x="29676" y="26902"/>
                </a:cubicBezTo>
                <a:lnTo>
                  <a:pt x="29607" y="27221"/>
                </a:lnTo>
                <a:cubicBezTo>
                  <a:pt x="29516" y="27198"/>
                  <a:pt x="29425" y="27152"/>
                  <a:pt x="29335" y="27130"/>
                </a:cubicBezTo>
                <a:lnTo>
                  <a:pt x="28607" y="27448"/>
                </a:lnTo>
                <a:cubicBezTo>
                  <a:pt x="28561" y="27584"/>
                  <a:pt x="28516" y="27698"/>
                  <a:pt x="28448" y="27835"/>
                </a:cubicBezTo>
                <a:lnTo>
                  <a:pt x="27743" y="28153"/>
                </a:lnTo>
                <a:cubicBezTo>
                  <a:pt x="27697" y="28244"/>
                  <a:pt x="27675" y="28335"/>
                  <a:pt x="27606" y="28471"/>
                </a:cubicBezTo>
                <a:lnTo>
                  <a:pt x="26628" y="28926"/>
                </a:lnTo>
                <a:cubicBezTo>
                  <a:pt x="26583" y="29062"/>
                  <a:pt x="26538" y="29153"/>
                  <a:pt x="26515" y="29244"/>
                </a:cubicBezTo>
                <a:cubicBezTo>
                  <a:pt x="26350" y="29419"/>
                  <a:pt x="26169" y="29461"/>
                  <a:pt x="25979" y="29461"/>
                </a:cubicBezTo>
                <a:cubicBezTo>
                  <a:pt x="25798" y="29461"/>
                  <a:pt x="25609" y="29423"/>
                  <a:pt x="25417" y="29423"/>
                </a:cubicBezTo>
                <a:cubicBezTo>
                  <a:pt x="25336" y="29423"/>
                  <a:pt x="25255" y="29430"/>
                  <a:pt x="25173" y="29449"/>
                </a:cubicBezTo>
                <a:cubicBezTo>
                  <a:pt x="25355" y="29244"/>
                  <a:pt x="25469" y="29108"/>
                  <a:pt x="25560" y="28994"/>
                </a:cubicBezTo>
                <a:cubicBezTo>
                  <a:pt x="25378" y="28881"/>
                  <a:pt x="25219" y="28812"/>
                  <a:pt x="25105" y="28767"/>
                </a:cubicBezTo>
                <a:cubicBezTo>
                  <a:pt x="24741" y="28790"/>
                  <a:pt x="24787" y="29085"/>
                  <a:pt x="24650" y="29244"/>
                </a:cubicBezTo>
                <a:cubicBezTo>
                  <a:pt x="24400" y="29404"/>
                  <a:pt x="24013" y="29381"/>
                  <a:pt x="23877" y="29722"/>
                </a:cubicBezTo>
                <a:cubicBezTo>
                  <a:pt x="23991" y="29767"/>
                  <a:pt x="24127" y="29813"/>
                  <a:pt x="24241" y="29881"/>
                </a:cubicBezTo>
                <a:cubicBezTo>
                  <a:pt x="24127" y="30063"/>
                  <a:pt x="24150" y="30313"/>
                  <a:pt x="23854" y="30495"/>
                </a:cubicBezTo>
                <a:cubicBezTo>
                  <a:pt x="23763" y="30472"/>
                  <a:pt x="23581" y="30427"/>
                  <a:pt x="23399" y="30381"/>
                </a:cubicBezTo>
                <a:lnTo>
                  <a:pt x="22876" y="30632"/>
                </a:lnTo>
                <a:cubicBezTo>
                  <a:pt x="22808" y="30836"/>
                  <a:pt x="22763" y="31086"/>
                  <a:pt x="22717" y="31268"/>
                </a:cubicBezTo>
                <a:lnTo>
                  <a:pt x="22194" y="31496"/>
                </a:lnTo>
                <a:cubicBezTo>
                  <a:pt x="21990" y="31427"/>
                  <a:pt x="21808" y="31382"/>
                  <a:pt x="21648" y="31336"/>
                </a:cubicBezTo>
                <a:cubicBezTo>
                  <a:pt x="21694" y="31200"/>
                  <a:pt x="21739" y="31086"/>
                  <a:pt x="21762" y="30995"/>
                </a:cubicBezTo>
                <a:cubicBezTo>
                  <a:pt x="21444" y="30859"/>
                  <a:pt x="21171" y="30745"/>
                  <a:pt x="20875" y="30609"/>
                </a:cubicBezTo>
                <a:cubicBezTo>
                  <a:pt x="20762" y="30700"/>
                  <a:pt x="20671" y="30791"/>
                  <a:pt x="20557" y="30882"/>
                </a:cubicBezTo>
                <a:cubicBezTo>
                  <a:pt x="20693" y="30950"/>
                  <a:pt x="20807" y="30995"/>
                  <a:pt x="20921" y="31064"/>
                </a:cubicBezTo>
                <a:cubicBezTo>
                  <a:pt x="20716" y="31359"/>
                  <a:pt x="20989" y="31723"/>
                  <a:pt x="20762" y="32041"/>
                </a:cubicBezTo>
                <a:cubicBezTo>
                  <a:pt x="20731" y="32102"/>
                  <a:pt x="20711" y="32153"/>
                  <a:pt x="20654" y="32153"/>
                </a:cubicBezTo>
                <a:cubicBezTo>
                  <a:pt x="20625" y="32153"/>
                  <a:pt x="20587" y="32140"/>
                  <a:pt x="20534" y="32110"/>
                </a:cubicBezTo>
                <a:lnTo>
                  <a:pt x="20193" y="31359"/>
                </a:lnTo>
                <a:cubicBezTo>
                  <a:pt x="20057" y="31359"/>
                  <a:pt x="19930" y="31379"/>
                  <a:pt x="19814" y="31379"/>
                </a:cubicBezTo>
                <a:cubicBezTo>
                  <a:pt x="19756" y="31379"/>
                  <a:pt x="19700" y="31374"/>
                  <a:pt x="19647" y="31359"/>
                </a:cubicBezTo>
                <a:cubicBezTo>
                  <a:pt x="19568" y="31339"/>
                  <a:pt x="19498" y="31324"/>
                  <a:pt x="19430" y="31324"/>
                </a:cubicBezTo>
                <a:cubicBezTo>
                  <a:pt x="19343" y="31324"/>
                  <a:pt x="19260" y="31350"/>
                  <a:pt x="19170" y="31427"/>
                </a:cubicBezTo>
                <a:cubicBezTo>
                  <a:pt x="19147" y="31609"/>
                  <a:pt x="19147" y="31791"/>
                  <a:pt x="19147" y="31996"/>
                </a:cubicBezTo>
                <a:cubicBezTo>
                  <a:pt x="19011" y="31950"/>
                  <a:pt x="18897" y="31928"/>
                  <a:pt x="18783" y="31905"/>
                </a:cubicBezTo>
                <a:cubicBezTo>
                  <a:pt x="18601" y="32201"/>
                  <a:pt x="18692" y="32519"/>
                  <a:pt x="18647" y="32815"/>
                </a:cubicBezTo>
                <a:lnTo>
                  <a:pt x="18078" y="33065"/>
                </a:lnTo>
                <a:cubicBezTo>
                  <a:pt x="18017" y="33085"/>
                  <a:pt x="17962" y="33093"/>
                  <a:pt x="17913" y="33093"/>
                </a:cubicBezTo>
                <a:cubicBezTo>
                  <a:pt x="17760" y="33093"/>
                  <a:pt x="17662" y="33017"/>
                  <a:pt x="17579" y="33017"/>
                </a:cubicBezTo>
                <a:cubicBezTo>
                  <a:pt x="17571" y="33017"/>
                  <a:pt x="17563" y="33018"/>
                  <a:pt x="17555" y="33019"/>
                </a:cubicBezTo>
                <a:cubicBezTo>
                  <a:pt x="17532" y="33019"/>
                  <a:pt x="17510" y="33019"/>
                  <a:pt x="17487" y="33042"/>
                </a:cubicBezTo>
                <a:cubicBezTo>
                  <a:pt x="17408" y="32947"/>
                  <a:pt x="17328" y="32907"/>
                  <a:pt x="17241" y="32907"/>
                </a:cubicBezTo>
                <a:cubicBezTo>
                  <a:pt x="17204" y="32907"/>
                  <a:pt x="17164" y="32914"/>
                  <a:pt x="17123" y="32928"/>
                </a:cubicBezTo>
                <a:cubicBezTo>
                  <a:pt x="16919" y="32996"/>
                  <a:pt x="16714" y="33110"/>
                  <a:pt x="16509" y="33178"/>
                </a:cubicBezTo>
                <a:cubicBezTo>
                  <a:pt x="16482" y="33189"/>
                  <a:pt x="16453" y="33195"/>
                  <a:pt x="16424" y="33195"/>
                </a:cubicBezTo>
                <a:cubicBezTo>
                  <a:pt x="16335" y="33195"/>
                  <a:pt x="16248" y="33140"/>
                  <a:pt x="16214" y="33019"/>
                </a:cubicBezTo>
                <a:cubicBezTo>
                  <a:pt x="16009" y="33065"/>
                  <a:pt x="16077" y="33315"/>
                  <a:pt x="15941" y="33429"/>
                </a:cubicBezTo>
                <a:cubicBezTo>
                  <a:pt x="15827" y="33383"/>
                  <a:pt x="15713" y="33360"/>
                  <a:pt x="15600" y="33315"/>
                </a:cubicBezTo>
                <a:cubicBezTo>
                  <a:pt x="15531" y="33451"/>
                  <a:pt x="15486" y="33588"/>
                  <a:pt x="15440" y="33679"/>
                </a:cubicBezTo>
                <a:cubicBezTo>
                  <a:pt x="14554" y="34065"/>
                  <a:pt x="13689" y="34452"/>
                  <a:pt x="12825" y="34838"/>
                </a:cubicBezTo>
                <a:cubicBezTo>
                  <a:pt x="12817" y="34843"/>
                  <a:pt x="12805" y="34845"/>
                  <a:pt x="12792" y="34845"/>
                </a:cubicBezTo>
                <a:cubicBezTo>
                  <a:pt x="12737" y="34845"/>
                  <a:pt x="12649" y="34811"/>
                  <a:pt x="12575" y="34793"/>
                </a:cubicBezTo>
                <a:cubicBezTo>
                  <a:pt x="12552" y="34679"/>
                  <a:pt x="12530" y="34543"/>
                  <a:pt x="12507" y="34429"/>
                </a:cubicBezTo>
                <a:cubicBezTo>
                  <a:pt x="12803" y="34270"/>
                  <a:pt x="13075" y="34133"/>
                  <a:pt x="13326" y="33997"/>
                </a:cubicBezTo>
                <a:cubicBezTo>
                  <a:pt x="13303" y="33701"/>
                  <a:pt x="13257" y="33451"/>
                  <a:pt x="12962" y="33315"/>
                </a:cubicBezTo>
                <a:lnTo>
                  <a:pt x="12484" y="33542"/>
                </a:lnTo>
                <a:cubicBezTo>
                  <a:pt x="12439" y="33633"/>
                  <a:pt x="12371" y="33770"/>
                  <a:pt x="12325" y="33883"/>
                </a:cubicBezTo>
                <a:lnTo>
                  <a:pt x="12098" y="33997"/>
                </a:lnTo>
                <a:cubicBezTo>
                  <a:pt x="12029" y="34156"/>
                  <a:pt x="11961" y="34338"/>
                  <a:pt x="11893" y="34497"/>
                </a:cubicBezTo>
                <a:cubicBezTo>
                  <a:pt x="11984" y="34702"/>
                  <a:pt x="12007" y="34929"/>
                  <a:pt x="12211" y="35066"/>
                </a:cubicBezTo>
                <a:cubicBezTo>
                  <a:pt x="12257" y="35134"/>
                  <a:pt x="12507" y="35043"/>
                  <a:pt x="12393" y="35339"/>
                </a:cubicBezTo>
                <a:cubicBezTo>
                  <a:pt x="11870" y="35566"/>
                  <a:pt x="11302" y="35816"/>
                  <a:pt x="10733" y="36089"/>
                </a:cubicBezTo>
                <a:cubicBezTo>
                  <a:pt x="10688" y="36112"/>
                  <a:pt x="10665" y="36226"/>
                  <a:pt x="10620" y="36294"/>
                </a:cubicBezTo>
                <a:lnTo>
                  <a:pt x="10733" y="36567"/>
                </a:lnTo>
                <a:cubicBezTo>
                  <a:pt x="10862" y="36548"/>
                  <a:pt x="11006" y="36515"/>
                  <a:pt x="11128" y="36515"/>
                </a:cubicBezTo>
                <a:cubicBezTo>
                  <a:pt x="11157" y="36515"/>
                  <a:pt x="11185" y="36517"/>
                  <a:pt x="11211" y="36521"/>
                </a:cubicBezTo>
                <a:cubicBezTo>
                  <a:pt x="11312" y="36547"/>
                  <a:pt x="11407" y="36579"/>
                  <a:pt x="11502" y="36579"/>
                </a:cubicBezTo>
                <a:cubicBezTo>
                  <a:pt x="11578" y="36579"/>
                  <a:pt x="11653" y="36559"/>
                  <a:pt x="11734" y="36498"/>
                </a:cubicBezTo>
                <a:cubicBezTo>
                  <a:pt x="11779" y="36407"/>
                  <a:pt x="11825" y="36271"/>
                  <a:pt x="11893" y="36157"/>
                </a:cubicBezTo>
                <a:cubicBezTo>
                  <a:pt x="11961" y="36112"/>
                  <a:pt x="12029" y="36066"/>
                  <a:pt x="12120" y="36044"/>
                </a:cubicBezTo>
                <a:cubicBezTo>
                  <a:pt x="12166" y="36044"/>
                  <a:pt x="12211" y="36066"/>
                  <a:pt x="12302" y="36112"/>
                </a:cubicBezTo>
                <a:cubicBezTo>
                  <a:pt x="12234" y="36294"/>
                  <a:pt x="12166" y="36498"/>
                  <a:pt x="12075" y="36680"/>
                </a:cubicBezTo>
                <a:cubicBezTo>
                  <a:pt x="12029" y="36794"/>
                  <a:pt x="11984" y="36885"/>
                  <a:pt x="11938" y="36999"/>
                </a:cubicBezTo>
                <a:cubicBezTo>
                  <a:pt x="11825" y="36953"/>
                  <a:pt x="11734" y="36908"/>
                  <a:pt x="11620" y="36862"/>
                </a:cubicBezTo>
                <a:cubicBezTo>
                  <a:pt x="11575" y="36976"/>
                  <a:pt x="11529" y="37090"/>
                  <a:pt x="11461" y="37249"/>
                </a:cubicBezTo>
                <a:cubicBezTo>
                  <a:pt x="11097" y="37317"/>
                  <a:pt x="10801" y="37613"/>
                  <a:pt x="10415" y="37658"/>
                </a:cubicBezTo>
                <a:cubicBezTo>
                  <a:pt x="10278" y="37499"/>
                  <a:pt x="10165" y="37385"/>
                  <a:pt x="10006" y="37203"/>
                </a:cubicBezTo>
                <a:cubicBezTo>
                  <a:pt x="9846" y="37408"/>
                  <a:pt x="9733" y="37567"/>
                  <a:pt x="9619" y="37726"/>
                </a:cubicBezTo>
                <a:cubicBezTo>
                  <a:pt x="9528" y="37704"/>
                  <a:pt x="9460" y="37681"/>
                  <a:pt x="9278" y="37613"/>
                </a:cubicBezTo>
                <a:cubicBezTo>
                  <a:pt x="8914" y="37795"/>
                  <a:pt x="8459" y="37977"/>
                  <a:pt x="8027" y="38181"/>
                </a:cubicBezTo>
                <a:cubicBezTo>
                  <a:pt x="7936" y="38227"/>
                  <a:pt x="7868" y="38272"/>
                  <a:pt x="7800" y="38318"/>
                </a:cubicBezTo>
                <a:cubicBezTo>
                  <a:pt x="7777" y="38340"/>
                  <a:pt x="7777" y="38409"/>
                  <a:pt x="7732" y="38522"/>
                </a:cubicBezTo>
                <a:cubicBezTo>
                  <a:pt x="8050" y="38431"/>
                  <a:pt x="8323" y="38386"/>
                  <a:pt x="8664" y="38295"/>
                </a:cubicBezTo>
                <a:lnTo>
                  <a:pt x="8664" y="38295"/>
                </a:lnTo>
                <a:cubicBezTo>
                  <a:pt x="8641" y="38704"/>
                  <a:pt x="8641" y="39045"/>
                  <a:pt x="8641" y="39364"/>
                </a:cubicBezTo>
                <a:cubicBezTo>
                  <a:pt x="8550" y="39409"/>
                  <a:pt x="8459" y="39455"/>
                  <a:pt x="8391" y="39500"/>
                </a:cubicBezTo>
                <a:cubicBezTo>
                  <a:pt x="8255" y="39455"/>
                  <a:pt x="8141" y="39409"/>
                  <a:pt x="8004" y="39364"/>
                </a:cubicBezTo>
                <a:lnTo>
                  <a:pt x="7254" y="39705"/>
                </a:lnTo>
                <a:cubicBezTo>
                  <a:pt x="7254" y="39864"/>
                  <a:pt x="7322" y="40046"/>
                  <a:pt x="7277" y="40182"/>
                </a:cubicBezTo>
                <a:cubicBezTo>
                  <a:pt x="7231" y="40410"/>
                  <a:pt x="7140" y="40614"/>
                  <a:pt x="7049" y="40819"/>
                </a:cubicBezTo>
                <a:cubicBezTo>
                  <a:pt x="7140" y="41115"/>
                  <a:pt x="7368" y="41342"/>
                  <a:pt x="7345" y="41683"/>
                </a:cubicBezTo>
                <a:cubicBezTo>
                  <a:pt x="7277" y="41729"/>
                  <a:pt x="7186" y="41774"/>
                  <a:pt x="7118" y="41820"/>
                </a:cubicBezTo>
                <a:cubicBezTo>
                  <a:pt x="7087" y="41825"/>
                  <a:pt x="7057" y="41828"/>
                  <a:pt x="7028" y="41828"/>
                </a:cubicBezTo>
                <a:cubicBezTo>
                  <a:pt x="6702" y="41828"/>
                  <a:pt x="6534" y="41494"/>
                  <a:pt x="6367" y="41410"/>
                </a:cubicBezTo>
                <a:cubicBezTo>
                  <a:pt x="6049" y="41387"/>
                  <a:pt x="5844" y="41365"/>
                  <a:pt x="5662" y="41365"/>
                </a:cubicBezTo>
                <a:cubicBezTo>
                  <a:pt x="5389" y="41706"/>
                  <a:pt x="5116" y="42047"/>
                  <a:pt x="4821" y="42411"/>
                </a:cubicBezTo>
                <a:lnTo>
                  <a:pt x="5162" y="42570"/>
                </a:lnTo>
                <a:cubicBezTo>
                  <a:pt x="5139" y="42615"/>
                  <a:pt x="5139" y="42684"/>
                  <a:pt x="5116" y="42684"/>
                </a:cubicBezTo>
                <a:cubicBezTo>
                  <a:pt x="4707" y="42888"/>
                  <a:pt x="4298" y="43070"/>
                  <a:pt x="3911" y="43229"/>
                </a:cubicBezTo>
                <a:cubicBezTo>
                  <a:pt x="3843" y="43389"/>
                  <a:pt x="3798" y="43502"/>
                  <a:pt x="3729" y="43639"/>
                </a:cubicBezTo>
                <a:lnTo>
                  <a:pt x="3252" y="43843"/>
                </a:lnTo>
                <a:cubicBezTo>
                  <a:pt x="3138" y="43821"/>
                  <a:pt x="3024" y="43775"/>
                  <a:pt x="2888" y="43730"/>
                </a:cubicBezTo>
                <a:cubicBezTo>
                  <a:pt x="2842" y="43889"/>
                  <a:pt x="2774" y="44071"/>
                  <a:pt x="2706" y="44253"/>
                </a:cubicBezTo>
                <a:cubicBezTo>
                  <a:pt x="2979" y="44275"/>
                  <a:pt x="3252" y="44321"/>
                  <a:pt x="3547" y="44321"/>
                </a:cubicBezTo>
                <a:cubicBezTo>
                  <a:pt x="3661" y="44321"/>
                  <a:pt x="3775" y="44207"/>
                  <a:pt x="3911" y="44162"/>
                </a:cubicBezTo>
                <a:cubicBezTo>
                  <a:pt x="3925" y="44157"/>
                  <a:pt x="3939" y="44155"/>
                  <a:pt x="3954" y="44155"/>
                </a:cubicBezTo>
                <a:cubicBezTo>
                  <a:pt x="4012" y="44155"/>
                  <a:pt x="4070" y="44185"/>
                  <a:pt x="4070" y="44185"/>
                </a:cubicBezTo>
                <a:cubicBezTo>
                  <a:pt x="4389" y="44412"/>
                  <a:pt x="4116" y="44617"/>
                  <a:pt x="4161" y="44821"/>
                </a:cubicBezTo>
                <a:cubicBezTo>
                  <a:pt x="4191" y="44826"/>
                  <a:pt x="4222" y="44828"/>
                  <a:pt x="4253" y="44828"/>
                </a:cubicBezTo>
                <a:cubicBezTo>
                  <a:pt x="4367" y="44828"/>
                  <a:pt x="4487" y="44804"/>
                  <a:pt x="4605" y="44804"/>
                </a:cubicBezTo>
                <a:cubicBezTo>
                  <a:pt x="4774" y="44804"/>
                  <a:pt x="4938" y="44853"/>
                  <a:pt x="5071" y="45094"/>
                </a:cubicBezTo>
                <a:cubicBezTo>
                  <a:pt x="4480" y="45367"/>
                  <a:pt x="3866" y="45640"/>
                  <a:pt x="3093" y="46004"/>
                </a:cubicBezTo>
                <a:cubicBezTo>
                  <a:pt x="3070" y="46140"/>
                  <a:pt x="3070" y="46413"/>
                  <a:pt x="3047" y="46572"/>
                </a:cubicBezTo>
                <a:cubicBezTo>
                  <a:pt x="2706" y="46822"/>
                  <a:pt x="2319" y="46777"/>
                  <a:pt x="2229" y="47118"/>
                </a:cubicBezTo>
                <a:cubicBezTo>
                  <a:pt x="2342" y="47186"/>
                  <a:pt x="2456" y="47232"/>
                  <a:pt x="2570" y="47277"/>
                </a:cubicBezTo>
                <a:cubicBezTo>
                  <a:pt x="2388" y="47618"/>
                  <a:pt x="2047" y="47618"/>
                  <a:pt x="1774" y="47755"/>
                </a:cubicBezTo>
                <a:cubicBezTo>
                  <a:pt x="1455" y="47937"/>
                  <a:pt x="1114" y="48050"/>
                  <a:pt x="796" y="48209"/>
                </a:cubicBezTo>
                <a:cubicBezTo>
                  <a:pt x="523" y="48346"/>
                  <a:pt x="205" y="48391"/>
                  <a:pt x="0" y="48664"/>
                </a:cubicBezTo>
                <a:cubicBezTo>
                  <a:pt x="136" y="48846"/>
                  <a:pt x="341" y="48846"/>
                  <a:pt x="523" y="48892"/>
                </a:cubicBezTo>
                <a:cubicBezTo>
                  <a:pt x="569" y="48505"/>
                  <a:pt x="887" y="48437"/>
                  <a:pt x="1160" y="48369"/>
                </a:cubicBezTo>
                <a:cubicBezTo>
                  <a:pt x="1319" y="48414"/>
                  <a:pt x="1433" y="48437"/>
                  <a:pt x="1501" y="48460"/>
                </a:cubicBezTo>
                <a:lnTo>
                  <a:pt x="3002" y="47777"/>
                </a:lnTo>
                <a:cubicBezTo>
                  <a:pt x="2979" y="47595"/>
                  <a:pt x="2979" y="47436"/>
                  <a:pt x="2956" y="47254"/>
                </a:cubicBezTo>
                <a:lnTo>
                  <a:pt x="3729" y="46913"/>
                </a:lnTo>
                <a:cubicBezTo>
                  <a:pt x="3820" y="46936"/>
                  <a:pt x="3934" y="46982"/>
                  <a:pt x="4093" y="47027"/>
                </a:cubicBezTo>
                <a:lnTo>
                  <a:pt x="4548" y="46800"/>
                </a:lnTo>
                <a:cubicBezTo>
                  <a:pt x="4652" y="46875"/>
                  <a:pt x="4755" y="46896"/>
                  <a:pt x="4858" y="46896"/>
                </a:cubicBezTo>
                <a:cubicBezTo>
                  <a:pt x="4982" y="46896"/>
                  <a:pt x="5103" y="46865"/>
                  <a:pt x="5220" y="46865"/>
                </a:cubicBezTo>
                <a:cubicBezTo>
                  <a:pt x="5239" y="46865"/>
                  <a:pt x="5257" y="46866"/>
                  <a:pt x="5276" y="46868"/>
                </a:cubicBezTo>
                <a:cubicBezTo>
                  <a:pt x="5458" y="47027"/>
                  <a:pt x="5594" y="47163"/>
                  <a:pt x="5799" y="47345"/>
                </a:cubicBezTo>
                <a:cubicBezTo>
                  <a:pt x="5708" y="47414"/>
                  <a:pt x="5571" y="47505"/>
                  <a:pt x="5503" y="47618"/>
                </a:cubicBezTo>
                <a:cubicBezTo>
                  <a:pt x="5412" y="47755"/>
                  <a:pt x="5389" y="47959"/>
                  <a:pt x="5185" y="48005"/>
                </a:cubicBezTo>
                <a:cubicBezTo>
                  <a:pt x="4935" y="48073"/>
                  <a:pt x="4844" y="48255"/>
                  <a:pt x="4753" y="48460"/>
                </a:cubicBezTo>
                <a:cubicBezTo>
                  <a:pt x="4684" y="48573"/>
                  <a:pt x="4434" y="48619"/>
                  <a:pt x="4298" y="48710"/>
                </a:cubicBezTo>
                <a:cubicBezTo>
                  <a:pt x="4252" y="48732"/>
                  <a:pt x="4252" y="48846"/>
                  <a:pt x="4230" y="48892"/>
                </a:cubicBezTo>
                <a:cubicBezTo>
                  <a:pt x="4457" y="48914"/>
                  <a:pt x="4730" y="48937"/>
                  <a:pt x="5048" y="48960"/>
                </a:cubicBezTo>
                <a:cubicBezTo>
                  <a:pt x="5298" y="48846"/>
                  <a:pt x="5617" y="48687"/>
                  <a:pt x="5958" y="48551"/>
                </a:cubicBezTo>
                <a:cubicBezTo>
                  <a:pt x="5981" y="48551"/>
                  <a:pt x="6026" y="48573"/>
                  <a:pt x="6163" y="48619"/>
                </a:cubicBezTo>
                <a:cubicBezTo>
                  <a:pt x="6094" y="48801"/>
                  <a:pt x="6026" y="48983"/>
                  <a:pt x="5981" y="49119"/>
                </a:cubicBezTo>
                <a:cubicBezTo>
                  <a:pt x="5708" y="49074"/>
                  <a:pt x="5549" y="49051"/>
                  <a:pt x="5389" y="49051"/>
                </a:cubicBezTo>
                <a:cubicBezTo>
                  <a:pt x="5298" y="49210"/>
                  <a:pt x="5253" y="49324"/>
                  <a:pt x="5185" y="49437"/>
                </a:cubicBezTo>
                <a:cubicBezTo>
                  <a:pt x="4684" y="49710"/>
                  <a:pt x="4184" y="49960"/>
                  <a:pt x="3684" y="50233"/>
                </a:cubicBezTo>
                <a:cubicBezTo>
                  <a:pt x="3661" y="50233"/>
                  <a:pt x="3684" y="50302"/>
                  <a:pt x="3684" y="50393"/>
                </a:cubicBezTo>
                <a:cubicBezTo>
                  <a:pt x="3934" y="50324"/>
                  <a:pt x="4184" y="50256"/>
                  <a:pt x="4548" y="50142"/>
                </a:cubicBezTo>
                <a:lnTo>
                  <a:pt x="4548" y="50142"/>
                </a:lnTo>
                <a:cubicBezTo>
                  <a:pt x="4412" y="50415"/>
                  <a:pt x="4366" y="50597"/>
                  <a:pt x="4275" y="50756"/>
                </a:cubicBezTo>
                <a:lnTo>
                  <a:pt x="3297" y="51211"/>
                </a:lnTo>
                <a:cubicBezTo>
                  <a:pt x="3206" y="51166"/>
                  <a:pt x="3115" y="51143"/>
                  <a:pt x="3002" y="51097"/>
                </a:cubicBezTo>
                <a:cubicBezTo>
                  <a:pt x="2661" y="51234"/>
                  <a:pt x="2319" y="51393"/>
                  <a:pt x="1956" y="51552"/>
                </a:cubicBezTo>
                <a:cubicBezTo>
                  <a:pt x="1933" y="51575"/>
                  <a:pt x="1933" y="51643"/>
                  <a:pt x="1910" y="51666"/>
                </a:cubicBezTo>
                <a:cubicBezTo>
                  <a:pt x="2319" y="51848"/>
                  <a:pt x="2729" y="52007"/>
                  <a:pt x="3161" y="52166"/>
                </a:cubicBezTo>
                <a:lnTo>
                  <a:pt x="4116" y="51734"/>
                </a:lnTo>
                <a:cubicBezTo>
                  <a:pt x="4252" y="51780"/>
                  <a:pt x="4389" y="51802"/>
                  <a:pt x="4525" y="51848"/>
                </a:cubicBezTo>
                <a:cubicBezTo>
                  <a:pt x="5003" y="51643"/>
                  <a:pt x="5480" y="51416"/>
                  <a:pt x="5958" y="51211"/>
                </a:cubicBezTo>
                <a:cubicBezTo>
                  <a:pt x="6117" y="51257"/>
                  <a:pt x="6231" y="51279"/>
                  <a:pt x="6367" y="51325"/>
                </a:cubicBezTo>
                <a:lnTo>
                  <a:pt x="7163" y="50961"/>
                </a:lnTo>
                <a:cubicBezTo>
                  <a:pt x="7686" y="51166"/>
                  <a:pt x="8095" y="51325"/>
                  <a:pt x="8505" y="51484"/>
                </a:cubicBezTo>
                <a:cubicBezTo>
                  <a:pt x="8437" y="51620"/>
                  <a:pt x="8209" y="51666"/>
                  <a:pt x="8095" y="51893"/>
                </a:cubicBezTo>
                <a:cubicBezTo>
                  <a:pt x="8027" y="52098"/>
                  <a:pt x="7709" y="52189"/>
                  <a:pt x="7527" y="52325"/>
                </a:cubicBezTo>
                <a:cubicBezTo>
                  <a:pt x="7572" y="52462"/>
                  <a:pt x="7595" y="52553"/>
                  <a:pt x="7641" y="52666"/>
                </a:cubicBezTo>
                <a:cubicBezTo>
                  <a:pt x="7914" y="52757"/>
                  <a:pt x="8209" y="52848"/>
                  <a:pt x="8618" y="52962"/>
                </a:cubicBezTo>
                <a:lnTo>
                  <a:pt x="9574" y="52553"/>
                </a:lnTo>
                <a:cubicBezTo>
                  <a:pt x="9654" y="52634"/>
                  <a:pt x="9733" y="52662"/>
                  <a:pt x="9809" y="52662"/>
                </a:cubicBezTo>
                <a:cubicBezTo>
                  <a:pt x="9992" y="52662"/>
                  <a:pt x="10165" y="52501"/>
                  <a:pt x="10341" y="52501"/>
                </a:cubicBezTo>
                <a:cubicBezTo>
                  <a:pt x="10403" y="52501"/>
                  <a:pt x="10465" y="52521"/>
                  <a:pt x="10529" y="52576"/>
                </a:cubicBezTo>
                <a:cubicBezTo>
                  <a:pt x="10460" y="52735"/>
                  <a:pt x="10392" y="52894"/>
                  <a:pt x="10324" y="53076"/>
                </a:cubicBezTo>
                <a:cubicBezTo>
                  <a:pt x="10232" y="52995"/>
                  <a:pt x="10140" y="52966"/>
                  <a:pt x="10048" y="52966"/>
                </a:cubicBezTo>
                <a:cubicBezTo>
                  <a:pt x="9837" y="52966"/>
                  <a:pt x="9627" y="53116"/>
                  <a:pt x="9423" y="53116"/>
                </a:cubicBezTo>
                <a:cubicBezTo>
                  <a:pt x="9343" y="53116"/>
                  <a:pt x="9265" y="53093"/>
                  <a:pt x="9187" y="53030"/>
                </a:cubicBezTo>
                <a:lnTo>
                  <a:pt x="8209" y="53440"/>
                </a:lnTo>
                <a:cubicBezTo>
                  <a:pt x="8164" y="53440"/>
                  <a:pt x="8141" y="53485"/>
                  <a:pt x="8118" y="53531"/>
                </a:cubicBezTo>
                <a:cubicBezTo>
                  <a:pt x="8073" y="53690"/>
                  <a:pt x="8004" y="53849"/>
                  <a:pt x="7959" y="53985"/>
                </a:cubicBezTo>
                <a:lnTo>
                  <a:pt x="8141" y="54395"/>
                </a:lnTo>
                <a:cubicBezTo>
                  <a:pt x="8505" y="54554"/>
                  <a:pt x="8778" y="54690"/>
                  <a:pt x="9028" y="54827"/>
                </a:cubicBezTo>
                <a:cubicBezTo>
                  <a:pt x="9140" y="54715"/>
                  <a:pt x="9099" y="54496"/>
                  <a:pt x="9243" y="54496"/>
                </a:cubicBezTo>
                <a:cubicBezTo>
                  <a:pt x="9275" y="54496"/>
                  <a:pt x="9316" y="54507"/>
                  <a:pt x="9369" y="54531"/>
                </a:cubicBezTo>
                <a:lnTo>
                  <a:pt x="9710" y="55282"/>
                </a:lnTo>
                <a:cubicBezTo>
                  <a:pt x="9896" y="55282"/>
                  <a:pt x="10056" y="55445"/>
                  <a:pt x="10239" y="55445"/>
                </a:cubicBezTo>
                <a:cubicBezTo>
                  <a:pt x="10302" y="55445"/>
                  <a:pt x="10367" y="55425"/>
                  <a:pt x="10438" y="55373"/>
                </a:cubicBezTo>
                <a:cubicBezTo>
                  <a:pt x="10529" y="55425"/>
                  <a:pt x="10625" y="55439"/>
                  <a:pt x="10724" y="55439"/>
                </a:cubicBezTo>
                <a:cubicBezTo>
                  <a:pt x="10855" y="55439"/>
                  <a:pt x="10989" y="55413"/>
                  <a:pt x="11118" y="55413"/>
                </a:cubicBezTo>
                <a:cubicBezTo>
                  <a:pt x="11231" y="55413"/>
                  <a:pt x="11340" y="55433"/>
                  <a:pt x="11438" y="55509"/>
                </a:cubicBezTo>
                <a:cubicBezTo>
                  <a:pt x="11506" y="55554"/>
                  <a:pt x="11552" y="55600"/>
                  <a:pt x="11597" y="55645"/>
                </a:cubicBezTo>
                <a:cubicBezTo>
                  <a:pt x="11461" y="55873"/>
                  <a:pt x="11234" y="55896"/>
                  <a:pt x="11029" y="55964"/>
                </a:cubicBezTo>
                <a:cubicBezTo>
                  <a:pt x="10943" y="55964"/>
                  <a:pt x="10848" y="55865"/>
                  <a:pt x="10767" y="55865"/>
                </a:cubicBezTo>
                <a:cubicBezTo>
                  <a:pt x="10719" y="55865"/>
                  <a:pt x="10676" y="55899"/>
                  <a:pt x="10642" y="56009"/>
                </a:cubicBezTo>
                <a:lnTo>
                  <a:pt x="10915" y="56623"/>
                </a:lnTo>
                <a:cubicBezTo>
                  <a:pt x="10779" y="56737"/>
                  <a:pt x="10551" y="56714"/>
                  <a:pt x="10483" y="56942"/>
                </a:cubicBezTo>
                <a:lnTo>
                  <a:pt x="10733" y="57487"/>
                </a:lnTo>
                <a:cubicBezTo>
                  <a:pt x="11347" y="57487"/>
                  <a:pt x="11916" y="57510"/>
                  <a:pt x="12484" y="57533"/>
                </a:cubicBezTo>
                <a:cubicBezTo>
                  <a:pt x="12712" y="57760"/>
                  <a:pt x="12484" y="57965"/>
                  <a:pt x="12507" y="58147"/>
                </a:cubicBezTo>
                <a:cubicBezTo>
                  <a:pt x="12757" y="58170"/>
                  <a:pt x="13007" y="58170"/>
                  <a:pt x="13326" y="58192"/>
                </a:cubicBezTo>
                <a:lnTo>
                  <a:pt x="13985" y="57897"/>
                </a:lnTo>
                <a:cubicBezTo>
                  <a:pt x="14031" y="57783"/>
                  <a:pt x="14076" y="57647"/>
                  <a:pt x="14122" y="57556"/>
                </a:cubicBezTo>
                <a:lnTo>
                  <a:pt x="14849" y="57237"/>
                </a:lnTo>
                <a:cubicBezTo>
                  <a:pt x="15008" y="57260"/>
                  <a:pt x="15122" y="57328"/>
                  <a:pt x="15258" y="57328"/>
                </a:cubicBezTo>
                <a:cubicBezTo>
                  <a:pt x="15372" y="57305"/>
                  <a:pt x="15486" y="57192"/>
                  <a:pt x="15622" y="57169"/>
                </a:cubicBezTo>
                <a:cubicBezTo>
                  <a:pt x="15736" y="57169"/>
                  <a:pt x="15872" y="57237"/>
                  <a:pt x="16009" y="57237"/>
                </a:cubicBezTo>
                <a:cubicBezTo>
                  <a:pt x="16123" y="57214"/>
                  <a:pt x="16214" y="57146"/>
                  <a:pt x="16327" y="57078"/>
                </a:cubicBezTo>
                <a:cubicBezTo>
                  <a:pt x="16350" y="57078"/>
                  <a:pt x="16350" y="57010"/>
                  <a:pt x="16373" y="56942"/>
                </a:cubicBezTo>
                <a:cubicBezTo>
                  <a:pt x="15668" y="56737"/>
                  <a:pt x="14940" y="56828"/>
                  <a:pt x="14235" y="56782"/>
                </a:cubicBezTo>
                <a:cubicBezTo>
                  <a:pt x="14190" y="56714"/>
                  <a:pt x="14144" y="56623"/>
                  <a:pt x="14122" y="56555"/>
                </a:cubicBezTo>
                <a:cubicBezTo>
                  <a:pt x="14099" y="56510"/>
                  <a:pt x="14122" y="56464"/>
                  <a:pt x="14144" y="56396"/>
                </a:cubicBezTo>
                <a:lnTo>
                  <a:pt x="15691" y="55691"/>
                </a:lnTo>
                <a:cubicBezTo>
                  <a:pt x="15782" y="55736"/>
                  <a:pt x="15850" y="55759"/>
                  <a:pt x="16009" y="55827"/>
                </a:cubicBezTo>
                <a:lnTo>
                  <a:pt x="16964" y="55395"/>
                </a:lnTo>
                <a:cubicBezTo>
                  <a:pt x="17257" y="55454"/>
                  <a:pt x="17450" y="55614"/>
                  <a:pt x="17686" y="55614"/>
                </a:cubicBezTo>
                <a:cubicBezTo>
                  <a:pt x="17725" y="55614"/>
                  <a:pt x="17764" y="55609"/>
                  <a:pt x="17805" y="55600"/>
                </a:cubicBezTo>
                <a:cubicBezTo>
                  <a:pt x="18101" y="55418"/>
                  <a:pt x="18056" y="55054"/>
                  <a:pt x="18260" y="54781"/>
                </a:cubicBezTo>
                <a:cubicBezTo>
                  <a:pt x="18351" y="54781"/>
                  <a:pt x="18488" y="54759"/>
                  <a:pt x="18601" y="54736"/>
                </a:cubicBezTo>
                <a:lnTo>
                  <a:pt x="18601" y="54736"/>
                </a:lnTo>
                <a:cubicBezTo>
                  <a:pt x="18624" y="55009"/>
                  <a:pt x="18260" y="55282"/>
                  <a:pt x="18783" y="55441"/>
                </a:cubicBezTo>
                <a:lnTo>
                  <a:pt x="20011" y="54895"/>
                </a:lnTo>
                <a:cubicBezTo>
                  <a:pt x="20170" y="54963"/>
                  <a:pt x="20239" y="54986"/>
                  <a:pt x="20307" y="55009"/>
                </a:cubicBezTo>
                <a:cubicBezTo>
                  <a:pt x="20514" y="54967"/>
                  <a:pt x="20702" y="54869"/>
                  <a:pt x="20889" y="54869"/>
                </a:cubicBezTo>
                <a:cubicBezTo>
                  <a:pt x="20907" y="54869"/>
                  <a:pt x="20925" y="54870"/>
                  <a:pt x="20943" y="54872"/>
                </a:cubicBezTo>
                <a:cubicBezTo>
                  <a:pt x="21376" y="54918"/>
                  <a:pt x="21808" y="54850"/>
                  <a:pt x="22058" y="55031"/>
                </a:cubicBezTo>
                <a:cubicBezTo>
                  <a:pt x="22106" y="55037"/>
                  <a:pt x="22150" y="55040"/>
                  <a:pt x="22192" y="55040"/>
                </a:cubicBezTo>
                <a:cubicBezTo>
                  <a:pt x="22616" y="55040"/>
                  <a:pt x="22686" y="54738"/>
                  <a:pt x="22831" y="54531"/>
                </a:cubicBezTo>
                <a:lnTo>
                  <a:pt x="23809" y="54099"/>
                </a:lnTo>
                <a:cubicBezTo>
                  <a:pt x="23877" y="54167"/>
                  <a:pt x="23945" y="54236"/>
                  <a:pt x="24013" y="54281"/>
                </a:cubicBezTo>
                <a:cubicBezTo>
                  <a:pt x="23877" y="54395"/>
                  <a:pt x="23650" y="54349"/>
                  <a:pt x="23581" y="54599"/>
                </a:cubicBezTo>
                <a:lnTo>
                  <a:pt x="23968" y="55418"/>
                </a:lnTo>
                <a:cubicBezTo>
                  <a:pt x="24218" y="55350"/>
                  <a:pt x="24468" y="55282"/>
                  <a:pt x="24741" y="55213"/>
                </a:cubicBezTo>
                <a:lnTo>
                  <a:pt x="25264" y="56373"/>
                </a:lnTo>
                <a:cubicBezTo>
                  <a:pt x="25810" y="56100"/>
                  <a:pt x="26356" y="55918"/>
                  <a:pt x="26856" y="55623"/>
                </a:cubicBezTo>
                <a:cubicBezTo>
                  <a:pt x="26879" y="55600"/>
                  <a:pt x="26879" y="55554"/>
                  <a:pt x="26901" y="55509"/>
                </a:cubicBezTo>
                <a:cubicBezTo>
                  <a:pt x="26856" y="55418"/>
                  <a:pt x="26833" y="55350"/>
                  <a:pt x="26788" y="55236"/>
                </a:cubicBezTo>
                <a:cubicBezTo>
                  <a:pt x="26515" y="55145"/>
                  <a:pt x="26219" y="55031"/>
                  <a:pt x="25901" y="54940"/>
                </a:cubicBezTo>
                <a:cubicBezTo>
                  <a:pt x="25787" y="55036"/>
                  <a:pt x="25816" y="55370"/>
                  <a:pt x="25589" y="55370"/>
                </a:cubicBezTo>
                <a:cubicBezTo>
                  <a:pt x="25544" y="55370"/>
                  <a:pt x="25490" y="55357"/>
                  <a:pt x="25423" y="55327"/>
                </a:cubicBezTo>
                <a:cubicBezTo>
                  <a:pt x="25173" y="55145"/>
                  <a:pt x="25264" y="54940"/>
                  <a:pt x="25378" y="54713"/>
                </a:cubicBezTo>
                <a:cubicBezTo>
                  <a:pt x="25150" y="54531"/>
                  <a:pt x="24787" y="54599"/>
                  <a:pt x="24605" y="54304"/>
                </a:cubicBezTo>
                <a:lnTo>
                  <a:pt x="25332" y="53985"/>
                </a:lnTo>
                <a:lnTo>
                  <a:pt x="25173" y="53622"/>
                </a:lnTo>
                <a:cubicBezTo>
                  <a:pt x="25035" y="53578"/>
                  <a:pt x="24892" y="53568"/>
                  <a:pt x="24745" y="53568"/>
                </a:cubicBezTo>
                <a:cubicBezTo>
                  <a:pt x="24637" y="53568"/>
                  <a:pt x="24527" y="53573"/>
                  <a:pt x="24415" y="53573"/>
                </a:cubicBezTo>
                <a:cubicBezTo>
                  <a:pt x="24128" y="53573"/>
                  <a:pt x="23832" y="53540"/>
                  <a:pt x="23536" y="53303"/>
                </a:cubicBezTo>
                <a:lnTo>
                  <a:pt x="24787" y="52757"/>
                </a:lnTo>
                <a:cubicBezTo>
                  <a:pt x="24752" y="52637"/>
                  <a:pt x="24679" y="52582"/>
                  <a:pt x="24586" y="52582"/>
                </a:cubicBezTo>
                <a:cubicBezTo>
                  <a:pt x="24556" y="52582"/>
                  <a:pt x="24524" y="52587"/>
                  <a:pt x="24491" y="52598"/>
                </a:cubicBezTo>
                <a:cubicBezTo>
                  <a:pt x="24342" y="52631"/>
                  <a:pt x="24217" y="52749"/>
                  <a:pt x="24064" y="52749"/>
                </a:cubicBezTo>
                <a:cubicBezTo>
                  <a:pt x="24006" y="52749"/>
                  <a:pt x="23945" y="52733"/>
                  <a:pt x="23877" y="52689"/>
                </a:cubicBezTo>
                <a:cubicBezTo>
                  <a:pt x="23991" y="52576"/>
                  <a:pt x="24150" y="52485"/>
                  <a:pt x="24218" y="52348"/>
                </a:cubicBezTo>
                <a:cubicBezTo>
                  <a:pt x="24309" y="52212"/>
                  <a:pt x="24332" y="52030"/>
                  <a:pt x="24559" y="51984"/>
                </a:cubicBezTo>
                <a:cubicBezTo>
                  <a:pt x="24923" y="51984"/>
                  <a:pt x="25128" y="52257"/>
                  <a:pt x="25401" y="52462"/>
                </a:cubicBezTo>
                <a:cubicBezTo>
                  <a:pt x="25969" y="52234"/>
                  <a:pt x="25969" y="52234"/>
                  <a:pt x="26196" y="51893"/>
                </a:cubicBezTo>
                <a:lnTo>
                  <a:pt x="26196" y="51893"/>
                </a:lnTo>
                <a:cubicBezTo>
                  <a:pt x="26037" y="51939"/>
                  <a:pt x="25924" y="51984"/>
                  <a:pt x="25787" y="52007"/>
                </a:cubicBezTo>
                <a:cubicBezTo>
                  <a:pt x="25698" y="52022"/>
                  <a:pt x="25610" y="52113"/>
                  <a:pt x="25521" y="52113"/>
                </a:cubicBezTo>
                <a:cubicBezTo>
                  <a:pt x="25473" y="52113"/>
                  <a:pt x="25426" y="52087"/>
                  <a:pt x="25378" y="52007"/>
                </a:cubicBezTo>
                <a:cubicBezTo>
                  <a:pt x="25446" y="51939"/>
                  <a:pt x="25491" y="51848"/>
                  <a:pt x="25560" y="51825"/>
                </a:cubicBezTo>
                <a:cubicBezTo>
                  <a:pt x="25774" y="51739"/>
                  <a:pt x="25968" y="51573"/>
                  <a:pt x="26237" y="51573"/>
                </a:cubicBezTo>
                <a:cubicBezTo>
                  <a:pt x="26253" y="51573"/>
                  <a:pt x="26270" y="51574"/>
                  <a:pt x="26287" y="51575"/>
                </a:cubicBezTo>
                <a:cubicBezTo>
                  <a:pt x="26356" y="51620"/>
                  <a:pt x="26447" y="51643"/>
                  <a:pt x="26515" y="51689"/>
                </a:cubicBezTo>
                <a:lnTo>
                  <a:pt x="27447" y="51257"/>
                </a:lnTo>
                <a:cubicBezTo>
                  <a:pt x="27652" y="51279"/>
                  <a:pt x="27811" y="51302"/>
                  <a:pt x="27970" y="51325"/>
                </a:cubicBezTo>
                <a:cubicBezTo>
                  <a:pt x="28040" y="51408"/>
                  <a:pt x="28092" y="51492"/>
                  <a:pt x="28149" y="51492"/>
                </a:cubicBezTo>
                <a:cubicBezTo>
                  <a:pt x="28184" y="51492"/>
                  <a:pt x="28222" y="51458"/>
                  <a:pt x="28266" y="51370"/>
                </a:cubicBezTo>
                <a:cubicBezTo>
                  <a:pt x="28175" y="51348"/>
                  <a:pt x="28107" y="51325"/>
                  <a:pt x="27970" y="51279"/>
                </a:cubicBezTo>
                <a:cubicBezTo>
                  <a:pt x="27834" y="50961"/>
                  <a:pt x="28311" y="50984"/>
                  <a:pt x="28311" y="50711"/>
                </a:cubicBezTo>
                <a:cubicBezTo>
                  <a:pt x="28334" y="50483"/>
                  <a:pt x="28561" y="50483"/>
                  <a:pt x="28721" y="50415"/>
                </a:cubicBezTo>
                <a:cubicBezTo>
                  <a:pt x="28789" y="50370"/>
                  <a:pt x="28880" y="50370"/>
                  <a:pt x="28993" y="50370"/>
                </a:cubicBezTo>
                <a:cubicBezTo>
                  <a:pt x="29039" y="50461"/>
                  <a:pt x="29130" y="50574"/>
                  <a:pt x="29130" y="50688"/>
                </a:cubicBezTo>
                <a:cubicBezTo>
                  <a:pt x="29130" y="50802"/>
                  <a:pt x="29062" y="50938"/>
                  <a:pt x="29039" y="51075"/>
                </a:cubicBezTo>
                <a:cubicBezTo>
                  <a:pt x="29039" y="51188"/>
                  <a:pt x="29062" y="51302"/>
                  <a:pt x="29084" y="51416"/>
                </a:cubicBezTo>
                <a:lnTo>
                  <a:pt x="27834" y="51962"/>
                </a:lnTo>
                <a:cubicBezTo>
                  <a:pt x="27697" y="51916"/>
                  <a:pt x="27584" y="51893"/>
                  <a:pt x="27447" y="51848"/>
                </a:cubicBezTo>
                <a:cubicBezTo>
                  <a:pt x="27265" y="51984"/>
                  <a:pt x="26992" y="51939"/>
                  <a:pt x="26924" y="52234"/>
                </a:cubicBezTo>
                <a:cubicBezTo>
                  <a:pt x="27038" y="52280"/>
                  <a:pt x="27151" y="52325"/>
                  <a:pt x="27174" y="52348"/>
                </a:cubicBezTo>
                <a:cubicBezTo>
                  <a:pt x="27470" y="52598"/>
                  <a:pt x="27424" y="52985"/>
                  <a:pt x="27788" y="53190"/>
                </a:cubicBezTo>
                <a:lnTo>
                  <a:pt x="29016" y="52621"/>
                </a:lnTo>
                <a:cubicBezTo>
                  <a:pt x="29175" y="52689"/>
                  <a:pt x="29244" y="52712"/>
                  <a:pt x="29335" y="52757"/>
                </a:cubicBezTo>
                <a:cubicBezTo>
                  <a:pt x="29630" y="52644"/>
                  <a:pt x="29926" y="52576"/>
                  <a:pt x="30130" y="52348"/>
                </a:cubicBezTo>
                <a:cubicBezTo>
                  <a:pt x="30176" y="52257"/>
                  <a:pt x="30199" y="52166"/>
                  <a:pt x="30244" y="52075"/>
                </a:cubicBezTo>
                <a:lnTo>
                  <a:pt x="30722" y="51871"/>
                </a:lnTo>
                <a:cubicBezTo>
                  <a:pt x="30767" y="51734"/>
                  <a:pt x="30813" y="51620"/>
                  <a:pt x="30881" y="51484"/>
                </a:cubicBezTo>
                <a:cubicBezTo>
                  <a:pt x="31124" y="51423"/>
                  <a:pt x="31349" y="51200"/>
                  <a:pt x="31620" y="51200"/>
                </a:cubicBezTo>
                <a:cubicBezTo>
                  <a:pt x="31653" y="51200"/>
                  <a:pt x="31687" y="51204"/>
                  <a:pt x="31722" y="51211"/>
                </a:cubicBezTo>
                <a:cubicBezTo>
                  <a:pt x="31836" y="51348"/>
                  <a:pt x="31950" y="51461"/>
                  <a:pt x="32063" y="51598"/>
                </a:cubicBezTo>
                <a:cubicBezTo>
                  <a:pt x="32200" y="51461"/>
                  <a:pt x="32291" y="51393"/>
                  <a:pt x="32404" y="51279"/>
                </a:cubicBezTo>
                <a:cubicBezTo>
                  <a:pt x="32245" y="51211"/>
                  <a:pt x="32132" y="51166"/>
                  <a:pt x="32018" y="51120"/>
                </a:cubicBezTo>
                <a:cubicBezTo>
                  <a:pt x="32132" y="50688"/>
                  <a:pt x="32814" y="50893"/>
                  <a:pt x="32882" y="50393"/>
                </a:cubicBezTo>
                <a:cubicBezTo>
                  <a:pt x="32814" y="50302"/>
                  <a:pt x="32746" y="50211"/>
                  <a:pt x="32677" y="50142"/>
                </a:cubicBezTo>
                <a:cubicBezTo>
                  <a:pt x="32663" y="50140"/>
                  <a:pt x="32648" y="50139"/>
                  <a:pt x="32634" y="50139"/>
                </a:cubicBezTo>
                <a:cubicBezTo>
                  <a:pt x="32447" y="50139"/>
                  <a:pt x="32302" y="50338"/>
                  <a:pt x="32141" y="50338"/>
                </a:cubicBezTo>
                <a:cubicBezTo>
                  <a:pt x="32087" y="50338"/>
                  <a:pt x="32032" y="50315"/>
                  <a:pt x="31972" y="50256"/>
                </a:cubicBezTo>
                <a:cubicBezTo>
                  <a:pt x="32041" y="50074"/>
                  <a:pt x="32086" y="49915"/>
                  <a:pt x="32132" y="49756"/>
                </a:cubicBezTo>
                <a:cubicBezTo>
                  <a:pt x="32177" y="49756"/>
                  <a:pt x="32245" y="49779"/>
                  <a:pt x="32291" y="49801"/>
                </a:cubicBezTo>
                <a:cubicBezTo>
                  <a:pt x="32313" y="49824"/>
                  <a:pt x="32336" y="49824"/>
                  <a:pt x="32336" y="49847"/>
                </a:cubicBezTo>
                <a:cubicBezTo>
                  <a:pt x="32495" y="49938"/>
                  <a:pt x="32677" y="50051"/>
                  <a:pt x="32836" y="50051"/>
                </a:cubicBezTo>
                <a:cubicBezTo>
                  <a:pt x="33000" y="50051"/>
                  <a:pt x="33193" y="50217"/>
                  <a:pt x="33364" y="50217"/>
                </a:cubicBezTo>
                <a:cubicBezTo>
                  <a:pt x="33454" y="50217"/>
                  <a:pt x="33539" y="50170"/>
                  <a:pt x="33610" y="50029"/>
                </a:cubicBezTo>
                <a:cubicBezTo>
                  <a:pt x="33610" y="50017"/>
                  <a:pt x="33627" y="50012"/>
                  <a:pt x="33649" y="50012"/>
                </a:cubicBezTo>
                <a:cubicBezTo>
                  <a:pt x="33672" y="50012"/>
                  <a:pt x="33701" y="50017"/>
                  <a:pt x="33723" y="50029"/>
                </a:cubicBezTo>
                <a:cubicBezTo>
                  <a:pt x="33951" y="50097"/>
                  <a:pt x="34178" y="50211"/>
                  <a:pt x="34428" y="50279"/>
                </a:cubicBezTo>
                <a:cubicBezTo>
                  <a:pt x="34519" y="50302"/>
                  <a:pt x="34633" y="50302"/>
                  <a:pt x="34724" y="50302"/>
                </a:cubicBezTo>
                <a:cubicBezTo>
                  <a:pt x="34792" y="50279"/>
                  <a:pt x="34838" y="50279"/>
                  <a:pt x="34906" y="50256"/>
                </a:cubicBezTo>
                <a:lnTo>
                  <a:pt x="35042" y="50552"/>
                </a:lnTo>
                <a:cubicBezTo>
                  <a:pt x="35224" y="50415"/>
                  <a:pt x="35338" y="50347"/>
                  <a:pt x="35474" y="50233"/>
                </a:cubicBezTo>
                <a:cubicBezTo>
                  <a:pt x="35452" y="50211"/>
                  <a:pt x="35429" y="50165"/>
                  <a:pt x="35406" y="50142"/>
                </a:cubicBezTo>
                <a:cubicBezTo>
                  <a:pt x="35429" y="50097"/>
                  <a:pt x="35474" y="50051"/>
                  <a:pt x="35497" y="50006"/>
                </a:cubicBezTo>
                <a:lnTo>
                  <a:pt x="35770" y="50029"/>
                </a:lnTo>
                <a:cubicBezTo>
                  <a:pt x="35793" y="49915"/>
                  <a:pt x="35770" y="49779"/>
                  <a:pt x="35838" y="49688"/>
                </a:cubicBezTo>
                <a:cubicBezTo>
                  <a:pt x="35975" y="49528"/>
                  <a:pt x="35997" y="49369"/>
                  <a:pt x="35929" y="49210"/>
                </a:cubicBezTo>
                <a:cubicBezTo>
                  <a:pt x="35952" y="49210"/>
                  <a:pt x="35975" y="49187"/>
                  <a:pt x="36020" y="49187"/>
                </a:cubicBezTo>
                <a:cubicBezTo>
                  <a:pt x="36043" y="49165"/>
                  <a:pt x="36043" y="49096"/>
                  <a:pt x="36066" y="49005"/>
                </a:cubicBezTo>
                <a:cubicBezTo>
                  <a:pt x="36009" y="48971"/>
                  <a:pt x="35958" y="48960"/>
                  <a:pt x="35909" y="48960"/>
                </a:cubicBezTo>
                <a:cubicBezTo>
                  <a:pt x="35861" y="48960"/>
                  <a:pt x="35815" y="48971"/>
                  <a:pt x="35770" y="48983"/>
                </a:cubicBezTo>
                <a:cubicBezTo>
                  <a:pt x="35747" y="48983"/>
                  <a:pt x="35747" y="48983"/>
                  <a:pt x="35747" y="48960"/>
                </a:cubicBezTo>
                <a:cubicBezTo>
                  <a:pt x="35702" y="48937"/>
                  <a:pt x="35656" y="48869"/>
                  <a:pt x="35633" y="48801"/>
                </a:cubicBezTo>
                <a:cubicBezTo>
                  <a:pt x="35633" y="48710"/>
                  <a:pt x="35633" y="48596"/>
                  <a:pt x="35633" y="48482"/>
                </a:cubicBezTo>
                <a:lnTo>
                  <a:pt x="35702" y="48460"/>
                </a:lnTo>
                <a:cubicBezTo>
                  <a:pt x="35793" y="48505"/>
                  <a:pt x="35906" y="48551"/>
                  <a:pt x="35997" y="48619"/>
                </a:cubicBezTo>
                <a:cubicBezTo>
                  <a:pt x="36066" y="48664"/>
                  <a:pt x="36088" y="48778"/>
                  <a:pt x="36134" y="48869"/>
                </a:cubicBezTo>
                <a:cubicBezTo>
                  <a:pt x="36452" y="48642"/>
                  <a:pt x="36520" y="48573"/>
                  <a:pt x="36429" y="48369"/>
                </a:cubicBezTo>
                <a:lnTo>
                  <a:pt x="36975" y="48119"/>
                </a:lnTo>
                <a:cubicBezTo>
                  <a:pt x="36998" y="48141"/>
                  <a:pt x="37021" y="48141"/>
                  <a:pt x="37021" y="48141"/>
                </a:cubicBezTo>
                <a:cubicBezTo>
                  <a:pt x="37306" y="48170"/>
                  <a:pt x="37592" y="48243"/>
                  <a:pt x="37866" y="48243"/>
                </a:cubicBezTo>
                <a:cubicBezTo>
                  <a:pt x="38029" y="48243"/>
                  <a:pt x="38187" y="48217"/>
                  <a:pt x="38340" y="48141"/>
                </a:cubicBezTo>
                <a:cubicBezTo>
                  <a:pt x="38467" y="48226"/>
                  <a:pt x="38595" y="48371"/>
                  <a:pt x="38685" y="48371"/>
                </a:cubicBezTo>
                <a:cubicBezTo>
                  <a:pt x="38691" y="48371"/>
                  <a:pt x="38697" y="48370"/>
                  <a:pt x="38703" y="48369"/>
                </a:cubicBezTo>
                <a:cubicBezTo>
                  <a:pt x="38999" y="48323"/>
                  <a:pt x="39272" y="48187"/>
                  <a:pt x="39545" y="48073"/>
                </a:cubicBezTo>
                <a:cubicBezTo>
                  <a:pt x="39727" y="48141"/>
                  <a:pt x="39886" y="48187"/>
                  <a:pt x="40045" y="48255"/>
                </a:cubicBezTo>
                <a:cubicBezTo>
                  <a:pt x="40331" y="48350"/>
                  <a:pt x="40611" y="48415"/>
                  <a:pt x="40882" y="48415"/>
                </a:cubicBezTo>
                <a:cubicBezTo>
                  <a:pt x="41127" y="48415"/>
                  <a:pt x="41364" y="48362"/>
                  <a:pt x="41591" y="48232"/>
                </a:cubicBezTo>
                <a:cubicBezTo>
                  <a:pt x="41650" y="48252"/>
                  <a:pt x="41709" y="48305"/>
                  <a:pt x="41767" y="48305"/>
                </a:cubicBezTo>
                <a:cubicBezTo>
                  <a:pt x="41777" y="48305"/>
                  <a:pt x="41786" y="48304"/>
                  <a:pt x="41796" y="48300"/>
                </a:cubicBezTo>
                <a:cubicBezTo>
                  <a:pt x="42137" y="48232"/>
                  <a:pt x="42478" y="48119"/>
                  <a:pt x="42842" y="48028"/>
                </a:cubicBezTo>
                <a:lnTo>
                  <a:pt x="43388" y="47982"/>
                </a:lnTo>
                <a:lnTo>
                  <a:pt x="43388" y="47982"/>
                </a:lnTo>
                <a:cubicBezTo>
                  <a:pt x="43388" y="48005"/>
                  <a:pt x="43365" y="48028"/>
                  <a:pt x="43342" y="48050"/>
                </a:cubicBezTo>
                <a:lnTo>
                  <a:pt x="43524" y="48437"/>
                </a:lnTo>
                <a:cubicBezTo>
                  <a:pt x="43774" y="48391"/>
                  <a:pt x="43911" y="48232"/>
                  <a:pt x="44093" y="48209"/>
                </a:cubicBezTo>
                <a:cubicBezTo>
                  <a:pt x="44184" y="48278"/>
                  <a:pt x="44275" y="48346"/>
                  <a:pt x="44366" y="48391"/>
                </a:cubicBezTo>
                <a:cubicBezTo>
                  <a:pt x="44434" y="48551"/>
                  <a:pt x="44457" y="48801"/>
                  <a:pt x="44707" y="48801"/>
                </a:cubicBezTo>
                <a:cubicBezTo>
                  <a:pt x="44866" y="48801"/>
                  <a:pt x="44934" y="48710"/>
                  <a:pt x="44980" y="48596"/>
                </a:cubicBezTo>
                <a:cubicBezTo>
                  <a:pt x="45116" y="48619"/>
                  <a:pt x="45230" y="48642"/>
                  <a:pt x="45366" y="48664"/>
                </a:cubicBezTo>
                <a:cubicBezTo>
                  <a:pt x="45821" y="48710"/>
                  <a:pt x="46253" y="48687"/>
                  <a:pt x="46708" y="48710"/>
                </a:cubicBezTo>
                <a:cubicBezTo>
                  <a:pt x="47026" y="48710"/>
                  <a:pt x="47345" y="48687"/>
                  <a:pt x="47640" y="48664"/>
                </a:cubicBezTo>
                <a:cubicBezTo>
                  <a:pt x="47773" y="48664"/>
                  <a:pt x="47905" y="48610"/>
                  <a:pt x="48043" y="48610"/>
                </a:cubicBezTo>
                <a:cubicBezTo>
                  <a:pt x="48141" y="48610"/>
                  <a:pt x="48241" y="48638"/>
                  <a:pt x="48345" y="48732"/>
                </a:cubicBezTo>
                <a:cubicBezTo>
                  <a:pt x="48460" y="48857"/>
                  <a:pt x="48569" y="48901"/>
                  <a:pt x="48679" y="48901"/>
                </a:cubicBezTo>
                <a:cubicBezTo>
                  <a:pt x="48808" y="48901"/>
                  <a:pt x="48937" y="48840"/>
                  <a:pt x="49073" y="48778"/>
                </a:cubicBezTo>
                <a:lnTo>
                  <a:pt x="49437" y="48960"/>
                </a:lnTo>
                <a:lnTo>
                  <a:pt x="49960" y="48732"/>
                </a:lnTo>
                <a:lnTo>
                  <a:pt x="50778" y="48551"/>
                </a:lnTo>
                <a:cubicBezTo>
                  <a:pt x="50892" y="48573"/>
                  <a:pt x="51006" y="48596"/>
                  <a:pt x="51119" y="48596"/>
                </a:cubicBezTo>
                <a:cubicBezTo>
                  <a:pt x="51153" y="48603"/>
                  <a:pt x="51188" y="48605"/>
                  <a:pt x="51225" y="48605"/>
                </a:cubicBezTo>
                <a:cubicBezTo>
                  <a:pt x="51313" y="48605"/>
                  <a:pt x="51409" y="48589"/>
                  <a:pt x="51506" y="48573"/>
                </a:cubicBezTo>
                <a:cubicBezTo>
                  <a:pt x="51779" y="48528"/>
                  <a:pt x="52074" y="48482"/>
                  <a:pt x="52347" y="48437"/>
                </a:cubicBezTo>
                <a:cubicBezTo>
                  <a:pt x="52393" y="48528"/>
                  <a:pt x="52416" y="48642"/>
                  <a:pt x="52416" y="48755"/>
                </a:cubicBezTo>
                <a:cubicBezTo>
                  <a:pt x="52416" y="48755"/>
                  <a:pt x="52461" y="48755"/>
                  <a:pt x="52552" y="48801"/>
                </a:cubicBezTo>
                <a:cubicBezTo>
                  <a:pt x="52529" y="48687"/>
                  <a:pt x="52529" y="48551"/>
                  <a:pt x="52507" y="48437"/>
                </a:cubicBezTo>
                <a:cubicBezTo>
                  <a:pt x="52643" y="48414"/>
                  <a:pt x="52779" y="48414"/>
                  <a:pt x="52939" y="48391"/>
                </a:cubicBezTo>
                <a:cubicBezTo>
                  <a:pt x="53120" y="48369"/>
                  <a:pt x="53348" y="48369"/>
                  <a:pt x="53530" y="48323"/>
                </a:cubicBezTo>
                <a:cubicBezTo>
                  <a:pt x="53689" y="48300"/>
                  <a:pt x="53848" y="48209"/>
                  <a:pt x="53985" y="48141"/>
                </a:cubicBezTo>
                <a:lnTo>
                  <a:pt x="54053" y="48278"/>
                </a:lnTo>
                <a:lnTo>
                  <a:pt x="54098" y="48255"/>
                </a:lnTo>
                <a:lnTo>
                  <a:pt x="54462" y="48096"/>
                </a:lnTo>
                <a:cubicBezTo>
                  <a:pt x="54638" y="48057"/>
                  <a:pt x="54814" y="47950"/>
                  <a:pt x="54990" y="47950"/>
                </a:cubicBezTo>
                <a:cubicBezTo>
                  <a:pt x="55019" y="47950"/>
                  <a:pt x="55048" y="47953"/>
                  <a:pt x="55076" y="47959"/>
                </a:cubicBezTo>
                <a:cubicBezTo>
                  <a:pt x="55173" y="47982"/>
                  <a:pt x="55265" y="47992"/>
                  <a:pt x="55355" y="47992"/>
                </a:cubicBezTo>
                <a:cubicBezTo>
                  <a:pt x="55623" y="47992"/>
                  <a:pt x="55866" y="47902"/>
                  <a:pt x="56122" y="47800"/>
                </a:cubicBezTo>
                <a:cubicBezTo>
                  <a:pt x="56304" y="47709"/>
                  <a:pt x="56509" y="47618"/>
                  <a:pt x="56713" y="47550"/>
                </a:cubicBezTo>
                <a:cubicBezTo>
                  <a:pt x="56766" y="47537"/>
                  <a:pt x="56834" y="47524"/>
                  <a:pt x="56890" y="47524"/>
                </a:cubicBezTo>
                <a:cubicBezTo>
                  <a:pt x="56932" y="47524"/>
                  <a:pt x="56967" y="47531"/>
                  <a:pt x="56986" y="47550"/>
                </a:cubicBezTo>
                <a:cubicBezTo>
                  <a:pt x="57088" y="47651"/>
                  <a:pt x="57174" y="47693"/>
                  <a:pt x="57252" y="47693"/>
                </a:cubicBezTo>
                <a:cubicBezTo>
                  <a:pt x="57365" y="47693"/>
                  <a:pt x="57460" y="47603"/>
                  <a:pt x="57555" y="47482"/>
                </a:cubicBezTo>
                <a:cubicBezTo>
                  <a:pt x="57600" y="47436"/>
                  <a:pt x="57714" y="47391"/>
                  <a:pt x="57782" y="47368"/>
                </a:cubicBezTo>
                <a:cubicBezTo>
                  <a:pt x="58282" y="47232"/>
                  <a:pt x="58783" y="47072"/>
                  <a:pt x="59283" y="46936"/>
                </a:cubicBezTo>
                <a:cubicBezTo>
                  <a:pt x="59363" y="46913"/>
                  <a:pt x="59454" y="46908"/>
                  <a:pt x="59545" y="46908"/>
                </a:cubicBezTo>
                <a:cubicBezTo>
                  <a:pt x="59635" y="46908"/>
                  <a:pt x="59726" y="46913"/>
                  <a:pt x="59806" y="46913"/>
                </a:cubicBezTo>
                <a:cubicBezTo>
                  <a:pt x="59818" y="46917"/>
                  <a:pt x="59829" y="46919"/>
                  <a:pt x="59840" y="46919"/>
                </a:cubicBezTo>
                <a:cubicBezTo>
                  <a:pt x="59890" y="46919"/>
                  <a:pt x="59928" y="46878"/>
                  <a:pt x="59965" y="46822"/>
                </a:cubicBezTo>
                <a:lnTo>
                  <a:pt x="60124" y="46618"/>
                </a:lnTo>
                <a:lnTo>
                  <a:pt x="60261" y="46572"/>
                </a:lnTo>
                <a:cubicBezTo>
                  <a:pt x="61011" y="46277"/>
                  <a:pt x="61739" y="46004"/>
                  <a:pt x="62489" y="45754"/>
                </a:cubicBezTo>
                <a:lnTo>
                  <a:pt x="62694" y="45685"/>
                </a:lnTo>
                <a:lnTo>
                  <a:pt x="64718" y="44958"/>
                </a:lnTo>
                <a:cubicBezTo>
                  <a:pt x="64854" y="44980"/>
                  <a:pt x="64968" y="45003"/>
                  <a:pt x="65059" y="45003"/>
                </a:cubicBezTo>
                <a:cubicBezTo>
                  <a:pt x="65150" y="44912"/>
                  <a:pt x="65241" y="44821"/>
                  <a:pt x="65377" y="44708"/>
                </a:cubicBezTo>
                <a:cubicBezTo>
                  <a:pt x="65446" y="44912"/>
                  <a:pt x="65491" y="45026"/>
                  <a:pt x="65559" y="45208"/>
                </a:cubicBezTo>
                <a:cubicBezTo>
                  <a:pt x="65627" y="44958"/>
                  <a:pt x="65650" y="44753"/>
                  <a:pt x="65764" y="44639"/>
                </a:cubicBezTo>
                <a:cubicBezTo>
                  <a:pt x="65855" y="44526"/>
                  <a:pt x="66060" y="44548"/>
                  <a:pt x="66264" y="44526"/>
                </a:cubicBezTo>
                <a:cubicBezTo>
                  <a:pt x="66286" y="44376"/>
                  <a:pt x="66388" y="44205"/>
                  <a:pt x="66628" y="44205"/>
                </a:cubicBezTo>
                <a:cubicBezTo>
                  <a:pt x="66643" y="44205"/>
                  <a:pt x="66658" y="44206"/>
                  <a:pt x="66673" y="44207"/>
                </a:cubicBezTo>
                <a:cubicBezTo>
                  <a:pt x="66683" y="44210"/>
                  <a:pt x="66692" y="44212"/>
                  <a:pt x="66700" y="44212"/>
                </a:cubicBezTo>
                <a:cubicBezTo>
                  <a:pt x="66754" y="44212"/>
                  <a:pt x="66793" y="44156"/>
                  <a:pt x="66833" y="44116"/>
                </a:cubicBezTo>
                <a:lnTo>
                  <a:pt x="67401" y="43684"/>
                </a:lnTo>
                <a:cubicBezTo>
                  <a:pt x="67697" y="43548"/>
                  <a:pt x="68061" y="43639"/>
                  <a:pt x="68265" y="43298"/>
                </a:cubicBezTo>
                <a:cubicBezTo>
                  <a:pt x="68334" y="43229"/>
                  <a:pt x="68470" y="43207"/>
                  <a:pt x="68584" y="43207"/>
                </a:cubicBezTo>
                <a:cubicBezTo>
                  <a:pt x="68766" y="43207"/>
                  <a:pt x="68970" y="43229"/>
                  <a:pt x="69152" y="43252"/>
                </a:cubicBezTo>
                <a:cubicBezTo>
                  <a:pt x="69175" y="43161"/>
                  <a:pt x="69198" y="43070"/>
                  <a:pt x="69220" y="43025"/>
                </a:cubicBezTo>
                <a:cubicBezTo>
                  <a:pt x="69334" y="43070"/>
                  <a:pt x="69448" y="43116"/>
                  <a:pt x="69539" y="43161"/>
                </a:cubicBezTo>
                <a:cubicBezTo>
                  <a:pt x="69539" y="43025"/>
                  <a:pt x="69539" y="42911"/>
                  <a:pt x="69539" y="42775"/>
                </a:cubicBezTo>
                <a:cubicBezTo>
                  <a:pt x="69539" y="42752"/>
                  <a:pt x="69516" y="42706"/>
                  <a:pt x="69493" y="42661"/>
                </a:cubicBezTo>
                <a:cubicBezTo>
                  <a:pt x="69652" y="42661"/>
                  <a:pt x="69789" y="42684"/>
                  <a:pt x="69948" y="42684"/>
                </a:cubicBezTo>
                <a:cubicBezTo>
                  <a:pt x="69994" y="42684"/>
                  <a:pt x="70062" y="42684"/>
                  <a:pt x="70107" y="42638"/>
                </a:cubicBezTo>
                <a:cubicBezTo>
                  <a:pt x="70220" y="42497"/>
                  <a:pt x="70359" y="42435"/>
                  <a:pt x="70513" y="42435"/>
                </a:cubicBezTo>
                <a:cubicBezTo>
                  <a:pt x="70608" y="42435"/>
                  <a:pt x="70708" y="42458"/>
                  <a:pt x="70812" y="42502"/>
                </a:cubicBezTo>
                <a:cubicBezTo>
                  <a:pt x="71040" y="42138"/>
                  <a:pt x="71290" y="41797"/>
                  <a:pt x="71744" y="41774"/>
                </a:cubicBezTo>
                <a:lnTo>
                  <a:pt x="72177" y="41660"/>
                </a:lnTo>
                <a:cubicBezTo>
                  <a:pt x="72472" y="41365"/>
                  <a:pt x="72836" y="41228"/>
                  <a:pt x="73200" y="41115"/>
                </a:cubicBezTo>
                <a:cubicBezTo>
                  <a:pt x="73473" y="41069"/>
                  <a:pt x="73723" y="40978"/>
                  <a:pt x="73973" y="40887"/>
                </a:cubicBezTo>
                <a:cubicBezTo>
                  <a:pt x="74269" y="40796"/>
                  <a:pt x="74564" y="40705"/>
                  <a:pt x="74860" y="40592"/>
                </a:cubicBezTo>
                <a:cubicBezTo>
                  <a:pt x="74951" y="40569"/>
                  <a:pt x="75042" y="40455"/>
                  <a:pt x="75133" y="40387"/>
                </a:cubicBezTo>
                <a:cubicBezTo>
                  <a:pt x="75269" y="40364"/>
                  <a:pt x="75406" y="40364"/>
                  <a:pt x="75542" y="40341"/>
                </a:cubicBezTo>
                <a:cubicBezTo>
                  <a:pt x="75632" y="40327"/>
                  <a:pt x="75724" y="40323"/>
                  <a:pt x="75815" y="40323"/>
                </a:cubicBezTo>
                <a:cubicBezTo>
                  <a:pt x="75957" y="40323"/>
                  <a:pt x="76101" y="40333"/>
                  <a:pt x="76244" y="40333"/>
                </a:cubicBezTo>
                <a:cubicBezTo>
                  <a:pt x="76451" y="40333"/>
                  <a:pt x="76659" y="40311"/>
                  <a:pt x="76861" y="40205"/>
                </a:cubicBezTo>
                <a:cubicBezTo>
                  <a:pt x="77066" y="40091"/>
                  <a:pt x="77248" y="39932"/>
                  <a:pt x="77452" y="39841"/>
                </a:cubicBezTo>
                <a:cubicBezTo>
                  <a:pt x="78134" y="39591"/>
                  <a:pt x="78817" y="39341"/>
                  <a:pt x="79499" y="39091"/>
                </a:cubicBezTo>
                <a:cubicBezTo>
                  <a:pt x="79544" y="39068"/>
                  <a:pt x="79590" y="39023"/>
                  <a:pt x="79635" y="39000"/>
                </a:cubicBezTo>
                <a:cubicBezTo>
                  <a:pt x="80090" y="38772"/>
                  <a:pt x="80545" y="38545"/>
                  <a:pt x="81000" y="38318"/>
                </a:cubicBezTo>
                <a:lnTo>
                  <a:pt x="81159" y="38272"/>
                </a:lnTo>
                <a:lnTo>
                  <a:pt x="81545" y="38181"/>
                </a:lnTo>
                <a:cubicBezTo>
                  <a:pt x="81659" y="38113"/>
                  <a:pt x="81750" y="38045"/>
                  <a:pt x="81864" y="37999"/>
                </a:cubicBezTo>
                <a:cubicBezTo>
                  <a:pt x="81884" y="37994"/>
                  <a:pt x="81906" y="37992"/>
                  <a:pt x="81928" y="37992"/>
                </a:cubicBezTo>
                <a:cubicBezTo>
                  <a:pt x="81967" y="37992"/>
                  <a:pt x="82006" y="37998"/>
                  <a:pt x="82040" y="37998"/>
                </a:cubicBezTo>
                <a:cubicBezTo>
                  <a:pt x="82071" y="37998"/>
                  <a:pt x="82097" y="37993"/>
                  <a:pt x="82114" y="37977"/>
                </a:cubicBezTo>
                <a:cubicBezTo>
                  <a:pt x="82478" y="37544"/>
                  <a:pt x="83001" y="37522"/>
                  <a:pt x="83433" y="37431"/>
                </a:cubicBezTo>
                <a:cubicBezTo>
                  <a:pt x="83547" y="37294"/>
                  <a:pt x="83615" y="37158"/>
                  <a:pt x="83728" y="37090"/>
                </a:cubicBezTo>
                <a:cubicBezTo>
                  <a:pt x="83956" y="36930"/>
                  <a:pt x="84229" y="36817"/>
                  <a:pt x="84479" y="36703"/>
                </a:cubicBezTo>
                <a:cubicBezTo>
                  <a:pt x="84684" y="36635"/>
                  <a:pt x="84843" y="36498"/>
                  <a:pt x="84911" y="36248"/>
                </a:cubicBezTo>
                <a:cubicBezTo>
                  <a:pt x="85275" y="36157"/>
                  <a:pt x="85593" y="35998"/>
                  <a:pt x="85752" y="35566"/>
                </a:cubicBezTo>
                <a:lnTo>
                  <a:pt x="86366" y="34952"/>
                </a:lnTo>
                <a:cubicBezTo>
                  <a:pt x="86707" y="34634"/>
                  <a:pt x="87026" y="34293"/>
                  <a:pt x="87253" y="33861"/>
                </a:cubicBezTo>
                <a:cubicBezTo>
                  <a:pt x="87299" y="33792"/>
                  <a:pt x="87344" y="33701"/>
                  <a:pt x="87390" y="33656"/>
                </a:cubicBezTo>
                <a:cubicBezTo>
                  <a:pt x="87594" y="33451"/>
                  <a:pt x="87776" y="33269"/>
                  <a:pt x="87844" y="32951"/>
                </a:cubicBezTo>
                <a:cubicBezTo>
                  <a:pt x="87859" y="32836"/>
                  <a:pt x="87909" y="32731"/>
                  <a:pt x="87996" y="32731"/>
                </a:cubicBezTo>
                <a:cubicBezTo>
                  <a:pt x="88046" y="32731"/>
                  <a:pt x="88110" y="32767"/>
                  <a:pt x="88185" y="32860"/>
                </a:cubicBezTo>
                <a:cubicBezTo>
                  <a:pt x="88253" y="32936"/>
                  <a:pt x="88331" y="32972"/>
                  <a:pt x="88404" y="32972"/>
                </a:cubicBezTo>
                <a:cubicBezTo>
                  <a:pt x="88529" y="32972"/>
                  <a:pt x="88643" y="32872"/>
                  <a:pt x="88686" y="32701"/>
                </a:cubicBezTo>
                <a:cubicBezTo>
                  <a:pt x="88711" y="32562"/>
                  <a:pt x="88750" y="32500"/>
                  <a:pt x="88808" y="32500"/>
                </a:cubicBezTo>
                <a:cubicBezTo>
                  <a:pt x="88854" y="32500"/>
                  <a:pt x="88911" y="32539"/>
                  <a:pt x="88981" y="32610"/>
                </a:cubicBezTo>
                <a:cubicBezTo>
                  <a:pt x="89000" y="32647"/>
                  <a:pt x="89064" y="32684"/>
                  <a:pt x="89099" y="32684"/>
                </a:cubicBezTo>
                <a:cubicBezTo>
                  <a:pt x="89107" y="32684"/>
                  <a:pt x="89114" y="32682"/>
                  <a:pt x="89118" y="32678"/>
                </a:cubicBezTo>
                <a:cubicBezTo>
                  <a:pt x="89322" y="32610"/>
                  <a:pt x="89504" y="32519"/>
                  <a:pt x="89686" y="32405"/>
                </a:cubicBezTo>
                <a:cubicBezTo>
                  <a:pt x="89914" y="32269"/>
                  <a:pt x="90118" y="32110"/>
                  <a:pt x="90346" y="31973"/>
                </a:cubicBezTo>
                <a:lnTo>
                  <a:pt x="90664" y="31564"/>
                </a:lnTo>
                <a:cubicBezTo>
                  <a:pt x="90892" y="31405"/>
                  <a:pt x="90982" y="31177"/>
                  <a:pt x="90937" y="30836"/>
                </a:cubicBezTo>
                <a:cubicBezTo>
                  <a:pt x="90937" y="30745"/>
                  <a:pt x="90960" y="30654"/>
                  <a:pt x="90982" y="30541"/>
                </a:cubicBezTo>
                <a:lnTo>
                  <a:pt x="91005" y="30177"/>
                </a:lnTo>
                <a:cubicBezTo>
                  <a:pt x="91392" y="30154"/>
                  <a:pt x="91210" y="29654"/>
                  <a:pt x="91460" y="29540"/>
                </a:cubicBezTo>
                <a:cubicBezTo>
                  <a:pt x="91415" y="29381"/>
                  <a:pt x="91346" y="29244"/>
                  <a:pt x="91369" y="29131"/>
                </a:cubicBezTo>
                <a:cubicBezTo>
                  <a:pt x="91369" y="29017"/>
                  <a:pt x="91460" y="28926"/>
                  <a:pt x="91528" y="28835"/>
                </a:cubicBezTo>
                <a:cubicBezTo>
                  <a:pt x="91596" y="28903"/>
                  <a:pt x="91665" y="28972"/>
                  <a:pt x="91733" y="29040"/>
                </a:cubicBezTo>
                <a:cubicBezTo>
                  <a:pt x="91778" y="29108"/>
                  <a:pt x="91824" y="29199"/>
                  <a:pt x="91915" y="29358"/>
                </a:cubicBezTo>
                <a:cubicBezTo>
                  <a:pt x="91869" y="28562"/>
                  <a:pt x="91892" y="28517"/>
                  <a:pt x="92324" y="28426"/>
                </a:cubicBezTo>
                <a:lnTo>
                  <a:pt x="92461" y="28949"/>
                </a:lnTo>
                <a:lnTo>
                  <a:pt x="92529" y="28926"/>
                </a:lnTo>
                <a:cubicBezTo>
                  <a:pt x="92552" y="28858"/>
                  <a:pt x="92552" y="28767"/>
                  <a:pt x="92597" y="28630"/>
                </a:cubicBezTo>
                <a:cubicBezTo>
                  <a:pt x="92754" y="28839"/>
                  <a:pt x="92888" y="28913"/>
                  <a:pt x="93009" y="28913"/>
                </a:cubicBezTo>
                <a:cubicBezTo>
                  <a:pt x="93258" y="28913"/>
                  <a:pt x="93452" y="28601"/>
                  <a:pt x="93666" y="28494"/>
                </a:cubicBezTo>
                <a:cubicBezTo>
                  <a:pt x="93779" y="28630"/>
                  <a:pt x="93848" y="28744"/>
                  <a:pt x="93961" y="28812"/>
                </a:cubicBezTo>
                <a:cubicBezTo>
                  <a:pt x="93963" y="28814"/>
                  <a:pt x="93965" y="28815"/>
                  <a:pt x="93968" y="28815"/>
                </a:cubicBezTo>
                <a:cubicBezTo>
                  <a:pt x="94004" y="28815"/>
                  <a:pt x="94122" y="28692"/>
                  <a:pt x="94143" y="28608"/>
                </a:cubicBezTo>
                <a:cubicBezTo>
                  <a:pt x="94257" y="28335"/>
                  <a:pt x="94348" y="28062"/>
                  <a:pt x="94439" y="27789"/>
                </a:cubicBezTo>
                <a:lnTo>
                  <a:pt x="94712" y="27721"/>
                </a:lnTo>
                <a:cubicBezTo>
                  <a:pt x="94871" y="27562"/>
                  <a:pt x="95007" y="27380"/>
                  <a:pt x="95167" y="27221"/>
                </a:cubicBezTo>
                <a:cubicBezTo>
                  <a:pt x="95349" y="27016"/>
                  <a:pt x="95530" y="26811"/>
                  <a:pt x="95735" y="26629"/>
                </a:cubicBezTo>
                <a:cubicBezTo>
                  <a:pt x="95781" y="26584"/>
                  <a:pt x="95826" y="26516"/>
                  <a:pt x="95894" y="26493"/>
                </a:cubicBezTo>
                <a:cubicBezTo>
                  <a:pt x="96599" y="26243"/>
                  <a:pt x="97190" y="25788"/>
                  <a:pt x="97759" y="25288"/>
                </a:cubicBezTo>
                <a:cubicBezTo>
                  <a:pt x="97804" y="25242"/>
                  <a:pt x="97827" y="25151"/>
                  <a:pt x="97850" y="25083"/>
                </a:cubicBezTo>
                <a:lnTo>
                  <a:pt x="98100" y="24901"/>
                </a:lnTo>
                <a:lnTo>
                  <a:pt x="98282" y="24856"/>
                </a:lnTo>
                <a:cubicBezTo>
                  <a:pt x="98464" y="24787"/>
                  <a:pt x="98805" y="24901"/>
                  <a:pt x="98714" y="24446"/>
                </a:cubicBezTo>
                <a:lnTo>
                  <a:pt x="98828" y="24424"/>
                </a:lnTo>
                <a:cubicBezTo>
                  <a:pt x="99078" y="24333"/>
                  <a:pt x="99351" y="24264"/>
                  <a:pt x="99624" y="24196"/>
                </a:cubicBezTo>
                <a:cubicBezTo>
                  <a:pt x="99533" y="23673"/>
                  <a:pt x="100033" y="23787"/>
                  <a:pt x="100192" y="23514"/>
                </a:cubicBezTo>
                <a:cubicBezTo>
                  <a:pt x="100260" y="23605"/>
                  <a:pt x="100306" y="23650"/>
                  <a:pt x="100374" y="23719"/>
                </a:cubicBezTo>
                <a:cubicBezTo>
                  <a:pt x="100465" y="23400"/>
                  <a:pt x="100465" y="23059"/>
                  <a:pt x="100624" y="22854"/>
                </a:cubicBezTo>
                <a:cubicBezTo>
                  <a:pt x="100783" y="22650"/>
                  <a:pt x="100761" y="22491"/>
                  <a:pt x="100715" y="22286"/>
                </a:cubicBezTo>
                <a:cubicBezTo>
                  <a:pt x="100874" y="21877"/>
                  <a:pt x="101124" y="21604"/>
                  <a:pt x="101511" y="21422"/>
                </a:cubicBezTo>
                <a:cubicBezTo>
                  <a:pt x="101738" y="21308"/>
                  <a:pt x="101943" y="21103"/>
                  <a:pt x="101852" y="20671"/>
                </a:cubicBezTo>
                <a:lnTo>
                  <a:pt x="101852" y="20671"/>
                </a:lnTo>
                <a:cubicBezTo>
                  <a:pt x="102011" y="20740"/>
                  <a:pt x="102102" y="20762"/>
                  <a:pt x="102193" y="20831"/>
                </a:cubicBezTo>
                <a:cubicBezTo>
                  <a:pt x="102296" y="20890"/>
                  <a:pt x="102404" y="20917"/>
                  <a:pt x="102511" y="20917"/>
                </a:cubicBezTo>
                <a:cubicBezTo>
                  <a:pt x="102733" y="20917"/>
                  <a:pt x="102949" y="20796"/>
                  <a:pt x="103103" y="20580"/>
                </a:cubicBezTo>
                <a:cubicBezTo>
                  <a:pt x="103262" y="20353"/>
                  <a:pt x="103467" y="20126"/>
                  <a:pt x="103694" y="19967"/>
                </a:cubicBezTo>
                <a:cubicBezTo>
                  <a:pt x="104058" y="19694"/>
                  <a:pt x="104217" y="19239"/>
                  <a:pt x="104490" y="18920"/>
                </a:cubicBezTo>
                <a:cubicBezTo>
                  <a:pt x="104513" y="18898"/>
                  <a:pt x="104490" y="18852"/>
                  <a:pt x="104490" y="18830"/>
                </a:cubicBezTo>
                <a:lnTo>
                  <a:pt x="104513" y="18625"/>
                </a:lnTo>
                <a:cubicBezTo>
                  <a:pt x="104535" y="18621"/>
                  <a:pt x="104555" y="18619"/>
                  <a:pt x="104574" y="18619"/>
                </a:cubicBezTo>
                <a:cubicBezTo>
                  <a:pt x="104783" y="18619"/>
                  <a:pt x="104768" y="18842"/>
                  <a:pt x="104831" y="18989"/>
                </a:cubicBezTo>
                <a:cubicBezTo>
                  <a:pt x="104854" y="19057"/>
                  <a:pt x="104945" y="19102"/>
                  <a:pt x="105013" y="19148"/>
                </a:cubicBezTo>
                <a:cubicBezTo>
                  <a:pt x="105013" y="19080"/>
                  <a:pt x="105013" y="18989"/>
                  <a:pt x="104990" y="18920"/>
                </a:cubicBezTo>
                <a:cubicBezTo>
                  <a:pt x="104990" y="18807"/>
                  <a:pt x="104922" y="18625"/>
                  <a:pt x="104968" y="18602"/>
                </a:cubicBezTo>
                <a:cubicBezTo>
                  <a:pt x="105127" y="18443"/>
                  <a:pt x="105104" y="18352"/>
                  <a:pt x="104968" y="18216"/>
                </a:cubicBezTo>
                <a:cubicBezTo>
                  <a:pt x="104945" y="18170"/>
                  <a:pt x="104968" y="18056"/>
                  <a:pt x="104990" y="17965"/>
                </a:cubicBezTo>
                <a:cubicBezTo>
                  <a:pt x="105059" y="17965"/>
                  <a:pt x="105127" y="17965"/>
                  <a:pt x="105195" y="18011"/>
                </a:cubicBezTo>
                <a:cubicBezTo>
                  <a:pt x="105240" y="18034"/>
                  <a:pt x="105263" y="18102"/>
                  <a:pt x="105309" y="18147"/>
                </a:cubicBezTo>
                <a:lnTo>
                  <a:pt x="105377" y="18147"/>
                </a:lnTo>
                <a:cubicBezTo>
                  <a:pt x="105354" y="18034"/>
                  <a:pt x="105377" y="17943"/>
                  <a:pt x="105354" y="17852"/>
                </a:cubicBezTo>
                <a:cubicBezTo>
                  <a:pt x="105331" y="17738"/>
                  <a:pt x="105263" y="17624"/>
                  <a:pt x="105286" y="17533"/>
                </a:cubicBezTo>
                <a:cubicBezTo>
                  <a:pt x="105354" y="17192"/>
                  <a:pt x="105195" y="16988"/>
                  <a:pt x="104968" y="16783"/>
                </a:cubicBezTo>
                <a:cubicBezTo>
                  <a:pt x="104899" y="16715"/>
                  <a:pt x="104808" y="16578"/>
                  <a:pt x="104831" y="16533"/>
                </a:cubicBezTo>
                <a:cubicBezTo>
                  <a:pt x="104877" y="16442"/>
                  <a:pt x="104990" y="16396"/>
                  <a:pt x="105081" y="16374"/>
                </a:cubicBezTo>
                <a:cubicBezTo>
                  <a:pt x="105104" y="16366"/>
                  <a:pt x="105127" y="16363"/>
                  <a:pt x="105150" y="16363"/>
                </a:cubicBezTo>
                <a:cubicBezTo>
                  <a:pt x="105197" y="16363"/>
                  <a:pt x="105248" y="16374"/>
                  <a:pt x="105309" y="16374"/>
                </a:cubicBezTo>
                <a:cubicBezTo>
                  <a:pt x="105286" y="16123"/>
                  <a:pt x="105263" y="15873"/>
                  <a:pt x="105263" y="15646"/>
                </a:cubicBezTo>
                <a:lnTo>
                  <a:pt x="105263" y="15646"/>
                </a:lnTo>
                <a:cubicBezTo>
                  <a:pt x="105627" y="15669"/>
                  <a:pt x="105491" y="16078"/>
                  <a:pt x="105741" y="16237"/>
                </a:cubicBezTo>
                <a:cubicBezTo>
                  <a:pt x="105650" y="15737"/>
                  <a:pt x="105741" y="15259"/>
                  <a:pt x="105377" y="14896"/>
                </a:cubicBezTo>
                <a:cubicBezTo>
                  <a:pt x="105309" y="14805"/>
                  <a:pt x="105286" y="14668"/>
                  <a:pt x="105263" y="14554"/>
                </a:cubicBezTo>
                <a:cubicBezTo>
                  <a:pt x="105337" y="14536"/>
                  <a:pt x="105440" y="14503"/>
                  <a:pt x="105525" y="14503"/>
                </a:cubicBezTo>
                <a:cubicBezTo>
                  <a:pt x="105545" y="14503"/>
                  <a:pt x="105564" y="14505"/>
                  <a:pt x="105582" y="14509"/>
                </a:cubicBezTo>
                <a:cubicBezTo>
                  <a:pt x="105763" y="14600"/>
                  <a:pt x="105923" y="14759"/>
                  <a:pt x="106105" y="14850"/>
                </a:cubicBezTo>
                <a:cubicBezTo>
                  <a:pt x="106218" y="14918"/>
                  <a:pt x="106332" y="14918"/>
                  <a:pt x="106468" y="14941"/>
                </a:cubicBezTo>
                <a:cubicBezTo>
                  <a:pt x="106468" y="14827"/>
                  <a:pt x="106514" y="14714"/>
                  <a:pt x="106514" y="14600"/>
                </a:cubicBezTo>
                <a:cubicBezTo>
                  <a:pt x="106491" y="14350"/>
                  <a:pt x="106514" y="14145"/>
                  <a:pt x="106741" y="14054"/>
                </a:cubicBezTo>
                <a:cubicBezTo>
                  <a:pt x="106900" y="14327"/>
                  <a:pt x="107082" y="14600"/>
                  <a:pt x="107264" y="14896"/>
                </a:cubicBezTo>
                <a:cubicBezTo>
                  <a:pt x="107188" y="14896"/>
                  <a:pt x="107143" y="14885"/>
                  <a:pt x="107108" y="14885"/>
                </a:cubicBezTo>
                <a:cubicBezTo>
                  <a:pt x="107090" y="14885"/>
                  <a:pt x="107075" y="14888"/>
                  <a:pt x="107060" y="14896"/>
                </a:cubicBezTo>
                <a:cubicBezTo>
                  <a:pt x="106991" y="14918"/>
                  <a:pt x="106923" y="14941"/>
                  <a:pt x="106923" y="14986"/>
                </a:cubicBezTo>
                <a:cubicBezTo>
                  <a:pt x="106900" y="15032"/>
                  <a:pt x="106946" y="15100"/>
                  <a:pt x="106991" y="15146"/>
                </a:cubicBezTo>
                <a:cubicBezTo>
                  <a:pt x="107151" y="15305"/>
                  <a:pt x="107332" y="15487"/>
                  <a:pt x="107537" y="15623"/>
                </a:cubicBezTo>
                <a:cubicBezTo>
                  <a:pt x="107571" y="15646"/>
                  <a:pt x="107611" y="15652"/>
                  <a:pt x="107654" y="15652"/>
                </a:cubicBezTo>
                <a:cubicBezTo>
                  <a:pt x="107696" y="15652"/>
                  <a:pt x="107742" y="15646"/>
                  <a:pt x="107787" y="15646"/>
                </a:cubicBezTo>
                <a:cubicBezTo>
                  <a:pt x="107765" y="15555"/>
                  <a:pt x="107787" y="15441"/>
                  <a:pt x="107742" y="15373"/>
                </a:cubicBezTo>
                <a:cubicBezTo>
                  <a:pt x="107583" y="15168"/>
                  <a:pt x="107355" y="14986"/>
                  <a:pt x="107537" y="14645"/>
                </a:cubicBezTo>
                <a:cubicBezTo>
                  <a:pt x="107560" y="14577"/>
                  <a:pt x="107446" y="14441"/>
                  <a:pt x="107423" y="14327"/>
                </a:cubicBezTo>
                <a:cubicBezTo>
                  <a:pt x="107378" y="14236"/>
                  <a:pt x="107355" y="14122"/>
                  <a:pt x="107378" y="14054"/>
                </a:cubicBezTo>
                <a:cubicBezTo>
                  <a:pt x="107423" y="13804"/>
                  <a:pt x="107560" y="13531"/>
                  <a:pt x="107514" y="13281"/>
                </a:cubicBezTo>
                <a:cubicBezTo>
                  <a:pt x="107446" y="12872"/>
                  <a:pt x="107719" y="12440"/>
                  <a:pt x="107401" y="12030"/>
                </a:cubicBezTo>
                <a:cubicBezTo>
                  <a:pt x="107378" y="12008"/>
                  <a:pt x="107423" y="11894"/>
                  <a:pt x="107423" y="11826"/>
                </a:cubicBezTo>
                <a:cubicBezTo>
                  <a:pt x="107423" y="11598"/>
                  <a:pt x="107492" y="11348"/>
                  <a:pt x="107423" y="11166"/>
                </a:cubicBezTo>
                <a:cubicBezTo>
                  <a:pt x="107310" y="10916"/>
                  <a:pt x="107287" y="10666"/>
                  <a:pt x="107310" y="10393"/>
                </a:cubicBezTo>
                <a:cubicBezTo>
                  <a:pt x="107332" y="10325"/>
                  <a:pt x="107287" y="10188"/>
                  <a:pt x="107219" y="10120"/>
                </a:cubicBezTo>
                <a:cubicBezTo>
                  <a:pt x="107037" y="9938"/>
                  <a:pt x="107014" y="9688"/>
                  <a:pt x="107173" y="9461"/>
                </a:cubicBezTo>
                <a:cubicBezTo>
                  <a:pt x="107242" y="9370"/>
                  <a:pt x="107310" y="9256"/>
                  <a:pt x="107310" y="9165"/>
                </a:cubicBezTo>
                <a:cubicBezTo>
                  <a:pt x="107287" y="8938"/>
                  <a:pt x="107242" y="8710"/>
                  <a:pt x="107196" y="8483"/>
                </a:cubicBezTo>
                <a:lnTo>
                  <a:pt x="107037" y="7573"/>
                </a:lnTo>
                <a:cubicBezTo>
                  <a:pt x="107014" y="7505"/>
                  <a:pt x="106991" y="7460"/>
                  <a:pt x="106969" y="7391"/>
                </a:cubicBezTo>
                <a:cubicBezTo>
                  <a:pt x="106832" y="7027"/>
                  <a:pt x="106673" y="6641"/>
                  <a:pt x="106514" y="6277"/>
                </a:cubicBezTo>
                <a:cubicBezTo>
                  <a:pt x="106400" y="6027"/>
                  <a:pt x="106241" y="5777"/>
                  <a:pt x="106127" y="5527"/>
                </a:cubicBezTo>
                <a:cubicBezTo>
                  <a:pt x="105991" y="5231"/>
                  <a:pt x="105832" y="4935"/>
                  <a:pt x="105718" y="4617"/>
                </a:cubicBezTo>
                <a:cubicBezTo>
                  <a:pt x="105672" y="4572"/>
                  <a:pt x="105786" y="4435"/>
                  <a:pt x="105832" y="4344"/>
                </a:cubicBezTo>
                <a:cubicBezTo>
                  <a:pt x="105900" y="4230"/>
                  <a:pt x="106059" y="4117"/>
                  <a:pt x="106036" y="4003"/>
                </a:cubicBezTo>
                <a:cubicBezTo>
                  <a:pt x="106036" y="3662"/>
                  <a:pt x="105991" y="3344"/>
                  <a:pt x="105923" y="3003"/>
                </a:cubicBezTo>
                <a:cubicBezTo>
                  <a:pt x="105923" y="2918"/>
                  <a:pt x="105806" y="2795"/>
                  <a:pt x="105716" y="2795"/>
                </a:cubicBezTo>
                <a:cubicBezTo>
                  <a:pt x="105709" y="2795"/>
                  <a:pt x="105702" y="2796"/>
                  <a:pt x="105695" y="2798"/>
                </a:cubicBezTo>
                <a:cubicBezTo>
                  <a:pt x="105309" y="2798"/>
                  <a:pt x="105240" y="2548"/>
                  <a:pt x="105195" y="2229"/>
                </a:cubicBezTo>
                <a:cubicBezTo>
                  <a:pt x="105195" y="2184"/>
                  <a:pt x="105172" y="2116"/>
                  <a:pt x="105149" y="2070"/>
                </a:cubicBezTo>
                <a:lnTo>
                  <a:pt x="105059" y="2070"/>
                </a:lnTo>
                <a:cubicBezTo>
                  <a:pt x="105036" y="2320"/>
                  <a:pt x="104990" y="2548"/>
                  <a:pt x="104968" y="2798"/>
                </a:cubicBezTo>
                <a:cubicBezTo>
                  <a:pt x="104649" y="2684"/>
                  <a:pt x="104581" y="2480"/>
                  <a:pt x="104672" y="2161"/>
                </a:cubicBezTo>
                <a:cubicBezTo>
                  <a:pt x="104695" y="2093"/>
                  <a:pt x="104695" y="2002"/>
                  <a:pt x="104717" y="1934"/>
                </a:cubicBezTo>
                <a:cubicBezTo>
                  <a:pt x="104649" y="1797"/>
                  <a:pt x="104604" y="1615"/>
                  <a:pt x="104490" y="1524"/>
                </a:cubicBezTo>
                <a:cubicBezTo>
                  <a:pt x="104035" y="1206"/>
                  <a:pt x="103558" y="910"/>
                  <a:pt x="103080" y="615"/>
                </a:cubicBezTo>
                <a:cubicBezTo>
                  <a:pt x="102926" y="872"/>
                  <a:pt x="102736" y="998"/>
                  <a:pt x="102501" y="998"/>
                </a:cubicBezTo>
                <a:cubicBezTo>
                  <a:pt x="102320" y="998"/>
                  <a:pt x="102113" y="923"/>
                  <a:pt x="101875" y="774"/>
                </a:cubicBezTo>
                <a:cubicBezTo>
                  <a:pt x="101738" y="819"/>
                  <a:pt x="101648" y="888"/>
                  <a:pt x="101534" y="888"/>
                </a:cubicBezTo>
                <a:cubicBezTo>
                  <a:pt x="101443" y="895"/>
                  <a:pt x="101354" y="898"/>
                  <a:pt x="101267" y="898"/>
                </a:cubicBezTo>
                <a:cubicBezTo>
                  <a:pt x="101092" y="898"/>
                  <a:pt x="100920" y="888"/>
                  <a:pt x="100738" y="888"/>
                </a:cubicBezTo>
                <a:lnTo>
                  <a:pt x="100147" y="1001"/>
                </a:lnTo>
                <a:cubicBezTo>
                  <a:pt x="100050" y="790"/>
                  <a:pt x="99889" y="773"/>
                  <a:pt x="99718" y="773"/>
                </a:cubicBezTo>
                <a:cubicBezTo>
                  <a:pt x="99687" y="773"/>
                  <a:pt x="99655" y="774"/>
                  <a:pt x="99624" y="774"/>
                </a:cubicBezTo>
                <a:cubicBezTo>
                  <a:pt x="99078" y="774"/>
                  <a:pt x="98555" y="751"/>
                  <a:pt x="98009" y="751"/>
                </a:cubicBezTo>
                <a:lnTo>
                  <a:pt x="97463" y="751"/>
                </a:lnTo>
                <a:cubicBezTo>
                  <a:pt x="97372" y="615"/>
                  <a:pt x="97304" y="387"/>
                  <a:pt x="97190" y="365"/>
                </a:cubicBezTo>
                <a:cubicBezTo>
                  <a:pt x="96786" y="259"/>
                  <a:pt x="96382" y="86"/>
                  <a:pt x="95968" y="86"/>
                </a:cubicBezTo>
                <a:cubicBezTo>
                  <a:pt x="95846" y="86"/>
                  <a:pt x="95723" y="101"/>
                  <a:pt x="95599" y="137"/>
                </a:cubicBezTo>
                <a:cubicBezTo>
                  <a:pt x="95517" y="164"/>
                  <a:pt x="95433" y="172"/>
                  <a:pt x="95348" y="172"/>
                </a:cubicBezTo>
                <a:cubicBezTo>
                  <a:pt x="95238" y="172"/>
                  <a:pt x="95126" y="159"/>
                  <a:pt x="95017" y="159"/>
                </a:cubicBezTo>
                <a:cubicBezTo>
                  <a:pt x="94860" y="159"/>
                  <a:pt x="94708" y="186"/>
                  <a:pt x="94575" y="319"/>
                </a:cubicBezTo>
                <a:lnTo>
                  <a:pt x="94553" y="319"/>
                </a:lnTo>
                <a:cubicBezTo>
                  <a:pt x="94434" y="272"/>
                  <a:pt x="94307" y="260"/>
                  <a:pt x="94179" y="260"/>
                </a:cubicBezTo>
                <a:cubicBezTo>
                  <a:pt x="94055" y="260"/>
                  <a:pt x="93930" y="271"/>
                  <a:pt x="93812" y="271"/>
                </a:cubicBezTo>
                <a:cubicBezTo>
                  <a:pt x="93588" y="271"/>
                  <a:pt x="93388" y="231"/>
                  <a:pt x="932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225886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11"/>
        <p:cNvGrpSpPr/>
        <p:nvPr/>
      </p:nvGrpSpPr>
      <p:grpSpPr>
        <a:xfrm>
          <a:off x="0" y="0"/>
          <a:ext cx="0" cy="0"/>
          <a:chOff x="0" y="0"/>
          <a:chExt cx="0" cy="0"/>
        </a:xfrm>
      </p:grpSpPr>
      <p:sp>
        <p:nvSpPr>
          <p:cNvPr id="112" name="Google Shape;112;p14"/>
          <p:cNvSpPr txBox="1">
            <a:spLocks noGrp="1"/>
          </p:cNvSpPr>
          <p:nvPr>
            <p:ph type="body" idx="1"/>
          </p:nvPr>
        </p:nvSpPr>
        <p:spPr>
          <a:xfrm>
            <a:off x="903325" y="2231900"/>
            <a:ext cx="3352800" cy="1591500"/>
          </a:xfrm>
          <a:prstGeom prst="rect">
            <a:avLst/>
          </a:prstGeom>
        </p:spPr>
        <p:txBody>
          <a:bodyPr spcFirstLastPara="1" wrap="square" lIns="91425" tIns="91425" rIns="91425" bIns="91425" anchor="t" anchorCtr="0">
            <a:noAutofit/>
          </a:bodyPr>
          <a:lstStyle>
            <a:lvl1pPr marL="457189" lvl="0" indent="-330192" rtl="0">
              <a:spcBef>
                <a:spcPts val="0"/>
              </a:spcBef>
              <a:spcAft>
                <a:spcPts val="0"/>
              </a:spcAft>
              <a:buSzPts val="1600"/>
              <a:buChar char="●"/>
              <a:defRPr sz="1600"/>
            </a:lvl1pPr>
            <a:lvl2pPr marL="914378" lvl="1" indent="-330192" rtl="0">
              <a:spcBef>
                <a:spcPts val="1600"/>
              </a:spcBef>
              <a:spcAft>
                <a:spcPts val="0"/>
              </a:spcAft>
              <a:buSzPts val="1600"/>
              <a:buChar char="○"/>
              <a:defRPr/>
            </a:lvl2pPr>
            <a:lvl3pPr marL="1371566" lvl="2" indent="-330192" rtl="0">
              <a:spcBef>
                <a:spcPts val="1600"/>
              </a:spcBef>
              <a:spcAft>
                <a:spcPts val="0"/>
              </a:spcAft>
              <a:buSzPts val="1600"/>
              <a:buChar char="■"/>
              <a:defRPr/>
            </a:lvl3pPr>
            <a:lvl4pPr marL="1828754" lvl="3" indent="-330192" rtl="0">
              <a:spcBef>
                <a:spcPts val="1600"/>
              </a:spcBef>
              <a:spcAft>
                <a:spcPts val="0"/>
              </a:spcAft>
              <a:buSzPts val="1600"/>
              <a:buChar char="●"/>
              <a:defRPr/>
            </a:lvl4pPr>
            <a:lvl5pPr marL="2285943" lvl="4" indent="-330192" rtl="0">
              <a:spcBef>
                <a:spcPts val="1600"/>
              </a:spcBef>
              <a:spcAft>
                <a:spcPts val="0"/>
              </a:spcAft>
              <a:buSzPts val="1600"/>
              <a:buChar char="○"/>
              <a:defRPr/>
            </a:lvl5pPr>
            <a:lvl6pPr marL="2743132" lvl="5" indent="-330192" rtl="0">
              <a:spcBef>
                <a:spcPts val="1600"/>
              </a:spcBef>
              <a:spcAft>
                <a:spcPts val="0"/>
              </a:spcAft>
              <a:buSzPts val="1600"/>
              <a:buChar char="■"/>
              <a:defRPr/>
            </a:lvl6pPr>
            <a:lvl7pPr marL="3200320" lvl="6" indent="-330192" rtl="0">
              <a:spcBef>
                <a:spcPts val="1600"/>
              </a:spcBef>
              <a:spcAft>
                <a:spcPts val="0"/>
              </a:spcAft>
              <a:buSzPts val="1600"/>
              <a:buChar char="●"/>
              <a:defRPr/>
            </a:lvl7pPr>
            <a:lvl8pPr marL="3657509" lvl="7" indent="-330192" rtl="0">
              <a:spcBef>
                <a:spcPts val="1600"/>
              </a:spcBef>
              <a:spcAft>
                <a:spcPts val="0"/>
              </a:spcAft>
              <a:buSzPts val="1600"/>
              <a:buChar char="○"/>
              <a:defRPr/>
            </a:lvl8pPr>
            <a:lvl9pPr marL="4114697" lvl="8" indent="-330192" rtl="0">
              <a:spcBef>
                <a:spcPts val="1600"/>
              </a:spcBef>
              <a:spcAft>
                <a:spcPts val="1600"/>
              </a:spcAft>
              <a:buSzPts val="1600"/>
              <a:buChar char="■"/>
              <a:defRPr/>
            </a:lvl9pPr>
          </a:lstStyle>
          <a:p>
            <a:endParaRPr/>
          </a:p>
        </p:txBody>
      </p:sp>
      <p:sp>
        <p:nvSpPr>
          <p:cNvPr id="113" name="Google Shape;113;p14"/>
          <p:cNvSpPr/>
          <p:nvPr/>
        </p:nvSpPr>
        <p:spPr>
          <a:xfrm>
            <a:off x="7156026" y="2465151"/>
            <a:ext cx="1987975" cy="2678359"/>
          </a:xfrm>
          <a:custGeom>
            <a:avLst/>
            <a:gdLst/>
            <a:ahLst/>
            <a:cxnLst/>
            <a:rect l="l" t="t" r="r" b="b"/>
            <a:pathLst>
              <a:path w="44526" h="59989" extrusionOk="0">
                <a:moveTo>
                  <a:pt x="44526" y="0"/>
                </a:moveTo>
                <a:cubicBezTo>
                  <a:pt x="44048" y="364"/>
                  <a:pt x="43593" y="796"/>
                  <a:pt x="43161" y="1228"/>
                </a:cubicBezTo>
                <a:cubicBezTo>
                  <a:pt x="39500" y="4958"/>
                  <a:pt x="38386" y="10393"/>
                  <a:pt x="37340" y="15327"/>
                </a:cubicBezTo>
                <a:cubicBezTo>
                  <a:pt x="35771" y="22740"/>
                  <a:pt x="33770" y="32564"/>
                  <a:pt x="24787" y="33906"/>
                </a:cubicBezTo>
                <a:cubicBezTo>
                  <a:pt x="23759" y="34057"/>
                  <a:pt x="22728" y="34116"/>
                  <a:pt x="21696" y="34116"/>
                </a:cubicBezTo>
                <a:cubicBezTo>
                  <a:pt x="18687" y="34116"/>
                  <a:pt x="15669" y="33614"/>
                  <a:pt x="12690" y="33428"/>
                </a:cubicBezTo>
                <a:cubicBezTo>
                  <a:pt x="11979" y="33383"/>
                  <a:pt x="11252" y="33351"/>
                  <a:pt x="10523" y="33351"/>
                </a:cubicBezTo>
                <a:cubicBezTo>
                  <a:pt x="7216" y="33351"/>
                  <a:pt x="3880" y="34006"/>
                  <a:pt x="1979" y="37044"/>
                </a:cubicBezTo>
                <a:cubicBezTo>
                  <a:pt x="1" y="40227"/>
                  <a:pt x="92" y="44116"/>
                  <a:pt x="751" y="47686"/>
                </a:cubicBezTo>
                <a:cubicBezTo>
                  <a:pt x="1524" y="51938"/>
                  <a:pt x="3048" y="56054"/>
                  <a:pt x="4799" y="59988"/>
                </a:cubicBezTo>
                <a:lnTo>
                  <a:pt x="44526" y="59988"/>
                </a:lnTo>
                <a:lnTo>
                  <a:pt x="445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4"/>
          <p:cNvSpPr/>
          <p:nvPr/>
        </p:nvSpPr>
        <p:spPr>
          <a:xfrm>
            <a:off x="-65410" y="20074"/>
            <a:ext cx="1252221" cy="2886428"/>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4"/>
          <p:cNvSpPr/>
          <p:nvPr/>
        </p:nvSpPr>
        <p:spPr>
          <a:xfrm>
            <a:off x="-290750" y="1"/>
            <a:ext cx="1529343" cy="3073521"/>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14"/>
          <p:cNvSpPr txBox="1">
            <a:spLocks noGrp="1"/>
          </p:cNvSpPr>
          <p:nvPr>
            <p:ph type="title"/>
          </p:nvPr>
        </p:nvSpPr>
        <p:spPr>
          <a:xfrm>
            <a:off x="913825" y="1618900"/>
            <a:ext cx="3530100" cy="38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7" name="Google Shape;117;p14"/>
          <p:cNvGrpSpPr/>
          <p:nvPr/>
        </p:nvGrpSpPr>
        <p:grpSpPr>
          <a:xfrm>
            <a:off x="7731644" y="3073526"/>
            <a:ext cx="726843" cy="727803"/>
            <a:chOff x="7731644" y="3073525"/>
            <a:chExt cx="726843" cy="727803"/>
          </a:xfrm>
        </p:grpSpPr>
        <p:sp>
          <p:nvSpPr>
            <p:cNvPr id="118" name="Google Shape;118;p14"/>
            <p:cNvSpPr/>
            <p:nvPr/>
          </p:nvSpPr>
          <p:spPr>
            <a:xfrm>
              <a:off x="7780174" y="3106701"/>
              <a:ext cx="678313" cy="647397"/>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14"/>
            <p:cNvSpPr/>
            <p:nvPr/>
          </p:nvSpPr>
          <p:spPr>
            <a:xfrm>
              <a:off x="7788708" y="3239029"/>
              <a:ext cx="7656" cy="7656"/>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4"/>
            <p:cNvSpPr/>
            <p:nvPr/>
          </p:nvSpPr>
          <p:spPr>
            <a:xfrm>
              <a:off x="8307227" y="3112516"/>
              <a:ext cx="962" cy="1004"/>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4"/>
            <p:cNvSpPr/>
            <p:nvPr/>
          </p:nvSpPr>
          <p:spPr>
            <a:xfrm>
              <a:off x="8370023" y="3259989"/>
              <a:ext cx="3807" cy="3849"/>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14"/>
            <p:cNvSpPr/>
            <p:nvPr/>
          </p:nvSpPr>
          <p:spPr>
            <a:xfrm>
              <a:off x="8012281" y="3101430"/>
              <a:ext cx="2636" cy="2552"/>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14"/>
            <p:cNvSpPr/>
            <p:nvPr/>
          </p:nvSpPr>
          <p:spPr>
            <a:xfrm>
              <a:off x="7731644" y="3073525"/>
              <a:ext cx="693541" cy="727803"/>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4"/>
            <p:cNvSpPr/>
            <p:nvPr/>
          </p:nvSpPr>
          <p:spPr>
            <a:xfrm>
              <a:off x="7796322" y="3246643"/>
              <a:ext cx="1004" cy="1966"/>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14"/>
            <p:cNvSpPr/>
            <p:nvPr/>
          </p:nvSpPr>
          <p:spPr>
            <a:xfrm>
              <a:off x="8377595" y="3287559"/>
              <a:ext cx="2928" cy="6694"/>
            </a:xfrm>
            <a:custGeom>
              <a:avLst/>
              <a:gdLst/>
              <a:ahLst/>
              <a:cxnLst/>
              <a:rect l="l" t="t" r="r" b="b"/>
              <a:pathLst>
                <a:path w="70" h="160" extrusionOk="0">
                  <a:moveTo>
                    <a:pt x="1" y="1"/>
                  </a:moveTo>
                  <a:cubicBezTo>
                    <a:pt x="1" y="46"/>
                    <a:pt x="1" y="114"/>
                    <a:pt x="1" y="160"/>
                  </a:cubicBezTo>
                  <a:lnTo>
                    <a:pt x="69" y="23"/>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14"/>
            <p:cNvSpPr/>
            <p:nvPr/>
          </p:nvSpPr>
          <p:spPr>
            <a:xfrm>
              <a:off x="8385209" y="3292329"/>
              <a:ext cx="10501" cy="5731"/>
            </a:xfrm>
            <a:custGeom>
              <a:avLst/>
              <a:gdLst/>
              <a:ahLst/>
              <a:cxnLst/>
              <a:rect l="l" t="t" r="r" b="b"/>
              <a:pathLst>
                <a:path w="251" h="137" extrusionOk="0">
                  <a:moveTo>
                    <a:pt x="206" y="0"/>
                  </a:moveTo>
                  <a:lnTo>
                    <a:pt x="1" y="137"/>
                  </a:lnTo>
                  <a:lnTo>
                    <a:pt x="251" y="114"/>
                  </a:lnTo>
                  <a:cubicBezTo>
                    <a:pt x="228" y="91"/>
                    <a:pt x="160" y="46"/>
                    <a:pt x="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04248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9" name="Google Shape;129;p15"/>
          <p:cNvSpPr/>
          <p:nvPr/>
        </p:nvSpPr>
        <p:spPr>
          <a:xfrm>
            <a:off x="-506649" y="4608575"/>
            <a:ext cx="3553823"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15"/>
          <p:cNvSpPr/>
          <p:nvPr/>
        </p:nvSpPr>
        <p:spPr>
          <a:xfrm>
            <a:off x="9090181" y="226529"/>
            <a:ext cx="823" cy="1211"/>
          </a:xfrm>
          <a:custGeom>
            <a:avLst/>
            <a:gdLst/>
            <a:ahLst/>
            <a:cxnLst/>
            <a:rect l="l" t="t" r="r" b="b"/>
            <a:pathLst>
              <a:path w="24" h="46" extrusionOk="0">
                <a:moveTo>
                  <a:pt x="24" y="0"/>
                </a:moveTo>
                <a:cubicBezTo>
                  <a:pt x="1" y="23"/>
                  <a:pt x="1" y="23"/>
                  <a:pt x="1" y="46"/>
                </a:cubicBezTo>
                <a:lnTo>
                  <a:pt x="24" y="46"/>
                </a:lnTo>
                <a:cubicBezTo>
                  <a:pt x="24" y="23"/>
                  <a:pt x="24" y="23"/>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15"/>
          <p:cNvSpPr/>
          <p:nvPr/>
        </p:nvSpPr>
        <p:spPr>
          <a:xfrm>
            <a:off x="9064470" y="227712"/>
            <a:ext cx="25744" cy="28768"/>
          </a:xfrm>
          <a:custGeom>
            <a:avLst/>
            <a:gdLst/>
            <a:ahLst/>
            <a:cxnLst/>
            <a:rect l="l" t="t" r="r" b="b"/>
            <a:pathLst>
              <a:path w="751" h="1093" extrusionOk="0">
                <a:moveTo>
                  <a:pt x="751" y="1"/>
                </a:moveTo>
                <a:lnTo>
                  <a:pt x="0" y="160"/>
                </a:lnTo>
                <a:cubicBezTo>
                  <a:pt x="228" y="478"/>
                  <a:pt x="455" y="774"/>
                  <a:pt x="660" y="1092"/>
                </a:cubicBezTo>
                <a:cubicBezTo>
                  <a:pt x="501" y="569"/>
                  <a:pt x="592" y="319"/>
                  <a:pt x="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15"/>
          <p:cNvSpPr/>
          <p:nvPr/>
        </p:nvSpPr>
        <p:spPr>
          <a:xfrm>
            <a:off x="8899993" y="-223588"/>
            <a:ext cx="12512" cy="7817"/>
          </a:xfrm>
          <a:custGeom>
            <a:avLst/>
            <a:gdLst/>
            <a:ahLst/>
            <a:cxnLst/>
            <a:rect l="l" t="t" r="r" b="b"/>
            <a:pathLst>
              <a:path w="365" h="297" extrusionOk="0">
                <a:moveTo>
                  <a:pt x="0" y="1"/>
                </a:moveTo>
                <a:cubicBezTo>
                  <a:pt x="182" y="137"/>
                  <a:pt x="273" y="228"/>
                  <a:pt x="319" y="297"/>
                </a:cubicBezTo>
                <a:cubicBezTo>
                  <a:pt x="364" y="251"/>
                  <a:pt x="296" y="16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15"/>
          <p:cNvSpPr/>
          <p:nvPr/>
        </p:nvSpPr>
        <p:spPr>
          <a:xfrm>
            <a:off x="8910895" y="-189451"/>
            <a:ext cx="14055" cy="13792"/>
          </a:xfrm>
          <a:custGeom>
            <a:avLst/>
            <a:gdLst/>
            <a:ahLst/>
            <a:cxnLst/>
            <a:rect l="l" t="t" r="r" b="b"/>
            <a:pathLst>
              <a:path w="410" h="524" extrusionOk="0">
                <a:moveTo>
                  <a:pt x="228" y="0"/>
                </a:moveTo>
                <a:lnTo>
                  <a:pt x="1" y="523"/>
                </a:lnTo>
                <a:lnTo>
                  <a:pt x="410" y="91"/>
                </a:lnTo>
                <a:lnTo>
                  <a:pt x="22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4" name="Google Shape;134;p15"/>
          <p:cNvGrpSpPr/>
          <p:nvPr/>
        </p:nvGrpSpPr>
        <p:grpSpPr>
          <a:xfrm>
            <a:off x="6776094" y="-325926"/>
            <a:ext cx="2418925" cy="1249121"/>
            <a:chOff x="6776093" y="-325926"/>
            <a:chExt cx="2418925" cy="1249121"/>
          </a:xfrm>
        </p:grpSpPr>
        <p:sp>
          <p:nvSpPr>
            <p:cNvPr id="135" name="Google Shape;135;p15"/>
            <p:cNvSpPr/>
            <p:nvPr/>
          </p:nvSpPr>
          <p:spPr>
            <a:xfrm>
              <a:off x="6776093" y="-325926"/>
              <a:ext cx="2376804" cy="1193533"/>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5"/>
            <p:cNvSpPr/>
            <p:nvPr/>
          </p:nvSpPr>
          <p:spPr>
            <a:xfrm>
              <a:off x="9076682" y="21829"/>
              <a:ext cx="16214" cy="22240"/>
            </a:xfrm>
            <a:custGeom>
              <a:avLst/>
              <a:gdLst/>
              <a:ahLst/>
              <a:cxnLst/>
              <a:rect l="l" t="t" r="r" b="b"/>
              <a:pathLst>
                <a:path w="473" h="845" extrusionOk="0">
                  <a:moveTo>
                    <a:pt x="473" y="0"/>
                  </a:moveTo>
                  <a:lnTo>
                    <a:pt x="473" y="0"/>
                  </a:lnTo>
                  <a:cubicBezTo>
                    <a:pt x="278" y="412"/>
                    <a:pt x="0" y="845"/>
                    <a:pt x="172" y="845"/>
                  </a:cubicBezTo>
                  <a:cubicBezTo>
                    <a:pt x="180" y="845"/>
                    <a:pt x="189" y="844"/>
                    <a:pt x="200" y="842"/>
                  </a:cubicBezTo>
                  <a:lnTo>
                    <a:pt x="450" y="705"/>
                  </a:lnTo>
                  <a:cubicBezTo>
                    <a:pt x="405" y="432"/>
                    <a:pt x="427" y="205"/>
                    <a:pt x="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15"/>
            <p:cNvSpPr/>
            <p:nvPr/>
          </p:nvSpPr>
          <p:spPr>
            <a:xfrm>
              <a:off x="6781577" y="-315739"/>
              <a:ext cx="2401725" cy="1238935"/>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15"/>
            <p:cNvSpPr/>
            <p:nvPr/>
          </p:nvSpPr>
          <p:spPr>
            <a:xfrm>
              <a:off x="9175512" y="7747"/>
              <a:ext cx="19505" cy="34058"/>
            </a:xfrm>
            <a:custGeom>
              <a:avLst/>
              <a:gdLst/>
              <a:ahLst/>
              <a:cxnLst/>
              <a:rect l="l" t="t" r="r" b="b"/>
              <a:pathLst>
                <a:path w="569" h="1294" extrusionOk="0">
                  <a:moveTo>
                    <a:pt x="190" y="1"/>
                  </a:moveTo>
                  <a:cubicBezTo>
                    <a:pt x="110" y="1"/>
                    <a:pt x="119" y="593"/>
                    <a:pt x="38" y="593"/>
                  </a:cubicBezTo>
                  <a:cubicBezTo>
                    <a:pt x="27" y="593"/>
                    <a:pt x="15" y="582"/>
                    <a:pt x="0" y="558"/>
                  </a:cubicBezTo>
                  <a:lnTo>
                    <a:pt x="0" y="558"/>
                  </a:lnTo>
                  <a:cubicBezTo>
                    <a:pt x="120" y="1003"/>
                    <a:pt x="111" y="1294"/>
                    <a:pt x="255" y="1294"/>
                  </a:cubicBezTo>
                  <a:cubicBezTo>
                    <a:pt x="302" y="1294"/>
                    <a:pt x="365" y="1262"/>
                    <a:pt x="455" y="1195"/>
                  </a:cubicBezTo>
                  <a:cubicBezTo>
                    <a:pt x="569" y="172"/>
                    <a:pt x="114" y="967"/>
                    <a:pt x="228" y="35"/>
                  </a:cubicBezTo>
                  <a:cubicBezTo>
                    <a:pt x="213" y="11"/>
                    <a:pt x="201"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15"/>
            <p:cNvSpPr/>
            <p:nvPr/>
          </p:nvSpPr>
          <p:spPr>
            <a:xfrm>
              <a:off x="9172393" y="14643"/>
              <a:ext cx="3154" cy="7817"/>
            </a:xfrm>
            <a:custGeom>
              <a:avLst/>
              <a:gdLst/>
              <a:ahLst/>
              <a:cxnLst/>
              <a:rect l="l" t="t" r="r" b="b"/>
              <a:pathLst>
                <a:path w="92" h="297" extrusionOk="0">
                  <a:moveTo>
                    <a:pt x="0" y="0"/>
                  </a:moveTo>
                  <a:lnTo>
                    <a:pt x="0" y="0"/>
                  </a:lnTo>
                  <a:cubicBezTo>
                    <a:pt x="46" y="160"/>
                    <a:pt x="69" y="251"/>
                    <a:pt x="91" y="296"/>
                  </a:cubicBezTo>
                  <a:cubicBezTo>
                    <a:pt x="69" y="205"/>
                    <a:pt x="46" y="9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233312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40"/>
        <p:cNvGrpSpPr/>
        <p:nvPr/>
      </p:nvGrpSpPr>
      <p:grpSpPr>
        <a:xfrm>
          <a:off x="0" y="0"/>
          <a:ext cx="0" cy="0"/>
          <a:chOff x="0" y="0"/>
          <a:chExt cx="0" cy="0"/>
        </a:xfrm>
      </p:grpSpPr>
      <p:sp>
        <p:nvSpPr>
          <p:cNvPr id="141" name="Google Shape;141;p16"/>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2" name="Google Shape;142;p16"/>
          <p:cNvSpPr txBox="1">
            <a:spLocks noGrp="1"/>
          </p:cNvSpPr>
          <p:nvPr>
            <p:ph type="body" idx="1"/>
          </p:nvPr>
        </p:nvSpPr>
        <p:spPr>
          <a:xfrm>
            <a:off x="721775" y="1072925"/>
            <a:ext cx="7709100" cy="3535500"/>
          </a:xfrm>
          <a:prstGeom prst="rect">
            <a:avLst/>
          </a:prstGeom>
        </p:spPr>
        <p:txBody>
          <a:bodyPr spcFirstLastPara="1" wrap="square" lIns="91425" tIns="91425" rIns="91425" bIns="91425" anchor="ctr" anchorCtr="0">
            <a:noAutofit/>
          </a:bodyPr>
          <a:lstStyle>
            <a:lvl1pPr marL="457189" lvl="0" indent="-330192">
              <a:lnSpc>
                <a:spcPct val="100000"/>
              </a:lnSpc>
              <a:spcBef>
                <a:spcPts val="0"/>
              </a:spcBef>
              <a:spcAft>
                <a:spcPts val="0"/>
              </a:spcAft>
              <a:buSzPts val="1600"/>
              <a:buAutoNum type="arabicPeriod"/>
              <a:defRPr sz="1400"/>
            </a:lvl1pPr>
            <a:lvl2pPr marL="914378" lvl="1" indent="-330192">
              <a:spcBef>
                <a:spcPts val="0"/>
              </a:spcBef>
              <a:spcAft>
                <a:spcPts val="0"/>
              </a:spcAft>
              <a:buSzPts val="1600"/>
              <a:buAutoNum type="alphaLcPeriod"/>
              <a:defRPr/>
            </a:lvl2pPr>
            <a:lvl3pPr marL="1371566" lvl="2" indent="-330192">
              <a:spcBef>
                <a:spcPts val="1600"/>
              </a:spcBef>
              <a:spcAft>
                <a:spcPts val="0"/>
              </a:spcAft>
              <a:buSzPts val="1600"/>
              <a:buAutoNum type="romanLcPeriod"/>
              <a:defRPr/>
            </a:lvl3pPr>
            <a:lvl4pPr marL="1828754" lvl="3" indent="-330192">
              <a:spcBef>
                <a:spcPts val="1600"/>
              </a:spcBef>
              <a:spcAft>
                <a:spcPts val="0"/>
              </a:spcAft>
              <a:buSzPts val="1600"/>
              <a:buAutoNum type="arabicPeriod"/>
              <a:defRPr/>
            </a:lvl4pPr>
            <a:lvl5pPr marL="2285943" lvl="4" indent="-330192">
              <a:spcBef>
                <a:spcPts val="1600"/>
              </a:spcBef>
              <a:spcAft>
                <a:spcPts val="0"/>
              </a:spcAft>
              <a:buSzPts val="1600"/>
              <a:buAutoNum type="alphaLcPeriod"/>
              <a:defRPr/>
            </a:lvl5pPr>
            <a:lvl6pPr marL="2743132" lvl="5" indent="-330192">
              <a:spcBef>
                <a:spcPts val="1600"/>
              </a:spcBef>
              <a:spcAft>
                <a:spcPts val="0"/>
              </a:spcAft>
              <a:buSzPts val="1600"/>
              <a:buAutoNum type="romanLcPeriod"/>
              <a:defRPr/>
            </a:lvl6pPr>
            <a:lvl7pPr marL="3200320" lvl="6" indent="-330192">
              <a:spcBef>
                <a:spcPts val="1600"/>
              </a:spcBef>
              <a:spcAft>
                <a:spcPts val="0"/>
              </a:spcAft>
              <a:buSzPts val="1600"/>
              <a:buAutoNum type="arabicPeriod"/>
              <a:defRPr/>
            </a:lvl7pPr>
            <a:lvl8pPr marL="3657509" lvl="7" indent="-330192">
              <a:spcBef>
                <a:spcPts val="1600"/>
              </a:spcBef>
              <a:spcAft>
                <a:spcPts val="0"/>
              </a:spcAft>
              <a:buSzPts val="1600"/>
              <a:buAutoNum type="alphaLcPeriod"/>
              <a:defRPr/>
            </a:lvl8pPr>
            <a:lvl9pPr marL="4114697" lvl="8" indent="-330192">
              <a:spcBef>
                <a:spcPts val="1600"/>
              </a:spcBef>
              <a:spcAft>
                <a:spcPts val="1600"/>
              </a:spcAft>
              <a:buSzPts val="1600"/>
              <a:buAutoNum type="romanLcPeriod"/>
              <a:defRPr/>
            </a:lvl9pPr>
          </a:lstStyle>
          <a:p>
            <a:endParaRPr/>
          </a:p>
        </p:txBody>
      </p:sp>
      <p:sp>
        <p:nvSpPr>
          <p:cNvPr id="143" name="Google Shape;143;p16"/>
          <p:cNvSpPr/>
          <p:nvPr/>
        </p:nvSpPr>
        <p:spPr>
          <a:xfrm>
            <a:off x="8318200" y="389487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16"/>
          <p:cNvSpPr/>
          <p:nvPr/>
        </p:nvSpPr>
        <p:spPr>
          <a:xfrm>
            <a:off x="8826663" y="357045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16"/>
          <p:cNvSpPr/>
          <p:nvPr/>
        </p:nvSpPr>
        <p:spPr>
          <a:xfrm>
            <a:off x="8530938" y="3221725"/>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16"/>
          <p:cNvSpPr/>
          <p:nvPr/>
        </p:nvSpPr>
        <p:spPr>
          <a:xfrm>
            <a:off x="8997739" y="3303601"/>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16"/>
          <p:cNvSpPr/>
          <p:nvPr/>
        </p:nvSpPr>
        <p:spPr>
          <a:xfrm rot="10800000">
            <a:off x="-635751" y="39026"/>
            <a:ext cx="1565735" cy="1248635"/>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16"/>
          <p:cNvSpPr/>
          <p:nvPr/>
        </p:nvSpPr>
        <p:spPr>
          <a:xfrm rot="10800000">
            <a:off x="119720" y="1423961"/>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16"/>
          <p:cNvSpPr/>
          <p:nvPr/>
        </p:nvSpPr>
        <p:spPr>
          <a:xfrm rot="10800000">
            <a:off x="310895" y="1679337"/>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6"/>
          <p:cNvSpPr/>
          <p:nvPr/>
        </p:nvSpPr>
        <p:spPr>
          <a:xfrm rot="10800000">
            <a:off x="35596" y="1761086"/>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0690549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97982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3" name="Google Shape;153;p17"/>
          <p:cNvSpPr txBox="1">
            <a:spLocks noGrp="1"/>
          </p:cNvSpPr>
          <p:nvPr>
            <p:ph type="title" idx="2"/>
          </p:nvPr>
        </p:nvSpPr>
        <p:spPr>
          <a:xfrm>
            <a:off x="97982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4" name="Google Shape;154;p17"/>
          <p:cNvSpPr txBox="1">
            <a:spLocks noGrp="1"/>
          </p:cNvSpPr>
          <p:nvPr>
            <p:ph type="title" idx="3"/>
          </p:nvPr>
        </p:nvSpPr>
        <p:spPr>
          <a:xfrm>
            <a:off x="3501300"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5" name="Google Shape;155;p17"/>
          <p:cNvSpPr txBox="1">
            <a:spLocks noGrp="1"/>
          </p:cNvSpPr>
          <p:nvPr>
            <p:ph type="title" idx="4"/>
          </p:nvPr>
        </p:nvSpPr>
        <p:spPr>
          <a:xfrm>
            <a:off x="3501350"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6" name="Google Shape;156;p17"/>
          <p:cNvSpPr txBox="1">
            <a:spLocks noGrp="1"/>
          </p:cNvSpPr>
          <p:nvPr>
            <p:ph type="title" idx="5"/>
          </p:nvPr>
        </p:nvSpPr>
        <p:spPr>
          <a:xfrm>
            <a:off x="6022775" y="3237825"/>
            <a:ext cx="2141400" cy="58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57" name="Google Shape;157;p17"/>
          <p:cNvSpPr txBox="1">
            <a:spLocks noGrp="1"/>
          </p:cNvSpPr>
          <p:nvPr>
            <p:ph type="title" idx="6"/>
          </p:nvPr>
        </p:nvSpPr>
        <p:spPr>
          <a:xfrm>
            <a:off x="6022775" y="2882670"/>
            <a:ext cx="2141400" cy="29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158" name="Google Shape;158;p17"/>
          <p:cNvSpPr txBox="1">
            <a:spLocks noGrp="1"/>
          </p:cNvSpPr>
          <p:nvPr>
            <p:ph type="title" idx="7"/>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9" name="Google Shape;159;p17"/>
          <p:cNvSpPr/>
          <p:nvPr/>
        </p:nvSpPr>
        <p:spPr>
          <a:xfrm>
            <a:off x="-16446" y="-130074"/>
            <a:ext cx="1461126" cy="3367964"/>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7"/>
          <p:cNvSpPr/>
          <p:nvPr/>
        </p:nvSpPr>
        <p:spPr>
          <a:xfrm>
            <a:off x="-214312" y="-147700"/>
            <a:ext cx="1342825" cy="2698675"/>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7"/>
          <p:cNvSpPr/>
          <p:nvPr/>
        </p:nvSpPr>
        <p:spPr>
          <a:xfrm rot="5400000">
            <a:off x="7749090" y="3018161"/>
            <a:ext cx="2664544" cy="1517877"/>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7"/>
          <p:cNvSpPr/>
          <p:nvPr/>
        </p:nvSpPr>
        <p:spPr>
          <a:xfrm rot="5400000">
            <a:off x="7693298" y="3009409"/>
            <a:ext cx="2692483" cy="1575618"/>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257506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lt1"/>
        </a:solidFill>
        <a:effectLst/>
      </p:bgPr>
    </p:bg>
    <p:spTree>
      <p:nvGrpSpPr>
        <p:cNvPr id="1" name="Shape 163"/>
        <p:cNvGrpSpPr/>
        <p:nvPr/>
      </p:nvGrpSpPr>
      <p:grpSpPr>
        <a:xfrm>
          <a:off x="0" y="0"/>
          <a:ext cx="0" cy="0"/>
          <a:chOff x="0" y="0"/>
          <a:chExt cx="0" cy="0"/>
        </a:xfrm>
      </p:grpSpPr>
      <p:sp>
        <p:nvSpPr>
          <p:cNvPr id="164" name="Google Shape;164;p18"/>
          <p:cNvSpPr txBox="1">
            <a:spLocks noGrp="1"/>
          </p:cNvSpPr>
          <p:nvPr>
            <p:ph type="title"/>
          </p:nvPr>
        </p:nvSpPr>
        <p:spPr>
          <a:xfrm>
            <a:off x="2546947"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5" name="Google Shape;165;p18"/>
          <p:cNvSpPr txBox="1">
            <a:spLocks noGrp="1"/>
          </p:cNvSpPr>
          <p:nvPr>
            <p:ph type="title" idx="2"/>
          </p:nvPr>
        </p:nvSpPr>
        <p:spPr>
          <a:xfrm>
            <a:off x="2546960"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6" name="Google Shape;166;p18"/>
          <p:cNvSpPr txBox="1">
            <a:spLocks noGrp="1"/>
          </p:cNvSpPr>
          <p:nvPr>
            <p:ph type="title" idx="3"/>
          </p:nvPr>
        </p:nvSpPr>
        <p:spPr>
          <a:xfrm>
            <a:off x="5751972" y="189975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7" name="Google Shape;167;p18"/>
          <p:cNvSpPr txBox="1">
            <a:spLocks noGrp="1"/>
          </p:cNvSpPr>
          <p:nvPr>
            <p:ph type="title" idx="4"/>
          </p:nvPr>
        </p:nvSpPr>
        <p:spPr>
          <a:xfrm>
            <a:off x="5751985" y="1538754"/>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68" name="Google Shape;168;p18"/>
          <p:cNvSpPr txBox="1">
            <a:spLocks noGrp="1"/>
          </p:cNvSpPr>
          <p:nvPr>
            <p:ph type="title" idx="5"/>
          </p:nvPr>
        </p:nvSpPr>
        <p:spPr>
          <a:xfrm>
            <a:off x="2546947"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69" name="Google Shape;169;p18"/>
          <p:cNvSpPr txBox="1">
            <a:spLocks noGrp="1"/>
          </p:cNvSpPr>
          <p:nvPr>
            <p:ph type="title" idx="6"/>
          </p:nvPr>
        </p:nvSpPr>
        <p:spPr>
          <a:xfrm>
            <a:off x="2546960"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0" name="Google Shape;170;p18"/>
          <p:cNvSpPr txBox="1">
            <a:spLocks noGrp="1"/>
          </p:cNvSpPr>
          <p:nvPr>
            <p:ph type="title" idx="7"/>
          </p:nvPr>
        </p:nvSpPr>
        <p:spPr>
          <a:xfrm>
            <a:off x="5751972" y="3466575"/>
            <a:ext cx="1842300" cy="588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600"/>
              <a:buFont typeface="Yanone Kaffeesatz"/>
              <a:buNone/>
              <a:defRPr sz="1600">
                <a:latin typeface="Yanone Kaffeesatz"/>
                <a:ea typeface="Yanone Kaffeesatz"/>
                <a:cs typeface="Yanone Kaffeesatz"/>
                <a:sym typeface="Yanone Kaffeesatz"/>
              </a:defRPr>
            </a:lvl1pPr>
            <a:lvl2pPr lvl="1"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2pPr>
            <a:lvl3pPr lvl="2"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3pPr>
            <a:lvl4pPr lvl="3"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4pPr>
            <a:lvl5pPr lvl="4"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5pPr>
            <a:lvl6pPr lvl="5"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6pPr>
            <a:lvl7pPr lvl="6"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7pPr>
            <a:lvl8pPr lvl="7"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8pPr>
            <a:lvl9pPr lvl="8" algn="ctr" rtl="0">
              <a:spcBef>
                <a:spcPts val="0"/>
              </a:spcBef>
              <a:spcAft>
                <a:spcPts val="0"/>
              </a:spcAft>
              <a:buSzPts val="1600"/>
              <a:buFont typeface="Yanone Kaffeesatz"/>
              <a:buNone/>
              <a:defRPr sz="1600">
                <a:latin typeface="Yanone Kaffeesatz"/>
                <a:ea typeface="Yanone Kaffeesatz"/>
                <a:cs typeface="Yanone Kaffeesatz"/>
                <a:sym typeface="Yanone Kaffeesatz"/>
              </a:defRPr>
            </a:lvl9pPr>
          </a:lstStyle>
          <a:p>
            <a:endParaRPr/>
          </a:p>
        </p:txBody>
      </p:sp>
      <p:sp>
        <p:nvSpPr>
          <p:cNvPr id="171" name="Google Shape;171;p18"/>
          <p:cNvSpPr txBox="1">
            <a:spLocks noGrp="1"/>
          </p:cNvSpPr>
          <p:nvPr>
            <p:ph type="title" idx="8"/>
          </p:nvPr>
        </p:nvSpPr>
        <p:spPr>
          <a:xfrm>
            <a:off x="5751985" y="3100720"/>
            <a:ext cx="1842300" cy="268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Font typeface="Yanone Kaffeesatz"/>
              <a:buNone/>
              <a:defRPr sz="2200" b="1">
                <a:latin typeface="Yanone Kaffeesatz"/>
                <a:ea typeface="Yanone Kaffeesatz"/>
                <a:cs typeface="Yanone Kaffeesatz"/>
                <a:sym typeface="Yanone Kaffeesatz"/>
              </a:defRPr>
            </a:lvl1pPr>
            <a:lvl2pPr lvl="1" rtl="0">
              <a:spcBef>
                <a:spcPts val="0"/>
              </a:spcBef>
              <a:spcAft>
                <a:spcPts val="0"/>
              </a:spcAft>
              <a:buSzPts val="2000"/>
              <a:buFont typeface="Yanone Kaffeesatz"/>
              <a:buNone/>
              <a:defRPr sz="2000" b="1">
                <a:latin typeface="Yanone Kaffeesatz"/>
                <a:ea typeface="Yanone Kaffeesatz"/>
                <a:cs typeface="Yanone Kaffeesatz"/>
                <a:sym typeface="Yanone Kaffeesatz"/>
              </a:defRPr>
            </a:lvl2pPr>
            <a:lvl3pPr lvl="2" rtl="0">
              <a:spcBef>
                <a:spcPts val="0"/>
              </a:spcBef>
              <a:spcAft>
                <a:spcPts val="0"/>
              </a:spcAft>
              <a:buSzPts val="2000"/>
              <a:buFont typeface="Yanone Kaffeesatz"/>
              <a:buNone/>
              <a:defRPr sz="2000" b="1">
                <a:latin typeface="Yanone Kaffeesatz"/>
                <a:ea typeface="Yanone Kaffeesatz"/>
                <a:cs typeface="Yanone Kaffeesatz"/>
                <a:sym typeface="Yanone Kaffeesatz"/>
              </a:defRPr>
            </a:lvl3pPr>
            <a:lvl4pPr lvl="3" rtl="0">
              <a:spcBef>
                <a:spcPts val="0"/>
              </a:spcBef>
              <a:spcAft>
                <a:spcPts val="0"/>
              </a:spcAft>
              <a:buSzPts val="2000"/>
              <a:buFont typeface="Yanone Kaffeesatz"/>
              <a:buNone/>
              <a:defRPr sz="2000" b="1">
                <a:latin typeface="Yanone Kaffeesatz"/>
                <a:ea typeface="Yanone Kaffeesatz"/>
                <a:cs typeface="Yanone Kaffeesatz"/>
                <a:sym typeface="Yanone Kaffeesatz"/>
              </a:defRPr>
            </a:lvl4pPr>
            <a:lvl5pPr lvl="4" rtl="0">
              <a:spcBef>
                <a:spcPts val="0"/>
              </a:spcBef>
              <a:spcAft>
                <a:spcPts val="0"/>
              </a:spcAft>
              <a:buSzPts val="2000"/>
              <a:buFont typeface="Yanone Kaffeesatz"/>
              <a:buNone/>
              <a:defRPr sz="2000" b="1">
                <a:latin typeface="Yanone Kaffeesatz"/>
                <a:ea typeface="Yanone Kaffeesatz"/>
                <a:cs typeface="Yanone Kaffeesatz"/>
                <a:sym typeface="Yanone Kaffeesatz"/>
              </a:defRPr>
            </a:lvl5pPr>
            <a:lvl6pPr lvl="5" rtl="0">
              <a:spcBef>
                <a:spcPts val="0"/>
              </a:spcBef>
              <a:spcAft>
                <a:spcPts val="0"/>
              </a:spcAft>
              <a:buSzPts val="2000"/>
              <a:buFont typeface="Yanone Kaffeesatz"/>
              <a:buNone/>
              <a:defRPr sz="2000" b="1">
                <a:latin typeface="Yanone Kaffeesatz"/>
                <a:ea typeface="Yanone Kaffeesatz"/>
                <a:cs typeface="Yanone Kaffeesatz"/>
                <a:sym typeface="Yanone Kaffeesatz"/>
              </a:defRPr>
            </a:lvl6pPr>
            <a:lvl7pPr lvl="6" rtl="0">
              <a:spcBef>
                <a:spcPts val="0"/>
              </a:spcBef>
              <a:spcAft>
                <a:spcPts val="0"/>
              </a:spcAft>
              <a:buSzPts val="2000"/>
              <a:buFont typeface="Yanone Kaffeesatz"/>
              <a:buNone/>
              <a:defRPr sz="2000" b="1">
                <a:latin typeface="Yanone Kaffeesatz"/>
                <a:ea typeface="Yanone Kaffeesatz"/>
                <a:cs typeface="Yanone Kaffeesatz"/>
                <a:sym typeface="Yanone Kaffeesatz"/>
              </a:defRPr>
            </a:lvl7pPr>
            <a:lvl8pPr lvl="7" rtl="0">
              <a:spcBef>
                <a:spcPts val="0"/>
              </a:spcBef>
              <a:spcAft>
                <a:spcPts val="0"/>
              </a:spcAft>
              <a:buSzPts val="2000"/>
              <a:buFont typeface="Yanone Kaffeesatz"/>
              <a:buNone/>
              <a:defRPr sz="2000" b="1">
                <a:latin typeface="Yanone Kaffeesatz"/>
                <a:ea typeface="Yanone Kaffeesatz"/>
                <a:cs typeface="Yanone Kaffeesatz"/>
                <a:sym typeface="Yanone Kaffeesatz"/>
              </a:defRPr>
            </a:lvl8pPr>
            <a:lvl9pPr lvl="8" rtl="0">
              <a:spcBef>
                <a:spcPts val="0"/>
              </a:spcBef>
              <a:spcAft>
                <a:spcPts val="0"/>
              </a:spcAft>
              <a:buSzPts val="2000"/>
              <a:buFont typeface="Yanone Kaffeesatz"/>
              <a:buNone/>
              <a:defRPr sz="2000" b="1">
                <a:latin typeface="Yanone Kaffeesatz"/>
                <a:ea typeface="Yanone Kaffeesatz"/>
                <a:cs typeface="Yanone Kaffeesatz"/>
                <a:sym typeface="Yanone Kaffeesatz"/>
              </a:defRPr>
            </a:lvl9pPr>
          </a:lstStyle>
          <a:p>
            <a:endParaRPr/>
          </a:p>
        </p:txBody>
      </p:sp>
      <p:sp>
        <p:nvSpPr>
          <p:cNvPr id="172" name="Google Shape;172;p18"/>
          <p:cNvSpPr txBox="1">
            <a:spLocks noGrp="1"/>
          </p:cNvSpPr>
          <p:nvPr>
            <p:ph type="title" idx="9"/>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3" name="Google Shape;173;p18"/>
          <p:cNvSpPr/>
          <p:nvPr/>
        </p:nvSpPr>
        <p:spPr>
          <a:xfrm rot="5400000">
            <a:off x="276200" y="131525"/>
            <a:ext cx="595800" cy="1411725"/>
          </a:xfrm>
          <a:custGeom>
            <a:avLst/>
            <a:gdLst/>
            <a:ahLst/>
            <a:cxnLst/>
            <a:rect l="l" t="t" r="r" b="b"/>
            <a:pathLst>
              <a:path w="23832" h="56469" extrusionOk="0">
                <a:moveTo>
                  <a:pt x="21939" y="1"/>
                </a:moveTo>
                <a:cubicBezTo>
                  <a:pt x="21882" y="1"/>
                  <a:pt x="21823" y="1"/>
                  <a:pt x="21763" y="3"/>
                </a:cubicBezTo>
                <a:cubicBezTo>
                  <a:pt x="15077" y="162"/>
                  <a:pt x="8414" y="231"/>
                  <a:pt x="1752" y="276"/>
                </a:cubicBezTo>
                <a:cubicBezTo>
                  <a:pt x="546" y="276"/>
                  <a:pt x="137" y="663"/>
                  <a:pt x="114" y="1891"/>
                </a:cubicBezTo>
                <a:cubicBezTo>
                  <a:pt x="1" y="7416"/>
                  <a:pt x="46" y="12942"/>
                  <a:pt x="46" y="18468"/>
                </a:cubicBezTo>
                <a:cubicBezTo>
                  <a:pt x="92" y="26177"/>
                  <a:pt x="501" y="33908"/>
                  <a:pt x="524" y="41617"/>
                </a:cubicBezTo>
                <a:cubicBezTo>
                  <a:pt x="546" y="45892"/>
                  <a:pt x="615" y="50167"/>
                  <a:pt x="569" y="54443"/>
                </a:cubicBezTo>
                <a:cubicBezTo>
                  <a:pt x="569" y="55693"/>
                  <a:pt x="910" y="56148"/>
                  <a:pt x="2252" y="56239"/>
                </a:cubicBezTo>
                <a:cubicBezTo>
                  <a:pt x="3875" y="56378"/>
                  <a:pt x="5502" y="56401"/>
                  <a:pt x="7060" y="56401"/>
                </a:cubicBezTo>
                <a:cubicBezTo>
                  <a:pt x="7858" y="56401"/>
                  <a:pt x="8637" y="56395"/>
                  <a:pt x="9388" y="56395"/>
                </a:cubicBezTo>
                <a:cubicBezTo>
                  <a:pt x="10293" y="56395"/>
                  <a:pt x="11157" y="56404"/>
                  <a:pt x="11962" y="56444"/>
                </a:cubicBezTo>
                <a:cubicBezTo>
                  <a:pt x="14131" y="56444"/>
                  <a:pt x="16063" y="56419"/>
                  <a:pt x="17895" y="56419"/>
                </a:cubicBezTo>
                <a:cubicBezTo>
                  <a:pt x="19117" y="56419"/>
                  <a:pt x="20294" y="56430"/>
                  <a:pt x="21467" y="56466"/>
                </a:cubicBezTo>
                <a:cubicBezTo>
                  <a:pt x="21520" y="56468"/>
                  <a:pt x="21572" y="56469"/>
                  <a:pt x="21623" y="56469"/>
                </a:cubicBezTo>
                <a:cubicBezTo>
                  <a:pt x="22996" y="56469"/>
                  <a:pt x="23378" y="55869"/>
                  <a:pt x="23400" y="54465"/>
                </a:cubicBezTo>
                <a:cubicBezTo>
                  <a:pt x="23491" y="37001"/>
                  <a:pt x="23627" y="19537"/>
                  <a:pt x="23809" y="2073"/>
                </a:cubicBezTo>
                <a:cubicBezTo>
                  <a:pt x="23831" y="563"/>
                  <a:pt x="23390" y="1"/>
                  <a:pt x="219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8"/>
          <p:cNvSpPr/>
          <p:nvPr/>
        </p:nvSpPr>
        <p:spPr>
          <a:xfrm rot="-5400000">
            <a:off x="7829304" y="2577144"/>
            <a:ext cx="3021142" cy="2294557"/>
          </a:xfrm>
          <a:custGeom>
            <a:avLst/>
            <a:gdLst/>
            <a:ahLst/>
            <a:cxnLst/>
            <a:rect l="l" t="t" r="r" b="b"/>
            <a:pathLst>
              <a:path w="72519" h="59657" extrusionOk="0">
                <a:moveTo>
                  <a:pt x="64560" y="1"/>
                </a:moveTo>
                <a:cubicBezTo>
                  <a:pt x="54508" y="228"/>
                  <a:pt x="44480" y="888"/>
                  <a:pt x="34497" y="1979"/>
                </a:cubicBezTo>
                <a:cubicBezTo>
                  <a:pt x="33110" y="2116"/>
                  <a:pt x="31723" y="2298"/>
                  <a:pt x="30495" y="2934"/>
                </a:cubicBezTo>
                <a:cubicBezTo>
                  <a:pt x="28903" y="3753"/>
                  <a:pt x="27812" y="5231"/>
                  <a:pt x="26652" y="6573"/>
                </a:cubicBezTo>
                <a:cubicBezTo>
                  <a:pt x="21194" y="12917"/>
                  <a:pt x="13099" y="16919"/>
                  <a:pt x="4731" y="17420"/>
                </a:cubicBezTo>
                <a:cubicBezTo>
                  <a:pt x="3366" y="22081"/>
                  <a:pt x="2025" y="26766"/>
                  <a:pt x="683" y="31427"/>
                </a:cubicBezTo>
                <a:cubicBezTo>
                  <a:pt x="342" y="32587"/>
                  <a:pt x="1" y="33770"/>
                  <a:pt x="24" y="34975"/>
                </a:cubicBezTo>
                <a:cubicBezTo>
                  <a:pt x="92" y="38136"/>
                  <a:pt x="2548" y="40660"/>
                  <a:pt x="4822" y="42843"/>
                </a:cubicBezTo>
                <a:cubicBezTo>
                  <a:pt x="9279" y="47095"/>
                  <a:pt x="13736" y="51348"/>
                  <a:pt x="18170" y="55600"/>
                </a:cubicBezTo>
                <a:cubicBezTo>
                  <a:pt x="19171" y="56555"/>
                  <a:pt x="20194" y="57510"/>
                  <a:pt x="21422" y="58147"/>
                </a:cubicBezTo>
                <a:cubicBezTo>
                  <a:pt x="23082" y="58965"/>
                  <a:pt x="24992" y="59125"/>
                  <a:pt x="26834" y="59261"/>
                </a:cubicBezTo>
                <a:cubicBezTo>
                  <a:pt x="29551" y="59464"/>
                  <a:pt x="32329" y="59656"/>
                  <a:pt x="35085" y="59656"/>
                </a:cubicBezTo>
                <a:cubicBezTo>
                  <a:pt x="40033" y="59656"/>
                  <a:pt x="44910" y="59038"/>
                  <a:pt x="49233" y="56760"/>
                </a:cubicBezTo>
                <a:cubicBezTo>
                  <a:pt x="52871" y="54850"/>
                  <a:pt x="55850" y="51893"/>
                  <a:pt x="59125" y="49415"/>
                </a:cubicBezTo>
                <a:cubicBezTo>
                  <a:pt x="62877" y="46595"/>
                  <a:pt x="67061" y="44344"/>
                  <a:pt x="71518" y="42820"/>
                </a:cubicBezTo>
                <a:cubicBezTo>
                  <a:pt x="71313" y="39273"/>
                  <a:pt x="72519" y="34111"/>
                  <a:pt x="71927" y="30631"/>
                </a:cubicBezTo>
                <a:cubicBezTo>
                  <a:pt x="70745" y="23559"/>
                  <a:pt x="68789" y="16669"/>
                  <a:pt x="66856" y="9779"/>
                </a:cubicBezTo>
                <a:cubicBezTo>
                  <a:pt x="65856" y="6323"/>
                  <a:pt x="65537" y="3457"/>
                  <a:pt x="64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8"/>
          <p:cNvSpPr/>
          <p:nvPr/>
        </p:nvSpPr>
        <p:spPr>
          <a:xfrm rot="-5400000">
            <a:off x="7763745" y="2534613"/>
            <a:ext cx="3175534" cy="2452523"/>
          </a:xfrm>
          <a:custGeom>
            <a:avLst/>
            <a:gdLst/>
            <a:ahLst/>
            <a:cxnLst/>
            <a:rect l="l" t="t" r="r" b="b"/>
            <a:pathLst>
              <a:path w="76225" h="63764" extrusionOk="0">
                <a:moveTo>
                  <a:pt x="22012" y="55054"/>
                </a:moveTo>
                <a:cubicBezTo>
                  <a:pt x="21830" y="54940"/>
                  <a:pt x="21853" y="54940"/>
                  <a:pt x="21580" y="54713"/>
                </a:cubicBezTo>
                <a:cubicBezTo>
                  <a:pt x="21580" y="54508"/>
                  <a:pt x="22081" y="55009"/>
                  <a:pt x="22012" y="55054"/>
                </a:cubicBezTo>
                <a:close/>
                <a:moveTo>
                  <a:pt x="20148" y="53303"/>
                </a:moveTo>
                <a:cubicBezTo>
                  <a:pt x="20216" y="53167"/>
                  <a:pt x="20466" y="53440"/>
                  <a:pt x="20375" y="53190"/>
                </a:cubicBezTo>
                <a:lnTo>
                  <a:pt x="20580" y="53394"/>
                </a:lnTo>
                <a:cubicBezTo>
                  <a:pt x="20466" y="53440"/>
                  <a:pt x="20352" y="53508"/>
                  <a:pt x="20148" y="53303"/>
                </a:cubicBezTo>
                <a:close/>
                <a:moveTo>
                  <a:pt x="20966" y="54395"/>
                </a:moveTo>
                <a:cubicBezTo>
                  <a:pt x="21194" y="54622"/>
                  <a:pt x="21489" y="54940"/>
                  <a:pt x="21421" y="55168"/>
                </a:cubicBezTo>
                <a:cubicBezTo>
                  <a:pt x="21330" y="55077"/>
                  <a:pt x="21194" y="54918"/>
                  <a:pt x="21125" y="54940"/>
                </a:cubicBezTo>
                <a:cubicBezTo>
                  <a:pt x="21239" y="55031"/>
                  <a:pt x="21080" y="55077"/>
                  <a:pt x="21171" y="55168"/>
                </a:cubicBezTo>
                <a:cubicBezTo>
                  <a:pt x="21307" y="55327"/>
                  <a:pt x="21330" y="55145"/>
                  <a:pt x="21467" y="55259"/>
                </a:cubicBezTo>
                <a:cubicBezTo>
                  <a:pt x="21421" y="55373"/>
                  <a:pt x="21603" y="55532"/>
                  <a:pt x="21626" y="55668"/>
                </a:cubicBezTo>
                <a:cubicBezTo>
                  <a:pt x="21398" y="55532"/>
                  <a:pt x="21216" y="55373"/>
                  <a:pt x="21057" y="55145"/>
                </a:cubicBezTo>
                <a:cubicBezTo>
                  <a:pt x="20921" y="55213"/>
                  <a:pt x="20102" y="54486"/>
                  <a:pt x="20443" y="54417"/>
                </a:cubicBezTo>
                <a:cubicBezTo>
                  <a:pt x="20671" y="54622"/>
                  <a:pt x="20671" y="54759"/>
                  <a:pt x="20966" y="54986"/>
                </a:cubicBezTo>
                <a:lnTo>
                  <a:pt x="21080" y="54827"/>
                </a:lnTo>
                <a:cubicBezTo>
                  <a:pt x="20739" y="54781"/>
                  <a:pt x="20421" y="54031"/>
                  <a:pt x="19988" y="53940"/>
                </a:cubicBezTo>
                <a:cubicBezTo>
                  <a:pt x="20057" y="54122"/>
                  <a:pt x="20148" y="54099"/>
                  <a:pt x="20330" y="54258"/>
                </a:cubicBezTo>
                <a:cubicBezTo>
                  <a:pt x="19966" y="54440"/>
                  <a:pt x="19329" y="53462"/>
                  <a:pt x="19443" y="53235"/>
                </a:cubicBezTo>
                <a:cubicBezTo>
                  <a:pt x="19284" y="53053"/>
                  <a:pt x="19147" y="52962"/>
                  <a:pt x="19079" y="53076"/>
                </a:cubicBezTo>
                <a:cubicBezTo>
                  <a:pt x="19329" y="53326"/>
                  <a:pt x="19374" y="53508"/>
                  <a:pt x="19443" y="53690"/>
                </a:cubicBezTo>
                <a:cubicBezTo>
                  <a:pt x="19193" y="53349"/>
                  <a:pt x="18897" y="53008"/>
                  <a:pt x="18851" y="52757"/>
                </a:cubicBezTo>
                <a:cubicBezTo>
                  <a:pt x="19079" y="52803"/>
                  <a:pt x="19306" y="52871"/>
                  <a:pt x="19534" y="52985"/>
                </a:cubicBezTo>
                <a:cubicBezTo>
                  <a:pt x="19784" y="53349"/>
                  <a:pt x="19784" y="53462"/>
                  <a:pt x="20102" y="53781"/>
                </a:cubicBezTo>
                <a:cubicBezTo>
                  <a:pt x="20352" y="54031"/>
                  <a:pt x="20739" y="54167"/>
                  <a:pt x="20966" y="54395"/>
                </a:cubicBezTo>
                <a:close/>
                <a:moveTo>
                  <a:pt x="69152" y="44389"/>
                </a:moveTo>
                <a:cubicBezTo>
                  <a:pt x="68925" y="44457"/>
                  <a:pt x="68538" y="44571"/>
                  <a:pt x="68675" y="44730"/>
                </a:cubicBezTo>
                <a:cubicBezTo>
                  <a:pt x="68993" y="44617"/>
                  <a:pt x="69039" y="44435"/>
                  <a:pt x="69289" y="44435"/>
                </a:cubicBezTo>
                <a:cubicBezTo>
                  <a:pt x="69425" y="44344"/>
                  <a:pt x="69266" y="44389"/>
                  <a:pt x="69175" y="44435"/>
                </a:cubicBezTo>
                <a:cubicBezTo>
                  <a:pt x="69198" y="44389"/>
                  <a:pt x="69220" y="44321"/>
                  <a:pt x="69311" y="44275"/>
                </a:cubicBezTo>
                <a:cubicBezTo>
                  <a:pt x="69220" y="44230"/>
                  <a:pt x="69107" y="44344"/>
                  <a:pt x="69152" y="44389"/>
                </a:cubicBezTo>
                <a:close/>
                <a:moveTo>
                  <a:pt x="67515" y="44730"/>
                </a:moveTo>
                <a:cubicBezTo>
                  <a:pt x="67492" y="44912"/>
                  <a:pt x="67538" y="44935"/>
                  <a:pt x="67742" y="44935"/>
                </a:cubicBezTo>
                <a:cubicBezTo>
                  <a:pt x="67992" y="44821"/>
                  <a:pt x="67924" y="44730"/>
                  <a:pt x="67924" y="44639"/>
                </a:cubicBezTo>
                <a:cubicBezTo>
                  <a:pt x="67742" y="44730"/>
                  <a:pt x="67742" y="44571"/>
                  <a:pt x="67515" y="44730"/>
                </a:cubicBezTo>
                <a:close/>
                <a:moveTo>
                  <a:pt x="58942" y="48892"/>
                </a:moveTo>
                <a:cubicBezTo>
                  <a:pt x="58874" y="48755"/>
                  <a:pt x="58646" y="48914"/>
                  <a:pt x="58442" y="49051"/>
                </a:cubicBezTo>
                <a:cubicBezTo>
                  <a:pt x="58510" y="49187"/>
                  <a:pt x="58737" y="49028"/>
                  <a:pt x="58942" y="48892"/>
                </a:cubicBezTo>
                <a:close/>
                <a:moveTo>
                  <a:pt x="60579" y="47459"/>
                </a:moveTo>
                <a:cubicBezTo>
                  <a:pt x="60466" y="47277"/>
                  <a:pt x="60215" y="47686"/>
                  <a:pt x="60124" y="47732"/>
                </a:cubicBezTo>
                <a:cubicBezTo>
                  <a:pt x="59943" y="47846"/>
                  <a:pt x="59829" y="47777"/>
                  <a:pt x="59647" y="47982"/>
                </a:cubicBezTo>
                <a:cubicBezTo>
                  <a:pt x="59761" y="48141"/>
                  <a:pt x="60443" y="47641"/>
                  <a:pt x="60579" y="47459"/>
                </a:cubicBezTo>
                <a:close/>
                <a:moveTo>
                  <a:pt x="61375" y="47186"/>
                </a:moveTo>
                <a:cubicBezTo>
                  <a:pt x="61330" y="47118"/>
                  <a:pt x="61080" y="47345"/>
                  <a:pt x="61057" y="47232"/>
                </a:cubicBezTo>
                <a:cubicBezTo>
                  <a:pt x="60989" y="47482"/>
                  <a:pt x="60511" y="47573"/>
                  <a:pt x="60579" y="47823"/>
                </a:cubicBezTo>
                <a:cubicBezTo>
                  <a:pt x="60898" y="47505"/>
                  <a:pt x="61102" y="47459"/>
                  <a:pt x="61375" y="47186"/>
                </a:cubicBezTo>
                <a:close/>
                <a:moveTo>
                  <a:pt x="60716" y="47300"/>
                </a:moveTo>
                <a:lnTo>
                  <a:pt x="61125" y="47004"/>
                </a:lnTo>
                <a:cubicBezTo>
                  <a:pt x="61170" y="46800"/>
                  <a:pt x="60488" y="47277"/>
                  <a:pt x="60716" y="47300"/>
                </a:cubicBezTo>
                <a:close/>
                <a:moveTo>
                  <a:pt x="61534" y="47027"/>
                </a:moveTo>
                <a:cubicBezTo>
                  <a:pt x="61625" y="46913"/>
                  <a:pt x="61739" y="46845"/>
                  <a:pt x="61830" y="46754"/>
                </a:cubicBezTo>
                <a:cubicBezTo>
                  <a:pt x="61807" y="46777"/>
                  <a:pt x="61989" y="46572"/>
                  <a:pt x="61966" y="46595"/>
                </a:cubicBezTo>
                <a:cubicBezTo>
                  <a:pt x="61989" y="46572"/>
                  <a:pt x="61898" y="46549"/>
                  <a:pt x="61921" y="46527"/>
                </a:cubicBezTo>
                <a:cubicBezTo>
                  <a:pt x="61989" y="46413"/>
                  <a:pt x="62376" y="46186"/>
                  <a:pt x="62148" y="46140"/>
                </a:cubicBezTo>
                <a:cubicBezTo>
                  <a:pt x="61921" y="46345"/>
                  <a:pt x="61921" y="46527"/>
                  <a:pt x="61807" y="46709"/>
                </a:cubicBezTo>
                <a:cubicBezTo>
                  <a:pt x="61671" y="46822"/>
                  <a:pt x="61352" y="46959"/>
                  <a:pt x="61534" y="47027"/>
                </a:cubicBezTo>
                <a:close/>
                <a:moveTo>
                  <a:pt x="57441" y="50302"/>
                </a:moveTo>
                <a:cubicBezTo>
                  <a:pt x="57441" y="50370"/>
                  <a:pt x="57418" y="50438"/>
                  <a:pt x="57350" y="50506"/>
                </a:cubicBezTo>
                <a:cubicBezTo>
                  <a:pt x="57464" y="50506"/>
                  <a:pt x="57646" y="50393"/>
                  <a:pt x="57850" y="50211"/>
                </a:cubicBezTo>
                <a:cubicBezTo>
                  <a:pt x="57782" y="50120"/>
                  <a:pt x="57623" y="50165"/>
                  <a:pt x="57441" y="50302"/>
                </a:cubicBezTo>
                <a:close/>
                <a:moveTo>
                  <a:pt x="57396" y="49960"/>
                </a:moveTo>
                <a:lnTo>
                  <a:pt x="57100" y="50211"/>
                </a:lnTo>
                <a:cubicBezTo>
                  <a:pt x="57168" y="50415"/>
                  <a:pt x="57578" y="50051"/>
                  <a:pt x="57396" y="49960"/>
                </a:cubicBezTo>
                <a:close/>
                <a:moveTo>
                  <a:pt x="54599" y="52598"/>
                </a:moveTo>
                <a:cubicBezTo>
                  <a:pt x="54621" y="52803"/>
                  <a:pt x="54849" y="52462"/>
                  <a:pt x="54872" y="52644"/>
                </a:cubicBezTo>
                <a:cubicBezTo>
                  <a:pt x="54803" y="52780"/>
                  <a:pt x="54576" y="52985"/>
                  <a:pt x="54667" y="53099"/>
                </a:cubicBezTo>
                <a:cubicBezTo>
                  <a:pt x="55031" y="52848"/>
                  <a:pt x="54690" y="52757"/>
                  <a:pt x="55099" y="52507"/>
                </a:cubicBezTo>
                <a:cubicBezTo>
                  <a:pt x="54962" y="52507"/>
                  <a:pt x="54826" y="52416"/>
                  <a:pt x="54599" y="52598"/>
                </a:cubicBezTo>
                <a:close/>
                <a:moveTo>
                  <a:pt x="53735" y="53531"/>
                </a:moveTo>
                <a:lnTo>
                  <a:pt x="54030" y="53303"/>
                </a:lnTo>
                <a:cubicBezTo>
                  <a:pt x="54007" y="53121"/>
                  <a:pt x="53484" y="53440"/>
                  <a:pt x="53735" y="53531"/>
                </a:cubicBezTo>
                <a:close/>
                <a:moveTo>
                  <a:pt x="51984" y="55964"/>
                </a:moveTo>
                <a:cubicBezTo>
                  <a:pt x="51756" y="56077"/>
                  <a:pt x="51802" y="56191"/>
                  <a:pt x="51574" y="56305"/>
                </a:cubicBezTo>
                <a:cubicBezTo>
                  <a:pt x="51711" y="56350"/>
                  <a:pt x="52165" y="56032"/>
                  <a:pt x="51984" y="55964"/>
                </a:cubicBezTo>
                <a:close/>
                <a:moveTo>
                  <a:pt x="50960" y="56601"/>
                </a:moveTo>
                <a:cubicBezTo>
                  <a:pt x="51028" y="56760"/>
                  <a:pt x="51392" y="56646"/>
                  <a:pt x="51483" y="56487"/>
                </a:cubicBezTo>
                <a:cubicBezTo>
                  <a:pt x="51324" y="56510"/>
                  <a:pt x="51233" y="56419"/>
                  <a:pt x="50960" y="56601"/>
                </a:cubicBezTo>
                <a:close/>
                <a:moveTo>
                  <a:pt x="48959" y="57578"/>
                </a:moveTo>
                <a:cubicBezTo>
                  <a:pt x="48823" y="57578"/>
                  <a:pt x="48982" y="57465"/>
                  <a:pt x="48709" y="57647"/>
                </a:cubicBezTo>
                <a:cubicBezTo>
                  <a:pt x="48891" y="57828"/>
                  <a:pt x="49437" y="57328"/>
                  <a:pt x="49755" y="57260"/>
                </a:cubicBezTo>
                <a:cubicBezTo>
                  <a:pt x="49596" y="56987"/>
                  <a:pt x="49278" y="57624"/>
                  <a:pt x="48959" y="57578"/>
                </a:cubicBezTo>
                <a:close/>
                <a:moveTo>
                  <a:pt x="48732" y="57055"/>
                </a:moveTo>
                <a:cubicBezTo>
                  <a:pt x="48845" y="57101"/>
                  <a:pt x="48936" y="57146"/>
                  <a:pt x="49187" y="57033"/>
                </a:cubicBezTo>
                <a:cubicBezTo>
                  <a:pt x="49141" y="56896"/>
                  <a:pt x="48936" y="56987"/>
                  <a:pt x="48732" y="57055"/>
                </a:cubicBezTo>
                <a:close/>
                <a:moveTo>
                  <a:pt x="39340" y="58442"/>
                </a:moveTo>
                <a:lnTo>
                  <a:pt x="38522" y="58465"/>
                </a:lnTo>
                <a:cubicBezTo>
                  <a:pt x="38567" y="58511"/>
                  <a:pt x="38794" y="58670"/>
                  <a:pt x="38794" y="58556"/>
                </a:cubicBezTo>
                <a:cubicBezTo>
                  <a:pt x="38976" y="58533"/>
                  <a:pt x="39431" y="58624"/>
                  <a:pt x="39340" y="58442"/>
                </a:cubicBezTo>
                <a:close/>
                <a:moveTo>
                  <a:pt x="35429" y="58420"/>
                </a:moveTo>
                <a:cubicBezTo>
                  <a:pt x="35611" y="58511"/>
                  <a:pt x="35838" y="58511"/>
                  <a:pt x="36088" y="58465"/>
                </a:cubicBezTo>
                <a:cubicBezTo>
                  <a:pt x="36020" y="58306"/>
                  <a:pt x="35634" y="58397"/>
                  <a:pt x="35429" y="58420"/>
                </a:cubicBezTo>
                <a:close/>
                <a:moveTo>
                  <a:pt x="29084" y="58852"/>
                </a:moveTo>
                <a:cubicBezTo>
                  <a:pt x="28903" y="58874"/>
                  <a:pt x="29585" y="59079"/>
                  <a:pt x="29721" y="58988"/>
                </a:cubicBezTo>
                <a:cubicBezTo>
                  <a:pt x="29676" y="58874"/>
                  <a:pt x="29153" y="58943"/>
                  <a:pt x="29084" y="58852"/>
                </a:cubicBezTo>
                <a:close/>
                <a:moveTo>
                  <a:pt x="26970" y="57601"/>
                </a:moveTo>
                <a:cubicBezTo>
                  <a:pt x="26970" y="57760"/>
                  <a:pt x="27447" y="57760"/>
                  <a:pt x="27629" y="57737"/>
                </a:cubicBezTo>
                <a:cubicBezTo>
                  <a:pt x="27402" y="57601"/>
                  <a:pt x="27197" y="57715"/>
                  <a:pt x="26970" y="57601"/>
                </a:cubicBezTo>
                <a:close/>
                <a:moveTo>
                  <a:pt x="25105" y="56896"/>
                </a:moveTo>
                <a:cubicBezTo>
                  <a:pt x="25128" y="57010"/>
                  <a:pt x="25492" y="57146"/>
                  <a:pt x="25560" y="57033"/>
                </a:cubicBezTo>
                <a:cubicBezTo>
                  <a:pt x="25378" y="56919"/>
                  <a:pt x="25241" y="56919"/>
                  <a:pt x="25105" y="56896"/>
                </a:cubicBezTo>
                <a:close/>
                <a:moveTo>
                  <a:pt x="24787" y="57033"/>
                </a:moveTo>
                <a:cubicBezTo>
                  <a:pt x="24787" y="56964"/>
                  <a:pt x="24377" y="56805"/>
                  <a:pt x="24309" y="56964"/>
                </a:cubicBezTo>
                <a:cubicBezTo>
                  <a:pt x="24468" y="57055"/>
                  <a:pt x="24627" y="57146"/>
                  <a:pt x="24764" y="57192"/>
                </a:cubicBezTo>
                <a:cubicBezTo>
                  <a:pt x="24832" y="57146"/>
                  <a:pt x="24605" y="56942"/>
                  <a:pt x="24787" y="57033"/>
                </a:cubicBezTo>
                <a:close/>
                <a:moveTo>
                  <a:pt x="26833" y="58784"/>
                </a:moveTo>
                <a:cubicBezTo>
                  <a:pt x="26970" y="58965"/>
                  <a:pt x="27174" y="58784"/>
                  <a:pt x="27333" y="58806"/>
                </a:cubicBezTo>
                <a:cubicBezTo>
                  <a:pt x="27197" y="58624"/>
                  <a:pt x="26992" y="58806"/>
                  <a:pt x="26833" y="58784"/>
                </a:cubicBezTo>
                <a:close/>
                <a:moveTo>
                  <a:pt x="70812" y="43457"/>
                </a:moveTo>
                <a:cubicBezTo>
                  <a:pt x="70767" y="43457"/>
                  <a:pt x="70653" y="43434"/>
                  <a:pt x="70517" y="43525"/>
                </a:cubicBezTo>
                <a:cubicBezTo>
                  <a:pt x="70426" y="43593"/>
                  <a:pt x="70608" y="43593"/>
                  <a:pt x="70357" y="43684"/>
                </a:cubicBezTo>
                <a:cubicBezTo>
                  <a:pt x="70221" y="43752"/>
                  <a:pt x="70244" y="43616"/>
                  <a:pt x="70039" y="43730"/>
                </a:cubicBezTo>
                <a:cubicBezTo>
                  <a:pt x="70130" y="43775"/>
                  <a:pt x="70039" y="44003"/>
                  <a:pt x="70244" y="43889"/>
                </a:cubicBezTo>
                <a:lnTo>
                  <a:pt x="70971" y="43571"/>
                </a:lnTo>
                <a:cubicBezTo>
                  <a:pt x="70994" y="43661"/>
                  <a:pt x="71131" y="43639"/>
                  <a:pt x="71153" y="43707"/>
                </a:cubicBezTo>
                <a:cubicBezTo>
                  <a:pt x="70039" y="44207"/>
                  <a:pt x="69880" y="44230"/>
                  <a:pt x="68788" y="44776"/>
                </a:cubicBezTo>
                <a:cubicBezTo>
                  <a:pt x="68493" y="44753"/>
                  <a:pt x="68288" y="44980"/>
                  <a:pt x="68061" y="45094"/>
                </a:cubicBezTo>
                <a:cubicBezTo>
                  <a:pt x="67947" y="45140"/>
                  <a:pt x="67856" y="45140"/>
                  <a:pt x="67697" y="45231"/>
                </a:cubicBezTo>
                <a:cubicBezTo>
                  <a:pt x="67515" y="45322"/>
                  <a:pt x="67515" y="45367"/>
                  <a:pt x="67356" y="45458"/>
                </a:cubicBezTo>
                <a:cubicBezTo>
                  <a:pt x="66719" y="45776"/>
                  <a:pt x="66014" y="46117"/>
                  <a:pt x="65332" y="46504"/>
                </a:cubicBezTo>
                <a:cubicBezTo>
                  <a:pt x="64786" y="46800"/>
                  <a:pt x="64286" y="47163"/>
                  <a:pt x="63717" y="47482"/>
                </a:cubicBezTo>
                <a:cubicBezTo>
                  <a:pt x="63467" y="47641"/>
                  <a:pt x="63194" y="47732"/>
                  <a:pt x="62921" y="47914"/>
                </a:cubicBezTo>
                <a:cubicBezTo>
                  <a:pt x="62012" y="48460"/>
                  <a:pt x="60852" y="49392"/>
                  <a:pt x="60193" y="49892"/>
                </a:cubicBezTo>
                <a:cubicBezTo>
                  <a:pt x="60056" y="50006"/>
                  <a:pt x="59852" y="50120"/>
                  <a:pt x="59692" y="50233"/>
                </a:cubicBezTo>
                <a:cubicBezTo>
                  <a:pt x="59101" y="50711"/>
                  <a:pt x="58578" y="51279"/>
                  <a:pt x="58010" y="51689"/>
                </a:cubicBezTo>
                <a:cubicBezTo>
                  <a:pt x="57691" y="51939"/>
                  <a:pt x="57373" y="52212"/>
                  <a:pt x="57055" y="52485"/>
                </a:cubicBezTo>
                <a:lnTo>
                  <a:pt x="56759" y="52553"/>
                </a:lnTo>
                <a:cubicBezTo>
                  <a:pt x="56782" y="52598"/>
                  <a:pt x="56713" y="52689"/>
                  <a:pt x="56782" y="52735"/>
                </a:cubicBezTo>
                <a:cubicBezTo>
                  <a:pt x="56281" y="53121"/>
                  <a:pt x="55463" y="53826"/>
                  <a:pt x="54758" y="54349"/>
                </a:cubicBezTo>
                <a:cubicBezTo>
                  <a:pt x="54553" y="54236"/>
                  <a:pt x="55053" y="54236"/>
                  <a:pt x="54985" y="54054"/>
                </a:cubicBezTo>
                <a:cubicBezTo>
                  <a:pt x="54803" y="54076"/>
                  <a:pt x="54280" y="54554"/>
                  <a:pt x="54621" y="54463"/>
                </a:cubicBezTo>
                <a:cubicBezTo>
                  <a:pt x="54053" y="54827"/>
                  <a:pt x="53393" y="55418"/>
                  <a:pt x="52893" y="55600"/>
                </a:cubicBezTo>
                <a:cubicBezTo>
                  <a:pt x="52916" y="55691"/>
                  <a:pt x="52825" y="55782"/>
                  <a:pt x="52643" y="55873"/>
                </a:cubicBezTo>
                <a:cubicBezTo>
                  <a:pt x="52757" y="55623"/>
                  <a:pt x="52370" y="55736"/>
                  <a:pt x="52279" y="55941"/>
                </a:cubicBezTo>
                <a:cubicBezTo>
                  <a:pt x="52370" y="55896"/>
                  <a:pt x="52484" y="55805"/>
                  <a:pt x="52529" y="55850"/>
                </a:cubicBezTo>
                <a:cubicBezTo>
                  <a:pt x="52211" y="56055"/>
                  <a:pt x="51961" y="56282"/>
                  <a:pt x="51688" y="56487"/>
                </a:cubicBezTo>
                <a:cubicBezTo>
                  <a:pt x="51210" y="56782"/>
                  <a:pt x="51074" y="56669"/>
                  <a:pt x="50642" y="56919"/>
                </a:cubicBezTo>
                <a:cubicBezTo>
                  <a:pt x="50483" y="56805"/>
                  <a:pt x="50869" y="56714"/>
                  <a:pt x="50869" y="56601"/>
                </a:cubicBezTo>
                <a:cubicBezTo>
                  <a:pt x="50301" y="56851"/>
                  <a:pt x="50028" y="57101"/>
                  <a:pt x="49801" y="57351"/>
                </a:cubicBezTo>
                <a:cubicBezTo>
                  <a:pt x="49323" y="57487"/>
                  <a:pt x="48709" y="57874"/>
                  <a:pt x="48322" y="57874"/>
                </a:cubicBezTo>
                <a:cubicBezTo>
                  <a:pt x="48391" y="57851"/>
                  <a:pt x="48482" y="57828"/>
                  <a:pt x="48482" y="57783"/>
                </a:cubicBezTo>
                <a:cubicBezTo>
                  <a:pt x="48163" y="57851"/>
                  <a:pt x="47959" y="57965"/>
                  <a:pt x="47845" y="58101"/>
                </a:cubicBezTo>
                <a:cubicBezTo>
                  <a:pt x="47936" y="57919"/>
                  <a:pt x="47458" y="58101"/>
                  <a:pt x="47504" y="58170"/>
                </a:cubicBezTo>
                <a:cubicBezTo>
                  <a:pt x="47549" y="58124"/>
                  <a:pt x="47799" y="58101"/>
                  <a:pt x="47777" y="58124"/>
                </a:cubicBezTo>
                <a:cubicBezTo>
                  <a:pt x="47640" y="58261"/>
                  <a:pt x="46844" y="58420"/>
                  <a:pt x="46731" y="58329"/>
                </a:cubicBezTo>
                <a:cubicBezTo>
                  <a:pt x="46617" y="58556"/>
                  <a:pt x="46162" y="58556"/>
                  <a:pt x="45821" y="58624"/>
                </a:cubicBezTo>
                <a:cubicBezTo>
                  <a:pt x="45639" y="58647"/>
                  <a:pt x="45639" y="58715"/>
                  <a:pt x="45480" y="58738"/>
                </a:cubicBezTo>
                <a:cubicBezTo>
                  <a:pt x="44911" y="58874"/>
                  <a:pt x="44138" y="58988"/>
                  <a:pt x="43729" y="59079"/>
                </a:cubicBezTo>
                <a:cubicBezTo>
                  <a:pt x="42387" y="59352"/>
                  <a:pt x="41364" y="59398"/>
                  <a:pt x="40227" y="59443"/>
                </a:cubicBezTo>
                <a:cubicBezTo>
                  <a:pt x="40022" y="59466"/>
                  <a:pt x="39795" y="59602"/>
                  <a:pt x="39681" y="59443"/>
                </a:cubicBezTo>
                <a:cubicBezTo>
                  <a:pt x="39772" y="59420"/>
                  <a:pt x="39931" y="59420"/>
                  <a:pt x="39954" y="59375"/>
                </a:cubicBezTo>
                <a:cubicBezTo>
                  <a:pt x="39613" y="59352"/>
                  <a:pt x="39613" y="59488"/>
                  <a:pt x="39317" y="59488"/>
                </a:cubicBezTo>
                <a:cubicBezTo>
                  <a:pt x="39135" y="59352"/>
                  <a:pt x="39067" y="59466"/>
                  <a:pt x="38772" y="59466"/>
                </a:cubicBezTo>
                <a:cubicBezTo>
                  <a:pt x="38431" y="59466"/>
                  <a:pt x="38340" y="59466"/>
                  <a:pt x="38112" y="59534"/>
                </a:cubicBezTo>
                <a:cubicBezTo>
                  <a:pt x="37999" y="59511"/>
                  <a:pt x="38021" y="59443"/>
                  <a:pt x="37930" y="59443"/>
                </a:cubicBezTo>
                <a:cubicBezTo>
                  <a:pt x="37703" y="59398"/>
                  <a:pt x="36952" y="59329"/>
                  <a:pt x="36816" y="59352"/>
                </a:cubicBezTo>
                <a:cubicBezTo>
                  <a:pt x="36680" y="59352"/>
                  <a:pt x="36611" y="59443"/>
                  <a:pt x="36452" y="59443"/>
                </a:cubicBezTo>
                <a:cubicBezTo>
                  <a:pt x="36316" y="59420"/>
                  <a:pt x="36134" y="59375"/>
                  <a:pt x="35997" y="59375"/>
                </a:cubicBezTo>
                <a:cubicBezTo>
                  <a:pt x="35747" y="59375"/>
                  <a:pt x="35543" y="59420"/>
                  <a:pt x="35247" y="59420"/>
                </a:cubicBezTo>
                <a:cubicBezTo>
                  <a:pt x="34929" y="59398"/>
                  <a:pt x="34474" y="59352"/>
                  <a:pt x="34133" y="59329"/>
                </a:cubicBezTo>
                <a:cubicBezTo>
                  <a:pt x="33473" y="59261"/>
                  <a:pt x="32632" y="59238"/>
                  <a:pt x="31881" y="59261"/>
                </a:cubicBezTo>
                <a:cubicBezTo>
                  <a:pt x="31745" y="59238"/>
                  <a:pt x="31813" y="59102"/>
                  <a:pt x="31518" y="59147"/>
                </a:cubicBezTo>
                <a:cubicBezTo>
                  <a:pt x="31700" y="59261"/>
                  <a:pt x="31495" y="59193"/>
                  <a:pt x="31427" y="59284"/>
                </a:cubicBezTo>
                <a:cubicBezTo>
                  <a:pt x="30290" y="59170"/>
                  <a:pt x="29380" y="59102"/>
                  <a:pt x="28243" y="59102"/>
                </a:cubicBezTo>
                <a:cubicBezTo>
                  <a:pt x="28107" y="59011"/>
                  <a:pt x="27811" y="58761"/>
                  <a:pt x="27493" y="58874"/>
                </a:cubicBezTo>
                <a:cubicBezTo>
                  <a:pt x="27652" y="58920"/>
                  <a:pt x="28016" y="58874"/>
                  <a:pt x="27902" y="59034"/>
                </a:cubicBezTo>
                <a:cubicBezTo>
                  <a:pt x="27220" y="59079"/>
                  <a:pt x="26265" y="58806"/>
                  <a:pt x="25605" y="58602"/>
                </a:cubicBezTo>
                <a:cubicBezTo>
                  <a:pt x="25514" y="58556"/>
                  <a:pt x="25560" y="58488"/>
                  <a:pt x="25492" y="58465"/>
                </a:cubicBezTo>
                <a:cubicBezTo>
                  <a:pt x="25287" y="58420"/>
                  <a:pt x="25173" y="58465"/>
                  <a:pt x="24969" y="58397"/>
                </a:cubicBezTo>
                <a:cubicBezTo>
                  <a:pt x="24582" y="58147"/>
                  <a:pt x="24218" y="57919"/>
                  <a:pt x="23877" y="57715"/>
                </a:cubicBezTo>
                <a:cubicBezTo>
                  <a:pt x="23968" y="57624"/>
                  <a:pt x="23695" y="57305"/>
                  <a:pt x="23536" y="57328"/>
                </a:cubicBezTo>
                <a:cubicBezTo>
                  <a:pt x="23627" y="57419"/>
                  <a:pt x="23763" y="57510"/>
                  <a:pt x="23672" y="57556"/>
                </a:cubicBezTo>
                <a:cubicBezTo>
                  <a:pt x="23468" y="57533"/>
                  <a:pt x="23422" y="57305"/>
                  <a:pt x="23149" y="57124"/>
                </a:cubicBezTo>
                <a:cubicBezTo>
                  <a:pt x="23422" y="57169"/>
                  <a:pt x="23127" y="56760"/>
                  <a:pt x="22899" y="56737"/>
                </a:cubicBezTo>
                <a:cubicBezTo>
                  <a:pt x="22808" y="56805"/>
                  <a:pt x="23218" y="56987"/>
                  <a:pt x="23013" y="57010"/>
                </a:cubicBezTo>
                <a:cubicBezTo>
                  <a:pt x="22672" y="56691"/>
                  <a:pt x="22695" y="56669"/>
                  <a:pt x="22376" y="56510"/>
                </a:cubicBezTo>
                <a:cubicBezTo>
                  <a:pt x="22331" y="56328"/>
                  <a:pt x="22081" y="56055"/>
                  <a:pt x="22172" y="55918"/>
                </a:cubicBezTo>
                <a:cubicBezTo>
                  <a:pt x="22285" y="56055"/>
                  <a:pt x="22331" y="55987"/>
                  <a:pt x="22422" y="56032"/>
                </a:cubicBezTo>
                <a:cubicBezTo>
                  <a:pt x="22262" y="56077"/>
                  <a:pt x="22308" y="56100"/>
                  <a:pt x="22444" y="56305"/>
                </a:cubicBezTo>
                <a:cubicBezTo>
                  <a:pt x="22535" y="56123"/>
                  <a:pt x="22740" y="56282"/>
                  <a:pt x="22922" y="56441"/>
                </a:cubicBezTo>
                <a:cubicBezTo>
                  <a:pt x="23013" y="56510"/>
                  <a:pt x="22945" y="56555"/>
                  <a:pt x="23013" y="56623"/>
                </a:cubicBezTo>
                <a:cubicBezTo>
                  <a:pt x="23377" y="56896"/>
                  <a:pt x="23695" y="57214"/>
                  <a:pt x="24104" y="57533"/>
                </a:cubicBezTo>
                <a:cubicBezTo>
                  <a:pt x="24104" y="57442"/>
                  <a:pt x="24059" y="57396"/>
                  <a:pt x="24173" y="57396"/>
                </a:cubicBezTo>
                <a:cubicBezTo>
                  <a:pt x="24923" y="57897"/>
                  <a:pt x="25378" y="58101"/>
                  <a:pt x="25992" y="58306"/>
                </a:cubicBezTo>
                <a:cubicBezTo>
                  <a:pt x="26606" y="58511"/>
                  <a:pt x="27288" y="58647"/>
                  <a:pt x="28380" y="58693"/>
                </a:cubicBezTo>
                <a:cubicBezTo>
                  <a:pt x="28380" y="58784"/>
                  <a:pt x="28243" y="58784"/>
                  <a:pt x="28175" y="58806"/>
                </a:cubicBezTo>
                <a:cubicBezTo>
                  <a:pt x="28266" y="58829"/>
                  <a:pt x="28289" y="58874"/>
                  <a:pt x="28357" y="58874"/>
                </a:cubicBezTo>
                <a:cubicBezTo>
                  <a:pt x="28584" y="58920"/>
                  <a:pt x="28652" y="58852"/>
                  <a:pt x="28630" y="58715"/>
                </a:cubicBezTo>
                <a:cubicBezTo>
                  <a:pt x="28834" y="58715"/>
                  <a:pt x="29289" y="58829"/>
                  <a:pt x="29357" y="58715"/>
                </a:cubicBezTo>
                <a:cubicBezTo>
                  <a:pt x="29312" y="58556"/>
                  <a:pt x="29016" y="58624"/>
                  <a:pt x="28812" y="58624"/>
                </a:cubicBezTo>
                <a:cubicBezTo>
                  <a:pt x="28812" y="58579"/>
                  <a:pt x="28789" y="58511"/>
                  <a:pt x="28652" y="58533"/>
                </a:cubicBezTo>
                <a:cubicBezTo>
                  <a:pt x="28425" y="58511"/>
                  <a:pt x="28220" y="58511"/>
                  <a:pt x="28107" y="58579"/>
                </a:cubicBezTo>
                <a:cubicBezTo>
                  <a:pt x="27811" y="58556"/>
                  <a:pt x="27925" y="58374"/>
                  <a:pt x="27629" y="58374"/>
                </a:cubicBezTo>
                <a:cubicBezTo>
                  <a:pt x="27174" y="58442"/>
                  <a:pt x="26515" y="58192"/>
                  <a:pt x="26287" y="58101"/>
                </a:cubicBezTo>
                <a:cubicBezTo>
                  <a:pt x="26333" y="58124"/>
                  <a:pt x="26424" y="58147"/>
                  <a:pt x="26424" y="58101"/>
                </a:cubicBezTo>
                <a:cubicBezTo>
                  <a:pt x="25878" y="58033"/>
                  <a:pt x="25605" y="57874"/>
                  <a:pt x="25287" y="57578"/>
                </a:cubicBezTo>
                <a:cubicBezTo>
                  <a:pt x="25241" y="57647"/>
                  <a:pt x="25401" y="57828"/>
                  <a:pt x="25241" y="57783"/>
                </a:cubicBezTo>
                <a:cubicBezTo>
                  <a:pt x="25287" y="57669"/>
                  <a:pt x="25128" y="57806"/>
                  <a:pt x="25014" y="57669"/>
                </a:cubicBezTo>
                <a:cubicBezTo>
                  <a:pt x="25128" y="57647"/>
                  <a:pt x="25128" y="57601"/>
                  <a:pt x="25037" y="57510"/>
                </a:cubicBezTo>
                <a:cubicBezTo>
                  <a:pt x="24605" y="57533"/>
                  <a:pt x="24491" y="57101"/>
                  <a:pt x="24013" y="56851"/>
                </a:cubicBezTo>
                <a:cubicBezTo>
                  <a:pt x="24059" y="56623"/>
                  <a:pt x="24309" y="56964"/>
                  <a:pt x="24355" y="56782"/>
                </a:cubicBezTo>
                <a:cubicBezTo>
                  <a:pt x="24059" y="56487"/>
                  <a:pt x="23877" y="56373"/>
                  <a:pt x="23468" y="55964"/>
                </a:cubicBezTo>
                <a:cubicBezTo>
                  <a:pt x="23536" y="55782"/>
                  <a:pt x="23763" y="56146"/>
                  <a:pt x="23809" y="55941"/>
                </a:cubicBezTo>
                <a:cubicBezTo>
                  <a:pt x="23536" y="55918"/>
                  <a:pt x="23354" y="55600"/>
                  <a:pt x="23468" y="55554"/>
                </a:cubicBezTo>
                <a:cubicBezTo>
                  <a:pt x="23354" y="55509"/>
                  <a:pt x="23286" y="55486"/>
                  <a:pt x="23240" y="55554"/>
                </a:cubicBezTo>
                <a:cubicBezTo>
                  <a:pt x="22967" y="55350"/>
                  <a:pt x="23172" y="55259"/>
                  <a:pt x="22922" y="55054"/>
                </a:cubicBezTo>
                <a:cubicBezTo>
                  <a:pt x="22740" y="55191"/>
                  <a:pt x="22558" y="54736"/>
                  <a:pt x="22444" y="54599"/>
                </a:cubicBezTo>
                <a:cubicBezTo>
                  <a:pt x="22240" y="54372"/>
                  <a:pt x="21830" y="54190"/>
                  <a:pt x="21990" y="54122"/>
                </a:cubicBezTo>
                <a:cubicBezTo>
                  <a:pt x="22558" y="54599"/>
                  <a:pt x="23218" y="55145"/>
                  <a:pt x="23672" y="55577"/>
                </a:cubicBezTo>
                <a:cubicBezTo>
                  <a:pt x="23809" y="55691"/>
                  <a:pt x="23832" y="55805"/>
                  <a:pt x="23968" y="55896"/>
                </a:cubicBezTo>
                <a:cubicBezTo>
                  <a:pt x="24104" y="55987"/>
                  <a:pt x="24218" y="55987"/>
                  <a:pt x="24332" y="56077"/>
                </a:cubicBezTo>
                <a:cubicBezTo>
                  <a:pt x="24446" y="56168"/>
                  <a:pt x="24536" y="56305"/>
                  <a:pt x="24650" y="56396"/>
                </a:cubicBezTo>
                <a:cubicBezTo>
                  <a:pt x="24991" y="56669"/>
                  <a:pt x="25355" y="56805"/>
                  <a:pt x="25628" y="56964"/>
                </a:cubicBezTo>
                <a:cubicBezTo>
                  <a:pt x="25742" y="57033"/>
                  <a:pt x="25787" y="57124"/>
                  <a:pt x="25901" y="57192"/>
                </a:cubicBezTo>
                <a:cubicBezTo>
                  <a:pt x="26333" y="57419"/>
                  <a:pt x="26947" y="57465"/>
                  <a:pt x="27720" y="57624"/>
                </a:cubicBezTo>
                <a:cubicBezTo>
                  <a:pt x="27856" y="57647"/>
                  <a:pt x="27743" y="57783"/>
                  <a:pt x="27947" y="57783"/>
                </a:cubicBezTo>
                <a:cubicBezTo>
                  <a:pt x="28198" y="57806"/>
                  <a:pt x="28607" y="57897"/>
                  <a:pt x="28766" y="57828"/>
                </a:cubicBezTo>
                <a:cubicBezTo>
                  <a:pt x="28834" y="57897"/>
                  <a:pt x="28903" y="57988"/>
                  <a:pt x="29107" y="57988"/>
                </a:cubicBezTo>
                <a:cubicBezTo>
                  <a:pt x="29153" y="57874"/>
                  <a:pt x="28857" y="57919"/>
                  <a:pt x="28857" y="57828"/>
                </a:cubicBezTo>
                <a:cubicBezTo>
                  <a:pt x="29494" y="57919"/>
                  <a:pt x="30062" y="57806"/>
                  <a:pt x="30426" y="57988"/>
                </a:cubicBezTo>
                <a:cubicBezTo>
                  <a:pt x="30972" y="57874"/>
                  <a:pt x="31404" y="58079"/>
                  <a:pt x="31745" y="58101"/>
                </a:cubicBezTo>
                <a:cubicBezTo>
                  <a:pt x="31859" y="58124"/>
                  <a:pt x="31859" y="58056"/>
                  <a:pt x="32018" y="58079"/>
                </a:cubicBezTo>
                <a:cubicBezTo>
                  <a:pt x="32655" y="58170"/>
                  <a:pt x="33428" y="58147"/>
                  <a:pt x="34155" y="58192"/>
                </a:cubicBezTo>
                <a:cubicBezTo>
                  <a:pt x="34337" y="58192"/>
                  <a:pt x="34360" y="58238"/>
                  <a:pt x="34519" y="58238"/>
                </a:cubicBezTo>
                <a:cubicBezTo>
                  <a:pt x="34633" y="58238"/>
                  <a:pt x="34747" y="58192"/>
                  <a:pt x="34792" y="58215"/>
                </a:cubicBezTo>
                <a:cubicBezTo>
                  <a:pt x="34906" y="58215"/>
                  <a:pt x="35042" y="58306"/>
                  <a:pt x="35156" y="58306"/>
                </a:cubicBezTo>
                <a:cubicBezTo>
                  <a:pt x="35315" y="58329"/>
                  <a:pt x="35474" y="58261"/>
                  <a:pt x="35611" y="58283"/>
                </a:cubicBezTo>
                <a:cubicBezTo>
                  <a:pt x="35725" y="58283"/>
                  <a:pt x="35747" y="58329"/>
                  <a:pt x="35906" y="58329"/>
                </a:cubicBezTo>
                <a:cubicBezTo>
                  <a:pt x="36429" y="58374"/>
                  <a:pt x="36930" y="58283"/>
                  <a:pt x="37430" y="58283"/>
                </a:cubicBezTo>
                <a:cubicBezTo>
                  <a:pt x="37657" y="58306"/>
                  <a:pt x="37953" y="58374"/>
                  <a:pt x="38158" y="58397"/>
                </a:cubicBezTo>
                <a:cubicBezTo>
                  <a:pt x="38271" y="58397"/>
                  <a:pt x="38294" y="58329"/>
                  <a:pt x="38431" y="58329"/>
                </a:cubicBezTo>
                <a:cubicBezTo>
                  <a:pt x="38590" y="58329"/>
                  <a:pt x="38635" y="58397"/>
                  <a:pt x="38794" y="58420"/>
                </a:cubicBezTo>
                <a:cubicBezTo>
                  <a:pt x="39135" y="58238"/>
                  <a:pt x="39704" y="58397"/>
                  <a:pt x="40227" y="58351"/>
                </a:cubicBezTo>
                <a:cubicBezTo>
                  <a:pt x="40773" y="58306"/>
                  <a:pt x="41432" y="58215"/>
                  <a:pt x="42069" y="58192"/>
                </a:cubicBezTo>
                <a:cubicBezTo>
                  <a:pt x="42251" y="58192"/>
                  <a:pt x="42410" y="58238"/>
                  <a:pt x="42592" y="58238"/>
                </a:cubicBezTo>
                <a:cubicBezTo>
                  <a:pt x="42728" y="58215"/>
                  <a:pt x="43160" y="58215"/>
                  <a:pt x="43388" y="58170"/>
                </a:cubicBezTo>
                <a:cubicBezTo>
                  <a:pt x="43752" y="58124"/>
                  <a:pt x="44116" y="58010"/>
                  <a:pt x="44297" y="57919"/>
                </a:cubicBezTo>
                <a:cubicBezTo>
                  <a:pt x="44434" y="57897"/>
                  <a:pt x="44388" y="58033"/>
                  <a:pt x="44570" y="57965"/>
                </a:cubicBezTo>
                <a:cubicBezTo>
                  <a:pt x="44752" y="57806"/>
                  <a:pt x="44934" y="57874"/>
                  <a:pt x="45230" y="57737"/>
                </a:cubicBezTo>
                <a:cubicBezTo>
                  <a:pt x="45253" y="57760"/>
                  <a:pt x="45253" y="57828"/>
                  <a:pt x="45321" y="57806"/>
                </a:cubicBezTo>
                <a:cubicBezTo>
                  <a:pt x="45662" y="57669"/>
                  <a:pt x="46026" y="57601"/>
                  <a:pt x="46480" y="57510"/>
                </a:cubicBezTo>
                <a:cubicBezTo>
                  <a:pt x="46480" y="57465"/>
                  <a:pt x="46435" y="57396"/>
                  <a:pt x="46526" y="57351"/>
                </a:cubicBezTo>
                <a:cubicBezTo>
                  <a:pt x="46549" y="57419"/>
                  <a:pt x="46844" y="57374"/>
                  <a:pt x="46958" y="57328"/>
                </a:cubicBezTo>
                <a:cubicBezTo>
                  <a:pt x="47436" y="57192"/>
                  <a:pt x="48004" y="56873"/>
                  <a:pt x="48322" y="56714"/>
                </a:cubicBezTo>
                <a:cubicBezTo>
                  <a:pt x="48413" y="56669"/>
                  <a:pt x="48527" y="56691"/>
                  <a:pt x="48573" y="56669"/>
                </a:cubicBezTo>
                <a:cubicBezTo>
                  <a:pt x="48618" y="56646"/>
                  <a:pt x="48595" y="56510"/>
                  <a:pt x="48754" y="56487"/>
                </a:cubicBezTo>
                <a:cubicBezTo>
                  <a:pt x="48959" y="56532"/>
                  <a:pt x="49187" y="56419"/>
                  <a:pt x="49414" y="56282"/>
                </a:cubicBezTo>
                <a:cubicBezTo>
                  <a:pt x="49619" y="56146"/>
                  <a:pt x="49823" y="55987"/>
                  <a:pt x="50051" y="55987"/>
                </a:cubicBezTo>
                <a:cubicBezTo>
                  <a:pt x="50005" y="55805"/>
                  <a:pt x="50369" y="55645"/>
                  <a:pt x="50596" y="55464"/>
                </a:cubicBezTo>
                <a:cubicBezTo>
                  <a:pt x="50551" y="55554"/>
                  <a:pt x="51051" y="55554"/>
                  <a:pt x="51233" y="55259"/>
                </a:cubicBezTo>
                <a:cubicBezTo>
                  <a:pt x="51097" y="55373"/>
                  <a:pt x="50869" y="55282"/>
                  <a:pt x="51006" y="55213"/>
                </a:cubicBezTo>
                <a:cubicBezTo>
                  <a:pt x="51438" y="55077"/>
                  <a:pt x="51756" y="54713"/>
                  <a:pt x="52143" y="54554"/>
                </a:cubicBezTo>
                <a:cubicBezTo>
                  <a:pt x="52302" y="54440"/>
                  <a:pt x="52188" y="54327"/>
                  <a:pt x="52416" y="54190"/>
                </a:cubicBezTo>
                <a:cubicBezTo>
                  <a:pt x="52711" y="54099"/>
                  <a:pt x="52757" y="53963"/>
                  <a:pt x="52961" y="53803"/>
                </a:cubicBezTo>
                <a:cubicBezTo>
                  <a:pt x="53257" y="53599"/>
                  <a:pt x="53530" y="53440"/>
                  <a:pt x="53735" y="53235"/>
                </a:cubicBezTo>
                <a:cubicBezTo>
                  <a:pt x="53825" y="53144"/>
                  <a:pt x="53848" y="53030"/>
                  <a:pt x="53939" y="52939"/>
                </a:cubicBezTo>
                <a:cubicBezTo>
                  <a:pt x="55008" y="51939"/>
                  <a:pt x="56236" y="50847"/>
                  <a:pt x="57464" y="49733"/>
                </a:cubicBezTo>
                <a:cubicBezTo>
                  <a:pt x="57646" y="49551"/>
                  <a:pt x="57805" y="49369"/>
                  <a:pt x="58032" y="49210"/>
                </a:cubicBezTo>
                <a:cubicBezTo>
                  <a:pt x="58578" y="48778"/>
                  <a:pt x="59260" y="48164"/>
                  <a:pt x="59852" y="47709"/>
                </a:cubicBezTo>
                <a:cubicBezTo>
                  <a:pt x="59943" y="47641"/>
                  <a:pt x="60033" y="47618"/>
                  <a:pt x="60193" y="47505"/>
                </a:cubicBezTo>
                <a:cubicBezTo>
                  <a:pt x="60625" y="47186"/>
                  <a:pt x="61011" y="46800"/>
                  <a:pt x="61421" y="46527"/>
                </a:cubicBezTo>
                <a:cubicBezTo>
                  <a:pt x="61557" y="46413"/>
                  <a:pt x="61694" y="46390"/>
                  <a:pt x="61784" y="46322"/>
                </a:cubicBezTo>
                <a:cubicBezTo>
                  <a:pt x="61989" y="46186"/>
                  <a:pt x="62126" y="45958"/>
                  <a:pt x="62376" y="45913"/>
                </a:cubicBezTo>
                <a:cubicBezTo>
                  <a:pt x="62603" y="45958"/>
                  <a:pt x="62171" y="46299"/>
                  <a:pt x="62444" y="46186"/>
                </a:cubicBezTo>
                <a:cubicBezTo>
                  <a:pt x="62444" y="45958"/>
                  <a:pt x="62853" y="45867"/>
                  <a:pt x="62944" y="46004"/>
                </a:cubicBezTo>
                <a:cubicBezTo>
                  <a:pt x="62558" y="46231"/>
                  <a:pt x="62558" y="46390"/>
                  <a:pt x="62444" y="46549"/>
                </a:cubicBezTo>
                <a:cubicBezTo>
                  <a:pt x="62489" y="46709"/>
                  <a:pt x="62762" y="46595"/>
                  <a:pt x="62512" y="46822"/>
                </a:cubicBezTo>
                <a:cubicBezTo>
                  <a:pt x="62376" y="46754"/>
                  <a:pt x="62035" y="47072"/>
                  <a:pt x="62035" y="46845"/>
                </a:cubicBezTo>
                <a:cubicBezTo>
                  <a:pt x="62057" y="46709"/>
                  <a:pt x="62512" y="46618"/>
                  <a:pt x="62376" y="46436"/>
                </a:cubicBezTo>
                <a:cubicBezTo>
                  <a:pt x="62057" y="46709"/>
                  <a:pt x="61784" y="46731"/>
                  <a:pt x="61580" y="47095"/>
                </a:cubicBezTo>
                <a:cubicBezTo>
                  <a:pt x="61784" y="46982"/>
                  <a:pt x="61762" y="47163"/>
                  <a:pt x="61853" y="47141"/>
                </a:cubicBezTo>
                <a:cubicBezTo>
                  <a:pt x="61944" y="47118"/>
                  <a:pt x="62171" y="46868"/>
                  <a:pt x="62171" y="47027"/>
                </a:cubicBezTo>
                <a:cubicBezTo>
                  <a:pt x="61966" y="47368"/>
                  <a:pt x="61853" y="47209"/>
                  <a:pt x="61694" y="47254"/>
                </a:cubicBezTo>
                <a:cubicBezTo>
                  <a:pt x="61557" y="47300"/>
                  <a:pt x="61512" y="47414"/>
                  <a:pt x="61421" y="47391"/>
                </a:cubicBezTo>
                <a:cubicBezTo>
                  <a:pt x="61421" y="47391"/>
                  <a:pt x="61625" y="47141"/>
                  <a:pt x="61443" y="47254"/>
                </a:cubicBezTo>
                <a:cubicBezTo>
                  <a:pt x="61352" y="47368"/>
                  <a:pt x="61239" y="47505"/>
                  <a:pt x="61193" y="47595"/>
                </a:cubicBezTo>
                <a:cubicBezTo>
                  <a:pt x="61421" y="47459"/>
                  <a:pt x="61625" y="47391"/>
                  <a:pt x="61784" y="47368"/>
                </a:cubicBezTo>
                <a:cubicBezTo>
                  <a:pt x="61330" y="47709"/>
                  <a:pt x="61057" y="47777"/>
                  <a:pt x="60761" y="47868"/>
                </a:cubicBezTo>
                <a:cubicBezTo>
                  <a:pt x="60602" y="48141"/>
                  <a:pt x="60352" y="48050"/>
                  <a:pt x="60056" y="48323"/>
                </a:cubicBezTo>
                <a:cubicBezTo>
                  <a:pt x="60102" y="48414"/>
                  <a:pt x="60215" y="48323"/>
                  <a:pt x="60261" y="48414"/>
                </a:cubicBezTo>
                <a:cubicBezTo>
                  <a:pt x="59897" y="48642"/>
                  <a:pt x="59943" y="48278"/>
                  <a:pt x="59670" y="48482"/>
                </a:cubicBezTo>
                <a:lnTo>
                  <a:pt x="59806" y="48642"/>
                </a:lnTo>
                <a:cubicBezTo>
                  <a:pt x="59510" y="48823"/>
                  <a:pt x="59533" y="48937"/>
                  <a:pt x="59283" y="49119"/>
                </a:cubicBezTo>
                <a:cubicBezTo>
                  <a:pt x="59010" y="49187"/>
                  <a:pt x="59101" y="48983"/>
                  <a:pt x="58942" y="49028"/>
                </a:cubicBezTo>
                <a:cubicBezTo>
                  <a:pt x="58897" y="49165"/>
                  <a:pt x="58897" y="49301"/>
                  <a:pt x="58783" y="49460"/>
                </a:cubicBezTo>
                <a:cubicBezTo>
                  <a:pt x="59010" y="49392"/>
                  <a:pt x="59192" y="48983"/>
                  <a:pt x="59283" y="49278"/>
                </a:cubicBezTo>
                <a:cubicBezTo>
                  <a:pt x="59420" y="48983"/>
                  <a:pt x="59670" y="48983"/>
                  <a:pt x="59852" y="48846"/>
                </a:cubicBezTo>
                <a:cubicBezTo>
                  <a:pt x="59943" y="48778"/>
                  <a:pt x="59874" y="48619"/>
                  <a:pt x="60124" y="48573"/>
                </a:cubicBezTo>
                <a:cubicBezTo>
                  <a:pt x="60488" y="48482"/>
                  <a:pt x="60738" y="48232"/>
                  <a:pt x="61375" y="47823"/>
                </a:cubicBezTo>
                <a:cubicBezTo>
                  <a:pt x="61466" y="47937"/>
                  <a:pt x="61148" y="48209"/>
                  <a:pt x="61512" y="48028"/>
                </a:cubicBezTo>
                <a:cubicBezTo>
                  <a:pt x="61398" y="47959"/>
                  <a:pt x="61603" y="47823"/>
                  <a:pt x="61443" y="47777"/>
                </a:cubicBezTo>
                <a:cubicBezTo>
                  <a:pt x="62035" y="47300"/>
                  <a:pt x="62808" y="46868"/>
                  <a:pt x="63399" y="46504"/>
                </a:cubicBezTo>
                <a:cubicBezTo>
                  <a:pt x="63535" y="46413"/>
                  <a:pt x="63672" y="46277"/>
                  <a:pt x="63808" y="46186"/>
                </a:cubicBezTo>
                <a:cubicBezTo>
                  <a:pt x="63922" y="46117"/>
                  <a:pt x="64104" y="46117"/>
                  <a:pt x="64218" y="46049"/>
                </a:cubicBezTo>
                <a:cubicBezTo>
                  <a:pt x="64377" y="45958"/>
                  <a:pt x="64536" y="45799"/>
                  <a:pt x="64695" y="45708"/>
                </a:cubicBezTo>
                <a:cubicBezTo>
                  <a:pt x="65582" y="45208"/>
                  <a:pt x="66560" y="44867"/>
                  <a:pt x="67447" y="44389"/>
                </a:cubicBezTo>
                <a:cubicBezTo>
                  <a:pt x="67469" y="44389"/>
                  <a:pt x="67560" y="44275"/>
                  <a:pt x="67697" y="44207"/>
                </a:cubicBezTo>
                <a:cubicBezTo>
                  <a:pt x="68334" y="43912"/>
                  <a:pt x="68970" y="43684"/>
                  <a:pt x="69584" y="43457"/>
                </a:cubicBezTo>
                <a:cubicBezTo>
                  <a:pt x="69971" y="43320"/>
                  <a:pt x="70357" y="43138"/>
                  <a:pt x="70744" y="43070"/>
                </a:cubicBezTo>
                <a:cubicBezTo>
                  <a:pt x="70926" y="43093"/>
                  <a:pt x="70744" y="43116"/>
                  <a:pt x="70812" y="43229"/>
                </a:cubicBezTo>
                <a:cubicBezTo>
                  <a:pt x="71017" y="43138"/>
                  <a:pt x="71176" y="43093"/>
                  <a:pt x="71222" y="43161"/>
                </a:cubicBezTo>
                <a:cubicBezTo>
                  <a:pt x="70994" y="43161"/>
                  <a:pt x="71040" y="43343"/>
                  <a:pt x="70812" y="43457"/>
                </a:cubicBezTo>
                <a:close/>
                <a:moveTo>
                  <a:pt x="21012" y="54054"/>
                </a:moveTo>
                <a:cubicBezTo>
                  <a:pt x="21080" y="54099"/>
                  <a:pt x="21148" y="54190"/>
                  <a:pt x="21194" y="54145"/>
                </a:cubicBezTo>
                <a:cubicBezTo>
                  <a:pt x="21035" y="53963"/>
                  <a:pt x="20762" y="53622"/>
                  <a:pt x="20557" y="53553"/>
                </a:cubicBezTo>
                <a:cubicBezTo>
                  <a:pt x="20693" y="53462"/>
                  <a:pt x="20966" y="53758"/>
                  <a:pt x="21216" y="53985"/>
                </a:cubicBezTo>
                <a:cubicBezTo>
                  <a:pt x="21148" y="54099"/>
                  <a:pt x="21307" y="54304"/>
                  <a:pt x="21398" y="54486"/>
                </a:cubicBezTo>
                <a:cubicBezTo>
                  <a:pt x="21239" y="54440"/>
                  <a:pt x="21012" y="54167"/>
                  <a:pt x="21012" y="54054"/>
                </a:cubicBezTo>
                <a:close/>
                <a:moveTo>
                  <a:pt x="71949" y="45481"/>
                </a:moveTo>
                <a:cubicBezTo>
                  <a:pt x="71585" y="45617"/>
                  <a:pt x="71040" y="45935"/>
                  <a:pt x="70789" y="45935"/>
                </a:cubicBezTo>
                <a:cubicBezTo>
                  <a:pt x="71153" y="45822"/>
                  <a:pt x="71699" y="45481"/>
                  <a:pt x="71949" y="45481"/>
                </a:cubicBezTo>
                <a:close/>
                <a:moveTo>
                  <a:pt x="21830" y="54690"/>
                </a:moveTo>
                <a:cubicBezTo>
                  <a:pt x="21648" y="54395"/>
                  <a:pt x="21648" y="54554"/>
                  <a:pt x="21398" y="54349"/>
                </a:cubicBezTo>
                <a:cubicBezTo>
                  <a:pt x="21421" y="54213"/>
                  <a:pt x="22012" y="54599"/>
                  <a:pt x="21830" y="54690"/>
                </a:cubicBezTo>
                <a:close/>
                <a:moveTo>
                  <a:pt x="11620" y="45299"/>
                </a:moveTo>
                <a:cubicBezTo>
                  <a:pt x="11279" y="45026"/>
                  <a:pt x="11643" y="45071"/>
                  <a:pt x="11529" y="44958"/>
                </a:cubicBezTo>
                <a:lnTo>
                  <a:pt x="11052" y="44503"/>
                </a:lnTo>
                <a:cubicBezTo>
                  <a:pt x="11052" y="44480"/>
                  <a:pt x="11097" y="44435"/>
                  <a:pt x="11029" y="44366"/>
                </a:cubicBezTo>
                <a:cubicBezTo>
                  <a:pt x="10824" y="44435"/>
                  <a:pt x="11188" y="44685"/>
                  <a:pt x="11165" y="44821"/>
                </a:cubicBezTo>
                <a:cubicBezTo>
                  <a:pt x="10961" y="44617"/>
                  <a:pt x="10574" y="44457"/>
                  <a:pt x="10642" y="44253"/>
                </a:cubicBezTo>
                <a:cubicBezTo>
                  <a:pt x="10915" y="44548"/>
                  <a:pt x="10756" y="44230"/>
                  <a:pt x="10733" y="44139"/>
                </a:cubicBezTo>
                <a:cubicBezTo>
                  <a:pt x="10983" y="44162"/>
                  <a:pt x="11188" y="44571"/>
                  <a:pt x="11302" y="44366"/>
                </a:cubicBezTo>
                <a:cubicBezTo>
                  <a:pt x="11575" y="44639"/>
                  <a:pt x="11666" y="44867"/>
                  <a:pt x="11325" y="44639"/>
                </a:cubicBezTo>
                <a:cubicBezTo>
                  <a:pt x="11688" y="45049"/>
                  <a:pt x="11984" y="44912"/>
                  <a:pt x="12120" y="45322"/>
                </a:cubicBezTo>
                <a:cubicBezTo>
                  <a:pt x="11575" y="44776"/>
                  <a:pt x="11848" y="45322"/>
                  <a:pt x="11620" y="45299"/>
                </a:cubicBezTo>
                <a:close/>
                <a:moveTo>
                  <a:pt x="18147" y="52143"/>
                </a:moveTo>
                <a:cubicBezTo>
                  <a:pt x="18306" y="52325"/>
                  <a:pt x="18397" y="52348"/>
                  <a:pt x="18442" y="52234"/>
                </a:cubicBezTo>
                <a:cubicBezTo>
                  <a:pt x="18192" y="52030"/>
                  <a:pt x="18010" y="51962"/>
                  <a:pt x="17874" y="52007"/>
                </a:cubicBezTo>
                <a:cubicBezTo>
                  <a:pt x="18056" y="52303"/>
                  <a:pt x="18579" y="52803"/>
                  <a:pt x="18761" y="52712"/>
                </a:cubicBezTo>
                <a:cubicBezTo>
                  <a:pt x="18624" y="52803"/>
                  <a:pt x="18920" y="53030"/>
                  <a:pt x="18670" y="52962"/>
                </a:cubicBezTo>
                <a:cubicBezTo>
                  <a:pt x="18465" y="52689"/>
                  <a:pt x="18056" y="52371"/>
                  <a:pt x="17737" y="52030"/>
                </a:cubicBezTo>
                <a:cubicBezTo>
                  <a:pt x="17624" y="51916"/>
                  <a:pt x="17533" y="51734"/>
                  <a:pt x="17442" y="51620"/>
                </a:cubicBezTo>
                <a:cubicBezTo>
                  <a:pt x="17328" y="51484"/>
                  <a:pt x="16964" y="51279"/>
                  <a:pt x="17169" y="51234"/>
                </a:cubicBezTo>
                <a:cubicBezTo>
                  <a:pt x="17555" y="51552"/>
                  <a:pt x="17646" y="51848"/>
                  <a:pt x="17965" y="51916"/>
                </a:cubicBezTo>
                <a:lnTo>
                  <a:pt x="18056" y="51802"/>
                </a:lnTo>
                <a:cubicBezTo>
                  <a:pt x="17874" y="51598"/>
                  <a:pt x="17828" y="51689"/>
                  <a:pt x="17669" y="51507"/>
                </a:cubicBezTo>
                <a:cubicBezTo>
                  <a:pt x="17783" y="51416"/>
                  <a:pt x="18078" y="51711"/>
                  <a:pt x="18328" y="51916"/>
                </a:cubicBezTo>
                <a:cubicBezTo>
                  <a:pt x="18488" y="52075"/>
                  <a:pt x="18692" y="52280"/>
                  <a:pt x="18874" y="52439"/>
                </a:cubicBezTo>
                <a:cubicBezTo>
                  <a:pt x="18829" y="52507"/>
                  <a:pt x="19056" y="52644"/>
                  <a:pt x="19033" y="52712"/>
                </a:cubicBezTo>
                <a:cubicBezTo>
                  <a:pt x="18738" y="52485"/>
                  <a:pt x="18306" y="52485"/>
                  <a:pt x="18147" y="52143"/>
                </a:cubicBezTo>
                <a:close/>
                <a:moveTo>
                  <a:pt x="13985" y="47209"/>
                </a:moveTo>
                <a:cubicBezTo>
                  <a:pt x="14167" y="47254"/>
                  <a:pt x="14031" y="47163"/>
                  <a:pt x="14122" y="47072"/>
                </a:cubicBezTo>
                <a:cubicBezTo>
                  <a:pt x="14326" y="47368"/>
                  <a:pt x="14781" y="47618"/>
                  <a:pt x="14645" y="47891"/>
                </a:cubicBezTo>
                <a:cubicBezTo>
                  <a:pt x="14485" y="47709"/>
                  <a:pt x="14372" y="47732"/>
                  <a:pt x="14326" y="47846"/>
                </a:cubicBezTo>
                <a:cubicBezTo>
                  <a:pt x="14008" y="47595"/>
                  <a:pt x="14122" y="47482"/>
                  <a:pt x="14031" y="47300"/>
                </a:cubicBezTo>
                <a:cubicBezTo>
                  <a:pt x="13985" y="47345"/>
                  <a:pt x="13985" y="47414"/>
                  <a:pt x="14008" y="47482"/>
                </a:cubicBezTo>
                <a:cubicBezTo>
                  <a:pt x="13530" y="47050"/>
                  <a:pt x="13303" y="46686"/>
                  <a:pt x="13212" y="46368"/>
                </a:cubicBezTo>
                <a:cubicBezTo>
                  <a:pt x="13121" y="46254"/>
                  <a:pt x="12985" y="46140"/>
                  <a:pt x="13076" y="46095"/>
                </a:cubicBezTo>
                <a:cubicBezTo>
                  <a:pt x="13189" y="46163"/>
                  <a:pt x="13553" y="46595"/>
                  <a:pt x="13553" y="46549"/>
                </a:cubicBezTo>
                <a:cubicBezTo>
                  <a:pt x="13553" y="46572"/>
                  <a:pt x="13394" y="46345"/>
                  <a:pt x="13462" y="46390"/>
                </a:cubicBezTo>
                <a:cubicBezTo>
                  <a:pt x="13690" y="46549"/>
                  <a:pt x="13780" y="46572"/>
                  <a:pt x="13849" y="46800"/>
                </a:cubicBezTo>
                <a:cubicBezTo>
                  <a:pt x="13530" y="46481"/>
                  <a:pt x="13712" y="46731"/>
                  <a:pt x="13576" y="46822"/>
                </a:cubicBezTo>
                <a:cubicBezTo>
                  <a:pt x="13508" y="46777"/>
                  <a:pt x="13439" y="46686"/>
                  <a:pt x="13394" y="46731"/>
                </a:cubicBezTo>
                <a:cubicBezTo>
                  <a:pt x="13553" y="46822"/>
                  <a:pt x="13780" y="47141"/>
                  <a:pt x="13849" y="47072"/>
                </a:cubicBezTo>
                <a:cubicBezTo>
                  <a:pt x="13894" y="47027"/>
                  <a:pt x="13758" y="46936"/>
                  <a:pt x="13780" y="46868"/>
                </a:cubicBezTo>
                <a:cubicBezTo>
                  <a:pt x="14031" y="47050"/>
                  <a:pt x="13894" y="47095"/>
                  <a:pt x="13985" y="47209"/>
                </a:cubicBezTo>
                <a:close/>
                <a:moveTo>
                  <a:pt x="16464" y="48414"/>
                </a:moveTo>
                <a:cubicBezTo>
                  <a:pt x="16236" y="48232"/>
                  <a:pt x="15964" y="47891"/>
                  <a:pt x="15895" y="48073"/>
                </a:cubicBezTo>
                <a:cubicBezTo>
                  <a:pt x="15964" y="48096"/>
                  <a:pt x="16100" y="48232"/>
                  <a:pt x="16168" y="48209"/>
                </a:cubicBezTo>
                <a:cubicBezTo>
                  <a:pt x="16350" y="48414"/>
                  <a:pt x="16941" y="48869"/>
                  <a:pt x="16464" y="48414"/>
                </a:cubicBezTo>
                <a:close/>
                <a:moveTo>
                  <a:pt x="17078" y="49324"/>
                </a:moveTo>
                <a:cubicBezTo>
                  <a:pt x="16759" y="48801"/>
                  <a:pt x="16168" y="48460"/>
                  <a:pt x="15622" y="47959"/>
                </a:cubicBezTo>
                <a:cubicBezTo>
                  <a:pt x="15531" y="47800"/>
                  <a:pt x="15691" y="47686"/>
                  <a:pt x="15327" y="47550"/>
                </a:cubicBezTo>
                <a:cubicBezTo>
                  <a:pt x="15350" y="47686"/>
                  <a:pt x="15327" y="47823"/>
                  <a:pt x="15463" y="48005"/>
                </a:cubicBezTo>
                <a:cubicBezTo>
                  <a:pt x="15554" y="48096"/>
                  <a:pt x="15691" y="48209"/>
                  <a:pt x="15600" y="48255"/>
                </a:cubicBezTo>
                <a:cubicBezTo>
                  <a:pt x="15077" y="47800"/>
                  <a:pt x="14713" y="47254"/>
                  <a:pt x="14258" y="47050"/>
                </a:cubicBezTo>
                <a:cubicBezTo>
                  <a:pt x="14326" y="47004"/>
                  <a:pt x="14235" y="46913"/>
                  <a:pt x="14303" y="46845"/>
                </a:cubicBezTo>
                <a:cubicBezTo>
                  <a:pt x="14599" y="47095"/>
                  <a:pt x="14963" y="47550"/>
                  <a:pt x="15099" y="47391"/>
                </a:cubicBezTo>
                <a:cubicBezTo>
                  <a:pt x="14895" y="47118"/>
                  <a:pt x="14758" y="47118"/>
                  <a:pt x="14576" y="46845"/>
                </a:cubicBezTo>
                <a:cubicBezTo>
                  <a:pt x="14895" y="46868"/>
                  <a:pt x="14417" y="46527"/>
                  <a:pt x="14576" y="46390"/>
                </a:cubicBezTo>
                <a:cubicBezTo>
                  <a:pt x="14690" y="46368"/>
                  <a:pt x="14849" y="46527"/>
                  <a:pt x="14963" y="46549"/>
                </a:cubicBezTo>
                <a:cubicBezTo>
                  <a:pt x="15691" y="47300"/>
                  <a:pt x="16282" y="47891"/>
                  <a:pt x="16532" y="48346"/>
                </a:cubicBezTo>
                <a:cubicBezTo>
                  <a:pt x="16668" y="48596"/>
                  <a:pt x="16668" y="48414"/>
                  <a:pt x="16805" y="48619"/>
                </a:cubicBezTo>
                <a:cubicBezTo>
                  <a:pt x="17010" y="48892"/>
                  <a:pt x="17146" y="49233"/>
                  <a:pt x="17419" y="49506"/>
                </a:cubicBezTo>
                <a:cubicBezTo>
                  <a:pt x="17282" y="49392"/>
                  <a:pt x="17169" y="49324"/>
                  <a:pt x="17078" y="49324"/>
                </a:cubicBezTo>
                <a:close/>
                <a:moveTo>
                  <a:pt x="13098" y="46504"/>
                </a:moveTo>
                <a:cubicBezTo>
                  <a:pt x="13053" y="46663"/>
                  <a:pt x="12871" y="46436"/>
                  <a:pt x="12803" y="46413"/>
                </a:cubicBezTo>
                <a:cubicBezTo>
                  <a:pt x="12734" y="46390"/>
                  <a:pt x="12825" y="46549"/>
                  <a:pt x="12803" y="46549"/>
                </a:cubicBezTo>
                <a:cubicBezTo>
                  <a:pt x="12712" y="46527"/>
                  <a:pt x="12484" y="46208"/>
                  <a:pt x="12416" y="46390"/>
                </a:cubicBezTo>
                <a:cubicBezTo>
                  <a:pt x="12666" y="46595"/>
                  <a:pt x="12825" y="46663"/>
                  <a:pt x="13076" y="46936"/>
                </a:cubicBezTo>
                <a:cubicBezTo>
                  <a:pt x="13098" y="46822"/>
                  <a:pt x="12985" y="46640"/>
                  <a:pt x="13166" y="46709"/>
                </a:cubicBezTo>
                <a:cubicBezTo>
                  <a:pt x="13326" y="46845"/>
                  <a:pt x="13871" y="47323"/>
                  <a:pt x="13530" y="47163"/>
                </a:cubicBezTo>
                <a:cubicBezTo>
                  <a:pt x="13576" y="47072"/>
                  <a:pt x="13212" y="46845"/>
                  <a:pt x="13189" y="46982"/>
                </a:cubicBezTo>
                <a:cubicBezTo>
                  <a:pt x="13303" y="47141"/>
                  <a:pt x="13690" y="47459"/>
                  <a:pt x="13690" y="47709"/>
                </a:cubicBezTo>
                <a:cubicBezTo>
                  <a:pt x="13371" y="47277"/>
                  <a:pt x="12462" y="46709"/>
                  <a:pt x="12120" y="46163"/>
                </a:cubicBezTo>
                <a:cubicBezTo>
                  <a:pt x="12302" y="46322"/>
                  <a:pt x="12234" y="46072"/>
                  <a:pt x="12143" y="46004"/>
                </a:cubicBezTo>
                <a:cubicBezTo>
                  <a:pt x="11848" y="45731"/>
                  <a:pt x="11643" y="45708"/>
                  <a:pt x="11347" y="45458"/>
                </a:cubicBezTo>
                <a:cubicBezTo>
                  <a:pt x="11620" y="45322"/>
                  <a:pt x="12416" y="46072"/>
                  <a:pt x="12689" y="46390"/>
                </a:cubicBezTo>
                <a:cubicBezTo>
                  <a:pt x="12621" y="46186"/>
                  <a:pt x="12757" y="46277"/>
                  <a:pt x="12848" y="46208"/>
                </a:cubicBezTo>
                <a:cubicBezTo>
                  <a:pt x="12484" y="46095"/>
                  <a:pt x="12075" y="45708"/>
                  <a:pt x="12052" y="45390"/>
                </a:cubicBezTo>
                <a:cubicBezTo>
                  <a:pt x="12166" y="45481"/>
                  <a:pt x="12280" y="45617"/>
                  <a:pt x="12325" y="45503"/>
                </a:cubicBezTo>
                <a:cubicBezTo>
                  <a:pt x="12780" y="45845"/>
                  <a:pt x="12734" y="46049"/>
                  <a:pt x="13098" y="46368"/>
                </a:cubicBezTo>
                <a:cubicBezTo>
                  <a:pt x="13076" y="46413"/>
                  <a:pt x="13030" y="46436"/>
                  <a:pt x="13098" y="46504"/>
                </a:cubicBezTo>
                <a:close/>
                <a:moveTo>
                  <a:pt x="16805" y="50051"/>
                </a:moveTo>
                <a:cubicBezTo>
                  <a:pt x="16646" y="49801"/>
                  <a:pt x="16373" y="49756"/>
                  <a:pt x="16305" y="49619"/>
                </a:cubicBezTo>
                <a:cubicBezTo>
                  <a:pt x="16259" y="49574"/>
                  <a:pt x="16396" y="49574"/>
                  <a:pt x="16282" y="49483"/>
                </a:cubicBezTo>
                <a:cubicBezTo>
                  <a:pt x="16214" y="49437"/>
                  <a:pt x="16032" y="49528"/>
                  <a:pt x="16054" y="49324"/>
                </a:cubicBezTo>
                <a:cubicBezTo>
                  <a:pt x="16305" y="49528"/>
                  <a:pt x="16145" y="49301"/>
                  <a:pt x="16282" y="49210"/>
                </a:cubicBezTo>
                <a:cubicBezTo>
                  <a:pt x="16168" y="49096"/>
                  <a:pt x="15895" y="48937"/>
                  <a:pt x="16054" y="48892"/>
                </a:cubicBezTo>
                <a:cubicBezTo>
                  <a:pt x="16327" y="49051"/>
                  <a:pt x="16327" y="49324"/>
                  <a:pt x="16373" y="49392"/>
                </a:cubicBezTo>
                <a:cubicBezTo>
                  <a:pt x="16464" y="49483"/>
                  <a:pt x="16532" y="49415"/>
                  <a:pt x="16623" y="49551"/>
                </a:cubicBezTo>
                <a:cubicBezTo>
                  <a:pt x="16646" y="49551"/>
                  <a:pt x="16600" y="49619"/>
                  <a:pt x="16623" y="49688"/>
                </a:cubicBezTo>
                <a:cubicBezTo>
                  <a:pt x="16737" y="49824"/>
                  <a:pt x="16964" y="49915"/>
                  <a:pt x="16941" y="50051"/>
                </a:cubicBezTo>
                <a:cubicBezTo>
                  <a:pt x="16873" y="50006"/>
                  <a:pt x="16828" y="50006"/>
                  <a:pt x="16805" y="50051"/>
                </a:cubicBezTo>
                <a:close/>
                <a:moveTo>
                  <a:pt x="17760" y="50552"/>
                </a:moveTo>
                <a:cubicBezTo>
                  <a:pt x="17965" y="50597"/>
                  <a:pt x="17942" y="50711"/>
                  <a:pt x="18101" y="50870"/>
                </a:cubicBezTo>
                <a:cubicBezTo>
                  <a:pt x="18215" y="50893"/>
                  <a:pt x="18601" y="51097"/>
                  <a:pt x="18624" y="51302"/>
                </a:cubicBezTo>
                <a:cubicBezTo>
                  <a:pt x="18397" y="51143"/>
                  <a:pt x="17896" y="50870"/>
                  <a:pt x="17760" y="50552"/>
                </a:cubicBezTo>
                <a:close/>
                <a:moveTo>
                  <a:pt x="16623" y="49415"/>
                </a:moveTo>
                <a:cubicBezTo>
                  <a:pt x="16714" y="49301"/>
                  <a:pt x="16919" y="49506"/>
                  <a:pt x="17123" y="49688"/>
                </a:cubicBezTo>
                <a:cubicBezTo>
                  <a:pt x="17078" y="49892"/>
                  <a:pt x="16737" y="49369"/>
                  <a:pt x="16623" y="49415"/>
                </a:cubicBezTo>
                <a:close/>
                <a:moveTo>
                  <a:pt x="18510" y="51711"/>
                </a:moveTo>
                <a:cubicBezTo>
                  <a:pt x="18761" y="51893"/>
                  <a:pt x="19147" y="52030"/>
                  <a:pt x="19033" y="52257"/>
                </a:cubicBezTo>
                <a:cubicBezTo>
                  <a:pt x="18897" y="52098"/>
                  <a:pt x="18488" y="51848"/>
                  <a:pt x="18510" y="51711"/>
                </a:cubicBezTo>
                <a:close/>
                <a:moveTo>
                  <a:pt x="16873" y="50120"/>
                </a:moveTo>
                <a:cubicBezTo>
                  <a:pt x="17010" y="50324"/>
                  <a:pt x="17191" y="50097"/>
                  <a:pt x="17191" y="50347"/>
                </a:cubicBezTo>
                <a:cubicBezTo>
                  <a:pt x="17101" y="50279"/>
                  <a:pt x="17055" y="50279"/>
                  <a:pt x="16987" y="50279"/>
                </a:cubicBezTo>
                <a:cubicBezTo>
                  <a:pt x="17055" y="50438"/>
                  <a:pt x="17260" y="50620"/>
                  <a:pt x="17305" y="50779"/>
                </a:cubicBezTo>
                <a:cubicBezTo>
                  <a:pt x="17123" y="50688"/>
                  <a:pt x="16941" y="50302"/>
                  <a:pt x="16873" y="50120"/>
                </a:cubicBezTo>
                <a:close/>
                <a:moveTo>
                  <a:pt x="22172" y="17738"/>
                </a:moveTo>
                <a:cubicBezTo>
                  <a:pt x="21830" y="17897"/>
                  <a:pt x="21307" y="18284"/>
                  <a:pt x="21057" y="18284"/>
                </a:cubicBezTo>
                <a:cubicBezTo>
                  <a:pt x="21421" y="18125"/>
                  <a:pt x="21944" y="17738"/>
                  <a:pt x="22172" y="17738"/>
                </a:cubicBezTo>
                <a:close/>
                <a:moveTo>
                  <a:pt x="70266" y="7892"/>
                </a:moveTo>
                <a:cubicBezTo>
                  <a:pt x="70335" y="7983"/>
                  <a:pt x="70471" y="8415"/>
                  <a:pt x="70335" y="8437"/>
                </a:cubicBezTo>
                <a:cubicBezTo>
                  <a:pt x="70335" y="8278"/>
                  <a:pt x="70153" y="7914"/>
                  <a:pt x="70266" y="7892"/>
                </a:cubicBezTo>
                <a:close/>
                <a:moveTo>
                  <a:pt x="68993" y="2025"/>
                </a:moveTo>
                <a:cubicBezTo>
                  <a:pt x="69061" y="1775"/>
                  <a:pt x="69471" y="3184"/>
                  <a:pt x="69357" y="3412"/>
                </a:cubicBezTo>
                <a:cubicBezTo>
                  <a:pt x="69175" y="2798"/>
                  <a:pt x="69152" y="2343"/>
                  <a:pt x="68993" y="2025"/>
                </a:cubicBezTo>
                <a:close/>
                <a:moveTo>
                  <a:pt x="71813" y="14463"/>
                </a:moveTo>
                <a:cubicBezTo>
                  <a:pt x="71745" y="14236"/>
                  <a:pt x="71449" y="13827"/>
                  <a:pt x="71654" y="13622"/>
                </a:cubicBezTo>
                <a:cubicBezTo>
                  <a:pt x="71881" y="14395"/>
                  <a:pt x="72154" y="15509"/>
                  <a:pt x="72336" y="16305"/>
                </a:cubicBezTo>
                <a:cubicBezTo>
                  <a:pt x="72404" y="16533"/>
                  <a:pt x="72563" y="16715"/>
                  <a:pt x="72450" y="16874"/>
                </a:cubicBezTo>
                <a:cubicBezTo>
                  <a:pt x="72154" y="15805"/>
                  <a:pt x="71995" y="15123"/>
                  <a:pt x="71813" y="14463"/>
                </a:cubicBezTo>
                <a:close/>
                <a:moveTo>
                  <a:pt x="70426" y="8619"/>
                </a:moveTo>
                <a:cubicBezTo>
                  <a:pt x="70539" y="9006"/>
                  <a:pt x="70653" y="9211"/>
                  <a:pt x="70585" y="9529"/>
                </a:cubicBezTo>
                <a:cubicBezTo>
                  <a:pt x="70562" y="9233"/>
                  <a:pt x="70357" y="8756"/>
                  <a:pt x="70426" y="8619"/>
                </a:cubicBezTo>
                <a:close/>
                <a:moveTo>
                  <a:pt x="57760" y="456"/>
                </a:moveTo>
                <a:cubicBezTo>
                  <a:pt x="57964" y="410"/>
                  <a:pt x="59010" y="251"/>
                  <a:pt x="59010" y="433"/>
                </a:cubicBezTo>
                <a:cubicBezTo>
                  <a:pt x="58624" y="433"/>
                  <a:pt x="57987" y="547"/>
                  <a:pt x="57760" y="456"/>
                </a:cubicBezTo>
                <a:close/>
                <a:moveTo>
                  <a:pt x="53939" y="660"/>
                </a:moveTo>
                <a:cubicBezTo>
                  <a:pt x="54189" y="660"/>
                  <a:pt x="54462" y="638"/>
                  <a:pt x="54621" y="706"/>
                </a:cubicBezTo>
                <a:cubicBezTo>
                  <a:pt x="54394" y="683"/>
                  <a:pt x="53871" y="842"/>
                  <a:pt x="53939" y="660"/>
                </a:cubicBezTo>
                <a:close/>
                <a:moveTo>
                  <a:pt x="59192" y="387"/>
                </a:moveTo>
                <a:cubicBezTo>
                  <a:pt x="59420" y="296"/>
                  <a:pt x="59965" y="319"/>
                  <a:pt x="60147" y="319"/>
                </a:cubicBezTo>
                <a:cubicBezTo>
                  <a:pt x="59829" y="410"/>
                  <a:pt x="59442" y="501"/>
                  <a:pt x="59192" y="387"/>
                </a:cubicBezTo>
                <a:close/>
                <a:moveTo>
                  <a:pt x="68538" y="296"/>
                </a:moveTo>
                <a:lnTo>
                  <a:pt x="68493" y="206"/>
                </a:lnTo>
                <a:cubicBezTo>
                  <a:pt x="68493" y="183"/>
                  <a:pt x="68493" y="160"/>
                  <a:pt x="68447" y="160"/>
                </a:cubicBezTo>
                <a:lnTo>
                  <a:pt x="68265" y="160"/>
                </a:lnTo>
                <a:cubicBezTo>
                  <a:pt x="68152" y="160"/>
                  <a:pt x="68038" y="183"/>
                  <a:pt x="67924" y="183"/>
                </a:cubicBezTo>
                <a:cubicBezTo>
                  <a:pt x="67697" y="183"/>
                  <a:pt x="67469" y="183"/>
                  <a:pt x="67265" y="206"/>
                </a:cubicBezTo>
                <a:cubicBezTo>
                  <a:pt x="66173" y="206"/>
                  <a:pt x="65036" y="92"/>
                  <a:pt x="63968" y="251"/>
                </a:cubicBezTo>
                <a:cubicBezTo>
                  <a:pt x="64149" y="1"/>
                  <a:pt x="64900" y="160"/>
                  <a:pt x="65446" y="137"/>
                </a:cubicBezTo>
                <a:cubicBezTo>
                  <a:pt x="65991" y="137"/>
                  <a:pt x="66514" y="115"/>
                  <a:pt x="67060" y="92"/>
                </a:cubicBezTo>
                <a:cubicBezTo>
                  <a:pt x="67333" y="92"/>
                  <a:pt x="67606" y="92"/>
                  <a:pt x="67879" y="92"/>
                </a:cubicBezTo>
                <a:cubicBezTo>
                  <a:pt x="68015" y="92"/>
                  <a:pt x="68174" y="69"/>
                  <a:pt x="68311" y="69"/>
                </a:cubicBezTo>
                <a:lnTo>
                  <a:pt x="68538" y="69"/>
                </a:lnTo>
                <a:cubicBezTo>
                  <a:pt x="68584" y="115"/>
                  <a:pt x="68584" y="206"/>
                  <a:pt x="68606" y="296"/>
                </a:cubicBezTo>
                <a:cubicBezTo>
                  <a:pt x="68720" y="729"/>
                  <a:pt x="68993" y="1411"/>
                  <a:pt x="68925" y="1775"/>
                </a:cubicBezTo>
                <a:cubicBezTo>
                  <a:pt x="68811" y="1252"/>
                  <a:pt x="68675" y="751"/>
                  <a:pt x="68538" y="296"/>
                </a:cubicBezTo>
                <a:close/>
                <a:moveTo>
                  <a:pt x="32518" y="8051"/>
                </a:moveTo>
                <a:cubicBezTo>
                  <a:pt x="32291" y="8278"/>
                  <a:pt x="32404" y="8369"/>
                  <a:pt x="32223" y="8597"/>
                </a:cubicBezTo>
                <a:cubicBezTo>
                  <a:pt x="32018" y="8551"/>
                  <a:pt x="32382" y="8301"/>
                  <a:pt x="32200" y="8255"/>
                </a:cubicBezTo>
                <a:cubicBezTo>
                  <a:pt x="32336" y="8096"/>
                  <a:pt x="32427" y="8005"/>
                  <a:pt x="32518" y="8051"/>
                </a:cubicBezTo>
                <a:close/>
                <a:moveTo>
                  <a:pt x="31859" y="8665"/>
                </a:moveTo>
                <a:cubicBezTo>
                  <a:pt x="31995" y="8756"/>
                  <a:pt x="31768" y="9006"/>
                  <a:pt x="31563" y="9256"/>
                </a:cubicBezTo>
                <a:cubicBezTo>
                  <a:pt x="31404" y="9165"/>
                  <a:pt x="31836" y="8824"/>
                  <a:pt x="31859" y="8665"/>
                </a:cubicBezTo>
                <a:close/>
                <a:moveTo>
                  <a:pt x="29858" y="11257"/>
                </a:moveTo>
                <a:cubicBezTo>
                  <a:pt x="29630" y="11507"/>
                  <a:pt x="29653" y="11689"/>
                  <a:pt x="29312" y="12008"/>
                </a:cubicBezTo>
                <a:cubicBezTo>
                  <a:pt x="29062" y="11939"/>
                  <a:pt x="29835" y="11257"/>
                  <a:pt x="29858" y="11257"/>
                </a:cubicBezTo>
                <a:close/>
                <a:moveTo>
                  <a:pt x="32200" y="8688"/>
                </a:moveTo>
                <a:cubicBezTo>
                  <a:pt x="32404" y="8756"/>
                  <a:pt x="31859" y="9142"/>
                  <a:pt x="31904" y="9279"/>
                </a:cubicBezTo>
                <a:cubicBezTo>
                  <a:pt x="31836" y="9165"/>
                  <a:pt x="31609" y="9711"/>
                  <a:pt x="31518" y="9597"/>
                </a:cubicBezTo>
                <a:cubicBezTo>
                  <a:pt x="31859" y="9233"/>
                  <a:pt x="31950" y="8983"/>
                  <a:pt x="32200" y="8688"/>
                </a:cubicBezTo>
                <a:close/>
                <a:moveTo>
                  <a:pt x="35656" y="6163"/>
                </a:moveTo>
                <a:cubicBezTo>
                  <a:pt x="35702" y="6277"/>
                  <a:pt x="35497" y="6323"/>
                  <a:pt x="35338" y="6368"/>
                </a:cubicBezTo>
                <a:cubicBezTo>
                  <a:pt x="35270" y="6254"/>
                  <a:pt x="35429" y="6186"/>
                  <a:pt x="35656" y="6163"/>
                </a:cubicBezTo>
                <a:close/>
                <a:moveTo>
                  <a:pt x="53871" y="5004"/>
                </a:moveTo>
                <a:cubicBezTo>
                  <a:pt x="53780" y="5004"/>
                  <a:pt x="53621" y="5004"/>
                  <a:pt x="53598" y="5072"/>
                </a:cubicBezTo>
                <a:cubicBezTo>
                  <a:pt x="53462" y="4981"/>
                  <a:pt x="52438" y="5163"/>
                  <a:pt x="52734" y="4981"/>
                </a:cubicBezTo>
                <a:cubicBezTo>
                  <a:pt x="52893" y="5049"/>
                  <a:pt x="53735" y="4799"/>
                  <a:pt x="53871" y="5004"/>
                </a:cubicBezTo>
                <a:close/>
                <a:moveTo>
                  <a:pt x="33337" y="7937"/>
                </a:moveTo>
                <a:cubicBezTo>
                  <a:pt x="33428" y="8096"/>
                  <a:pt x="33087" y="8324"/>
                  <a:pt x="32859" y="8574"/>
                </a:cubicBezTo>
                <a:cubicBezTo>
                  <a:pt x="32655" y="8824"/>
                  <a:pt x="32359" y="9142"/>
                  <a:pt x="32291" y="9347"/>
                </a:cubicBezTo>
                <a:cubicBezTo>
                  <a:pt x="32177" y="9006"/>
                  <a:pt x="33041" y="8301"/>
                  <a:pt x="33337" y="7937"/>
                </a:cubicBezTo>
                <a:close/>
                <a:moveTo>
                  <a:pt x="68015" y="16874"/>
                </a:moveTo>
                <a:cubicBezTo>
                  <a:pt x="67924" y="16965"/>
                  <a:pt x="67788" y="16601"/>
                  <a:pt x="67742" y="16465"/>
                </a:cubicBezTo>
                <a:cubicBezTo>
                  <a:pt x="67697" y="16305"/>
                  <a:pt x="67651" y="15919"/>
                  <a:pt x="67720" y="15873"/>
                </a:cubicBezTo>
                <a:cubicBezTo>
                  <a:pt x="67879" y="16374"/>
                  <a:pt x="67833" y="16510"/>
                  <a:pt x="68015" y="16874"/>
                </a:cubicBezTo>
                <a:close/>
                <a:moveTo>
                  <a:pt x="29357" y="12485"/>
                </a:moveTo>
                <a:cubicBezTo>
                  <a:pt x="29198" y="12667"/>
                  <a:pt x="29016" y="12826"/>
                  <a:pt x="28834" y="12985"/>
                </a:cubicBezTo>
                <a:cubicBezTo>
                  <a:pt x="28675" y="12872"/>
                  <a:pt x="29289" y="12462"/>
                  <a:pt x="29357" y="12485"/>
                </a:cubicBezTo>
                <a:close/>
                <a:moveTo>
                  <a:pt x="63581" y="251"/>
                </a:moveTo>
                <a:cubicBezTo>
                  <a:pt x="62921" y="296"/>
                  <a:pt x="62285" y="296"/>
                  <a:pt x="61762" y="251"/>
                </a:cubicBezTo>
                <a:cubicBezTo>
                  <a:pt x="62512" y="183"/>
                  <a:pt x="63149" y="115"/>
                  <a:pt x="63763" y="160"/>
                </a:cubicBezTo>
                <a:cubicBezTo>
                  <a:pt x="63763" y="206"/>
                  <a:pt x="63740" y="274"/>
                  <a:pt x="63581" y="251"/>
                </a:cubicBezTo>
                <a:close/>
                <a:moveTo>
                  <a:pt x="38908" y="62126"/>
                </a:moveTo>
                <a:cubicBezTo>
                  <a:pt x="38863" y="62217"/>
                  <a:pt x="38431" y="62149"/>
                  <a:pt x="38226" y="62195"/>
                </a:cubicBezTo>
                <a:cubicBezTo>
                  <a:pt x="38226" y="62126"/>
                  <a:pt x="38180" y="62081"/>
                  <a:pt x="38135" y="62058"/>
                </a:cubicBezTo>
                <a:cubicBezTo>
                  <a:pt x="38362" y="61967"/>
                  <a:pt x="38772" y="62263"/>
                  <a:pt x="38999" y="61967"/>
                </a:cubicBezTo>
                <a:cubicBezTo>
                  <a:pt x="39295" y="61967"/>
                  <a:pt x="39272" y="62126"/>
                  <a:pt x="39681" y="62058"/>
                </a:cubicBezTo>
                <a:cubicBezTo>
                  <a:pt x="39704" y="62308"/>
                  <a:pt x="39113" y="62149"/>
                  <a:pt x="38908" y="62126"/>
                </a:cubicBezTo>
                <a:close/>
                <a:moveTo>
                  <a:pt x="48231" y="59716"/>
                </a:moveTo>
                <a:cubicBezTo>
                  <a:pt x="47936" y="59830"/>
                  <a:pt x="47663" y="59875"/>
                  <a:pt x="47481" y="59852"/>
                </a:cubicBezTo>
                <a:cubicBezTo>
                  <a:pt x="47822" y="59693"/>
                  <a:pt x="48004" y="59557"/>
                  <a:pt x="48368" y="59511"/>
                </a:cubicBezTo>
                <a:cubicBezTo>
                  <a:pt x="48254" y="59579"/>
                  <a:pt x="48209" y="59648"/>
                  <a:pt x="48231" y="59716"/>
                </a:cubicBezTo>
                <a:close/>
                <a:moveTo>
                  <a:pt x="49278" y="59261"/>
                </a:moveTo>
                <a:cubicBezTo>
                  <a:pt x="49482" y="59125"/>
                  <a:pt x="49641" y="59034"/>
                  <a:pt x="49801" y="59079"/>
                </a:cubicBezTo>
                <a:cubicBezTo>
                  <a:pt x="49596" y="59216"/>
                  <a:pt x="49437" y="59329"/>
                  <a:pt x="49278" y="59261"/>
                </a:cubicBezTo>
                <a:close/>
                <a:moveTo>
                  <a:pt x="46390" y="60057"/>
                </a:moveTo>
                <a:cubicBezTo>
                  <a:pt x="46685" y="59989"/>
                  <a:pt x="46981" y="59898"/>
                  <a:pt x="47276" y="59807"/>
                </a:cubicBezTo>
                <a:cubicBezTo>
                  <a:pt x="47299" y="60011"/>
                  <a:pt x="46571" y="60057"/>
                  <a:pt x="46390" y="60057"/>
                </a:cubicBezTo>
                <a:close/>
                <a:moveTo>
                  <a:pt x="27879" y="59216"/>
                </a:moveTo>
                <a:cubicBezTo>
                  <a:pt x="29039" y="59420"/>
                  <a:pt x="29880" y="59193"/>
                  <a:pt x="30744" y="59466"/>
                </a:cubicBezTo>
                <a:cubicBezTo>
                  <a:pt x="30312" y="59443"/>
                  <a:pt x="29676" y="59398"/>
                  <a:pt x="29153" y="59375"/>
                </a:cubicBezTo>
                <a:cubicBezTo>
                  <a:pt x="28743" y="59352"/>
                  <a:pt x="27697" y="59284"/>
                  <a:pt x="27879" y="59216"/>
                </a:cubicBezTo>
                <a:close/>
                <a:moveTo>
                  <a:pt x="36270" y="59466"/>
                </a:moveTo>
                <a:cubicBezTo>
                  <a:pt x="36657" y="59511"/>
                  <a:pt x="37248" y="59420"/>
                  <a:pt x="37475" y="59534"/>
                </a:cubicBezTo>
                <a:cubicBezTo>
                  <a:pt x="37134" y="59534"/>
                  <a:pt x="36543" y="59602"/>
                  <a:pt x="36270" y="59466"/>
                </a:cubicBezTo>
                <a:close/>
                <a:moveTo>
                  <a:pt x="46344" y="60648"/>
                </a:moveTo>
                <a:cubicBezTo>
                  <a:pt x="46321" y="60489"/>
                  <a:pt x="46367" y="60353"/>
                  <a:pt x="46435" y="60239"/>
                </a:cubicBezTo>
                <a:cubicBezTo>
                  <a:pt x="46594" y="60193"/>
                  <a:pt x="46640" y="60239"/>
                  <a:pt x="46822" y="60193"/>
                </a:cubicBezTo>
                <a:cubicBezTo>
                  <a:pt x="46822" y="60375"/>
                  <a:pt x="46617" y="60535"/>
                  <a:pt x="46344" y="60648"/>
                </a:cubicBezTo>
                <a:close/>
                <a:moveTo>
                  <a:pt x="33655" y="59579"/>
                </a:moveTo>
                <a:cubicBezTo>
                  <a:pt x="33723" y="59398"/>
                  <a:pt x="34155" y="59534"/>
                  <a:pt x="34406" y="59534"/>
                </a:cubicBezTo>
                <a:cubicBezTo>
                  <a:pt x="34792" y="59511"/>
                  <a:pt x="35497" y="59398"/>
                  <a:pt x="35634" y="59648"/>
                </a:cubicBezTo>
                <a:cubicBezTo>
                  <a:pt x="35133" y="59602"/>
                  <a:pt x="34337" y="59511"/>
                  <a:pt x="33655" y="59579"/>
                </a:cubicBezTo>
                <a:close/>
                <a:moveTo>
                  <a:pt x="5708" y="23196"/>
                </a:moveTo>
                <a:cubicBezTo>
                  <a:pt x="5867" y="22673"/>
                  <a:pt x="5958" y="22286"/>
                  <a:pt x="6072" y="22013"/>
                </a:cubicBezTo>
                <a:cubicBezTo>
                  <a:pt x="6049" y="22354"/>
                  <a:pt x="5867" y="22877"/>
                  <a:pt x="5708" y="23196"/>
                </a:cubicBezTo>
                <a:close/>
                <a:moveTo>
                  <a:pt x="16214" y="16601"/>
                </a:moveTo>
                <a:cubicBezTo>
                  <a:pt x="16100" y="16646"/>
                  <a:pt x="16009" y="16897"/>
                  <a:pt x="15964" y="16692"/>
                </a:cubicBezTo>
                <a:cubicBezTo>
                  <a:pt x="16214" y="16510"/>
                  <a:pt x="16941" y="16260"/>
                  <a:pt x="17191" y="16260"/>
                </a:cubicBezTo>
                <a:cubicBezTo>
                  <a:pt x="16941" y="16374"/>
                  <a:pt x="16509" y="16624"/>
                  <a:pt x="16214" y="16601"/>
                </a:cubicBezTo>
                <a:close/>
                <a:moveTo>
                  <a:pt x="43547" y="61899"/>
                </a:moveTo>
                <a:cubicBezTo>
                  <a:pt x="43774" y="61831"/>
                  <a:pt x="44070" y="61717"/>
                  <a:pt x="44138" y="61853"/>
                </a:cubicBezTo>
                <a:cubicBezTo>
                  <a:pt x="43956" y="61899"/>
                  <a:pt x="43683" y="62013"/>
                  <a:pt x="43547" y="61899"/>
                </a:cubicBezTo>
                <a:close/>
                <a:moveTo>
                  <a:pt x="47777" y="2343"/>
                </a:moveTo>
                <a:cubicBezTo>
                  <a:pt x="47731" y="2343"/>
                  <a:pt x="47663" y="2343"/>
                  <a:pt x="47686" y="2389"/>
                </a:cubicBezTo>
                <a:cubicBezTo>
                  <a:pt x="47868" y="2366"/>
                  <a:pt x="47936" y="2411"/>
                  <a:pt x="47981" y="2457"/>
                </a:cubicBezTo>
                <a:cubicBezTo>
                  <a:pt x="47686" y="2480"/>
                  <a:pt x="47481" y="2434"/>
                  <a:pt x="47390" y="2320"/>
                </a:cubicBezTo>
                <a:cubicBezTo>
                  <a:pt x="47549" y="2320"/>
                  <a:pt x="47754" y="2275"/>
                  <a:pt x="47777" y="2343"/>
                </a:cubicBezTo>
                <a:close/>
                <a:moveTo>
                  <a:pt x="6163" y="39614"/>
                </a:moveTo>
                <a:cubicBezTo>
                  <a:pt x="6049" y="39659"/>
                  <a:pt x="6254" y="39841"/>
                  <a:pt x="6185" y="39887"/>
                </a:cubicBezTo>
                <a:cubicBezTo>
                  <a:pt x="6390" y="40091"/>
                  <a:pt x="6686" y="40705"/>
                  <a:pt x="6868" y="40592"/>
                </a:cubicBezTo>
                <a:cubicBezTo>
                  <a:pt x="6435" y="40205"/>
                  <a:pt x="6458" y="40046"/>
                  <a:pt x="6163" y="39614"/>
                </a:cubicBezTo>
                <a:close/>
                <a:moveTo>
                  <a:pt x="6572" y="40000"/>
                </a:moveTo>
                <a:cubicBezTo>
                  <a:pt x="6390" y="40091"/>
                  <a:pt x="6799" y="40387"/>
                  <a:pt x="6890" y="40569"/>
                </a:cubicBezTo>
                <a:cubicBezTo>
                  <a:pt x="7072" y="40478"/>
                  <a:pt x="6663" y="40182"/>
                  <a:pt x="6572" y="40000"/>
                </a:cubicBezTo>
                <a:close/>
                <a:moveTo>
                  <a:pt x="6072" y="39318"/>
                </a:moveTo>
                <a:cubicBezTo>
                  <a:pt x="6140" y="39182"/>
                  <a:pt x="5890" y="39182"/>
                  <a:pt x="5821" y="39295"/>
                </a:cubicBezTo>
                <a:cubicBezTo>
                  <a:pt x="5844" y="39386"/>
                  <a:pt x="5890" y="39500"/>
                  <a:pt x="6003" y="39637"/>
                </a:cubicBezTo>
                <a:cubicBezTo>
                  <a:pt x="6003" y="39546"/>
                  <a:pt x="5935" y="39204"/>
                  <a:pt x="6072" y="39318"/>
                </a:cubicBezTo>
                <a:close/>
                <a:moveTo>
                  <a:pt x="5821" y="40273"/>
                </a:moveTo>
                <a:cubicBezTo>
                  <a:pt x="5935" y="40455"/>
                  <a:pt x="5981" y="40364"/>
                  <a:pt x="6117" y="40592"/>
                </a:cubicBezTo>
                <a:cubicBezTo>
                  <a:pt x="6185" y="40478"/>
                  <a:pt x="6049" y="40296"/>
                  <a:pt x="6003" y="40137"/>
                </a:cubicBezTo>
                <a:close/>
                <a:moveTo>
                  <a:pt x="4434" y="37317"/>
                </a:moveTo>
                <a:cubicBezTo>
                  <a:pt x="4434" y="37181"/>
                  <a:pt x="4525" y="37203"/>
                  <a:pt x="4434" y="37090"/>
                </a:cubicBezTo>
                <a:cubicBezTo>
                  <a:pt x="4252" y="37203"/>
                  <a:pt x="4412" y="37704"/>
                  <a:pt x="4434" y="37977"/>
                </a:cubicBezTo>
                <a:cubicBezTo>
                  <a:pt x="4639" y="37954"/>
                  <a:pt x="4412" y="37522"/>
                  <a:pt x="4434" y="37317"/>
                </a:cubicBezTo>
                <a:close/>
                <a:moveTo>
                  <a:pt x="5026" y="37590"/>
                </a:moveTo>
                <a:cubicBezTo>
                  <a:pt x="5117" y="37635"/>
                  <a:pt x="5230" y="37704"/>
                  <a:pt x="5344" y="37704"/>
                </a:cubicBezTo>
                <a:cubicBezTo>
                  <a:pt x="5344" y="37431"/>
                  <a:pt x="5139" y="37567"/>
                  <a:pt x="5026" y="37590"/>
                </a:cubicBezTo>
                <a:close/>
                <a:moveTo>
                  <a:pt x="5253" y="37340"/>
                </a:moveTo>
                <a:cubicBezTo>
                  <a:pt x="5230" y="37226"/>
                  <a:pt x="5230" y="37158"/>
                  <a:pt x="5321" y="37158"/>
                </a:cubicBezTo>
                <a:cubicBezTo>
                  <a:pt x="5253" y="37067"/>
                  <a:pt x="5208" y="36976"/>
                  <a:pt x="5048" y="37021"/>
                </a:cubicBezTo>
                <a:cubicBezTo>
                  <a:pt x="5071" y="37112"/>
                  <a:pt x="5048" y="37181"/>
                  <a:pt x="4980" y="37203"/>
                </a:cubicBezTo>
                <a:cubicBezTo>
                  <a:pt x="5048" y="37317"/>
                  <a:pt x="5117" y="37408"/>
                  <a:pt x="5253" y="37340"/>
                </a:cubicBezTo>
                <a:close/>
                <a:moveTo>
                  <a:pt x="5526" y="33929"/>
                </a:moveTo>
                <a:cubicBezTo>
                  <a:pt x="5389" y="33906"/>
                  <a:pt x="5276" y="34406"/>
                  <a:pt x="5298" y="34543"/>
                </a:cubicBezTo>
                <a:cubicBezTo>
                  <a:pt x="5458" y="34406"/>
                  <a:pt x="5344" y="34156"/>
                  <a:pt x="5526" y="33929"/>
                </a:cubicBezTo>
                <a:close/>
                <a:moveTo>
                  <a:pt x="5890" y="29813"/>
                </a:moveTo>
                <a:cubicBezTo>
                  <a:pt x="5776" y="29927"/>
                  <a:pt x="5821" y="30450"/>
                  <a:pt x="5685" y="30154"/>
                </a:cubicBezTo>
                <a:cubicBezTo>
                  <a:pt x="5526" y="30222"/>
                  <a:pt x="5617" y="30472"/>
                  <a:pt x="5617" y="30541"/>
                </a:cubicBezTo>
                <a:cubicBezTo>
                  <a:pt x="5753" y="30472"/>
                  <a:pt x="6140" y="29927"/>
                  <a:pt x="5890" y="29813"/>
                </a:cubicBezTo>
                <a:close/>
                <a:moveTo>
                  <a:pt x="6026" y="29654"/>
                </a:moveTo>
                <a:cubicBezTo>
                  <a:pt x="6026" y="29517"/>
                  <a:pt x="5981" y="29449"/>
                  <a:pt x="5890" y="29426"/>
                </a:cubicBezTo>
                <a:cubicBezTo>
                  <a:pt x="5799" y="29517"/>
                  <a:pt x="5753" y="29745"/>
                  <a:pt x="5685" y="29972"/>
                </a:cubicBezTo>
                <a:cubicBezTo>
                  <a:pt x="5799" y="29881"/>
                  <a:pt x="5867" y="29495"/>
                  <a:pt x="6026" y="29654"/>
                </a:cubicBezTo>
                <a:close/>
                <a:moveTo>
                  <a:pt x="9005" y="23537"/>
                </a:moveTo>
                <a:cubicBezTo>
                  <a:pt x="8823" y="23628"/>
                  <a:pt x="8846" y="23719"/>
                  <a:pt x="8755" y="24060"/>
                </a:cubicBezTo>
                <a:cubicBezTo>
                  <a:pt x="8891" y="24037"/>
                  <a:pt x="9051" y="23764"/>
                  <a:pt x="9005" y="23537"/>
                </a:cubicBezTo>
                <a:close/>
                <a:moveTo>
                  <a:pt x="7641" y="22604"/>
                </a:moveTo>
                <a:cubicBezTo>
                  <a:pt x="7527" y="22718"/>
                  <a:pt x="7436" y="22991"/>
                  <a:pt x="7322" y="23218"/>
                </a:cubicBezTo>
                <a:cubicBezTo>
                  <a:pt x="7527" y="23082"/>
                  <a:pt x="7595" y="23014"/>
                  <a:pt x="7641" y="22604"/>
                </a:cubicBezTo>
                <a:close/>
                <a:moveTo>
                  <a:pt x="9437" y="22150"/>
                </a:moveTo>
                <a:cubicBezTo>
                  <a:pt x="9323" y="22081"/>
                  <a:pt x="9255" y="22218"/>
                  <a:pt x="9301" y="22286"/>
                </a:cubicBezTo>
                <a:cubicBezTo>
                  <a:pt x="9483" y="22331"/>
                  <a:pt x="9346" y="22195"/>
                  <a:pt x="9437" y="22150"/>
                </a:cubicBezTo>
                <a:close/>
                <a:moveTo>
                  <a:pt x="9483" y="22013"/>
                </a:moveTo>
                <a:cubicBezTo>
                  <a:pt x="9505" y="21922"/>
                  <a:pt x="9392" y="21808"/>
                  <a:pt x="9369" y="21695"/>
                </a:cubicBezTo>
                <a:cubicBezTo>
                  <a:pt x="9323" y="21672"/>
                  <a:pt x="9301" y="21740"/>
                  <a:pt x="9346" y="21786"/>
                </a:cubicBezTo>
                <a:cubicBezTo>
                  <a:pt x="9414" y="21854"/>
                  <a:pt x="9346" y="21922"/>
                  <a:pt x="9483" y="22013"/>
                </a:cubicBezTo>
                <a:close/>
                <a:moveTo>
                  <a:pt x="9596" y="21808"/>
                </a:moveTo>
                <a:cubicBezTo>
                  <a:pt x="9596" y="21786"/>
                  <a:pt x="9596" y="21740"/>
                  <a:pt x="9596" y="21717"/>
                </a:cubicBezTo>
                <a:cubicBezTo>
                  <a:pt x="9596" y="21695"/>
                  <a:pt x="9642" y="21695"/>
                  <a:pt x="9665" y="21717"/>
                </a:cubicBezTo>
                <a:cubicBezTo>
                  <a:pt x="9619" y="21672"/>
                  <a:pt x="9574" y="21649"/>
                  <a:pt x="9596" y="21627"/>
                </a:cubicBezTo>
                <a:cubicBezTo>
                  <a:pt x="9414" y="21490"/>
                  <a:pt x="9483" y="21649"/>
                  <a:pt x="9437" y="21786"/>
                </a:cubicBezTo>
                <a:cubicBezTo>
                  <a:pt x="9574" y="21877"/>
                  <a:pt x="9596" y="21854"/>
                  <a:pt x="9596" y="21808"/>
                </a:cubicBezTo>
                <a:close/>
                <a:moveTo>
                  <a:pt x="18670" y="15919"/>
                </a:moveTo>
                <a:cubicBezTo>
                  <a:pt x="18692" y="15828"/>
                  <a:pt x="19011" y="15737"/>
                  <a:pt x="18965" y="15669"/>
                </a:cubicBezTo>
                <a:cubicBezTo>
                  <a:pt x="19102" y="15623"/>
                  <a:pt x="19102" y="15737"/>
                  <a:pt x="19147" y="15782"/>
                </a:cubicBezTo>
                <a:cubicBezTo>
                  <a:pt x="19329" y="15623"/>
                  <a:pt x="19807" y="15441"/>
                  <a:pt x="19829" y="15282"/>
                </a:cubicBezTo>
                <a:cubicBezTo>
                  <a:pt x="19625" y="15259"/>
                  <a:pt x="19534" y="15623"/>
                  <a:pt x="19170" y="15623"/>
                </a:cubicBezTo>
                <a:cubicBezTo>
                  <a:pt x="19193" y="15578"/>
                  <a:pt x="19215" y="15509"/>
                  <a:pt x="19193" y="15464"/>
                </a:cubicBezTo>
                <a:cubicBezTo>
                  <a:pt x="18965" y="15487"/>
                  <a:pt x="18897" y="15669"/>
                  <a:pt x="18715" y="15782"/>
                </a:cubicBezTo>
                <a:cubicBezTo>
                  <a:pt x="18465" y="15964"/>
                  <a:pt x="18078" y="16055"/>
                  <a:pt x="18670" y="15919"/>
                </a:cubicBezTo>
                <a:close/>
                <a:moveTo>
                  <a:pt x="20398" y="15123"/>
                </a:moveTo>
                <a:cubicBezTo>
                  <a:pt x="20375" y="15009"/>
                  <a:pt x="20193" y="15123"/>
                  <a:pt x="20193" y="14964"/>
                </a:cubicBezTo>
                <a:cubicBezTo>
                  <a:pt x="20057" y="15055"/>
                  <a:pt x="20057" y="15123"/>
                  <a:pt x="19898" y="15191"/>
                </a:cubicBezTo>
                <a:cubicBezTo>
                  <a:pt x="20034" y="15214"/>
                  <a:pt x="20148" y="15259"/>
                  <a:pt x="20398" y="15123"/>
                </a:cubicBezTo>
                <a:close/>
                <a:moveTo>
                  <a:pt x="25628" y="11894"/>
                </a:moveTo>
                <a:cubicBezTo>
                  <a:pt x="25651" y="11735"/>
                  <a:pt x="25492" y="11803"/>
                  <a:pt x="25514" y="11621"/>
                </a:cubicBezTo>
                <a:cubicBezTo>
                  <a:pt x="25241" y="11803"/>
                  <a:pt x="25173" y="11712"/>
                  <a:pt x="24969" y="12008"/>
                </a:cubicBezTo>
                <a:cubicBezTo>
                  <a:pt x="25014" y="12121"/>
                  <a:pt x="25264" y="11803"/>
                  <a:pt x="25355" y="11871"/>
                </a:cubicBezTo>
                <a:cubicBezTo>
                  <a:pt x="25401" y="11939"/>
                  <a:pt x="25014" y="12076"/>
                  <a:pt x="24855" y="12280"/>
                </a:cubicBezTo>
                <a:cubicBezTo>
                  <a:pt x="24900" y="12326"/>
                  <a:pt x="24878" y="12371"/>
                  <a:pt x="24832" y="12417"/>
                </a:cubicBezTo>
                <a:cubicBezTo>
                  <a:pt x="25037" y="12280"/>
                  <a:pt x="25310" y="12053"/>
                  <a:pt x="25628" y="11894"/>
                </a:cubicBezTo>
                <a:close/>
                <a:moveTo>
                  <a:pt x="28925" y="8733"/>
                </a:moveTo>
                <a:cubicBezTo>
                  <a:pt x="28834" y="8642"/>
                  <a:pt x="28743" y="8642"/>
                  <a:pt x="28584" y="8824"/>
                </a:cubicBezTo>
                <a:cubicBezTo>
                  <a:pt x="28539" y="9006"/>
                  <a:pt x="28743" y="8938"/>
                  <a:pt x="28925" y="8733"/>
                </a:cubicBezTo>
                <a:close/>
                <a:moveTo>
                  <a:pt x="29198" y="7755"/>
                </a:moveTo>
                <a:cubicBezTo>
                  <a:pt x="29198" y="7892"/>
                  <a:pt x="29221" y="7914"/>
                  <a:pt x="29357" y="7892"/>
                </a:cubicBezTo>
                <a:cubicBezTo>
                  <a:pt x="29585" y="7596"/>
                  <a:pt x="29448" y="7482"/>
                  <a:pt x="29585" y="7232"/>
                </a:cubicBezTo>
                <a:cubicBezTo>
                  <a:pt x="29335" y="7255"/>
                  <a:pt x="29335" y="7641"/>
                  <a:pt x="28948" y="7914"/>
                </a:cubicBezTo>
                <a:cubicBezTo>
                  <a:pt x="29016" y="7937"/>
                  <a:pt x="29107" y="7892"/>
                  <a:pt x="29198" y="7755"/>
                </a:cubicBezTo>
                <a:close/>
                <a:moveTo>
                  <a:pt x="32927" y="7346"/>
                </a:moveTo>
                <a:cubicBezTo>
                  <a:pt x="32927" y="7278"/>
                  <a:pt x="32905" y="7209"/>
                  <a:pt x="32837" y="7164"/>
                </a:cubicBezTo>
                <a:cubicBezTo>
                  <a:pt x="32700" y="7278"/>
                  <a:pt x="32791" y="7323"/>
                  <a:pt x="32586" y="7460"/>
                </a:cubicBezTo>
                <a:cubicBezTo>
                  <a:pt x="32700" y="7460"/>
                  <a:pt x="32791" y="7482"/>
                  <a:pt x="32927" y="7346"/>
                </a:cubicBezTo>
                <a:close/>
                <a:moveTo>
                  <a:pt x="31722" y="5345"/>
                </a:moveTo>
                <a:cubicBezTo>
                  <a:pt x="31881" y="5208"/>
                  <a:pt x="31609" y="5345"/>
                  <a:pt x="31609" y="5367"/>
                </a:cubicBezTo>
                <a:cubicBezTo>
                  <a:pt x="31631" y="5186"/>
                  <a:pt x="32018" y="5026"/>
                  <a:pt x="32291" y="4776"/>
                </a:cubicBezTo>
                <a:cubicBezTo>
                  <a:pt x="32063" y="4663"/>
                  <a:pt x="31540" y="5299"/>
                  <a:pt x="31449" y="5481"/>
                </a:cubicBezTo>
                <a:cubicBezTo>
                  <a:pt x="31245" y="5709"/>
                  <a:pt x="31245" y="5436"/>
                  <a:pt x="31017" y="5754"/>
                </a:cubicBezTo>
                <a:cubicBezTo>
                  <a:pt x="31108" y="5981"/>
                  <a:pt x="31518" y="5367"/>
                  <a:pt x="31722" y="5345"/>
                </a:cubicBezTo>
                <a:close/>
                <a:moveTo>
                  <a:pt x="33678" y="6664"/>
                </a:moveTo>
                <a:cubicBezTo>
                  <a:pt x="33610" y="6573"/>
                  <a:pt x="33473" y="6664"/>
                  <a:pt x="33337" y="6800"/>
                </a:cubicBezTo>
                <a:cubicBezTo>
                  <a:pt x="33405" y="6937"/>
                  <a:pt x="33632" y="6777"/>
                  <a:pt x="33678" y="6664"/>
                </a:cubicBezTo>
                <a:close/>
                <a:moveTo>
                  <a:pt x="34064" y="6800"/>
                </a:moveTo>
                <a:cubicBezTo>
                  <a:pt x="34224" y="6709"/>
                  <a:pt x="34360" y="6641"/>
                  <a:pt x="34269" y="6527"/>
                </a:cubicBezTo>
                <a:cubicBezTo>
                  <a:pt x="34110" y="6595"/>
                  <a:pt x="33974" y="6686"/>
                  <a:pt x="34064" y="6800"/>
                </a:cubicBezTo>
                <a:close/>
                <a:moveTo>
                  <a:pt x="34747" y="6163"/>
                </a:moveTo>
                <a:cubicBezTo>
                  <a:pt x="34588" y="6163"/>
                  <a:pt x="34383" y="6004"/>
                  <a:pt x="34246" y="6209"/>
                </a:cubicBezTo>
                <a:cubicBezTo>
                  <a:pt x="34360" y="6277"/>
                  <a:pt x="34519" y="6254"/>
                  <a:pt x="34747" y="6163"/>
                </a:cubicBezTo>
                <a:close/>
                <a:moveTo>
                  <a:pt x="33792" y="3366"/>
                </a:moveTo>
                <a:cubicBezTo>
                  <a:pt x="33519" y="3435"/>
                  <a:pt x="33223" y="3480"/>
                  <a:pt x="33314" y="3662"/>
                </a:cubicBezTo>
                <a:cubicBezTo>
                  <a:pt x="33496" y="3548"/>
                  <a:pt x="33951" y="3480"/>
                  <a:pt x="33792" y="3366"/>
                </a:cubicBezTo>
                <a:close/>
                <a:moveTo>
                  <a:pt x="34155" y="3162"/>
                </a:moveTo>
                <a:cubicBezTo>
                  <a:pt x="34042" y="3093"/>
                  <a:pt x="33655" y="3184"/>
                  <a:pt x="33519" y="3321"/>
                </a:cubicBezTo>
                <a:cubicBezTo>
                  <a:pt x="33655" y="3366"/>
                  <a:pt x="34019" y="3275"/>
                  <a:pt x="34155" y="3162"/>
                </a:cubicBezTo>
                <a:close/>
                <a:moveTo>
                  <a:pt x="34565" y="2593"/>
                </a:moveTo>
                <a:cubicBezTo>
                  <a:pt x="34588" y="2639"/>
                  <a:pt x="34542" y="2661"/>
                  <a:pt x="34474" y="2684"/>
                </a:cubicBezTo>
                <a:cubicBezTo>
                  <a:pt x="34633" y="2730"/>
                  <a:pt x="34906" y="2457"/>
                  <a:pt x="34951" y="2366"/>
                </a:cubicBezTo>
                <a:cubicBezTo>
                  <a:pt x="34815" y="2480"/>
                  <a:pt x="34428" y="2525"/>
                  <a:pt x="34110" y="2616"/>
                </a:cubicBezTo>
                <a:cubicBezTo>
                  <a:pt x="34201" y="2661"/>
                  <a:pt x="34360" y="2639"/>
                  <a:pt x="34565" y="2593"/>
                </a:cubicBezTo>
                <a:close/>
                <a:moveTo>
                  <a:pt x="36862" y="3230"/>
                </a:moveTo>
                <a:cubicBezTo>
                  <a:pt x="37021" y="3275"/>
                  <a:pt x="37407" y="3230"/>
                  <a:pt x="37316" y="3071"/>
                </a:cubicBezTo>
                <a:cubicBezTo>
                  <a:pt x="37157" y="3025"/>
                  <a:pt x="36771" y="3071"/>
                  <a:pt x="36862" y="3230"/>
                </a:cubicBezTo>
                <a:close/>
                <a:moveTo>
                  <a:pt x="40113" y="3093"/>
                </a:moveTo>
                <a:cubicBezTo>
                  <a:pt x="40432" y="3025"/>
                  <a:pt x="40159" y="2980"/>
                  <a:pt x="40568" y="3003"/>
                </a:cubicBezTo>
                <a:cubicBezTo>
                  <a:pt x="40818" y="3003"/>
                  <a:pt x="41091" y="2980"/>
                  <a:pt x="41250" y="3025"/>
                </a:cubicBezTo>
                <a:cubicBezTo>
                  <a:pt x="41137" y="3162"/>
                  <a:pt x="40818" y="3093"/>
                  <a:pt x="40409" y="3207"/>
                </a:cubicBezTo>
                <a:cubicBezTo>
                  <a:pt x="40568" y="3389"/>
                  <a:pt x="40727" y="3162"/>
                  <a:pt x="40977" y="3139"/>
                </a:cubicBezTo>
                <a:cubicBezTo>
                  <a:pt x="41114" y="3184"/>
                  <a:pt x="41137" y="3298"/>
                  <a:pt x="41296" y="3344"/>
                </a:cubicBezTo>
                <a:cubicBezTo>
                  <a:pt x="41455" y="3298"/>
                  <a:pt x="41296" y="3253"/>
                  <a:pt x="41273" y="3207"/>
                </a:cubicBezTo>
                <a:cubicBezTo>
                  <a:pt x="41409" y="3071"/>
                  <a:pt x="41978" y="3025"/>
                  <a:pt x="42592" y="2934"/>
                </a:cubicBezTo>
                <a:cubicBezTo>
                  <a:pt x="42751" y="2957"/>
                  <a:pt x="42728" y="3093"/>
                  <a:pt x="43070" y="3025"/>
                </a:cubicBezTo>
                <a:cubicBezTo>
                  <a:pt x="43001" y="2980"/>
                  <a:pt x="42956" y="2912"/>
                  <a:pt x="42956" y="2843"/>
                </a:cubicBezTo>
                <a:cubicBezTo>
                  <a:pt x="43115" y="2957"/>
                  <a:pt x="43411" y="2912"/>
                  <a:pt x="43820" y="2843"/>
                </a:cubicBezTo>
                <a:cubicBezTo>
                  <a:pt x="44070" y="2821"/>
                  <a:pt x="44297" y="2912"/>
                  <a:pt x="44093" y="2775"/>
                </a:cubicBezTo>
                <a:cubicBezTo>
                  <a:pt x="44252" y="2730"/>
                  <a:pt x="44275" y="2798"/>
                  <a:pt x="44297" y="2843"/>
                </a:cubicBezTo>
                <a:cubicBezTo>
                  <a:pt x="44707" y="2866"/>
                  <a:pt x="45071" y="2639"/>
                  <a:pt x="45162" y="2821"/>
                </a:cubicBezTo>
                <a:cubicBezTo>
                  <a:pt x="45207" y="2934"/>
                  <a:pt x="44616" y="2821"/>
                  <a:pt x="44798" y="2980"/>
                </a:cubicBezTo>
                <a:cubicBezTo>
                  <a:pt x="45184" y="2957"/>
                  <a:pt x="45321" y="2866"/>
                  <a:pt x="45639" y="2912"/>
                </a:cubicBezTo>
                <a:cubicBezTo>
                  <a:pt x="45616" y="2821"/>
                  <a:pt x="45389" y="2843"/>
                  <a:pt x="45344" y="2752"/>
                </a:cubicBezTo>
                <a:cubicBezTo>
                  <a:pt x="45525" y="2821"/>
                  <a:pt x="46117" y="2639"/>
                  <a:pt x="46026" y="2866"/>
                </a:cubicBezTo>
                <a:cubicBezTo>
                  <a:pt x="46276" y="2775"/>
                  <a:pt x="46685" y="2730"/>
                  <a:pt x="47072" y="2775"/>
                </a:cubicBezTo>
                <a:cubicBezTo>
                  <a:pt x="47390" y="2616"/>
                  <a:pt x="48072" y="2684"/>
                  <a:pt x="48777" y="2593"/>
                </a:cubicBezTo>
                <a:cubicBezTo>
                  <a:pt x="48891" y="2661"/>
                  <a:pt x="49141" y="2661"/>
                  <a:pt x="49255" y="2730"/>
                </a:cubicBezTo>
                <a:cubicBezTo>
                  <a:pt x="49619" y="2707"/>
                  <a:pt x="49300" y="2684"/>
                  <a:pt x="49346" y="2593"/>
                </a:cubicBezTo>
                <a:cubicBezTo>
                  <a:pt x="50096" y="2570"/>
                  <a:pt x="50528" y="2661"/>
                  <a:pt x="51347" y="2525"/>
                </a:cubicBezTo>
                <a:cubicBezTo>
                  <a:pt x="51461" y="2525"/>
                  <a:pt x="51552" y="2570"/>
                  <a:pt x="51552" y="2639"/>
                </a:cubicBezTo>
                <a:cubicBezTo>
                  <a:pt x="52052" y="2593"/>
                  <a:pt x="52575" y="2480"/>
                  <a:pt x="53143" y="2434"/>
                </a:cubicBezTo>
                <a:cubicBezTo>
                  <a:pt x="53484" y="2411"/>
                  <a:pt x="54280" y="2593"/>
                  <a:pt x="54189" y="2252"/>
                </a:cubicBezTo>
                <a:cubicBezTo>
                  <a:pt x="53121" y="2320"/>
                  <a:pt x="52643" y="2320"/>
                  <a:pt x="51620" y="2343"/>
                </a:cubicBezTo>
                <a:cubicBezTo>
                  <a:pt x="51370" y="2389"/>
                  <a:pt x="51301" y="2298"/>
                  <a:pt x="51210" y="2229"/>
                </a:cubicBezTo>
                <a:cubicBezTo>
                  <a:pt x="50574" y="2343"/>
                  <a:pt x="49891" y="2389"/>
                  <a:pt x="49323" y="2389"/>
                </a:cubicBezTo>
                <a:cubicBezTo>
                  <a:pt x="49209" y="2389"/>
                  <a:pt x="49005" y="2411"/>
                  <a:pt x="48936" y="2320"/>
                </a:cubicBezTo>
                <a:cubicBezTo>
                  <a:pt x="48664" y="2320"/>
                  <a:pt x="48754" y="2434"/>
                  <a:pt x="48573" y="2457"/>
                </a:cubicBezTo>
                <a:cubicBezTo>
                  <a:pt x="48095" y="2457"/>
                  <a:pt x="48368" y="2275"/>
                  <a:pt x="47959" y="2275"/>
                </a:cubicBezTo>
                <a:cubicBezTo>
                  <a:pt x="48050" y="2184"/>
                  <a:pt x="48254" y="2116"/>
                  <a:pt x="48027" y="2025"/>
                </a:cubicBezTo>
                <a:cubicBezTo>
                  <a:pt x="47936" y="2047"/>
                  <a:pt x="47959" y="2116"/>
                  <a:pt x="47959" y="2184"/>
                </a:cubicBezTo>
                <a:cubicBezTo>
                  <a:pt x="47777" y="2229"/>
                  <a:pt x="47572" y="2161"/>
                  <a:pt x="47390" y="2184"/>
                </a:cubicBezTo>
                <a:cubicBezTo>
                  <a:pt x="47367" y="2184"/>
                  <a:pt x="47413" y="2275"/>
                  <a:pt x="47390" y="2275"/>
                </a:cubicBezTo>
                <a:cubicBezTo>
                  <a:pt x="47345" y="2298"/>
                  <a:pt x="46799" y="2298"/>
                  <a:pt x="46731" y="2343"/>
                </a:cubicBezTo>
                <a:cubicBezTo>
                  <a:pt x="46685" y="2343"/>
                  <a:pt x="46640" y="2480"/>
                  <a:pt x="46549" y="2480"/>
                </a:cubicBezTo>
                <a:cubicBezTo>
                  <a:pt x="46299" y="2343"/>
                  <a:pt x="45957" y="2525"/>
                  <a:pt x="45503" y="2548"/>
                </a:cubicBezTo>
                <a:cubicBezTo>
                  <a:pt x="45503" y="2457"/>
                  <a:pt x="45821" y="2480"/>
                  <a:pt x="45867" y="2411"/>
                </a:cubicBezTo>
                <a:cubicBezTo>
                  <a:pt x="45730" y="2161"/>
                  <a:pt x="45344" y="2548"/>
                  <a:pt x="45207" y="2434"/>
                </a:cubicBezTo>
                <a:cubicBezTo>
                  <a:pt x="45093" y="2457"/>
                  <a:pt x="45162" y="2480"/>
                  <a:pt x="45207" y="2480"/>
                </a:cubicBezTo>
                <a:cubicBezTo>
                  <a:pt x="45184" y="2730"/>
                  <a:pt x="44525" y="2457"/>
                  <a:pt x="44343" y="2457"/>
                </a:cubicBezTo>
                <a:cubicBezTo>
                  <a:pt x="44184" y="2457"/>
                  <a:pt x="44025" y="2502"/>
                  <a:pt x="43888" y="2548"/>
                </a:cubicBezTo>
                <a:cubicBezTo>
                  <a:pt x="43979" y="2707"/>
                  <a:pt x="44047" y="2570"/>
                  <a:pt x="44366" y="2548"/>
                </a:cubicBezTo>
                <a:cubicBezTo>
                  <a:pt x="44479" y="2684"/>
                  <a:pt x="44161" y="2661"/>
                  <a:pt x="44002" y="2684"/>
                </a:cubicBezTo>
                <a:cubicBezTo>
                  <a:pt x="43911" y="2548"/>
                  <a:pt x="43342" y="2730"/>
                  <a:pt x="43388" y="2502"/>
                </a:cubicBezTo>
                <a:cubicBezTo>
                  <a:pt x="43160" y="2548"/>
                  <a:pt x="43138" y="2661"/>
                  <a:pt x="42933" y="2707"/>
                </a:cubicBezTo>
                <a:cubicBezTo>
                  <a:pt x="42910" y="2707"/>
                  <a:pt x="42456" y="2616"/>
                  <a:pt x="42569" y="2775"/>
                </a:cubicBezTo>
                <a:cubicBezTo>
                  <a:pt x="42228" y="2798"/>
                  <a:pt x="42114" y="2684"/>
                  <a:pt x="41796" y="2821"/>
                </a:cubicBezTo>
                <a:cubicBezTo>
                  <a:pt x="41819" y="2684"/>
                  <a:pt x="39590" y="2821"/>
                  <a:pt x="40113" y="3093"/>
                </a:cubicBezTo>
                <a:close/>
                <a:moveTo>
                  <a:pt x="42137" y="5367"/>
                </a:moveTo>
                <a:cubicBezTo>
                  <a:pt x="42114" y="5254"/>
                  <a:pt x="41773" y="5277"/>
                  <a:pt x="41660" y="5367"/>
                </a:cubicBezTo>
                <a:cubicBezTo>
                  <a:pt x="41682" y="5481"/>
                  <a:pt x="42023" y="5436"/>
                  <a:pt x="42137" y="5367"/>
                </a:cubicBezTo>
                <a:close/>
                <a:moveTo>
                  <a:pt x="47708" y="5072"/>
                </a:moveTo>
                <a:cubicBezTo>
                  <a:pt x="47890" y="4958"/>
                  <a:pt x="47708" y="4935"/>
                  <a:pt x="47686" y="4822"/>
                </a:cubicBezTo>
                <a:cubicBezTo>
                  <a:pt x="47390" y="4890"/>
                  <a:pt x="47413" y="5049"/>
                  <a:pt x="47049" y="4981"/>
                </a:cubicBezTo>
                <a:cubicBezTo>
                  <a:pt x="47026" y="5140"/>
                  <a:pt x="47549" y="5004"/>
                  <a:pt x="47708" y="5072"/>
                </a:cubicBezTo>
                <a:close/>
                <a:moveTo>
                  <a:pt x="50346" y="4844"/>
                </a:moveTo>
                <a:cubicBezTo>
                  <a:pt x="50187" y="4799"/>
                  <a:pt x="49778" y="4754"/>
                  <a:pt x="49596" y="4844"/>
                </a:cubicBezTo>
                <a:cubicBezTo>
                  <a:pt x="49801" y="5004"/>
                  <a:pt x="49982" y="4844"/>
                  <a:pt x="50346" y="4844"/>
                </a:cubicBezTo>
                <a:close/>
                <a:moveTo>
                  <a:pt x="54781" y="2548"/>
                </a:moveTo>
                <a:cubicBezTo>
                  <a:pt x="54781" y="2502"/>
                  <a:pt x="54667" y="2525"/>
                  <a:pt x="54599" y="2525"/>
                </a:cubicBezTo>
                <a:cubicBezTo>
                  <a:pt x="54553" y="2389"/>
                  <a:pt x="54803" y="2366"/>
                  <a:pt x="54758" y="2229"/>
                </a:cubicBezTo>
                <a:cubicBezTo>
                  <a:pt x="54167" y="2275"/>
                  <a:pt x="54280" y="2570"/>
                  <a:pt x="54781" y="2548"/>
                </a:cubicBezTo>
                <a:close/>
                <a:moveTo>
                  <a:pt x="43297" y="1843"/>
                </a:moveTo>
                <a:cubicBezTo>
                  <a:pt x="43001" y="1866"/>
                  <a:pt x="43070" y="2002"/>
                  <a:pt x="42842" y="2047"/>
                </a:cubicBezTo>
                <a:cubicBezTo>
                  <a:pt x="43047" y="2252"/>
                  <a:pt x="43820" y="1911"/>
                  <a:pt x="43297" y="1843"/>
                </a:cubicBezTo>
                <a:close/>
                <a:moveTo>
                  <a:pt x="43070" y="1547"/>
                </a:moveTo>
                <a:cubicBezTo>
                  <a:pt x="42888" y="1570"/>
                  <a:pt x="42956" y="1888"/>
                  <a:pt x="43297" y="1752"/>
                </a:cubicBezTo>
                <a:cubicBezTo>
                  <a:pt x="43411" y="1570"/>
                  <a:pt x="43024" y="1684"/>
                  <a:pt x="43070" y="1547"/>
                </a:cubicBezTo>
                <a:close/>
                <a:moveTo>
                  <a:pt x="42114" y="1547"/>
                </a:moveTo>
                <a:cubicBezTo>
                  <a:pt x="41933" y="1456"/>
                  <a:pt x="41773" y="1570"/>
                  <a:pt x="41546" y="1593"/>
                </a:cubicBezTo>
                <a:cubicBezTo>
                  <a:pt x="41500" y="1706"/>
                  <a:pt x="42228" y="1706"/>
                  <a:pt x="42114" y="1547"/>
                </a:cubicBezTo>
                <a:close/>
                <a:moveTo>
                  <a:pt x="55736" y="2389"/>
                </a:moveTo>
                <a:cubicBezTo>
                  <a:pt x="56259" y="2389"/>
                  <a:pt x="56804" y="2480"/>
                  <a:pt x="57168" y="2411"/>
                </a:cubicBezTo>
                <a:cubicBezTo>
                  <a:pt x="57032" y="2275"/>
                  <a:pt x="56782" y="2252"/>
                  <a:pt x="56281" y="2252"/>
                </a:cubicBezTo>
                <a:cubicBezTo>
                  <a:pt x="56281" y="2252"/>
                  <a:pt x="56281" y="2207"/>
                  <a:pt x="56190" y="2229"/>
                </a:cubicBezTo>
                <a:cubicBezTo>
                  <a:pt x="56168" y="2229"/>
                  <a:pt x="56190" y="2275"/>
                  <a:pt x="56099" y="2275"/>
                </a:cubicBezTo>
                <a:cubicBezTo>
                  <a:pt x="55918" y="2275"/>
                  <a:pt x="55872" y="2184"/>
                  <a:pt x="55622" y="2207"/>
                </a:cubicBezTo>
                <a:cubicBezTo>
                  <a:pt x="55395" y="2229"/>
                  <a:pt x="55190" y="2366"/>
                  <a:pt x="54962" y="2389"/>
                </a:cubicBezTo>
                <a:cubicBezTo>
                  <a:pt x="55076" y="2593"/>
                  <a:pt x="55463" y="2411"/>
                  <a:pt x="55736" y="2389"/>
                </a:cubicBezTo>
                <a:close/>
                <a:moveTo>
                  <a:pt x="66583" y="2161"/>
                </a:moveTo>
                <a:cubicBezTo>
                  <a:pt x="66674" y="2161"/>
                  <a:pt x="66765" y="2161"/>
                  <a:pt x="66878" y="2138"/>
                </a:cubicBezTo>
                <a:cubicBezTo>
                  <a:pt x="66901" y="2161"/>
                  <a:pt x="66969" y="2116"/>
                  <a:pt x="66992" y="2161"/>
                </a:cubicBezTo>
                <a:cubicBezTo>
                  <a:pt x="66992" y="2184"/>
                  <a:pt x="67015" y="2229"/>
                  <a:pt x="67015" y="2252"/>
                </a:cubicBezTo>
                <a:cubicBezTo>
                  <a:pt x="67060" y="2366"/>
                  <a:pt x="67015" y="2434"/>
                  <a:pt x="67060" y="2548"/>
                </a:cubicBezTo>
                <a:cubicBezTo>
                  <a:pt x="67106" y="2730"/>
                  <a:pt x="67265" y="2912"/>
                  <a:pt x="67310" y="3116"/>
                </a:cubicBezTo>
                <a:cubicBezTo>
                  <a:pt x="67378" y="3321"/>
                  <a:pt x="67333" y="3435"/>
                  <a:pt x="67378" y="3571"/>
                </a:cubicBezTo>
                <a:cubicBezTo>
                  <a:pt x="67447" y="3730"/>
                  <a:pt x="67560" y="4003"/>
                  <a:pt x="67674" y="3980"/>
                </a:cubicBezTo>
                <a:cubicBezTo>
                  <a:pt x="67720" y="4140"/>
                  <a:pt x="67674" y="4185"/>
                  <a:pt x="67720" y="4344"/>
                </a:cubicBezTo>
                <a:cubicBezTo>
                  <a:pt x="67856" y="4640"/>
                  <a:pt x="67674" y="4094"/>
                  <a:pt x="67765" y="4140"/>
                </a:cubicBezTo>
                <a:cubicBezTo>
                  <a:pt x="67606" y="3617"/>
                  <a:pt x="67378" y="3025"/>
                  <a:pt x="67378" y="2389"/>
                </a:cubicBezTo>
                <a:cubicBezTo>
                  <a:pt x="67310" y="2366"/>
                  <a:pt x="67288" y="2184"/>
                  <a:pt x="67219" y="2229"/>
                </a:cubicBezTo>
                <a:cubicBezTo>
                  <a:pt x="67219" y="2116"/>
                  <a:pt x="67242" y="1934"/>
                  <a:pt x="67174" y="1843"/>
                </a:cubicBezTo>
                <a:cubicBezTo>
                  <a:pt x="67037" y="1843"/>
                  <a:pt x="66878" y="1843"/>
                  <a:pt x="66674" y="1866"/>
                </a:cubicBezTo>
                <a:cubicBezTo>
                  <a:pt x="66560" y="1911"/>
                  <a:pt x="66537" y="2025"/>
                  <a:pt x="66310" y="2002"/>
                </a:cubicBezTo>
                <a:cubicBezTo>
                  <a:pt x="66264" y="2116"/>
                  <a:pt x="66401" y="2138"/>
                  <a:pt x="66583" y="2161"/>
                </a:cubicBezTo>
                <a:close/>
                <a:moveTo>
                  <a:pt x="68015" y="3548"/>
                </a:moveTo>
                <a:cubicBezTo>
                  <a:pt x="68015" y="3685"/>
                  <a:pt x="68015" y="4344"/>
                  <a:pt x="68174" y="4230"/>
                </a:cubicBezTo>
                <a:cubicBezTo>
                  <a:pt x="68220" y="4003"/>
                  <a:pt x="68083" y="3753"/>
                  <a:pt x="68015" y="3548"/>
                </a:cubicBezTo>
                <a:close/>
                <a:moveTo>
                  <a:pt x="67992" y="5800"/>
                </a:moveTo>
                <a:cubicBezTo>
                  <a:pt x="67970" y="5436"/>
                  <a:pt x="67811" y="5504"/>
                  <a:pt x="67742" y="5277"/>
                </a:cubicBezTo>
                <a:cubicBezTo>
                  <a:pt x="67651" y="5458"/>
                  <a:pt x="67902" y="5822"/>
                  <a:pt x="67992" y="5800"/>
                </a:cubicBezTo>
                <a:close/>
                <a:moveTo>
                  <a:pt x="68402" y="7164"/>
                </a:moveTo>
                <a:cubicBezTo>
                  <a:pt x="68470" y="7323"/>
                  <a:pt x="68402" y="6686"/>
                  <a:pt x="68334" y="6414"/>
                </a:cubicBezTo>
                <a:cubicBezTo>
                  <a:pt x="68220" y="6254"/>
                  <a:pt x="68402" y="6982"/>
                  <a:pt x="68402" y="7164"/>
                </a:cubicBezTo>
                <a:close/>
                <a:moveTo>
                  <a:pt x="70949" y="17829"/>
                </a:moveTo>
                <a:lnTo>
                  <a:pt x="71017" y="18102"/>
                </a:lnTo>
                <a:lnTo>
                  <a:pt x="71199" y="18056"/>
                </a:lnTo>
                <a:cubicBezTo>
                  <a:pt x="71153" y="17806"/>
                  <a:pt x="71062" y="17783"/>
                  <a:pt x="70949" y="17829"/>
                </a:cubicBezTo>
                <a:close/>
                <a:moveTo>
                  <a:pt x="74019" y="24173"/>
                </a:moveTo>
                <a:cubicBezTo>
                  <a:pt x="74064" y="24469"/>
                  <a:pt x="74200" y="24401"/>
                  <a:pt x="74269" y="24605"/>
                </a:cubicBezTo>
                <a:cubicBezTo>
                  <a:pt x="74360" y="24492"/>
                  <a:pt x="74132" y="24082"/>
                  <a:pt x="74019" y="24173"/>
                </a:cubicBezTo>
                <a:close/>
                <a:moveTo>
                  <a:pt x="71608" y="31587"/>
                </a:moveTo>
                <a:cubicBezTo>
                  <a:pt x="71790" y="31541"/>
                  <a:pt x="71745" y="31223"/>
                  <a:pt x="71813" y="31064"/>
                </a:cubicBezTo>
                <a:cubicBezTo>
                  <a:pt x="71654" y="30677"/>
                  <a:pt x="71494" y="31177"/>
                  <a:pt x="71608" y="31587"/>
                </a:cubicBezTo>
                <a:close/>
                <a:moveTo>
                  <a:pt x="71608" y="31769"/>
                </a:moveTo>
                <a:cubicBezTo>
                  <a:pt x="71836" y="32132"/>
                  <a:pt x="71585" y="32360"/>
                  <a:pt x="71631" y="32701"/>
                </a:cubicBezTo>
                <a:cubicBezTo>
                  <a:pt x="71790" y="32792"/>
                  <a:pt x="71813" y="32428"/>
                  <a:pt x="71790" y="32201"/>
                </a:cubicBezTo>
                <a:cubicBezTo>
                  <a:pt x="71767" y="32041"/>
                  <a:pt x="71722" y="31655"/>
                  <a:pt x="71608" y="31769"/>
                </a:cubicBezTo>
                <a:close/>
                <a:moveTo>
                  <a:pt x="75747" y="32246"/>
                </a:moveTo>
                <a:cubicBezTo>
                  <a:pt x="75770" y="32428"/>
                  <a:pt x="75815" y="32451"/>
                  <a:pt x="75883" y="32451"/>
                </a:cubicBezTo>
                <a:cubicBezTo>
                  <a:pt x="75974" y="32701"/>
                  <a:pt x="75724" y="32792"/>
                  <a:pt x="75883" y="32860"/>
                </a:cubicBezTo>
                <a:cubicBezTo>
                  <a:pt x="76088" y="32906"/>
                  <a:pt x="75860" y="32178"/>
                  <a:pt x="75838" y="31928"/>
                </a:cubicBezTo>
                <a:cubicBezTo>
                  <a:pt x="75724" y="31905"/>
                  <a:pt x="75951" y="32360"/>
                  <a:pt x="75747" y="32246"/>
                </a:cubicBezTo>
                <a:close/>
                <a:moveTo>
                  <a:pt x="71699" y="33429"/>
                </a:moveTo>
                <a:cubicBezTo>
                  <a:pt x="71790" y="33429"/>
                  <a:pt x="71836" y="33360"/>
                  <a:pt x="71813" y="33201"/>
                </a:cubicBezTo>
                <a:cubicBezTo>
                  <a:pt x="71858" y="33247"/>
                  <a:pt x="71904" y="33269"/>
                  <a:pt x="71949" y="33247"/>
                </a:cubicBezTo>
                <a:cubicBezTo>
                  <a:pt x="71926" y="32974"/>
                  <a:pt x="71813" y="33087"/>
                  <a:pt x="71699" y="33156"/>
                </a:cubicBezTo>
                <a:cubicBezTo>
                  <a:pt x="71654" y="33110"/>
                  <a:pt x="71631" y="33019"/>
                  <a:pt x="71540" y="33042"/>
                </a:cubicBezTo>
                <a:cubicBezTo>
                  <a:pt x="71608" y="33156"/>
                  <a:pt x="71699" y="33178"/>
                  <a:pt x="71699" y="33429"/>
                </a:cubicBezTo>
                <a:close/>
                <a:moveTo>
                  <a:pt x="71790" y="35316"/>
                </a:moveTo>
                <a:cubicBezTo>
                  <a:pt x="71904" y="35361"/>
                  <a:pt x="71972" y="35316"/>
                  <a:pt x="72040" y="35248"/>
                </a:cubicBezTo>
                <a:cubicBezTo>
                  <a:pt x="72063" y="34952"/>
                  <a:pt x="71836" y="35089"/>
                  <a:pt x="71745" y="34998"/>
                </a:cubicBezTo>
                <a:cubicBezTo>
                  <a:pt x="71745" y="35134"/>
                  <a:pt x="71813" y="35157"/>
                  <a:pt x="71790" y="35316"/>
                </a:cubicBezTo>
                <a:close/>
                <a:moveTo>
                  <a:pt x="75451" y="36658"/>
                </a:moveTo>
                <a:cubicBezTo>
                  <a:pt x="75474" y="36385"/>
                  <a:pt x="75497" y="36089"/>
                  <a:pt x="75337" y="36089"/>
                </a:cubicBezTo>
                <a:cubicBezTo>
                  <a:pt x="75315" y="36385"/>
                  <a:pt x="75269" y="36726"/>
                  <a:pt x="75451" y="36658"/>
                </a:cubicBezTo>
                <a:close/>
                <a:moveTo>
                  <a:pt x="74883" y="38659"/>
                </a:moveTo>
                <a:cubicBezTo>
                  <a:pt x="74792" y="39023"/>
                  <a:pt x="75065" y="39023"/>
                  <a:pt x="75065" y="38659"/>
                </a:cubicBezTo>
                <a:close/>
                <a:moveTo>
                  <a:pt x="69880" y="10507"/>
                </a:moveTo>
                <a:cubicBezTo>
                  <a:pt x="69789" y="10598"/>
                  <a:pt x="70016" y="11098"/>
                  <a:pt x="70107" y="11030"/>
                </a:cubicBezTo>
                <a:cubicBezTo>
                  <a:pt x="70039" y="10825"/>
                  <a:pt x="69948" y="10666"/>
                  <a:pt x="69880" y="10507"/>
                </a:cubicBezTo>
                <a:close/>
                <a:moveTo>
                  <a:pt x="69925" y="9233"/>
                </a:moveTo>
                <a:cubicBezTo>
                  <a:pt x="69880" y="9120"/>
                  <a:pt x="70016" y="9142"/>
                  <a:pt x="69994" y="9097"/>
                </a:cubicBezTo>
                <a:cubicBezTo>
                  <a:pt x="69994" y="9006"/>
                  <a:pt x="69766" y="8574"/>
                  <a:pt x="69698" y="8597"/>
                </a:cubicBezTo>
                <a:cubicBezTo>
                  <a:pt x="69789" y="8915"/>
                  <a:pt x="69698" y="8983"/>
                  <a:pt x="69789" y="9256"/>
                </a:cubicBezTo>
                <a:cubicBezTo>
                  <a:pt x="69880" y="9211"/>
                  <a:pt x="69948" y="9233"/>
                  <a:pt x="69971" y="9415"/>
                </a:cubicBezTo>
                <a:cubicBezTo>
                  <a:pt x="70153" y="9438"/>
                  <a:pt x="69994" y="9211"/>
                  <a:pt x="69925" y="9233"/>
                </a:cubicBezTo>
                <a:close/>
                <a:moveTo>
                  <a:pt x="69175" y="7573"/>
                </a:moveTo>
                <a:cubicBezTo>
                  <a:pt x="69039" y="7778"/>
                  <a:pt x="69311" y="7869"/>
                  <a:pt x="69334" y="8119"/>
                </a:cubicBezTo>
                <a:cubicBezTo>
                  <a:pt x="69448" y="7960"/>
                  <a:pt x="69220" y="7664"/>
                  <a:pt x="69175" y="7573"/>
                </a:cubicBezTo>
                <a:close/>
                <a:moveTo>
                  <a:pt x="27561" y="8551"/>
                </a:moveTo>
                <a:cubicBezTo>
                  <a:pt x="27697" y="8460"/>
                  <a:pt x="27788" y="8551"/>
                  <a:pt x="27970" y="8301"/>
                </a:cubicBezTo>
                <a:cubicBezTo>
                  <a:pt x="27925" y="8278"/>
                  <a:pt x="27925" y="8233"/>
                  <a:pt x="27947" y="8187"/>
                </a:cubicBezTo>
                <a:cubicBezTo>
                  <a:pt x="27879" y="8119"/>
                  <a:pt x="27675" y="8460"/>
                  <a:pt x="27561" y="8551"/>
                </a:cubicBezTo>
                <a:close/>
                <a:moveTo>
                  <a:pt x="26242" y="9438"/>
                </a:moveTo>
                <a:cubicBezTo>
                  <a:pt x="26037" y="9574"/>
                  <a:pt x="26174" y="9620"/>
                  <a:pt x="26037" y="9756"/>
                </a:cubicBezTo>
                <a:cubicBezTo>
                  <a:pt x="26265" y="9620"/>
                  <a:pt x="26447" y="9483"/>
                  <a:pt x="26492" y="9574"/>
                </a:cubicBezTo>
                <a:cubicBezTo>
                  <a:pt x="26765" y="9324"/>
                  <a:pt x="26310" y="9438"/>
                  <a:pt x="26242" y="9438"/>
                </a:cubicBezTo>
                <a:close/>
                <a:moveTo>
                  <a:pt x="3070" y="32246"/>
                </a:moveTo>
                <a:cubicBezTo>
                  <a:pt x="2979" y="32519"/>
                  <a:pt x="3093" y="32564"/>
                  <a:pt x="3024" y="32815"/>
                </a:cubicBezTo>
                <a:cubicBezTo>
                  <a:pt x="3115" y="32769"/>
                  <a:pt x="3206" y="32564"/>
                  <a:pt x="3252" y="32292"/>
                </a:cubicBezTo>
                <a:close/>
                <a:moveTo>
                  <a:pt x="2661" y="39227"/>
                </a:moveTo>
                <a:cubicBezTo>
                  <a:pt x="2729" y="39364"/>
                  <a:pt x="2752" y="39182"/>
                  <a:pt x="2752" y="39182"/>
                </a:cubicBezTo>
                <a:cubicBezTo>
                  <a:pt x="2865" y="39227"/>
                  <a:pt x="2888" y="39455"/>
                  <a:pt x="3002" y="39295"/>
                </a:cubicBezTo>
                <a:cubicBezTo>
                  <a:pt x="2843" y="38886"/>
                  <a:pt x="2683" y="38909"/>
                  <a:pt x="2524" y="38841"/>
                </a:cubicBezTo>
                <a:close/>
                <a:moveTo>
                  <a:pt x="2683" y="39546"/>
                </a:moveTo>
                <a:cubicBezTo>
                  <a:pt x="2752" y="39750"/>
                  <a:pt x="2820" y="39796"/>
                  <a:pt x="2911" y="39909"/>
                </a:cubicBezTo>
                <a:cubicBezTo>
                  <a:pt x="2956" y="39841"/>
                  <a:pt x="2911" y="39705"/>
                  <a:pt x="2820" y="39477"/>
                </a:cubicBezTo>
                <a:close/>
                <a:moveTo>
                  <a:pt x="4093" y="41638"/>
                </a:moveTo>
                <a:cubicBezTo>
                  <a:pt x="3889" y="41410"/>
                  <a:pt x="3957" y="41501"/>
                  <a:pt x="3798" y="41228"/>
                </a:cubicBezTo>
                <a:cubicBezTo>
                  <a:pt x="3775" y="41274"/>
                  <a:pt x="3729" y="41274"/>
                  <a:pt x="3684" y="41206"/>
                </a:cubicBezTo>
                <a:cubicBezTo>
                  <a:pt x="3616" y="41183"/>
                  <a:pt x="4048" y="41797"/>
                  <a:pt x="4093" y="41638"/>
                </a:cubicBezTo>
                <a:close/>
                <a:moveTo>
                  <a:pt x="8368" y="46368"/>
                </a:moveTo>
                <a:cubicBezTo>
                  <a:pt x="8300" y="46208"/>
                  <a:pt x="8346" y="46095"/>
                  <a:pt x="8050" y="45867"/>
                </a:cubicBezTo>
                <a:cubicBezTo>
                  <a:pt x="8095" y="45708"/>
                  <a:pt x="8300" y="45981"/>
                  <a:pt x="8346" y="45822"/>
                </a:cubicBezTo>
                <a:cubicBezTo>
                  <a:pt x="8186" y="45640"/>
                  <a:pt x="8095" y="45617"/>
                  <a:pt x="8050" y="45731"/>
                </a:cubicBezTo>
                <a:cubicBezTo>
                  <a:pt x="7891" y="45617"/>
                  <a:pt x="7891" y="45549"/>
                  <a:pt x="7800" y="45435"/>
                </a:cubicBezTo>
                <a:cubicBezTo>
                  <a:pt x="7595" y="45322"/>
                  <a:pt x="7254" y="44821"/>
                  <a:pt x="7186" y="45003"/>
                </a:cubicBezTo>
                <a:cubicBezTo>
                  <a:pt x="7595" y="45299"/>
                  <a:pt x="7982" y="45935"/>
                  <a:pt x="8368" y="46368"/>
                </a:cubicBezTo>
                <a:close/>
                <a:moveTo>
                  <a:pt x="8982" y="46549"/>
                </a:moveTo>
                <a:cubicBezTo>
                  <a:pt x="8937" y="46322"/>
                  <a:pt x="8528" y="46163"/>
                  <a:pt x="8346" y="45958"/>
                </a:cubicBezTo>
                <a:cubicBezTo>
                  <a:pt x="8414" y="46208"/>
                  <a:pt x="8505" y="46459"/>
                  <a:pt x="8800" y="46754"/>
                </a:cubicBezTo>
                <a:cubicBezTo>
                  <a:pt x="8755" y="46686"/>
                  <a:pt x="8823" y="46413"/>
                  <a:pt x="8982" y="46549"/>
                </a:cubicBezTo>
                <a:close/>
                <a:moveTo>
                  <a:pt x="6254" y="46345"/>
                </a:moveTo>
                <a:cubicBezTo>
                  <a:pt x="6140" y="46277"/>
                  <a:pt x="6026" y="46072"/>
                  <a:pt x="5981" y="46208"/>
                </a:cubicBezTo>
                <a:cubicBezTo>
                  <a:pt x="6322" y="46322"/>
                  <a:pt x="6458" y="46663"/>
                  <a:pt x="6754" y="46754"/>
                </a:cubicBezTo>
                <a:cubicBezTo>
                  <a:pt x="6822" y="46549"/>
                  <a:pt x="6458" y="46436"/>
                  <a:pt x="6254" y="46345"/>
                </a:cubicBezTo>
                <a:close/>
                <a:moveTo>
                  <a:pt x="5458" y="44457"/>
                </a:moveTo>
                <a:cubicBezTo>
                  <a:pt x="5708" y="44730"/>
                  <a:pt x="5935" y="44844"/>
                  <a:pt x="6072" y="44798"/>
                </a:cubicBezTo>
                <a:cubicBezTo>
                  <a:pt x="5821" y="44548"/>
                  <a:pt x="5503" y="44139"/>
                  <a:pt x="5458" y="44457"/>
                </a:cubicBezTo>
                <a:close/>
                <a:moveTo>
                  <a:pt x="3707" y="43048"/>
                </a:moveTo>
                <a:cubicBezTo>
                  <a:pt x="3479" y="42911"/>
                  <a:pt x="3707" y="43389"/>
                  <a:pt x="3957" y="43639"/>
                </a:cubicBezTo>
                <a:cubicBezTo>
                  <a:pt x="4298" y="43593"/>
                  <a:pt x="3684" y="43116"/>
                  <a:pt x="3707" y="43048"/>
                </a:cubicBezTo>
                <a:close/>
                <a:moveTo>
                  <a:pt x="2479" y="41820"/>
                </a:moveTo>
                <a:cubicBezTo>
                  <a:pt x="2388" y="41888"/>
                  <a:pt x="2615" y="42183"/>
                  <a:pt x="2774" y="42411"/>
                </a:cubicBezTo>
                <a:cubicBezTo>
                  <a:pt x="2979" y="42388"/>
                  <a:pt x="2570" y="42024"/>
                  <a:pt x="2479" y="41820"/>
                </a:cubicBezTo>
                <a:close/>
                <a:moveTo>
                  <a:pt x="2592" y="40819"/>
                </a:moveTo>
                <a:lnTo>
                  <a:pt x="2865" y="41274"/>
                </a:lnTo>
                <a:cubicBezTo>
                  <a:pt x="3070" y="41251"/>
                  <a:pt x="2706" y="40614"/>
                  <a:pt x="2592" y="40819"/>
                </a:cubicBezTo>
                <a:close/>
                <a:moveTo>
                  <a:pt x="682" y="38204"/>
                </a:moveTo>
                <a:cubicBezTo>
                  <a:pt x="614" y="38340"/>
                  <a:pt x="660" y="38613"/>
                  <a:pt x="773" y="38977"/>
                </a:cubicBezTo>
                <a:cubicBezTo>
                  <a:pt x="978" y="38886"/>
                  <a:pt x="750" y="38681"/>
                  <a:pt x="682" y="38204"/>
                </a:cubicBezTo>
                <a:close/>
                <a:moveTo>
                  <a:pt x="1433" y="32132"/>
                </a:moveTo>
                <a:cubicBezTo>
                  <a:pt x="1319" y="32041"/>
                  <a:pt x="1296" y="32292"/>
                  <a:pt x="1205" y="32269"/>
                </a:cubicBezTo>
                <a:cubicBezTo>
                  <a:pt x="1160" y="32155"/>
                  <a:pt x="1183" y="31950"/>
                  <a:pt x="1046" y="31928"/>
                </a:cubicBezTo>
                <a:cubicBezTo>
                  <a:pt x="1023" y="32087"/>
                  <a:pt x="1160" y="32064"/>
                  <a:pt x="1023" y="32337"/>
                </a:cubicBezTo>
                <a:cubicBezTo>
                  <a:pt x="1251" y="32314"/>
                  <a:pt x="1296" y="32678"/>
                  <a:pt x="1433" y="32132"/>
                </a:cubicBezTo>
                <a:close/>
                <a:moveTo>
                  <a:pt x="2843" y="30632"/>
                </a:moveTo>
                <a:cubicBezTo>
                  <a:pt x="2661" y="30813"/>
                  <a:pt x="2797" y="30472"/>
                  <a:pt x="2638" y="30472"/>
                </a:cubicBezTo>
                <a:cubicBezTo>
                  <a:pt x="2433" y="30904"/>
                  <a:pt x="2706" y="30813"/>
                  <a:pt x="2592" y="31155"/>
                </a:cubicBezTo>
                <a:cubicBezTo>
                  <a:pt x="2706" y="31086"/>
                  <a:pt x="2774" y="30882"/>
                  <a:pt x="2843" y="30632"/>
                </a:cubicBezTo>
                <a:close/>
                <a:moveTo>
                  <a:pt x="2979" y="26925"/>
                </a:moveTo>
                <a:lnTo>
                  <a:pt x="3093" y="26561"/>
                </a:lnTo>
                <a:cubicBezTo>
                  <a:pt x="3002" y="26652"/>
                  <a:pt x="2888" y="26607"/>
                  <a:pt x="2797" y="26698"/>
                </a:cubicBezTo>
                <a:cubicBezTo>
                  <a:pt x="2752" y="26902"/>
                  <a:pt x="2865" y="26925"/>
                  <a:pt x="2979" y="26925"/>
                </a:cubicBezTo>
                <a:close/>
                <a:moveTo>
                  <a:pt x="7754" y="16715"/>
                </a:moveTo>
                <a:cubicBezTo>
                  <a:pt x="7345" y="16624"/>
                  <a:pt x="7004" y="16851"/>
                  <a:pt x="6526" y="16806"/>
                </a:cubicBezTo>
                <a:cubicBezTo>
                  <a:pt x="6549" y="16988"/>
                  <a:pt x="7618" y="16783"/>
                  <a:pt x="7754" y="16715"/>
                </a:cubicBezTo>
                <a:close/>
                <a:moveTo>
                  <a:pt x="9687" y="16442"/>
                </a:moveTo>
                <a:cubicBezTo>
                  <a:pt x="9346" y="16487"/>
                  <a:pt x="9278" y="16578"/>
                  <a:pt x="8823" y="16601"/>
                </a:cubicBezTo>
                <a:cubicBezTo>
                  <a:pt x="8891" y="16760"/>
                  <a:pt x="9733" y="16578"/>
                  <a:pt x="9687" y="16442"/>
                </a:cubicBezTo>
                <a:close/>
                <a:moveTo>
                  <a:pt x="14463" y="16669"/>
                </a:moveTo>
                <a:cubicBezTo>
                  <a:pt x="14144" y="16646"/>
                  <a:pt x="13962" y="16760"/>
                  <a:pt x="13576" y="16897"/>
                </a:cubicBezTo>
                <a:cubicBezTo>
                  <a:pt x="13780" y="16897"/>
                  <a:pt x="14372" y="16715"/>
                  <a:pt x="14463" y="16669"/>
                </a:cubicBezTo>
                <a:close/>
                <a:moveTo>
                  <a:pt x="17510" y="14395"/>
                </a:moveTo>
                <a:cubicBezTo>
                  <a:pt x="17919" y="14282"/>
                  <a:pt x="17328" y="14327"/>
                  <a:pt x="17601" y="14168"/>
                </a:cubicBezTo>
                <a:cubicBezTo>
                  <a:pt x="17555" y="14122"/>
                  <a:pt x="17442" y="14191"/>
                  <a:pt x="17328" y="14236"/>
                </a:cubicBezTo>
                <a:cubicBezTo>
                  <a:pt x="17464" y="14350"/>
                  <a:pt x="17419" y="14418"/>
                  <a:pt x="17510" y="14395"/>
                </a:cubicBezTo>
                <a:close/>
                <a:moveTo>
                  <a:pt x="9301" y="47186"/>
                </a:moveTo>
                <a:cubicBezTo>
                  <a:pt x="9505" y="47368"/>
                  <a:pt x="9574" y="47232"/>
                  <a:pt x="9756" y="47391"/>
                </a:cubicBezTo>
                <a:cubicBezTo>
                  <a:pt x="9733" y="47323"/>
                  <a:pt x="9733" y="47254"/>
                  <a:pt x="9824" y="47323"/>
                </a:cubicBezTo>
                <a:cubicBezTo>
                  <a:pt x="9756" y="47095"/>
                  <a:pt x="9210" y="47004"/>
                  <a:pt x="9301" y="47186"/>
                </a:cubicBezTo>
                <a:close/>
                <a:moveTo>
                  <a:pt x="10483" y="48414"/>
                </a:moveTo>
                <a:cubicBezTo>
                  <a:pt x="10756" y="48664"/>
                  <a:pt x="10961" y="48687"/>
                  <a:pt x="11211" y="48914"/>
                </a:cubicBezTo>
                <a:cubicBezTo>
                  <a:pt x="10870" y="48732"/>
                  <a:pt x="11165" y="49005"/>
                  <a:pt x="11438" y="49233"/>
                </a:cubicBezTo>
                <a:cubicBezTo>
                  <a:pt x="11484" y="49119"/>
                  <a:pt x="11484" y="48983"/>
                  <a:pt x="11416" y="48823"/>
                </a:cubicBezTo>
                <a:cubicBezTo>
                  <a:pt x="11143" y="48619"/>
                  <a:pt x="10915" y="48573"/>
                  <a:pt x="10688" y="48482"/>
                </a:cubicBezTo>
                <a:cubicBezTo>
                  <a:pt x="10529" y="48278"/>
                  <a:pt x="10893" y="48482"/>
                  <a:pt x="10756" y="48278"/>
                </a:cubicBezTo>
                <a:cubicBezTo>
                  <a:pt x="10529" y="48028"/>
                  <a:pt x="10347" y="47800"/>
                  <a:pt x="10028" y="47527"/>
                </a:cubicBezTo>
                <a:cubicBezTo>
                  <a:pt x="9778" y="47391"/>
                  <a:pt x="10165" y="48028"/>
                  <a:pt x="9733" y="47573"/>
                </a:cubicBezTo>
                <a:cubicBezTo>
                  <a:pt x="9846" y="47868"/>
                  <a:pt x="10483" y="48119"/>
                  <a:pt x="10483" y="48414"/>
                </a:cubicBezTo>
                <a:close/>
                <a:moveTo>
                  <a:pt x="9960" y="48323"/>
                </a:moveTo>
                <a:cubicBezTo>
                  <a:pt x="9801" y="48141"/>
                  <a:pt x="9619" y="48005"/>
                  <a:pt x="9505" y="47959"/>
                </a:cubicBezTo>
                <a:cubicBezTo>
                  <a:pt x="9460" y="48005"/>
                  <a:pt x="9960" y="48528"/>
                  <a:pt x="9960" y="48323"/>
                </a:cubicBezTo>
                <a:close/>
                <a:moveTo>
                  <a:pt x="9232" y="49142"/>
                </a:moveTo>
                <a:cubicBezTo>
                  <a:pt x="9483" y="49301"/>
                  <a:pt x="9414" y="49324"/>
                  <a:pt x="9619" y="49415"/>
                </a:cubicBezTo>
                <a:cubicBezTo>
                  <a:pt x="9619" y="49233"/>
                  <a:pt x="9483" y="49278"/>
                  <a:pt x="9323" y="49028"/>
                </a:cubicBezTo>
                <a:close/>
                <a:moveTo>
                  <a:pt x="12780" y="50438"/>
                </a:moveTo>
                <a:cubicBezTo>
                  <a:pt x="12825" y="50620"/>
                  <a:pt x="13030" y="50870"/>
                  <a:pt x="13303" y="51120"/>
                </a:cubicBezTo>
                <a:cubicBezTo>
                  <a:pt x="13235" y="50870"/>
                  <a:pt x="13553" y="50984"/>
                  <a:pt x="13803" y="51279"/>
                </a:cubicBezTo>
                <a:cubicBezTo>
                  <a:pt x="13917" y="51097"/>
                  <a:pt x="13257" y="50916"/>
                  <a:pt x="13076" y="50529"/>
                </a:cubicBezTo>
                <a:lnTo>
                  <a:pt x="12985" y="50643"/>
                </a:lnTo>
                <a:cubicBezTo>
                  <a:pt x="12803" y="50438"/>
                  <a:pt x="12666" y="50051"/>
                  <a:pt x="12439" y="50120"/>
                </a:cubicBezTo>
                <a:cubicBezTo>
                  <a:pt x="12348" y="50006"/>
                  <a:pt x="12462" y="49960"/>
                  <a:pt x="12484" y="49915"/>
                </a:cubicBezTo>
                <a:lnTo>
                  <a:pt x="12348" y="49779"/>
                </a:lnTo>
                <a:cubicBezTo>
                  <a:pt x="12325" y="49801"/>
                  <a:pt x="12234" y="49733"/>
                  <a:pt x="12189" y="49688"/>
                </a:cubicBezTo>
                <a:cubicBezTo>
                  <a:pt x="12120" y="49756"/>
                  <a:pt x="12393" y="49915"/>
                  <a:pt x="12302" y="49983"/>
                </a:cubicBezTo>
                <a:cubicBezTo>
                  <a:pt x="12143" y="49779"/>
                  <a:pt x="11961" y="49597"/>
                  <a:pt x="11688" y="49369"/>
                </a:cubicBezTo>
                <a:cubicBezTo>
                  <a:pt x="11597" y="49710"/>
                  <a:pt x="12439" y="50074"/>
                  <a:pt x="12780" y="50438"/>
                </a:cubicBezTo>
                <a:close/>
                <a:moveTo>
                  <a:pt x="14963" y="52689"/>
                </a:moveTo>
                <a:cubicBezTo>
                  <a:pt x="15031" y="52530"/>
                  <a:pt x="14986" y="52576"/>
                  <a:pt x="15122" y="52507"/>
                </a:cubicBezTo>
                <a:cubicBezTo>
                  <a:pt x="14895" y="52325"/>
                  <a:pt x="14940" y="52212"/>
                  <a:pt x="14667" y="52030"/>
                </a:cubicBezTo>
                <a:cubicBezTo>
                  <a:pt x="14599" y="52053"/>
                  <a:pt x="14440" y="51848"/>
                  <a:pt x="14417" y="52030"/>
                </a:cubicBezTo>
                <a:cubicBezTo>
                  <a:pt x="14235" y="51871"/>
                  <a:pt x="14008" y="51666"/>
                  <a:pt x="13962" y="51552"/>
                </a:cubicBezTo>
                <a:cubicBezTo>
                  <a:pt x="14008" y="51530"/>
                  <a:pt x="14076" y="51530"/>
                  <a:pt x="14167" y="51598"/>
                </a:cubicBezTo>
                <a:cubicBezTo>
                  <a:pt x="14031" y="51257"/>
                  <a:pt x="13644" y="51257"/>
                  <a:pt x="13508" y="51325"/>
                </a:cubicBezTo>
                <a:close/>
                <a:moveTo>
                  <a:pt x="14895" y="54054"/>
                </a:moveTo>
                <a:cubicBezTo>
                  <a:pt x="15145" y="54008"/>
                  <a:pt x="14554" y="53713"/>
                  <a:pt x="14645" y="53622"/>
                </a:cubicBezTo>
                <a:cubicBezTo>
                  <a:pt x="14849" y="53644"/>
                  <a:pt x="15145" y="54076"/>
                  <a:pt x="15281" y="54213"/>
                </a:cubicBezTo>
                <a:cubicBezTo>
                  <a:pt x="15463" y="54327"/>
                  <a:pt x="15827" y="54327"/>
                  <a:pt x="15918" y="54622"/>
                </a:cubicBezTo>
                <a:cubicBezTo>
                  <a:pt x="15622" y="54395"/>
                  <a:pt x="15440" y="54440"/>
                  <a:pt x="15099" y="54122"/>
                </a:cubicBezTo>
                <a:cubicBezTo>
                  <a:pt x="15008" y="54281"/>
                  <a:pt x="15350" y="54417"/>
                  <a:pt x="15486" y="54554"/>
                </a:cubicBezTo>
                <a:cubicBezTo>
                  <a:pt x="15713" y="54759"/>
                  <a:pt x="15873" y="54986"/>
                  <a:pt x="16123" y="55122"/>
                </a:cubicBezTo>
                <a:cubicBezTo>
                  <a:pt x="16191" y="55168"/>
                  <a:pt x="16009" y="54940"/>
                  <a:pt x="16009" y="54963"/>
                </a:cubicBezTo>
                <a:cubicBezTo>
                  <a:pt x="16009" y="54895"/>
                  <a:pt x="16259" y="55122"/>
                  <a:pt x="16327" y="55191"/>
                </a:cubicBezTo>
                <a:cubicBezTo>
                  <a:pt x="16487" y="55418"/>
                  <a:pt x="16100" y="55100"/>
                  <a:pt x="16123" y="55259"/>
                </a:cubicBezTo>
                <a:lnTo>
                  <a:pt x="16396" y="55532"/>
                </a:lnTo>
                <a:cubicBezTo>
                  <a:pt x="16418" y="55350"/>
                  <a:pt x="16441" y="55191"/>
                  <a:pt x="16464" y="55009"/>
                </a:cubicBezTo>
                <a:cubicBezTo>
                  <a:pt x="16623" y="54963"/>
                  <a:pt x="16623" y="55077"/>
                  <a:pt x="16782" y="55236"/>
                </a:cubicBezTo>
                <a:cubicBezTo>
                  <a:pt x="17010" y="55191"/>
                  <a:pt x="16646" y="54986"/>
                  <a:pt x="16805" y="54918"/>
                </a:cubicBezTo>
                <a:cubicBezTo>
                  <a:pt x="16646" y="54804"/>
                  <a:pt x="16600" y="54850"/>
                  <a:pt x="16646" y="54963"/>
                </a:cubicBezTo>
                <a:cubicBezTo>
                  <a:pt x="16509" y="54963"/>
                  <a:pt x="16327" y="54804"/>
                  <a:pt x="16191" y="54759"/>
                </a:cubicBezTo>
                <a:cubicBezTo>
                  <a:pt x="16168" y="54804"/>
                  <a:pt x="16305" y="54895"/>
                  <a:pt x="16373" y="54986"/>
                </a:cubicBezTo>
                <a:cubicBezTo>
                  <a:pt x="16214" y="55031"/>
                  <a:pt x="16168" y="54759"/>
                  <a:pt x="16032" y="54645"/>
                </a:cubicBezTo>
                <a:cubicBezTo>
                  <a:pt x="15986" y="54531"/>
                  <a:pt x="16236" y="54690"/>
                  <a:pt x="16236" y="54713"/>
                </a:cubicBezTo>
                <a:cubicBezTo>
                  <a:pt x="16236" y="54531"/>
                  <a:pt x="15759" y="54099"/>
                  <a:pt x="15713" y="53849"/>
                </a:cubicBezTo>
                <a:cubicBezTo>
                  <a:pt x="15531" y="53803"/>
                  <a:pt x="15827" y="54281"/>
                  <a:pt x="16054" y="54486"/>
                </a:cubicBezTo>
                <a:cubicBezTo>
                  <a:pt x="15873" y="54327"/>
                  <a:pt x="15691" y="54372"/>
                  <a:pt x="15509" y="54236"/>
                </a:cubicBezTo>
                <a:cubicBezTo>
                  <a:pt x="15168" y="53963"/>
                  <a:pt x="14827" y="53508"/>
                  <a:pt x="14508" y="53235"/>
                </a:cubicBezTo>
                <a:cubicBezTo>
                  <a:pt x="14394" y="53258"/>
                  <a:pt x="14599" y="53394"/>
                  <a:pt x="14554" y="53462"/>
                </a:cubicBezTo>
                <a:cubicBezTo>
                  <a:pt x="14508" y="53485"/>
                  <a:pt x="14213" y="53349"/>
                  <a:pt x="14303" y="53303"/>
                </a:cubicBezTo>
                <a:cubicBezTo>
                  <a:pt x="14190" y="53235"/>
                  <a:pt x="14167" y="53326"/>
                  <a:pt x="14099" y="53371"/>
                </a:cubicBezTo>
                <a:cubicBezTo>
                  <a:pt x="14463" y="53690"/>
                  <a:pt x="14622" y="53690"/>
                  <a:pt x="14895" y="54054"/>
                </a:cubicBezTo>
                <a:close/>
                <a:moveTo>
                  <a:pt x="14667" y="53190"/>
                </a:moveTo>
                <a:cubicBezTo>
                  <a:pt x="14690" y="53258"/>
                  <a:pt x="14781" y="53371"/>
                  <a:pt x="14917" y="53485"/>
                </a:cubicBezTo>
                <a:cubicBezTo>
                  <a:pt x="14940" y="53417"/>
                  <a:pt x="14986" y="53371"/>
                  <a:pt x="15077" y="53440"/>
                </a:cubicBezTo>
                <a:cubicBezTo>
                  <a:pt x="15099" y="53303"/>
                  <a:pt x="14690" y="53053"/>
                  <a:pt x="14667" y="53190"/>
                </a:cubicBezTo>
                <a:close/>
                <a:moveTo>
                  <a:pt x="17214" y="55327"/>
                </a:moveTo>
                <a:cubicBezTo>
                  <a:pt x="16759" y="54872"/>
                  <a:pt x="17237" y="55645"/>
                  <a:pt x="16828" y="55327"/>
                </a:cubicBezTo>
                <a:cubicBezTo>
                  <a:pt x="16941" y="55554"/>
                  <a:pt x="17214" y="55532"/>
                  <a:pt x="17214" y="55327"/>
                </a:cubicBezTo>
                <a:close/>
                <a:moveTo>
                  <a:pt x="17351" y="55759"/>
                </a:moveTo>
                <a:cubicBezTo>
                  <a:pt x="17101" y="55509"/>
                  <a:pt x="17010" y="55691"/>
                  <a:pt x="16873" y="55714"/>
                </a:cubicBezTo>
                <a:cubicBezTo>
                  <a:pt x="17055" y="55782"/>
                  <a:pt x="17260" y="55918"/>
                  <a:pt x="17351" y="55759"/>
                </a:cubicBezTo>
                <a:close/>
                <a:moveTo>
                  <a:pt x="18374" y="56737"/>
                </a:moveTo>
                <a:cubicBezTo>
                  <a:pt x="18260" y="56510"/>
                  <a:pt x="18192" y="56373"/>
                  <a:pt x="18510" y="56601"/>
                </a:cubicBezTo>
                <a:cubicBezTo>
                  <a:pt x="18488" y="56373"/>
                  <a:pt x="18192" y="56441"/>
                  <a:pt x="17987" y="56168"/>
                </a:cubicBezTo>
                <a:cubicBezTo>
                  <a:pt x="17965" y="56305"/>
                  <a:pt x="18192" y="56532"/>
                  <a:pt x="18374" y="56737"/>
                </a:cubicBezTo>
                <a:close/>
                <a:moveTo>
                  <a:pt x="19397" y="57305"/>
                </a:moveTo>
                <a:cubicBezTo>
                  <a:pt x="19147" y="56987"/>
                  <a:pt x="19011" y="57055"/>
                  <a:pt x="18783" y="56851"/>
                </a:cubicBezTo>
                <a:cubicBezTo>
                  <a:pt x="18942" y="57101"/>
                  <a:pt x="19261" y="57487"/>
                  <a:pt x="19397" y="57305"/>
                </a:cubicBezTo>
                <a:close/>
                <a:moveTo>
                  <a:pt x="16077" y="52871"/>
                </a:moveTo>
                <a:cubicBezTo>
                  <a:pt x="16168" y="52780"/>
                  <a:pt x="15827" y="52485"/>
                  <a:pt x="15691" y="52462"/>
                </a:cubicBezTo>
                <a:cubicBezTo>
                  <a:pt x="15622" y="52530"/>
                  <a:pt x="15964" y="52735"/>
                  <a:pt x="16077" y="52871"/>
                </a:cubicBezTo>
                <a:close/>
                <a:moveTo>
                  <a:pt x="16850" y="54304"/>
                </a:moveTo>
                <a:cubicBezTo>
                  <a:pt x="16873" y="54099"/>
                  <a:pt x="16487" y="53917"/>
                  <a:pt x="16327" y="53758"/>
                </a:cubicBezTo>
                <a:cubicBezTo>
                  <a:pt x="16191" y="53622"/>
                  <a:pt x="16032" y="53167"/>
                  <a:pt x="15895" y="53371"/>
                </a:cubicBezTo>
                <a:cubicBezTo>
                  <a:pt x="16054" y="53622"/>
                  <a:pt x="16532" y="54008"/>
                  <a:pt x="16850" y="54304"/>
                </a:cubicBezTo>
                <a:close/>
                <a:moveTo>
                  <a:pt x="17191" y="54508"/>
                </a:moveTo>
                <a:cubicBezTo>
                  <a:pt x="17169" y="54554"/>
                  <a:pt x="17123" y="54508"/>
                  <a:pt x="17078" y="54463"/>
                </a:cubicBezTo>
                <a:cubicBezTo>
                  <a:pt x="17010" y="54577"/>
                  <a:pt x="17305" y="54690"/>
                  <a:pt x="17351" y="54736"/>
                </a:cubicBezTo>
                <a:cubicBezTo>
                  <a:pt x="17555" y="54599"/>
                  <a:pt x="17282" y="54304"/>
                  <a:pt x="17010" y="54145"/>
                </a:cubicBezTo>
                <a:cubicBezTo>
                  <a:pt x="17010" y="54236"/>
                  <a:pt x="16941" y="54327"/>
                  <a:pt x="17191" y="54508"/>
                </a:cubicBezTo>
                <a:close/>
                <a:moveTo>
                  <a:pt x="17669" y="55100"/>
                </a:moveTo>
                <a:lnTo>
                  <a:pt x="17760" y="54986"/>
                </a:lnTo>
                <a:cubicBezTo>
                  <a:pt x="17578" y="54736"/>
                  <a:pt x="17555" y="54872"/>
                  <a:pt x="17419" y="54804"/>
                </a:cubicBezTo>
                <a:cubicBezTo>
                  <a:pt x="17396" y="54872"/>
                  <a:pt x="17578" y="54986"/>
                  <a:pt x="17669" y="55100"/>
                </a:cubicBezTo>
                <a:close/>
                <a:moveTo>
                  <a:pt x="19875" y="56191"/>
                </a:moveTo>
                <a:cubicBezTo>
                  <a:pt x="19784" y="55896"/>
                  <a:pt x="19329" y="55691"/>
                  <a:pt x="19147" y="55577"/>
                </a:cubicBezTo>
                <a:cubicBezTo>
                  <a:pt x="19215" y="55736"/>
                  <a:pt x="19693" y="56055"/>
                  <a:pt x="19875" y="56191"/>
                </a:cubicBezTo>
                <a:close/>
                <a:moveTo>
                  <a:pt x="19829" y="55532"/>
                </a:moveTo>
                <a:cubicBezTo>
                  <a:pt x="19625" y="55373"/>
                  <a:pt x="19738" y="55350"/>
                  <a:pt x="19534" y="55282"/>
                </a:cubicBezTo>
                <a:cubicBezTo>
                  <a:pt x="19374" y="55373"/>
                  <a:pt x="19761" y="55736"/>
                  <a:pt x="19829" y="55532"/>
                </a:cubicBezTo>
                <a:close/>
                <a:moveTo>
                  <a:pt x="21239" y="57396"/>
                </a:moveTo>
                <a:cubicBezTo>
                  <a:pt x="21285" y="57305"/>
                  <a:pt x="20944" y="57101"/>
                  <a:pt x="20853" y="56964"/>
                </a:cubicBezTo>
                <a:cubicBezTo>
                  <a:pt x="20762" y="57055"/>
                  <a:pt x="21103" y="57351"/>
                  <a:pt x="21239" y="57396"/>
                </a:cubicBezTo>
                <a:close/>
                <a:moveTo>
                  <a:pt x="21694" y="58306"/>
                </a:moveTo>
                <a:cubicBezTo>
                  <a:pt x="21671" y="58215"/>
                  <a:pt x="21671" y="58101"/>
                  <a:pt x="21489" y="57942"/>
                </a:cubicBezTo>
                <a:cubicBezTo>
                  <a:pt x="21421" y="57942"/>
                  <a:pt x="21376" y="57942"/>
                  <a:pt x="21330" y="57988"/>
                </a:cubicBezTo>
                <a:cubicBezTo>
                  <a:pt x="21376" y="58124"/>
                  <a:pt x="21558" y="58283"/>
                  <a:pt x="21694" y="58306"/>
                </a:cubicBezTo>
                <a:close/>
                <a:moveTo>
                  <a:pt x="23309" y="59693"/>
                </a:moveTo>
                <a:cubicBezTo>
                  <a:pt x="23877" y="60057"/>
                  <a:pt x="24241" y="60102"/>
                  <a:pt x="24605" y="60398"/>
                </a:cubicBezTo>
                <a:cubicBezTo>
                  <a:pt x="24627" y="60330"/>
                  <a:pt x="24627" y="60216"/>
                  <a:pt x="24764" y="60262"/>
                </a:cubicBezTo>
                <a:cubicBezTo>
                  <a:pt x="24491" y="60102"/>
                  <a:pt x="24036" y="60057"/>
                  <a:pt x="23695" y="59807"/>
                </a:cubicBezTo>
                <a:cubicBezTo>
                  <a:pt x="23559" y="59716"/>
                  <a:pt x="23877" y="59761"/>
                  <a:pt x="23399" y="59534"/>
                </a:cubicBezTo>
                <a:close/>
                <a:moveTo>
                  <a:pt x="24809" y="60057"/>
                </a:moveTo>
                <a:cubicBezTo>
                  <a:pt x="24764" y="60034"/>
                  <a:pt x="24741" y="60011"/>
                  <a:pt x="24764" y="59966"/>
                </a:cubicBezTo>
                <a:cubicBezTo>
                  <a:pt x="24855" y="59875"/>
                  <a:pt x="25287" y="60216"/>
                  <a:pt x="25241" y="59989"/>
                </a:cubicBezTo>
                <a:cubicBezTo>
                  <a:pt x="25105" y="59943"/>
                  <a:pt x="24969" y="59875"/>
                  <a:pt x="24809" y="59830"/>
                </a:cubicBezTo>
                <a:cubicBezTo>
                  <a:pt x="24764" y="59602"/>
                  <a:pt x="25196" y="59966"/>
                  <a:pt x="25128" y="59739"/>
                </a:cubicBezTo>
                <a:cubicBezTo>
                  <a:pt x="24878" y="59625"/>
                  <a:pt x="24991" y="59648"/>
                  <a:pt x="24718" y="59579"/>
                </a:cubicBezTo>
                <a:cubicBezTo>
                  <a:pt x="24718" y="59625"/>
                  <a:pt x="24787" y="59670"/>
                  <a:pt x="24764" y="59693"/>
                </a:cubicBezTo>
                <a:cubicBezTo>
                  <a:pt x="24468" y="59693"/>
                  <a:pt x="23945" y="59284"/>
                  <a:pt x="23786" y="59420"/>
                </a:cubicBezTo>
                <a:cubicBezTo>
                  <a:pt x="23991" y="59557"/>
                  <a:pt x="24173" y="59648"/>
                  <a:pt x="24309" y="59648"/>
                </a:cubicBezTo>
                <a:cubicBezTo>
                  <a:pt x="24400" y="59716"/>
                  <a:pt x="24150" y="59784"/>
                  <a:pt x="24582" y="59943"/>
                </a:cubicBezTo>
                <a:cubicBezTo>
                  <a:pt x="24536" y="60034"/>
                  <a:pt x="24218" y="59784"/>
                  <a:pt x="24059" y="59739"/>
                </a:cubicBezTo>
                <a:cubicBezTo>
                  <a:pt x="24013" y="59852"/>
                  <a:pt x="24286" y="59966"/>
                  <a:pt x="24355" y="59989"/>
                </a:cubicBezTo>
                <a:cubicBezTo>
                  <a:pt x="24559" y="60080"/>
                  <a:pt x="24536" y="59989"/>
                  <a:pt x="24650" y="60011"/>
                </a:cubicBezTo>
                <a:cubicBezTo>
                  <a:pt x="24741" y="60034"/>
                  <a:pt x="24787" y="60034"/>
                  <a:pt x="24809" y="60057"/>
                </a:cubicBezTo>
                <a:cubicBezTo>
                  <a:pt x="24855" y="60080"/>
                  <a:pt x="24900" y="60080"/>
                  <a:pt x="24809" y="60057"/>
                </a:cubicBezTo>
                <a:close/>
                <a:moveTo>
                  <a:pt x="25969" y="60580"/>
                </a:moveTo>
                <a:cubicBezTo>
                  <a:pt x="25651" y="60535"/>
                  <a:pt x="25219" y="60353"/>
                  <a:pt x="25037" y="60353"/>
                </a:cubicBezTo>
                <a:cubicBezTo>
                  <a:pt x="25241" y="60557"/>
                  <a:pt x="25833" y="60853"/>
                  <a:pt x="25969" y="60580"/>
                </a:cubicBezTo>
                <a:close/>
                <a:moveTo>
                  <a:pt x="26356" y="60512"/>
                </a:moveTo>
                <a:cubicBezTo>
                  <a:pt x="26651" y="60603"/>
                  <a:pt x="26424" y="60489"/>
                  <a:pt x="26469" y="60444"/>
                </a:cubicBezTo>
                <a:cubicBezTo>
                  <a:pt x="26469" y="60444"/>
                  <a:pt x="26674" y="60421"/>
                  <a:pt x="26651" y="60444"/>
                </a:cubicBezTo>
                <a:cubicBezTo>
                  <a:pt x="26674" y="60398"/>
                  <a:pt x="26492" y="60307"/>
                  <a:pt x="26492" y="60307"/>
                </a:cubicBezTo>
                <a:cubicBezTo>
                  <a:pt x="26515" y="60262"/>
                  <a:pt x="26742" y="60307"/>
                  <a:pt x="26697" y="60193"/>
                </a:cubicBezTo>
                <a:cubicBezTo>
                  <a:pt x="26265" y="60125"/>
                  <a:pt x="26287" y="59921"/>
                  <a:pt x="25764" y="59830"/>
                </a:cubicBezTo>
                <a:cubicBezTo>
                  <a:pt x="25696" y="59943"/>
                  <a:pt x="25719" y="60011"/>
                  <a:pt x="25787" y="60102"/>
                </a:cubicBezTo>
                <a:cubicBezTo>
                  <a:pt x="25992" y="60148"/>
                  <a:pt x="26196" y="60193"/>
                  <a:pt x="26401" y="60239"/>
                </a:cubicBezTo>
                <a:cubicBezTo>
                  <a:pt x="26333" y="60307"/>
                  <a:pt x="26106" y="60239"/>
                  <a:pt x="25946" y="60239"/>
                </a:cubicBezTo>
                <a:cubicBezTo>
                  <a:pt x="25946" y="60375"/>
                  <a:pt x="26583" y="60330"/>
                  <a:pt x="26356" y="60512"/>
                </a:cubicBezTo>
                <a:close/>
                <a:moveTo>
                  <a:pt x="26606" y="60853"/>
                </a:moveTo>
                <a:cubicBezTo>
                  <a:pt x="26992" y="60876"/>
                  <a:pt x="27288" y="61012"/>
                  <a:pt x="27561" y="60853"/>
                </a:cubicBezTo>
                <a:cubicBezTo>
                  <a:pt x="27766" y="60898"/>
                  <a:pt x="28038" y="60989"/>
                  <a:pt x="28220" y="60921"/>
                </a:cubicBezTo>
                <a:cubicBezTo>
                  <a:pt x="28198" y="60807"/>
                  <a:pt x="27766" y="60853"/>
                  <a:pt x="27561" y="60807"/>
                </a:cubicBezTo>
                <a:lnTo>
                  <a:pt x="27584" y="60716"/>
                </a:lnTo>
                <a:cubicBezTo>
                  <a:pt x="27606" y="60648"/>
                  <a:pt x="27766" y="60694"/>
                  <a:pt x="27766" y="60739"/>
                </a:cubicBezTo>
                <a:cubicBezTo>
                  <a:pt x="27925" y="60762"/>
                  <a:pt x="27788" y="60557"/>
                  <a:pt x="27584" y="60580"/>
                </a:cubicBezTo>
                <a:cubicBezTo>
                  <a:pt x="27629" y="60716"/>
                  <a:pt x="27288" y="60648"/>
                  <a:pt x="27379" y="60830"/>
                </a:cubicBezTo>
                <a:cubicBezTo>
                  <a:pt x="27083" y="60671"/>
                  <a:pt x="27265" y="60739"/>
                  <a:pt x="26901" y="60807"/>
                </a:cubicBezTo>
                <a:cubicBezTo>
                  <a:pt x="26765" y="60830"/>
                  <a:pt x="26560" y="60716"/>
                  <a:pt x="26606" y="60853"/>
                </a:cubicBezTo>
                <a:close/>
                <a:moveTo>
                  <a:pt x="26924" y="61353"/>
                </a:moveTo>
                <a:cubicBezTo>
                  <a:pt x="27333" y="61467"/>
                  <a:pt x="27311" y="61308"/>
                  <a:pt x="27606" y="61330"/>
                </a:cubicBezTo>
                <a:cubicBezTo>
                  <a:pt x="27788" y="61330"/>
                  <a:pt x="27788" y="61399"/>
                  <a:pt x="27811" y="61444"/>
                </a:cubicBezTo>
                <a:cubicBezTo>
                  <a:pt x="28198" y="61444"/>
                  <a:pt x="28266" y="61399"/>
                  <a:pt x="28675" y="61490"/>
                </a:cubicBezTo>
                <a:cubicBezTo>
                  <a:pt x="28766" y="61285"/>
                  <a:pt x="28561" y="61194"/>
                  <a:pt x="28607" y="61012"/>
                </a:cubicBezTo>
                <a:cubicBezTo>
                  <a:pt x="28334" y="61035"/>
                  <a:pt x="28402" y="61239"/>
                  <a:pt x="27925" y="61126"/>
                </a:cubicBezTo>
                <a:cubicBezTo>
                  <a:pt x="27811" y="61103"/>
                  <a:pt x="27879" y="61080"/>
                  <a:pt x="27925" y="61080"/>
                </a:cubicBezTo>
                <a:cubicBezTo>
                  <a:pt x="27902" y="61012"/>
                  <a:pt x="27697" y="61012"/>
                  <a:pt x="27538" y="60989"/>
                </a:cubicBezTo>
                <a:cubicBezTo>
                  <a:pt x="27356" y="61058"/>
                  <a:pt x="27606" y="61080"/>
                  <a:pt x="27515" y="61239"/>
                </a:cubicBezTo>
                <a:cubicBezTo>
                  <a:pt x="27356" y="61217"/>
                  <a:pt x="27288" y="61126"/>
                  <a:pt x="27243" y="61194"/>
                </a:cubicBezTo>
                <a:cubicBezTo>
                  <a:pt x="27015" y="61148"/>
                  <a:pt x="27356" y="61148"/>
                  <a:pt x="27152" y="61035"/>
                </a:cubicBezTo>
                <a:cubicBezTo>
                  <a:pt x="26970" y="61012"/>
                  <a:pt x="27015" y="61148"/>
                  <a:pt x="26765" y="61080"/>
                </a:cubicBezTo>
                <a:cubicBezTo>
                  <a:pt x="26651" y="61217"/>
                  <a:pt x="26901" y="61239"/>
                  <a:pt x="26924" y="61353"/>
                </a:cubicBezTo>
                <a:close/>
                <a:moveTo>
                  <a:pt x="29266" y="60807"/>
                </a:moveTo>
                <a:cubicBezTo>
                  <a:pt x="29312" y="60648"/>
                  <a:pt x="28812" y="60739"/>
                  <a:pt x="28993" y="60512"/>
                </a:cubicBezTo>
                <a:cubicBezTo>
                  <a:pt x="29130" y="60512"/>
                  <a:pt x="29471" y="60512"/>
                  <a:pt x="29858" y="60512"/>
                </a:cubicBezTo>
                <a:cubicBezTo>
                  <a:pt x="29721" y="60216"/>
                  <a:pt x="28766" y="60330"/>
                  <a:pt x="28812" y="60580"/>
                </a:cubicBezTo>
                <a:cubicBezTo>
                  <a:pt x="28652" y="60580"/>
                  <a:pt x="28607" y="60512"/>
                  <a:pt x="28448" y="60512"/>
                </a:cubicBezTo>
                <a:cubicBezTo>
                  <a:pt x="28334" y="60284"/>
                  <a:pt x="28971" y="60512"/>
                  <a:pt x="28834" y="60262"/>
                </a:cubicBezTo>
                <a:cubicBezTo>
                  <a:pt x="28584" y="60284"/>
                  <a:pt x="28243" y="60262"/>
                  <a:pt x="27902" y="60216"/>
                </a:cubicBezTo>
                <a:cubicBezTo>
                  <a:pt x="27606" y="60262"/>
                  <a:pt x="28266" y="60284"/>
                  <a:pt x="28266" y="60353"/>
                </a:cubicBezTo>
                <a:lnTo>
                  <a:pt x="28243" y="60580"/>
                </a:lnTo>
                <a:cubicBezTo>
                  <a:pt x="28766" y="60603"/>
                  <a:pt x="28834" y="60785"/>
                  <a:pt x="29266" y="60807"/>
                </a:cubicBezTo>
                <a:close/>
                <a:moveTo>
                  <a:pt x="29858" y="60716"/>
                </a:moveTo>
                <a:cubicBezTo>
                  <a:pt x="29858" y="60535"/>
                  <a:pt x="28516" y="60512"/>
                  <a:pt x="29471" y="60625"/>
                </a:cubicBezTo>
                <a:cubicBezTo>
                  <a:pt x="29630" y="60648"/>
                  <a:pt x="29676" y="60694"/>
                  <a:pt x="29858" y="60716"/>
                </a:cubicBezTo>
                <a:close/>
                <a:moveTo>
                  <a:pt x="29244" y="61581"/>
                </a:moveTo>
                <a:cubicBezTo>
                  <a:pt x="29585" y="61421"/>
                  <a:pt x="29880" y="61535"/>
                  <a:pt x="30381" y="61512"/>
                </a:cubicBezTo>
                <a:cubicBezTo>
                  <a:pt x="30244" y="61399"/>
                  <a:pt x="30040" y="61171"/>
                  <a:pt x="29744" y="61262"/>
                </a:cubicBezTo>
                <a:cubicBezTo>
                  <a:pt x="29835" y="61353"/>
                  <a:pt x="30108" y="61353"/>
                  <a:pt x="30108" y="61490"/>
                </a:cubicBezTo>
                <a:cubicBezTo>
                  <a:pt x="29767" y="61444"/>
                  <a:pt x="29653" y="61308"/>
                  <a:pt x="29153" y="61330"/>
                </a:cubicBezTo>
                <a:cubicBezTo>
                  <a:pt x="29107" y="61444"/>
                  <a:pt x="29335" y="61444"/>
                  <a:pt x="29244" y="61581"/>
                </a:cubicBezTo>
                <a:close/>
                <a:moveTo>
                  <a:pt x="30904" y="60535"/>
                </a:moveTo>
                <a:cubicBezTo>
                  <a:pt x="30949" y="60444"/>
                  <a:pt x="30835" y="60398"/>
                  <a:pt x="30813" y="60330"/>
                </a:cubicBezTo>
                <a:cubicBezTo>
                  <a:pt x="30676" y="60375"/>
                  <a:pt x="30517" y="60398"/>
                  <a:pt x="30517" y="60512"/>
                </a:cubicBezTo>
                <a:close/>
                <a:moveTo>
                  <a:pt x="30585" y="61603"/>
                </a:moveTo>
                <a:lnTo>
                  <a:pt x="30949" y="61626"/>
                </a:lnTo>
                <a:cubicBezTo>
                  <a:pt x="30881" y="61535"/>
                  <a:pt x="30972" y="61353"/>
                  <a:pt x="30585" y="61376"/>
                </a:cubicBezTo>
                <a:cubicBezTo>
                  <a:pt x="30585" y="61421"/>
                  <a:pt x="30699" y="61421"/>
                  <a:pt x="30767" y="61421"/>
                </a:cubicBezTo>
                <a:cubicBezTo>
                  <a:pt x="30767" y="61535"/>
                  <a:pt x="30517" y="61467"/>
                  <a:pt x="30585" y="61603"/>
                </a:cubicBezTo>
                <a:close/>
                <a:moveTo>
                  <a:pt x="27061" y="60216"/>
                </a:moveTo>
                <a:cubicBezTo>
                  <a:pt x="27333" y="60284"/>
                  <a:pt x="27402" y="60216"/>
                  <a:pt x="27606" y="60239"/>
                </a:cubicBezTo>
                <a:cubicBezTo>
                  <a:pt x="27629" y="60171"/>
                  <a:pt x="26947" y="60034"/>
                  <a:pt x="27061" y="60216"/>
                </a:cubicBezTo>
                <a:close/>
                <a:moveTo>
                  <a:pt x="31563" y="60489"/>
                </a:moveTo>
                <a:cubicBezTo>
                  <a:pt x="31768" y="60489"/>
                  <a:pt x="31609" y="60648"/>
                  <a:pt x="31654" y="60716"/>
                </a:cubicBezTo>
                <a:cubicBezTo>
                  <a:pt x="31859" y="60762"/>
                  <a:pt x="31881" y="60648"/>
                  <a:pt x="31745" y="60625"/>
                </a:cubicBezTo>
                <a:cubicBezTo>
                  <a:pt x="31700" y="60466"/>
                  <a:pt x="32314" y="60671"/>
                  <a:pt x="32223" y="60466"/>
                </a:cubicBezTo>
                <a:cubicBezTo>
                  <a:pt x="31859" y="60466"/>
                  <a:pt x="31336" y="60375"/>
                  <a:pt x="31086" y="60444"/>
                </a:cubicBezTo>
                <a:cubicBezTo>
                  <a:pt x="31222" y="60580"/>
                  <a:pt x="31472" y="60580"/>
                  <a:pt x="31563" y="60489"/>
                </a:cubicBezTo>
                <a:close/>
                <a:moveTo>
                  <a:pt x="31654" y="60807"/>
                </a:moveTo>
                <a:cubicBezTo>
                  <a:pt x="31518" y="60694"/>
                  <a:pt x="31313" y="60921"/>
                  <a:pt x="31086" y="60876"/>
                </a:cubicBezTo>
                <a:cubicBezTo>
                  <a:pt x="31177" y="61080"/>
                  <a:pt x="31518" y="60898"/>
                  <a:pt x="31654" y="60807"/>
                </a:cubicBezTo>
                <a:close/>
                <a:moveTo>
                  <a:pt x="32291" y="61421"/>
                </a:moveTo>
                <a:cubicBezTo>
                  <a:pt x="32200" y="61239"/>
                  <a:pt x="31677" y="61353"/>
                  <a:pt x="31449" y="61376"/>
                </a:cubicBezTo>
                <a:cubicBezTo>
                  <a:pt x="31472" y="61535"/>
                  <a:pt x="32063" y="61444"/>
                  <a:pt x="32291" y="61421"/>
                </a:cubicBezTo>
                <a:close/>
                <a:moveTo>
                  <a:pt x="33246" y="61467"/>
                </a:moveTo>
                <a:cubicBezTo>
                  <a:pt x="32882" y="61444"/>
                  <a:pt x="32746" y="61558"/>
                  <a:pt x="32495" y="61581"/>
                </a:cubicBezTo>
                <a:cubicBezTo>
                  <a:pt x="32677" y="61694"/>
                  <a:pt x="33291" y="61649"/>
                  <a:pt x="33246" y="61467"/>
                </a:cubicBezTo>
                <a:close/>
                <a:moveTo>
                  <a:pt x="33451" y="61103"/>
                </a:moveTo>
                <a:cubicBezTo>
                  <a:pt x="33701" y="61035"/>
                  <a:pt x="32768" y="61012"/>
                  <a:pt x="32882" y="61171"/>
                </a:cubicBezTo>
                <a:cubicBezTo>
                  <a:pt x="33246" y="61239"/>
                  <a:pt x="33064" y="61012"/>
                  <a:pt x="33451" y="61103"/>
                </a:cubicBezTo>
                <a:close/>
                <a:moveTo>
                  <a:pt x="33519" y="61922"/>
                </a:moveTo>
                <a:cubicBezTo>
                  <a:pt x="33837" y="61944"/>
                  <a:pt x="33928" y="61853"/>
                  <a:pt x="34292" y="61899"/>
                </a:cubicBezTo>
                <a:lnTo>
                  <a:pt x="34292" y="61717"/>
                </a:lnTo>
                <a:cubicBezTo>
                  <a:pt x="34087" y="61672"/>
                  <a:pt x="34155" y="61785"/>
                  <a:pt x="34019" y="61785"/>
                </a:cubicBezTo>
                <a:cubicBezTo>
                  <a:pt x="33701" y="61831"/>
                  <a:pt x="33928" y="61626"/>
                  <a:pt x="33632" y="61672"/>
                </a:cubicBezTo>
                <a:cubicBezTo>
                  <a:pt x="33860" y="61808"/>
                  <a:pt x="33496" y="61762"/>
                  <a:pt x="33519" y="61922"/>
                </a:cubicBezTo>
                <a:close/>
                <a:moveTo>
                  <a:pt x="33723" y="61535"/>
                </a:moveTo>
                <a:cubicBezTo>
                  <a:pt x="33473" y="61603"/>
                  <a:pt x="34269" y="61558"/>
                  <a:pt x="34383" y="61512"/>
                </a:cubicBezTo>
                <a:cubicBezTo>
                  <a:pt x="34292" y="61399"/>
                  <a:pt x="33746" y="61467"/>
                  <a:pt x="33723" y="61535"/>
                </a:cubicBezTo>
                <a:close/>
                <a:moveTo>
                  <a:pt x="34588" y="60898"/>
                </a:moveTo>
                <a:cubicBezTo>
                  <a:pt x="34906" y="60876"/>
                  <a:pt x="34337" y="60853"/>
                  <a:pt x="34201" y="60853"/>
                </a:cubicBezTo>
                <a:cubicBezTo>
                  <a:pt x="33974" y="60876"/>
                  <a:pt x="33769" y="60898"/>
                  <a:pt x="33451" y="60853"/>
                </a:cubicBezTo>
                <a:cubicBezTo>
                  <a:pt x="33360" y="61012"/>
                  <a:pt x="33655" y="60967"/>
                  <a:pt x="33837" y="60967"/>
                </a:cubicBezTo>
                <a:cubicBezTo>
                  <a:pt x="33860" y="61080"/>
                  <a:pt x="33814" y="61148"/>
                  <a:pt x="33632" y="61148"/>
                </a:cubicBezTo>
                <a:cubicBezTo>
                  <a:pt x="33928" y="61330"/>
                  <a:pt x="34019" y="60989"/>
                  <a:pt x="34110" y="60898"/>
                </a:cubicBezTo>
                <a:close/>
                <a:moveTo>
                  <a:pt x="34588" y="61330"/>
                </a:moveTo>
                <a:cubicBezTo>
                  <a:pt x="34678" y="61490"/>
                  <a:pt x="35156" y="61444"/>
                  <a:pt x="35452" y="61512"/>
                </a:cubicBezTo>
                <a:cubicBezTo>
                  <a:pt x="35429" y="61376"/>
                  <a:pt x="35611" y="61421"/>
                  <a:pt x="35452" y="61308"/>
                </a:cubicBezTo>
                <a:cubicBezTo>
                  <a:pt x="35224" y="61308"/>
                  <a:pt x="35156" y="61399"/>
                  <a:pt x="34860" y="61353"/>
                </a:cubicBezTo>
                <a:cubicBezTo>
                  <a:pt x="34747" y="61194"/>
                  <a:pt x="35179" y="61330"/>
                  <a:pt x="35065" y="61171"/>
                </a:cubicBezTo>
                <a:cubicBezTo>
                  <a:pt x="34838" y="61148"/>
                  <a:pt x="34610" y="61148"/>
                  <a:pt x="34497" y="61194"/>
                </a:cubicBezTo>
                <a:cubicBezTo>
                  <a:pt x="34519" y="61239"/>
                  <a:pt x="35020" y="61353"/>
                  <a:pt x="34588" y="61330"/>
                </a:cubicBezTo>
                <a:close/>
                <a:moveTo>
                  <a:pt x="35543" y="60989"/>
                </a:moveTo>
                <a:cubicBezTo>
                  <a:pt x="35634" y="61126"/>
                  <a:pt x="35793" y="60944"/>
                  <a:pt x="35906" y="60944"/>
                </a:cubicBezTo>
                <a:cubicBezTo>
                  <a:pt x="35952" y="61035"/>
                  <a:pt x="36657" y="61058"/>
                  <a:pt x="36202" y="60989"/>
                </a:cubicBezTo>
                <a:cubicBezTo>
                  <a:pt x="36088" y="60989"/>
                  <a:pt x="36111" y="60898"/>
                  <a:pt x="36111" y="60853"/>
                </a:cubicBezTo>
                <a:cubicBezTo>
                  <a:pt x="35634" y="60830"/>
                  <a:pt x="35406" y="60694"/>
                  <a:pt x="35065" y="60603"/>
                </a:cubicBezTo>
                <a:cubicBezTo>
                  <a:pt x="34792" y="60580"/>
                  <a:pt x="34769" y="60694"/>
                  <a:pt x="34497" y="60671"/>
                </a:cubicBezTo>
                <a:cubicBezTo>
                  <a:pt x="34588" y="60853"/>
                  <a:pt x="34792" y="60671"/>
                  <a:pt x="35065" y="60694"/>
                </a:cubicBezTo>
                <a:cubicBezTo>
                  <a:pt x="35179" y="60853"/>
                  <a:pt x="34747" y="60716"/>
                  <a:pt x="34883" y="60876"/>
                </a:cubicBezTo>
                <a:cubicBezTo>
                  <a:pt x="35179" y="60830"/>
                  <a:pt x="35111" y="60944"/>
                  <a:pt x="35247" y="60989"/>
                </a:cubicBezTo>
                <a:cubicBezTo>
                  <a:pt x="35565" y="61035"/>
                  <a:pt x="35315" y="60830"/>
                  <a:pt x="35634" y="60898"/>
                </a:cubicBezTo>
                <a:cubicBezTo>
                  <a:pt x="35770" y="60921"/>
                  <a:pt x="35634" y="60967"/>
                  <a:pt x="35543" y="60989"/>
                </a:cubicBezTo>
                <a:close/>
                <a:moveTo>
                  <a:pt x="36771" y="60921"/>
                </a:moveTo>
                <a:cubicBezTo>
                  <a:pt x="36748" y="60853"/>
                  <a:pt x="36793" y="60830"/>
                  <a:pt x="36862" y="60807"/>
                </a:cubicBezTo>
                <a:cubicBezTo>
                  <a:pt x="36748" y="60694"/>
                  <a:pt x="36452" y="60830"/>
                  <a:pt x="36293" y="60807"/>
                </a:cubicBezTo>
                <a:cubicBezTo>
                  <a:pt x="36316" y="60921"/>
                  <a:pt x="36520" y="60921"/>
                  <a:pt x="36771" y="60921"/>
                </a:cubicBezTo>
                <a:close/>
                <a:moveTo>
                  <a:pt x="36952" y="61285"/>
                </a:moveTo>
                <a:cubicBezTo>
                  <a:pt x="37112" y="61217"/>
                  <a:pt x="37362" y="61330"/>
                  <a:pt x="37726" y="61285"/>
                </a:cubicBezTo>
                <a:cubicBezTo>
                  <a:pt x="37703" y="61171"/>
                  <a:pt x="37407" y="61194"/>
                  <a:pt x="37157" y="61194"/>
                </a:cubicBezTo>
                <a:cubicBezTo>
                  <a:pt x="36975" y="61171"/>
                  <a:pt x="37271" y="61035"/>
                  <a:pt x="36862" y="61058"/>
                </a:cubicBezTo>
                <a:cubicBezTo>
                  <a:pt x="36816" y="61171"/>
                  <a:pt x="37043" y="61148"/>
                  <a:pt x="36952" y="61285"/>
                </a:cubicBezTo>
                <a:close/>
                <a:moveTo>
                  <a:pt x="36975" y="61581"/>
                </a:moveTo>
                <a:cubicBezTo>
                  <a:pt x="37203" y="61603"/>
                  <a:pt x="37180" y="61490"/>
                  <a:pt x="37453" y="61535"/>
                </a:cubicBezTo>
                <a:cubicBezTo>
                  <a:pt x="37475" y="61399"/>
                  <a:pt x="36793" y="61353"/>
                  <a:pt x="36975" y="61581"/>
                </a:cubicBezTo>
                <a:close/>
                <a:moveTo>
                  <a:pt x="38453" y="60807"/>
                </a:moveTo>
                <a:cubicBezTo>
                  <a:pt x="38453" y="60921"/>
                  <a:pt x="38158" y="60898"/>
                  <a:pt x="37908" y="60898"/>
                </a:cubicBezTo>
                <a:lnTo>
                  <a:pt x="37908" y="61148"/>
                </a:lnTo>
                <a:cubicBezTo>
                  <a:pt x="37999" y="60967"/>
                  <a:pt x="38703" y="61080"/>
                  <a:pt x="38658" y="60853"/>
                </a:cubicBezTo>
                <a:cubicBezTo>
                  <a:pt x="38772" y="60853"/>
                  <a:pt x="39022" y="61012"/>
                  <a:pt x="38840" y="61035"/>
                </a:cubicBezTo>
                <a:cubicBezTo>
                  <a:pt x="38999" y="61035"/>
                  <a:pt x="39386" y="61035"/>
                  <a:pt x="39135" y="61262"/>
                </a:cubicBezTo>
                <a:cubicBezTo>
                  <a:pt x="39613" y="61217"/>
                  <a:pt x="39590" y="61444"/>
                  <a:pt x="39931" y="61467"/>
                </a:cubicBezTo>
                <a:cubicBezTo>
                  <a:pt x="40182" y="61421"/>
                  <a:pt x="39772" y="61399"/>
                  <a:pt x="39727" y="61376"/>
                </a:cubicBezTo>
                <a:cubicBezTo>
                  <a:pt x="39704" y="61262"/>
                  <a:pt x="40022" y="61262"/>
                  <a:pt x="40000" y="61126"/>
                </a:cubicBezTo>
                <a:cubicBezTo>
                  <a:pt x="39818" y="61126"/>
                  <a:pt x="39795" y="61194"/>
                  <a:pt x="39613" y="61194"/>
                </a:cubicBezTo>
                <a:cubicBezTo>
                  <a:pt x="39272" y="61103"/>
                  <a:pt x="39613" y="60989"/>
                  <a:pt x="39113" y="60921"/>
                </a:cubicBezTo>
                <a:cubicBezTo>
                  <a:pt x="39249" y="60830"/>
                  <a:pt x="39613" y="60694"/>
                  <a:pt x="39863" y="60807"/>
                </a:cubicBezTo>
                <a:cubicBezTo>
                  <a:pt x="39727" y="60921"/>
                  <a:pt x="39636" y="60785"/>
                  <a:pt x="39408" y="60876"/>
                </a:cubicBezTo>
                <a:cubicBezTo>
                  <a:pt x="39522" y="60967"/>
                  <a:pt x="39886" y="60876"/>
                  <a:pt x="40068" y="60944"/>
                </a:cubicBezTo>
                <a:cubicBezTo>
                  <a:pt x="40136" y="60876"/>
                  <a:pt x="40182" y="60807"/>
                  <a:pt x="40136" y="60694"/>
                </a:cubicBezTo>
                <a:cubicBezTo>
                  <a:pt x="39636" y="60716"/>
                  <a:pt x="39181" y="60739"/>
                  <a:pt x="38840" y="60830"/>
                </a:cubicBezTo>
                <a:cubicBezTo>
                  <a:pt x="38544" y="60785"/>
                  <a:pt x="38271" y="60694"/>
                  <a:pt x="37885" y="60671"/>
                </a:cubicBezTo>
                <a:cubicBezTo>
                  <a:pt x="37771" y="60876"/>
                  <a:pt x="38203" y="60807"/>
                  <a:pt x="38453" y="60807"/>
                </a:cubicBezTo>
                <a:close/>
                <a:moveTo>
                  <a:pt x="39272" y="61626"/>
                </a:moveTo>
                <a:cubicBezTo>
                  <a:pt x="39749" y="61649"/>
                  <a:pt x="40113" y="61717"/>
                  <a:pt x="40614" y="61717"/>
                </a:cubicBezTo>
                <a:cubicBezTo>
                  <a:pt x="40409" y="61558"/>
                  <a:pt x="40636" y="61490"/>
                  <a:pt x="41068" y="61490"/>
                </a:cubicBezTo>
                <a:lnTo>
                  <a:pt x="41046" y="61308"/>
                </a:lnTo>
                <a:cubicBezTo>
                  <a:pt x="40636" y="61376"/>
                  <a:pt x="40341" y="61490"/>
                  <a:pt x="40022" y="61603"/>
                </a:cubicBezTo>
                <a:cubicBezTo>
                  <a:pt x="39863" y="61558"/>
                  <a:pt x="39772" y="61490"/>
                  <a:pt x="39454" y="61535"/>
                </a:cubicBezTo>
                <a:cubicBezTo>
                  <a:pt x="39749" y="61217"/>
                  <a:pt x="38863" y="61603"/>
                  <a:pt x="38954" y="61308"/>
                </a:cubicBezTo>
                <a:cubicBezTo>
                  <a:pt x="38362" y="61490"/>
                  <a:pt x="39363" y="61421"/>
                  <a:pt x="39272" y="61626"/>
                </a:cubicBezTo>
                <a:close/>
                <a:moveTo>
                  <a:pt x="40818" y="60739"/>
                </a:moveTo>
                <a:cubicBezTo>
                  <a:pt x="40477" y="60739"/>
                  <a:pt x="40454" y="60807"/>
                  <a:pt x="40432" y="60853"/>
                </a:cubicBezTo>
                <a:cubicBezTo>
                  <a:pt x="40409" y="60944"/>
                  <a:pt x="40636" y="60967"/>
                  <a:pt x="40636" y="60989"/>
                </a:cubicBezTo>
                <a:cubicBezTo>
                  <a:pt x="40636" y="61080"/>
                  <a:pt x="40363" y="61103"/>
                  <a:pt x="40477" y="61194"/>
                </a:cubicBezTo>
                <a:cubicBezTo>
                  <a:pt x="40977" y="61217"/>
                  <a:pt x="40841" y="60989"/>
                  <a:pt x="41114" y="60921"/>
                </a:cubicBezTo>
                <a:cubicBezTo>
                  <a:pt x="40955" y="60830"/>
                  <a:pt x="40727" y="61012"/>
                  <a:pt x="40818" y="60739"/>
                </a:cubicBezTo>
                <a:close/>
                <a:moveTo>
                  <a:pt x="41864" y="61694"/>
                </a:moveTo>
                <a:cubicBezTo>
                  <a:pt x="41637" y="61626"/>
                  <a:pt x="41660" y="61558"/>
                  <a:pt x="42046" y="61490"/>
                </a:cubicBezTo>
                <a:cubicBezTo>
                  <a:pt x="41955" y="61444"/>
                  <a:pt x="41819" y="61421"/>
                  <a:pt x="41637" y="61444"/>
                </a:cubicBezTo>
                <a:cubicBezTo>
                  <a:pt x="41569" y="61512"/>
                  <a:pt x="41591" y="61626"/>
                  <a:pt x="41273" y="61626"/>
                </a:cubicBezTo>
                <a:cubicBezTo>
                  <a:pt x="41159" y="61649"/>
                  <a:pt x="41614" y="61740"/>
                  <a:pt x="41864" y="61694"/>
                </a:cubicBezTo>
                <a:close/>
                <a:moveTo>
                  <a:pt x="42433" y="61558"/>
                </a:moveTo>
                <a:cubicBezTo>
                  <a:pt x="42069" y="61603"/>
                  <a:pt x="41887" y="61649"/>
                  <a:pt x="42069" y="61785"/>
                </a:cubicBezTo>
                <a:cubicBezTo>
                  <a:pt x="41842" y="61853"/>
                  <a:pt x="41228" y="61762"/>
                  <a:pt x="41319" y="61944"/>
                </a:cubicBezTo>
                <a:cubicBezTo>
                  <a:pt x="41614" y="61944"/>
                  <a:pt x="42569" y="61853"/>
                  <a:pt x="42433" y="61558"/>
                </a:cubicBezTo>
                <a:close/>
                <a:moveTo>
                  <a:pt x="41569" y="60876"/>
                </a:moveTo>
                <a:cubicBezTo>
                  <a:pt x="41341" y="60876"/>
                  <a:pt x="41182" y="60921"/>
                  <a:pt x="41228" y="61058"/>
                </a:cubicBezTo>
                <a:cubicBezTo>
                  <a:pt x="41296" y="61035"/>
                  <a:pt x="41319" y="61058"/>
                  <a:pt x="41319" y="61080"/>
                </a:cubicBezTo>
                <a:cubicBezTo>
                  <a:pt x="41569" y="61080"/>
                  <a:pt x="41614" y="60989"/>
                  <a:pt x="41569" y="60876"/>
                </a:cubicBezTo>
                <a:close/>
                <a:moveTo>
                  <a:pt x="39067" y="63309"/>
                </a:moveTo>
                <a:cubicBezTo>
                  <a:pt x="38749" y="63081"/>
                  <a:pt x="38249" y="63332"/>
                  <a:pt x="37794" y="63332"/>
                </a:cubicBezTo>
                <a:cubicBezTo>
                  <a:pt x="38112" y="63468"/>
                  <a:pt x="38567" y="63263"/>
                  <a:pt x="39067" y="63309"/>
                </a:cubicBezTo>
                <a:close/>
                <a:moveTo>
                  <a:pt x="39249" y="62786"/>
                </a:moveTo>
                <a:cubicBezTo>
                  <a:pt x="38931" y="62945"/>
                  <a:pt x="38476" y="62649"/>
                  <a:pt x="38158" y="62808"/>
                </a:cubicBezTo>
                <a:cubicBezTo>
                  <a:pt x="38476" y="62877"/>
                  <a:pt x="39090" y="63036"/>
                  <a:pt x="39249" y="62786"/>
                </a:cubicBezTo>
                <a:close/>
                <a:moveTo>
                  <a:pt x="40227" y="62786"/>
                </a:moveTo>
                <a:cubicBezTo>
                  <a:pt x="40386" y="62877"/>
                  <a:pt x="40932" y="62899"/>
                  <a:pt x="40796" y="62649"/>
                </a:cubicBezTo>
                <a:cubicBezTo>
                  <a:pt x="40363" y="62536"/>
                  <a:pt x="40022" y="62786"/>
                  <a:pt x="39522" y="62763"/>
                </a:cubicBezTo>
                <a:cubicBezTo>
                  <a:pt x="39727" y="62922"/>
                  <a:pt x="39840" y="62786"/>
                  <a:pt x="40227" y="62786"/>
                </a:cubicBezTo>
                <a:close/>
                <a:moveTo>
                  <a:pt x="41250" y="63241"/>
                </a:moveTo>
                <a:cubicBezTo>
                  <a:pt x="41319" y="63059"/>
                  <a:pt x="40636" y="63195"/>
                  <a:pt x="40568" y="63241"/>
                </a:cubicBezTo>
                <a:cubicBezTo>
                  <a:pt x="40523" y="63354"/>
                  <a:pt x="41182" y="63332"/>
                  <a:pt x="41250" y="63241"/>
                </a:cubicBezTo>
                <a:close/>
                <a:moveTo>
                  <a:pt x="42569" y="62649"/>
                </a:moveTo>
                <a:cubicBezTo>
                  <a:pt x="42865" y="62558"/>
                  <a:pt x="42797" y="62490"/>
                  <a:pt x="43160" y="62513"/>
                </a:cubicBezTo>
                <a:cubicBezTo>
                  <a:pt x="43070" y="62445"/>
                  <a:pt x="42842" y="62467"/>
                  <a:pt x="42569" y="62490"/>
                </a:cubicBezTo>
                <a:close/>
                <a:moveTo>
                  <a:pt x="43888" y="61512"/>
                </a:moveTo>
                <a:cubicBezTo>
                  <a:pt x="43820" y="61353"/>
                  <a:pt x="43979" y="61262"/>
                  <a:pt x="44207" y="61171"/>
                </a:cubicBezTo>
                <a:cubicBezTo>
                  <a:pt x="44411" y="61171"/>
                  <a:pt x="44252" y="61353"/>
                  <a:pt x="44161" y="61421"/>
                </a:cubicBezTo>
                <a:cubicBezTo>
                  <a:pt x="44116" y="61467"/>
                  <a:pt x="43911" y="61467"/>
                  <a:pt x="43979" y="61558"/>
                </a:cubicBezTo>
                <a:cubicBezTo>
                  <a:pt x="44434" y="61444"/>
                  <a:pt x="44593" y="61239"/>
                  <a:pt x="44570" y="61012"/>
                </a:cubicBezTo>
                <a:cubicBezTo>
                  <a:pt x="44434" y="60989"/>
                  <a:pt x="44366" y="60921"/>
                  <a:pt x="44161" y="60944"/>
                </a:cubicBezTo>
                <a:cubicBezTo>
                  <a:pt x="43820" y="60989"/>
                  <a:pt x="43865" y="61126"/>
                  <a:pt x="43638" y="61217"/>
                </a:cubicBezTo>
                <a:cubicBezTo>
                  <a:pt x="43661" y="61262"/>
                  <a:pt x="43843" y="61217"/>
                  <a:pt x="43843" y="61285"/>
                </a:cubicBezTo>
                <a:cubicBezTo>
                  <a:pt x="43820" y="61353"/>
                  <a:pt x="43683" y="61376"/>
                  <a:pt x="43683" y="61444"/>
                </a:cubicBezTo>
                <a:cubicBezTo>
                  <a:pt x="43251" y="61558"/>
                  <a:pt x="42910" y="61421"/>
                  <a:pt x="42637" y="61581"/>
                </a:cubicBezTo>
                <a:cubicBezTo>
                  <a:pt x="42956" y="61626"/>
                  <a:pt x="43411" y="61581"/>
                  <a:pt x="43888" y="61512"/>
                </a:cubicBezTo>
                <a:close/>
                <a:moveTo>
                  <a:pt x="44548" y="60444"/>
                </a:moveTo>
                <a:cubicBezTo>
                  <a:pt x="44479" y="60489"/>
                  <a:pt x="44343" y="60512"/>
                  <a:pt x="44184" y="60557"/>
                </a:cubicBezTo>
                <a:cubicBezTo>
                  <a:pt x="44161" y="60648"/>
                  <a:pt x="44275" y="60648"/>
                  <a:pt x="44320" y="60716"/>
                </a:cubicBezTo>
                <a:cubicBezTo>
                  <a:pt x="44616" y="60694"/>
                  <a:pt x="44593" y="60557"/>
                  <a:pt x="44548" y="60444"/>
                </a:cubicBezTo>
                <a:close/>
                <a:moveTo>
                  <a:pt x="44752" y="61376"/>
                </a:moveTo>
                <a:cubicBezTo>
                  <a:pt x="44957" y="61353"/>
                  <a:pt x="44980" y="61285"/>
                  <a:pt x="45116" y="61262"/>
                </a:cubicBezTo>
                <a:cubicBezTo>
                  <a:pt x="45071" y="61194"/>
                  <a:pt x="44934" y="61217"/>
                  <a:pt x="44889" y="61148"/>
                </a:cubicBezTo>
                <a:cubicBezTo>
                  <a:pt x="44730" y="61194"/>
                  <a:pt x="44684" y="61262"/>
                  <a:pt x="44752" y="61376"/>
                </a:cubicBezTo>
                <a:close/>
                <a:moveTo>
                  <a:pt x="45298" y="60739"/>
                </a:moveTo>
                <a:cubicBezTo>
                  <a:pt x="45184" y="60671"/>
                  <a:pt x="44889" y="60739"/>
                  <a:pt x="44957" y="60557"/>
                </a:cubicBezTo>
                <a:cubicBezTo>
                  <a:pt x="44479" y="60648"/>
                  <a:pt x="44889" y="60716"/>
                  <a:pt x="44934" y="60853"/>
                </a:cubicBezTo>
                <a:cubicBezTo>
                  <a:pt x="45093" y="60830"/>
                  <a:pt x="45116" y="60762"/>
                  <a:pt x="45298" y="60739"/>
                </a:cubicBezTo>
                <a:close/>
                <a:moveTo>
                  <a:pt x="42683" y="60625"/>
                </a:moveTo>
                <a:cubicBezTo>
                  <a:pt x="43070" y="60671"/>
                  <a:pt x="42979" y="60762"/>
                  <a:pt x="43206" y="60876"/>
                </a:cubicBezTo>
                <a:cubicBezTo>
                  <a:pt x="43615" y="60739"/>
                  <a:pt x="43001" y="60580"/>
                  <a:pt x="42683" y="60625"/>
                </a:cubicBezTo>
                <a:close/>
                <a:moveTo>
                  <a:pt x="42660" y="61103"/>
                </a:moveTo>
                <a:cubicBezTo>
                  <a:pt x="42660" y="61217"/>
                  <a:pt x="42842" y="61217"/>
                  <a:pt x="42797" y="61376"/>
                </a:cubicBezTo>
                <a:lnTo>
                  <a:pt x="43070" y="61330"/>
                </a:lnTo>
                <a:cubicBezTo>
                  <a:pt x="42956" y="61239"/>
                  <a:pt x="43001" y="61035"/>
                  <a:pt x="42660" y="61103"/>
                </a:cubicBezTo>
                <a:close/>
                <a:moveTo>
                  <a:pt x="47549" y="60671"/>
                </a:moveTo>
                <a:cubicBezTo>
                  <a:pt x="47754" y="60603"/>
                  <a:pt x="47708" y="60489"/>
                  <a:pt x="47663" y="60398"/>
                </a:cubicBezTo>
                <a:cubicBezTo>
                  <a:pt x="47845" y="60353"/>
                  <a:pt x="47799" y="60535"/>
                  <a:pt x="48072" y="60421"/>
                </a:cubicBezTo>
                <a:cubicBezTo>
                  <a:pt x="48050" y="60216"/>
                  <a:pt x="47686" y="60353"/>
                  <a:pt x="47458" y="60353"/>
                </a:cubicBezTo>
                <a:close/>
                <a:moveTo>
                  <a:pt x="9756" y="44094"/>
                </a:moveTo>
                <a:cubicBezTo>
                  <a:pt x="9846" y="44071"/>
                  <a:pt x="10006" y="44275"/>
                  <a:pt x="10028" y="44071"/>
                </a:cubicBezTo>
                <a:cubicBezTo>
                  <a:pt x="9733" y="43684"/>
                  <a:pt x="9710" y="44003"/>
                  <a:pt x="9483" y="43821"/>
                </a:cubicBezTo>
                <a:cubicBezTo>
                  <a:pt x="9392" y="43843"/>
                  <a:pt x="9756" y="44207"/>
                  <a:pt x="9756" y="44094"/>
                </a:cubicBezTo>
                <a:close/>
                <a:moveTo>
                  <a:pt x="15213" y="48687"/>
                </a:moveTo>
                <a:cubicBezTo>
                  <a:pt x="14917" y="48323"/>
                  <a:pt x="14781" y="48460"/>
                  <a:pt x="14622" y="48505"/>
                </a:cubicBezTo>
                <a:lnTo>
                  <a:pt x="14827" y="48710"/>
                </a:lnTo>
                <a:cubicBezTo>
                  <a:pt x="14849" y="48437"/>
                  <a:pt x="15190" y="48960"/>
                  <a:pt x="15213" y="48687"/>
                </a:cubicBezTo>
                <a:close/>
                <a:moveTo>
                  <a:pt x="15031" y="48050"/>
                </a:moveTo>
                <a:lnTo>
                  <a:pt x="14827" y="48255"/>
                </a:lnTo>
                <a:cubicBezTo>
                  <a:pt x="15077" y="48482"/>
                  <a:pt x="15190" y="48414"/>
                  <a:pt x="15304" y="48300"/>
                </a:cubicBezTo>
                <a:close/>
                <a:moveTo>
                  <a:pt x="7595" y="41410"/>
                </a:moveTo>
                <a:cubicBezTo>
                  <a:pt x="7641" y="41365"/>
                  <a:pt x="7754" y="41319"/>
                  <a:pt x="7686" y="41228"/>
                </a:cubicBezTo>
                <a:cubicBezTo>
                  <a:pt x="7572" y="41478"/>
                  <a:pt x="7231" y="40842"/>
                  <a:pt x="7072" y="40842"/>
                </a:cubicBezTo>
                <a:cubicBezTo>
                  <a:pt x="6958" y="40910"/>
                  <a:pt x="7413" y="41160"/>
                  <a:pt x="7300" y="41228"/>
                </a:cubicBezTo>
                <a:cubicBezTo>
                  <a:pt x="7209" y="41115"/>
                  <a:pt x="7231" y="41319"/>
                  <a:pt x="7300" y="41365"/>
                </a:cubicBezTo>
                <a:cubicBezTo>
                  <a:pt x="7368" y="41410"/>
                  <a:pt x="7413" y="41274"/>
                  <a:pt x="7391" y="41274"/>
                </a:cubicBezTo>
                <a:cubicBezTo>
                  <a:pt x="7572" y="41365"/>
                  <a:pt x="7459" y="41524"/>
                  <a:pt x="7732" y="41683"/>
                </a:cubicBezTo>
                <a:cubicBezTo>
                  <a:pt x="7663" y="41751"/>
                  <a:pt x="7572" y="41660"/>
                  <a:pt x="7504" y="41638"/>
                </a:cubicBezTo>
                <a:cubicBezTo>
                  <a:pt x="7777" y="42047"/>
                  <a:pt x="7868" y="41729"/>
                  <a:pt x="8095" y="41911"/>
                </a:cubicBezTo>
                <a:cubicBezTo>
                  <a:pt x="8186" y="42115"/>
                  <a:pt x="7936" y="41933"/>
                  <a:pt x="8073" y="42092"/>
                </a:cubicBezTo>
                <a:cubicBezTo>
                  <a:pt x="8255" y="42183"/>
                  <a:pt x="8459" y="42274"/>
                  <a:pt x="8619" y="42547"/>
                </a:cubicBezTo>
                <a:cubicBezTo>
                  <a:pt x="8528" y="42479"/>
                  <a:pt x="8459" y="42411"/>
                  <a:pt x="8414" y="42502"/>
                </a:cubicBezTo>
                <a:cubicBezTo>
                  <a:pt x="8550" y="42615"/>
                  <a:pt x="8505" y="42661"/>
                  <a:pt x="8550" y="42752"/>
                </a:cubicBezTo>
                <a:cubicBezTo>
                  <a:pt x="8846" y="43070"/>
                  <a:pt x="9005" y="43048"/>
                  <a:pt x="9301" y="43320"/>
                </a:cubicBezTo>
                <a:cubicBezTo>
                  <a:pt x="9278" y="43411"/>
                  <a:pt x="9119" y="43320"/>
                  <a:pt x="9210" y="43434"/>
                </a:cubicBezTo>
                <a:cubicBezTo>
                  <a:pt x="9505" y="43684"/>
                  <a:pt x="9710" y="43661"/>
                  <a:pt x="10028" y="43934"/>
                </a:cubicBezTo>
                <a:cubicBezTo>
                  <a:pt x="10074" y="44116"/>
                  <a:pt x="10415" y="44389"/>
                  <a:pt x="10483" y="44571"/>
                </a:cubicBezTo>
                <a:cubicBezTo>
                  <a:pt x="10347" y="44457"/>
                  <a:pt x="10233" y="44366"/>
                  <a:pt x="10142" y="44389"/>
                </a:cubicBezTo>
                <a:cubicBezTo>
                  <a:pt x="10210" y="44571"/>
                  <a:pt x="10574" y="44844"/>
                  <a:pt x="10802" y="45071"/>
                </a:cubicBezTo>
                <a:cubicBezTo>
                  <a:pt x="10893" y="45208"/>
                  <a:pt x="10802" y="45276"/>
                  <a:pt x="10983" y="45435"/>
                </a:cubicBezTo>
                <a:cubicBezTo>
                  <a:pt x="11074" y="45390"/>
                  <a:pt x="10983" y="45276"/>
                  <a:pt x="11052" y="45231"/>
                </a:cubicBezTo>
                <a:cubicBezTo>
                  <a:pt x="11325" y="45481"/>
                  <a:pt x="11416" y="45685"/>
                  <a:pt x="11575" y="45913"/>
                </a:cubicBezTo>
                <a:cubicBezTo>
                  <a:pt x="11825" y="46049"/>
                  <a:pt x="12166" y="46436"/>
                  <a:pt x="12348" y="46777"/>
                </a:cubicBezTo>
                <a:cubicBezTo>
                  <a:pt x="12894" y="47209"/>
                  <a:pt x="13530" y="47709"/>
                  <a:pt x="13735" y="48073"/>
                </a:cubicBezTo>
                <a:cubicBezTo>
                  <a:pt x="13803" y="47959"/>
                  <a:pt x="13962" y="48119"/>
                  <a:pt x="14099" y="48232"/>
                </a:cubicBezTo>
                <a:cubicBezTo>
                  <a:pt x="14235" y="48528"/>
                  <a:pt x="14508" y="48619"/>
                  <a:pt x="14713" y="48983"/>
                </a:cubicBezTo>
                <a:cubicBezTo>
                  <a:pt x="14554" y="48596"/>
                  <a:pt x="15077" y="49346"/>
                  <a:pt x="15099" y="49096"/>
                </a:cubicBezTo>
                <a:cubicBezTo>
                  <a:pt x="14986" y="48755"/>
                  <a:pt x="14554" y="48642"/>
                  <a:pt x="14303" y="48414"/>
                </a:cubicBezTo>
                <a:cubicBezTo>
                  <a:pt x="14349" y="48164"/>
                  <a:pt x="13849" y="48050"/>
                  <a:pt x="13849" y="47800"/>
                </a:cubicBezTo>
                <a:cubicBezTo>
                  <a:pt x="14076" y="48073"/>
                  <a:pt x="14122" y="47891"/>
                  <a:pt x="14326" y="48119"/>
                </a:cubicBezTo>
                <a:cubicBezTo>
                  <a:pt x="14258" y="48187"/>
                  <a:pt x="14281" y="48278"/>
                  <a:pt x="14440" y="48414"/>
                </a:cubicBezTo>
                <a:cubicBezTo>
                  <a:pt x="14508" y="48346"/>
                  <a:pt x="14190" y="47959"/>
                  <a:pt x="14463" y="48119"/>
                </a:cubicBezTo>
                <a:cubicBezTo>
                  <a:pt x="14417" y="48209"/>
                  <a:pt x="14781" y="48414"/>
                  <a:pt x="14804" y="48300"/>
                </a:cubicBezTo>
                <a:cubicBezTo>
                  <a:pt x="14645" y="48119"/>
                  <a:pt x="14804" y="47891"/>
                  <a:pt x="14986" y="47937"/>
                </a:cubicBezTo>
                <a:cubicBezTo>
                  <a:pt x="15259" y="48255"/>
                  <a:pt x="15531" y="48482"/>
                  <a:pt x="15713" y="48710"/>
                </a:cubicBezTo>
                <a:cubicBezTo>
                  <a:pt x="15759" y="48732"/>
                  <a:pt x="15668" y="48755"/>
                  <a:pt x="15736" y="48846"/>
                </a:cubicBezTo>
                <a:cubicBezTo>
                  <a:pt x="15782" y="48892"/>
                  <a:pt x="16100" y="49051"/>
                  <a:pt x="15964" y="49142"/>
                </a:cubicBezTo>
                <a:cubicBezTo>
                  <a:pt x="15759" y="49074"/>
                  <a:pt x="15600" y="48642"/>
                  <a:pt x="15350" y="48687"/>
                </a:cubicBezTo>
                <a:cubicBezTo>
                  <a:pt x="15327" y="48755"/>
                  <a:pt x="15236" y="48937"/>
                  <a:pt x="15418" y="49187"/>
                </a:cubicBezTo>
                <a:cubicBezTo>
                  <a:pt x="15281" y="49096"/>
                  <a:pt x="15190" y="49096"/>
                  <a:pt x="15145" y="49210"/>
                </a:cubicBezTo>
                <a:cubicBezTo>
                  <a:pt x="15213" y="49278"/>
                  <a:pt x="15213" y="49301"/>
                  <a:pt x="15259" y="49369"/>
                </a:cubicBezTo>
                <a:cubicBezTo>
                  <a:pt x="15463" y="49619"/>
                  <a:pt x="15577" y="49574"/>
                  <a:pt x="15782" y="49779"/>
                </a:cubicBezTo>
                <a:cubicBezTo>
                  <a:pt x="15691" y="49983"/>
                  <a:pt x="16168" y="50074"/>
                  <a:pt x="16032" y="50211"/>
                </a:cubicBezTo>
                <a:cubicBezTo>
                  <a:pt x="15759" y="50165"/>
                  <a:pt x="15577" y="49733"/>
                  <a:pt x="15350" y="49528"/>
                </a:cubicBezTo>
                <a:cubicBezTo>
                  <a:pt x="15281" y="49642"/>
                  <a:pt x="15577" y="49847"/>
                  <a:pt x="15509" y="49938"/>
                </a:cubicBezTo>
                <a:cubicBezTo>
                  <a:pt x="15168" y="49619"/>
                  <a:pt x="14940" y="49346"/>
                  <a:pt x="14736" y="49074"/>
                </a:cubicBezTo>
                <a:cubicBezTo>
                  <a:pt x="14690" y="49119"/>
                  <a:pt x="14804" y="49233"/>
                  <a:pt x="14690" y="49165"/>
                </a:cubicBezTo>
                <a:cubicBezTo>
                  <a:pt x="13849" y="48096"/>
                  <a:pt x="12280" y="47050"/>
                  <a:pt x="11234" y="45731"/>
                </a:cubicBezTo>
                <a:cubicBezTo>
                  <a:pt x="11302" y="45799"/>
                  <a:pt x="11370" y="45754"/>
                  <a:pt x="11302" y="45663"/>
                </a:cubicBezTo>
                <a:cubicBezTo>
                  <a:pt x="11165" y="45663"/>
                  <a:pt x="10961" y="45390"/>
                  <a:pt x="10847" y="45435"/>
                </a:cubicBezTo>
                <a:cubicBezTo>
                  <a:pt x="10802" y="45140"/>
                  <a:pt x="10369" y="45026"/>
                  <a:pt x="10119" y="44821"/>
                </a:cubicBezTo>
                <a:cubicBezTo>
                  <a:pt x="9983" y="44708"/>
                  <a:pt x="9892" y="44548"/>
                  <a:pt x="9756" y="44389"/>
                </a:cubicBezTo>
                <a:cubicBezTo>
                  <a:pt x="9642" y="44298"/>
                  <a:pt x="9483" y="44230"/>
                  <a:pt x="9369" y="44116"/>
                </a:cubicBezTo>
                <a:cubicBezTo>
                  <a:pt x="8528" y="43298"/>
                  <a:pt x="7550" y="42411"/>
                  <a:pt x="6708" y="41478"/>
                </a:cubicBezTo>
                <a:cubicBezTo>
                  <a:pt x="5867" y="40569"/>
                  <a:pt x="5208" y="39637"/>
                  <a:pt x="4821" y="38818"/>
                </a:cubicBezTo>
                <a:cubicBezTo>
                  <a:pt x="4912" y="38636"/>
                  <a:pt x="4957" y="39045"/>
                  <a:pt x="5048" y="38954"/>
                </a:cubicBezTo>
                <a:cubicBezTo>
                  <a:pt x="4935" y="38681"/>
                  <a:pt x="4571" y="38522"/>
                  <a:pt x="4730" y="38272"/>
                </a:cubicBezTo>
                <a:cubicBezTo>
                  <a:pt x="4844" y="38454"/>
                  <a:pt x="4912" y="38500"/>
                  <a:pt x="4957" y="38568"/>
                </a:cubicBezTo>
                <a:cubicBezTo>
                  <a:pt x="5003" y="38431"/>
                  <a:pt x="4821" y="38363"/>
                  <a:pt x="4775" y="38113"/>
                </a:cubicBezTo>
                <a:cubicBezTo>
                  <a:pt x="4662" y="38272"/>
                  <a:pt x="4662" y="38090"/>
                  <a:pt x="4480" y="38136"/>
                </a:cubicBezTo>
                <a:cubicBezTo>
                  <a:pt x="4525" y="38454"/>
                  <a:pt x="4730" y="38863"/>
                  <a:pt x="4935" y="39295"/>
                </a:cubicBezTo>
                <a:cubicBezTo>
                  <a:pt x="5094" y="39591"/>
                  <a:pt x="5412" y="39909"/>
                  <a:pt x="5344" y="40114"/>
                </a:cubicBezTo>
                <a:cubicBezTo>
                  <a:pt x="5139" y="39796"/>
                  <a:pt x="4684" y="39023"/>
                  <a:pt x="4480" y="38636"/>
                </a:cubicBezTo>
                <a:cubicBezTo>
                  <a:pt x="4571" y="38454"/>
                  <a:pt x="4366" y="38181"/>
                  <a:pt x="4321" y="38090"/>
                </a:cubicBezTo>
                <a:cubicBezTo>
                  <a:pt x="4184" y="37613"/>
                  <a:pt x="4093" y="37112"/>
                  <a:pt x="4093" y="36635"/>
                </a:cubicBezTo>
                <a:cubicBezTo>
                  <a:pt x="4093" y="36157"/>
                  <a:pt x="4184" y="35680"/>
                  <a:pt x="4298" y="35293"/>
                </a:cubicBezTo>
                <a:cubicBezTo>
                  <a:pt x="4321" y="35316"/>
                  <a:pt x="4298" y="35680"/>
                  <a:pt x="4366" y="35452"/>
                </a:cubicBezTo>
                <a:cubicBezTo>
                  <a:pt x="4434" y="35180"/>
                  <a:pt x="4252" y="35157"/>
                  <a:pt x="4275" y="34929"/>
                </a:cubicBezTo>
                <a:cubicBezTo>
                  <a:pt x="4434" y="34747"/>
                  <a:pt x="4343" y="35134"/>
                  <a:pt x="4548" y="35066"/>
                </a:cubicBezTo>
                <a:cubicBezTo>
                  <a:pt x="4480" y="34884"/>
                  <a:pt x="4571" y="34520"/>
                  <a:pt x="4343" y="34679"/>
                </a:cubicBezTo>
                <a:cubicBezTo>
                  <a:pt x="4412" y="34429"/>
                  <a:pt x="4366" y="34020"/>
                  <a:pt x="4571" y="33997"/>
                </a:cubicBezTo>
                <a:cubicBezTo>
                  <a:pt x="4480" y="34247"/>
                  <a:pt x="4457" y="34429"/>
                  <a:pt x="4525" y="34543"/>
                </a:cubicBezTo>
                <a:cubicBezTo>
                  <a:pt x="4662" y="34452"/>
                  <a:pt x="4935" y="33815"/>
                  <a:pt x="4662" y="33815"/>
                </a:cubicBezTo>
                <a:cubicBezTo>
                  <a:pt x="4707" y="33519"/>
                  <a:pt x="4844" y="33656"/>
                  <a:pt x="4912" y="33497"/>
                </a:cubicBezTo>
                <a:cubicBezTo>
                  <a:pt x="4821" y="33133"/>
                  <a:pt x="4684" y="33656"/>
                  <a:pt x="4571" y="33792"/>
                </a:cubicBezTo>
                <a:cubicBezTo>
                  <a:pt x="4525" y="33565"/>
                  <a:pt x="4616" y="33201"/>
                  <a:pt x="4753" y="32769"/>
                </a:cubicBezTo>
                <a:cubicBezTo>
                  <a:pt x="4957" y="32746"/>
                  <a:pt x="4662" y="33269"/>
                  <a:pt x="4889" y="33201"/>
                </a:cubicBezTo>
                <a:cubicBezTo>
                  <a:pt x="4957" y="32542"/>
                  <a:pt x="5208" y="32451"/>
                  <a:pt x="5435" y="31950"/>
                </a:cubicBezTo>
                <a:cubicBezTo>
                  <a:pt x="5117" y="32064"/>
                  <a:pt x="5594" y="31268"/>
                  <a:pt x="5298" y="31336"/>
                </a:cubicBezTo>
                <a:cubicBezTo>
                  <a:pt x="5298" y="31678"/>
                  <a:pt x="5048" y="31950"/>
                  <a:pt x="5094" y="32269"/>
                </a:cubicBezTo>
                <a:cubicBezTo>
                  <a:pt x="5139" y="32155"/>
                  <a:pt x="5162" y="31996"/>
                  <a:pt x="5208" y="31996"/>
                </a:cubicBezTo>
                <a:cubicBezTo>
                  <a:pt x="5185" y="32087"/>
                  <a:pt x="5230" y="32132"/>
                  <a:pt x="5208" y="32201"/>
                </a:cubicBezTo>
                <a:cubicBezTo>
                  <a:pt x="5162" y="32405"/>
                  <a:pt x="5117" y="32269"/>
                  <a:pt x="5071" y="32360"/>
                </a:cubicBezTo>
                <a:cubicBezTo>
                  <a:pt x="4980" y="32496"/>
                  <a:pt x="4912" y="32724"/>
                  <a:pt x="4889" y="32496"/>
                </a:cubicBezTo>
                <a:cubicBezTo>
                  <a:pt x="4775" y="32382"/>
                  <a:pt x="5026" y="32405"/>
                  <a:pt x="5026" y="32155"/>
                </a:cubicBezTo>
                <a:cubicBezTo>
                  <a:pt x="5094" y="31678"/>
                  <a:pt x="5208" y="31018"/>
                  <a:pt x="5458" y="30791"/>
                </a:cubicBezTo>
                <a:cubicBezTo>
                  <a:pt x="5458" y="30927"/>
                  <a:pt x="5276" y="31245"/>
                  <a:pt x="5367" y="31268"/>
                </a:cubicBezTo>
                <a:cubicBezTo>
                  <a:pt x="5435" y="31268"/>
                  <a:pt x="5503" y="31314"/>
                  <a:pt x="5549" y="31200"/>
                </a:cubicBezTo>
                <a:cubicBezTo>
                  <a:pt x="5367" y="31223"/>
                  <a:pt x="5480" y="30904"/>
                  <a:pt x="5549" y="30609"/>
                </a:cubicBezTo>
                <a:cubicBezTo>
                  <a:pt x="5503" y="30609"/>
                  <a:pt x="5458" y="30722"/>
                  <a:pt x="5389" y="30677"/>
                </a:cubicBezTo>
                <a:cubicBezTo>
                  <a:pt x="5549" y="30177"/>
                  <a:pt x="5662" y="29722"/>
                  <a:pt x="5753" y="29381"/>
                </a:cubicBezTo>
                <a:cubicBezTo>
                  <a:pt x="5844" y="29017"/>
                  <a:pt x="5890" y="28972"/>
                  <a:pt x="5958" y="28653"/>
                </a:cubicBezTo>
                <a:cubicBezTo>
                  <a:pt x="6003" y="28426"/>
                  <a:pt x="6163" y="28130"/>
                  <a:pt x="6185" y="28039"/>
                </a:cubicBezTo>
                <a:cubicBezTo>
                  <a:pt x="6185" y="28016"/>
                  <a:pt x="6140" y="27857"/>
                  <a:pt x="6163" y="27721"/>
                </a:cubicBezTo>
                <a:cubicBezTo>
                  <a:pt x="6231" y="27311"/>
                  <a:pt x="6367" y="27039"/>
                  <a:pt x="6413" y="26811"/>
                </a:cubicBezTo>
                <a:cubicBezTo>
                  <a:pt x="6481" y="26607"/>
                  <a:pt x="6458" y="26447"/>
                  <a:pt x="6526" y="26243"/>
                </a:cubicBezTo>
                <a:cubicBezTo>
                  <a:pt x="6572" y="26129"/>
                  <a:pt x="6663" y="26038"/>
                  <a:pt x="6731" y="25902"/>
                </a:cubicBezTo>
                <a:cubicBezTo>
                  <a:pt x="6754" y="25811"/>
                  <a:pt x="6708" y="25765"/>
                  <a:pt x="6754" y="25629"/>
                </a:cubicBezTo>
                <a:cubicBezTo>
                  <a:pt x="6799" y="25515"/>
                  <a:pt x="6913" y="25470"/>
                  <a:pt x="6913" y="25379"/>
                </a:cubicBezTo>
                <a:cubicBezTo>
                  <a:pt x="6936" y="25333"/>
                  <a:pt x="6890" y="25128"/>
                  <a:pt x="6845" y="25151"/>
                </a:cubicBezTo>
                <a:cubicBezTo>
                  <a:pt x="6686" y="25515"/>
                  <a:pt x="6731" y="25765"/>
                  <a:pt x="6481" y="25856"/>
                </a:cubicBezTo>
                <a:cubicBezTo>
                  <a:pt x="6413" y="26561"/>
                  <a:pt x="6094" y="26857"/>
                  <a:pt x="6026" y="27493"/>
                </a:cubicBezTo>
                <a:cubicBezTo>
                  <a:pt x="5958" y="27539"/>
                  <a:pt x="5890" y="27562"/>
                  <a:pt x="5844" y="27653"/>
                </a:cubicBezTo>
                <a:cubicBezTo>
                  <a:pt x="5958" y="28062"/>
                  <a:pt x="5503" y="29017"/>
                  <a:pt x="5344" y="29585"/>
                </a:cubicBezTo>
                <a:cubicBezTo>
                  <a:pt x="5298" y="29813"/>
                  <a:pt x="5298" y="30063"/>
                  <a:pt x="5253" y="30245"/>
                </a:cubicBezTo>
                <a:cubicBezTo>
                  <a:pt x="5117" y="30904"/>
                  <a:pt x="4821" y="31518"/>
                  <a:pt x="4775" y="31996"/>
                </a:cubicBezTo>
                <a:cubicBezTo>
                  <a:pt x="4707" y="32110"/>
                  <a:pt x="4594" y="31950"/>
                  <a:pt x="4548" y="32132"/>
                </a:cubicBezTo>
                <a:cubicBezTo>
                  <a:pt x="4412" y="32496"/>
                  <a:pt x="4571" y="32564"/>
                  <a:pt x="4412" y="32974"/>
                </a:cubicBezTo>
                <a:cubicBezTo>
                  <a:pt x="4275" y="33110"/>
                  <a:pt x="4252" y="32792"/>
                  <a:pt x="4139" y="33201"/>
                </a:cubicBezTo>
                <a:cubicBezTo>
                  <a:pt x="4321" y="33156"/>
                  <a:pt x="4298" y="33338"/>
                  <a:pt x="4321" y="33451"/>
                </a:cubicBezTo>
                <a:cubicBezTo>
                  <a:pt x="4161" y="33838"/>
                  <a:pt x="4207" y="33838"/>
                  <a:pt x="4071" y="34156"/>
                </a:cubicBezTo>
                <a:cubicBezTo>
                  <a:pt x="4184" y="34634"/>
                  <a:pt x="3843" y="34998"/>
                  <a:pt x="3775" y="35543"/>
                </a:cubicBezTo>
                <a:cubicBezTo>
                  <a:pt x="3707" y="35543"/>
                  <a:pt x="3638" y="35521"/>
                  <a:pt x="3616" y="35612"/>
                </a:cubicBezTo>
                <a:cubicBezTo>
                  <a:pt x="3729" y="35612"/>
                  <a:pt x="3707" y="35748"/>
                  <a:pt x="3752" y="35793"/>
                </a:cubicBezTo>
                <a:cubicBezTo>
                  <a:pt x="3684" y="36316"/>
                  <a:pt x="3616" y="36680"/>
                  <a:pt x="3638" y="37112"/>
                </a:cubicBezTo>
                <a:cubicBezTo>
                  <a:pt x="3684" y="37249"/>
                  <a:pt x="3729" y="37181"/>
                  <a:pt x="3752" y="37340"/>
                </a:cubicBezTo>
                <a:cubicBezTo>
                  <a:pt x="3820" y="37681"/>
                  <a:pt x="3843" y="38181"/>
                  <a:pt x="4048" y="38727"/>
                </a:cubicBezTo>
                <a:cubicBezTo>
                  <a:pt x="4093" y="38818"/>
                  <a:pt x="4139" y="38818"/>
                  <a:pt x="4184" y="38932"/>
                </a:cubicBezTo>
                <a:cubicBezTo>
                  <a:pt x="4412" y="39523"/>
                  <a:pt x="4775" y="40205"/>
                  <a:pt x="5139" y="40705"/>
                </a:cubicBezTo>
                <a:cubicBezTo>
                  <a:pt x="5230" y="40842"/>
                  <a:pt x="5298" y="40842"/>
                  <a:pt x="5389" y="40955"/>
                </a:cubicBezTo>
                <a:cubicBezTo>
                  <a:pt x="5503" y="41115"/>
                  <a:pt x="5571" y="41365"/>
                  <a:pt x="5708" y="41524"/>
                </a:cubicBezTo>
                <a:cubicBezTo>
                  <a:pt x="5890" y="41706"/>
                  <a:pt x="6163" y="41956"/>
                  <a:pt x="6208" y="42161"/>
                </a:cubicBezTo>
                <a:cubicBezTo>
                  <a:pt x="6299" y="42229"/>
                  <a:pt x="6390" y="42274"/>
                  <a:pt x="6481" y="42297"/>
                </a:cubicBezTo>
                <a:cubicBezTo>
                  <a:pt x="6595" y="42434"/>
                  <a:pt x="6617" y="42570"/>
                  <a:pt x="6731" y="42706"/>
                </a:cubicBezTo>
                <a:cubicBezTo>
                  <a:pt x="6958" y="42979"/>
                  <a:pt x="7459" y="43366"/>
                  <a:pt x="7754" y="43639"/>
                </a:cubicBezTo>
                <a:cubicBezTo>
                  <a:pt x="7845" y="43707"/>
                  <a:pt x="7891" y="43843"/>
                  <a:pt x="7936" y="43866"/>
                </a:cubicBezTo>
                <a:cubicBezTo>
                  <a:pt x="8005" y="43912"/>
                  <a:pt x="8050" y="43866"/>
                  <a:pt x="8209" y="44003"/>
                </a:cubicBezTo>
                <a:cubicBezTo>
                  <a:pt x="8346" y="44116"/>
                  <a:pt x="8323" y="44185"/>
                  <a:pt x="8437" y="44298"/>
                </a:cubicBezTo>
                <a:cubicBezTo>
                  <a:pt x="8482" y="44321"/>
                  <a:pt x="8641" y="44389"/>
                  <a:pt x="8755" y="44503"/>
                </a:cubicBezTo>
                <a:cubicBezTo>
                  <a:pt x="9051" y="44821"/>
                  <a:pt x="9528" y="45458"/>
                  <a:pt x="9733" y="45708"/>
                </a:cubicBezTo>
                <a:cubicBezTo>
                  <a:pt x="10006" y="45731"/>
                  <a:pt x="9960" y="45913"/>
                  <a:pt x="10074" y="46026"/>
                </a:cubicBezTo>
                <a:cubicBezTo>
                  <a:pt x="10119" y="46049"/>
                  <a:pt x="10256" y="46072"/>
                  <a:pt x="10347" y="46140"/>
                </a:cubicBezTo>
                <a:cubicBezTo>
                  <a:pt x="10779" y="46459"/>
                  <a:pt x="10961" y="46822"/>
                  <a:pt x="11120" y="47004"/>
                </a:cubicBezTo>
                <a:cubicBezTo>
                  <a:pt x="11234" y="47118"/>
                  <a:pt x="11370" y="47163"/>
                  <a:pt x="11506" y="47277"/>
                </a:cubicBezTo>
                <a:cubicBezTo>
                  <a:pt x="11779" y="47550"/>
                  <a:pt x="11848" y="47732"/>
                  <a:pt x="12120" y="47868"/>
                </a:cubicBezTo>
                <a:cubicBezTo>
                  <a:pt x="12302" y="48073"/>
                  <a:pt x="12348" y="48232"/>
                  <a:pt x="12530" y="48437"/>
                </a:cubicBezTo>
                <a:cubicBezTo>
                  <a:pt x="12507" y="48369"/>
                  <a:pt x="12507" y="48119"/>
                  <a:pt x="12689" y="48255"/>
                </a:cubicBezTo>
                <a:cubicBezTo>
                  <a:pt x="12825" y="48437"/>
                  <a:pt x="12575" y="48505"/>
                  <a:pt x="12894" y="48732"/>
                </a:cubicBezTo>
                <a:cubicBezTo>
                  <a:pt x="12916" y="48664"/>
                  <a:pt x="12848" y="48551"/>
                  <a:pt x="12848" y="48482"/>
                </a:cubicBezTo>
                <a:cubicBezTo>
                  <a:pt x="13508" y="49051"/>
                  <a:pt x="13826" y="49483"/>
                  <a:pt x="14372" y="49915"/>
                </a:cubicBezTo>
                <a:cubicBezTo>
                  <a:pt x="14349" y="50006"/>
                  <a:pt x="14235" y="49892"/>
                  <a:pt x="14144" y="49892"/>
                </a:cubicBezTo>
                <a:cubicBezTo>
                  <a:pt x="14485" y="50074"/>
                  <a:pt x="14736" y="50370"/>
                  <a:pt x="15054" y="50734"/>
                </a:cubicBezTo>
                <a:cubicBezTo>
                  <a:pt x="15622" y="51029"/>
                  <a:pt x="15918" y="51530"/>
                  <a:pt x="16236" y="51848"/>
                </a:cubicBezTo>
                <a:cubicBezTo>
                  <a:pt x="16737" y="52416"/>
                  <a:pt x="17760" y="53326"/>
                  <a:pt x="18101" y="53599"/>
                </a:cubicBezTo>
                <a:cubicBezTo>
                  <a:pt x="18374" y="53826"/>
                  <a:pt x="18533" y="54076"/>
                  <a:pt x="18761" y="54281"/>
                </a:cubicBezTo>
                <a:cubicBezTo>
                  <a:pt x="19193" y="54690"/>
                  <a:pt x="19670" y="55077"/>
                  <a:pt x="19898" y="55304"/>
                </a:cubicBezTo>
                <a:cubicBezTo>
                  <a:pt x="19988" y="55373"/>
                  <a:pt x="19966" y="55418"/>
                  <a:pt x="20079" y="55532"/>
                </a:cubicBezTo>
                <a:cubicBezTo>
                  <a:pt x="20648" y="56009"/>
                  <a:pt x="21080" y="56441"/>
                  <a:pt x="21603" y="56964"/>
                </a:cubicBezTo>
                <a:cubicBezTo>
                  <a:pt x="22399" y="57715"/>
                  <a:pt x="23195" y="58420"/>
                  <a:pt x="24082" y="58920"/>
                </a:cubicBezTo>
                <a:cubicBezTo>
                  <a:pt x="24946" y="59420"/>
                  <a:pt x="25924" y="59716"/>
                  <a:pt x="26970" y="59875"/>
                </a:cubicBezTo>
                <a:cubicBezTo>
                  <a:pt x="28016" y="60057"/>
                  <a:pt x="29130" y="60102"/>
                  <a:pt x="30267" y="60193"/>
                </a:cubicBezTo>
                <a:cubicBezTo>
                  <a:pt x="31381" y="60307"/>
                  <a:pt x="32518" y="60398"/>
                  <a:pt x="33655" y="60489"/>
                </a:cubicBezTo>
                <a:cubicBezTo>
                  <a:pt x="33655" y="60603"/>
                  <a:pt x="33473" y="60625"/>
                  <a:pt x="33541" y="60762"/>
                </a:cubicBezTo>
                <a:cubicBezTo>
                  <a:pt x="33837" y="60785"/>
                  <a:pt x="34133" y="60807"/>
                  <a:pt x="34110" y="60648"/>
                </a:cubicBezTo>
                <a:cubicBezTo>
                  <a:pt x="33792" y="60671"/>
                  <a:pt x="33678" y="60603"/>
                  <a:pt x="33746" y="60444"/>
                </a:cubicBezTo>
                <a:cubicBezTo>
                  <a:pt x="34087" y="60421"/>
                  <a:pt x="34019" y="60580"/>
                  <a:pt x="34315" y="60557"/>
                </a:cubicBezTo>
                <a:cubicBezTo>
                  <a:pt x="34428" y="60421"/>
                  <a:pt x="34951" y="60512"/>
                  <a:pt x="35338" y="60512"/>
                </a:cubicBezTo>
                <a:cubicBezTo>
                  <a:pt x="35361" y="60557"/>
                  <a:pt x="35338" y="60648"/>
                  <a:pt x="35452" y="60648"/>
                </a:cubicBezTo>
                <a:cubicBezTo>
                  <a:pt x="35906" y="60580"/>
                  <a:pt x="36293" y="60989"/>
                  <a:pt x="36111" y="60671"/>
                </a:cubicBezTo>
                <a:cubicBezTo>
                  <a:pt x="36225" y="60625"/>
                  <a:pt x="36384" y="60762"/>
                  <a:pt x="36475" y="60716"/>
                </a:cubicBezTo>
                <a:cubicBezTo>
                  <a:pt x="36498" y="60716"/>
                  <a:pt x="36452" y="60625"/>
                  <a:pt x="36475" y="60625"/>
                </a:cubicBezTo>
                <a:cubicBezTo>
                  <a:pt x="36952" y="60580"/>
                  <a:pt x="37748" y="60603"/>
                  <a:pt x="38453" y="60603"/>
                </a:cubicBezTo>
                <a:cubicBezTo>
                  <a:pt x="38863" y="60603"/>
                  <a:pt x="39431" y="60603"/>
                  <a:pt x="39863" y="60603"/>
                </a:cubicBezTo>
                <a:cubicBezTo>
                  <a:pt x="40000" y="60603"/>
                  <a:pt x="40113" y="60671"/>
                  <a:pt x="40227" y="60694"/>
                </a:cubicBezTo>
                <a:cubicBezTo>
                  <a:pt x="40773" y="60716"/>
                  <a:pt x="41296" y="60535"/>
                  <a:pt x="41728" y="60625"/>
                </a:cubicBezTo>
                <a:cubicBezTo>
                  <a:pt x="41637" y="60762"/>
                  <a:pt x="41273" y="60625"/>
                  <a:pt x="41273" y="60716"/>
                </a:cubicBezTo>
                <a:cubicBezTo>
                  <a:pt x="41205" y="60853"/>
                  <a:pt x="41500" y="60785"/>
                  <a:pt x="41660" y="60762"/>
                </a:cubicBezTo>
                <a:cubicBezTo>
                  <a:pt x="41660" y="60853"/>
                  <a:pt x="41773" y="60876"/>
                  <a:pt x="41955" y="60830"/>
                </a:cubicBezTo>
                <a:cubicBezTo>
                  <a:pt x="41955" y="60967"/>
                  <a:pt x="41796" y="61012"/>
                  <a:pt x="42069" y="61012"/>
                </a:cubicBezTo>
                <a:cubicBezTo>
                  <a:pt x="42387" y="60989"/>
                  <a:pt x="42797" y="60967"/>
                  <a:pt x="42797" y="60785"/>
                </a:cubicBezTo>
                <a:cubicBezTo>
                  <a:pt x="42319" y="60967"/>
                  <a:pt x="41933" y="60876"/>
                  <a:pt x="41842" y="60648"/>
                </a:cubicBezTo>
                <a:cubicBezTo>
                  <a:pt x="42046" y="60512"/>
                  <a:pt x="42456" y="60603"/>
                  <a:pt x="42774" y="60557"/>
                </a:cubicBezTo>
                <a:cubicBezTo>
                  <a:pt x="42933" y="60535"/>
                  <a:pt x="42979" y="60466"/>
                  <a:pt x="43138" y="60466"/>
                </a:cubicBezTo>
                <a:cubicBezTo>
                  <a:pt x="43320" y="60466"/>
                  <a:pt x="43456" y="60557"/>
                  <a:pt x="43615" y="60535"/>
                </a:cubicBezTo>
                <a:cubicBezTo>
                  <a:pt x="43638" y="60535"/>
                  <a:pt x="43729" y="60421"/>
                  <a:pt x="43888" y="60398"/>
                </a:cubicBezTo>
                <a:cubicBezTo>
                  <a:pt x="44116" y="60375"/>
                  <a:pt x="44161" y="60512"/>
                  <a:pt x="44434" y="60353"/>
                </a:cubicBezTo>
                <a:cubicBezTo>
                  <a:pt x="44366" y="60398"/>
                  <a:pt x="44070" y="60421"/>
                  <a:pt x="44070" y="60375"/>
                </a:cubicBezTo>
                <a:cubicBezTo>
                  <a:pt x="44343" y="60284"/>
                  <a:pt x="44593" y="60307"/>
                  <a:pt x="44889" y="60284"/>
                </a:cubicBezTo>
                <a:cubicBezTo>
                  <a:pt x="45457" y="60216"/>
                  <a:pt x="46185" y="59921"/>
                  <a:pt x="46299" y="60125"/>
                </a:cubicBezTo>
                <a:cubicBezTo>
                  <a:pt x="46094" y="60307"/>
                  <a:pt x="45980" y="60148"/>
                  <a:pt x="45753" y="60193"/>
                </a:cubicBezTo>
                <a:cubicBezTo>
                  <a:pt x="45753" y="60262"/>
                  <a:pt x="45594" y="60284"/>
                  <a:pt x="45594" y="60330"/>
                </a:cubicBezTo>
                <a:cubicBezTo>
                  <a:pt x="45867" y="60375"/>
                  <a:pt x="45798" y="60489"/>
                  <a:pt x="45662" y="60648"/>
                </a:cubicBezTo>
                <a:cubicBezTo>
                  <a:pt x="45821" y="60625"/>
                  <a:pt x="46117" y="60512"/>
                  <a:pt x="46048" y="60671"/>
                </a:cubicBezTo>
                <a:cubicBezTo>
                  <a:pt x="45685" y="60694"/>
                  <a:pt x="45253" y="60762"/>
                  <a:pt x="45253" y="60989"/>
                </a:cubicBezTo>
                <a:cubicBezTo>
                  <a:pt x="45344" y="61035"/>
                  <a:pt x="45503" y="61035"/>
                  <a:pt x="45730" y="60967"/>
                </a:cubicBezTo>
                <a:cubicBezTo>
                  <a:pt x="45707" y="60921"/>
                  <a:pt x="45571" y="60944"/>
                  <a:pt x="45525" y="60876"/>
                </a:cubicBezTo>
                <a:cubicBezTo>
                  <a:pt x="45730" y="60807"/>
                  <a:pt x="45889" y="60807"/>
                  <a:pt x="46003" y="60830"/>
                </a:cubicBezTo>
                <a:cubicBezTo>
                  <a:pt x="46071" y="60898"/>
                  <a:pt x="45867" y="60944"/>
                  <a:pt x="45844" y="61012"/>
                </a:cubicBezTo>
                <a:cubicBezTo>
                  <a:pt x="45844" y="61035"/>
                  <a:pt x="45912" y="61103"/>
                  <a:pt x="45889" y="61148"/>
                </a:cubicBezTo>
                <a:cubicBezTo>
                  <a:pt x="45821" y="61217"/>
                  <a:pt x="45457" y="61262"/>
                  <a:pt x="45639" y="61353"/>
                </a:cubicBezTo>
                <a:cubicBezTo>
                  <a:pt x="45321" y="61512"/>
                  <a:pt x="45093" y="61285"/>
                  <a:pt x="45048" y="61399"/>
                </a:cubicBezTo>
                <a:cubicBezTo>
                  <a:pt x="45321" y="61421"/>
                  <a:pt x="45321" y="61558"/>
                  <a:pt x="45389" y="61581"/>
                </a:cubicBezTo>
                <a:cubicBezTo>
                  <a:pt x="45776" y="61581"/>
                  <a:pt x="45548" y="61421"/>
                  <a:pt x="45730" y="61376"/>
                </a:cubicBezTo>
                <a:cubicBezTo>
                  <a:pt x="45889" y="61399"/>
                  <a:pt x="45798" y="61603"/>
                  <a:pt x="46162" y="61467"/>
                </a:cubicBezTo>
                <a:cubicBezTo>
                  <a:pt x="46230" y="61262"/>
                  <a:pt x="45821" y="61444"/>
                  <a:pt x="45912" y="61239"/>
                </a:cubicBezTo>
                <a:cubicBezTo>
                  <a:pt x="46253" y="61103"/>
                  <a:pt x="46230" y="61262"/>
                  <a:pt x="46412" y="61262"/>
                </a:cubicBezTo>
                <a:cubicBezTo>
                  <a:pt x="46571" y="61126"/>
                  <a:pt x="46412" y="60989"/>
                  <a:pt x="46321" y="60898"/>
                </a:cubicBezTo>
                <a:cubicBezTo>
                  <a:pt x="46435" y="60876"/>
                  <a:pt x="46526" y="60830"/>
                  <a:pt x="46480" y="60762"/>
                </a:cubicBezTo>
                <a:cubicBezTo>
                  <a:pt x="46776" y="60648"/>
                  <a:pt x="46844" y="60716"/>
                  <a:pt x="46981" y="60739"/>
                </a:cubicBezTo>
                <a:cubicBezTo>
                  <a:pt x="47185" y="60557"/>
                  <a:pt x="46685" y="60694"/>
                  <a:pt x="46913" y="60512"/>
                </a:cubicBezTo>
                <a:cubicBezTo>
                  <a:pt x="47390" y="60421"/>
                  <a:pt x="47413" y="60284"/>
                  <a:pt x="47208" y="60171"/>
                </a:cubicBezTo>
                <a:cubicBezTo>
                  <a:pt x="47527" y="60057"/>
                  <a:pt x="47617" y="60148"/>
                  <a:pt x="47799" y="60148"/>
                </a:cubicBezTo>
                <a:cubicBezTo>
                  <a:pt x="47754" y="60057"/>
                  <a:pt x="48118" y="60057"/>
                  <a:pt x="48231" y="59966"/>
                </a:cubicBezTo>
                <a:cubicBezTo>
                  <a:pt x="48368" y="60080"/>
                  <a:pt x="47959" y="60148"/>
                  <a:pt x="48027" y="60239"/>
                </a:cubicBezTo>
                <a:cubicBezTo>
                  <a:pt x="48300" y="60148"/>
                  <a:pt x="48186" y="60444"/>
                  <a:pt x="48459" y="60353"/>
                </a:cubicBezTo>
                <a:cubicBezTo>
                  <a:pt x="48368" y="60216"/>
                  <a:pt x="48459" y="60125"/>
                  <a:pt x="48436" y="59989"/>
                </a:cubicBezTo>
                <a:cubicBezTo>
                  <a:pt x="48664" y="59875"/>
                  <a:pt x="48914" y="60034"/>
                  <a:pt x="49005" y="59852"/>
                </a:cubicBezTo>
                <a:cubicBezTo>
                  <a:pt x="48800" y="59898"/>
                  <a:pt x="48664" y="59761"/>
                  <a:pt x="48800" y="59625"/>
                </a:cubicBezTo>
                <a:cubicBezTo>
                  <a:pt x="48550" y="59716"/>
                  <a:pt x="48504" y="59716"/>
                  <a:pt x="48595" y="59602"/>
                </a:cubicBezTo>
                <a:cubicBezTo>
                  <a:pt x="48595" y="59443"/>
                  <a:pt x="48754" y="59625"/>
                  <a:pt x="48868" y="59557"/>
                </a:cubicBezTo>
                <a:cubicBezTo>
                  <a:pt x="48823" y="59466"/>
                  <a:pt x="48891" y="59375"/>
                  <a:pt x="49096" y="59329"/>
                </a:cubicBezTo>
                <a:cubicBezTo>
                  <a:pt x="49118" y="59398"/>
                  <a:pt x="49164" y="59443"/>
                  <a:pt x="49255" y="59466"/>
                </a:cubicBezTo>
                <a:cubicBezTo>
                  <a:pt x="49118" y="59511"/>
                  <a:pt x="48914" y="59557"/>
                  <a:pt x="48914" y="59625"/>
                </a:cubicBezTo>
                <a:cubicBezTo>
                  <a:pt x="49118" y="59670"/>
                  <a:pt x="49505" y="59716"/>
                  <a:pt x="49755" y="59466"/>
                </a:cubicBezTo>
                <a:cubicBezTo>
                  <a:pt x="49914" y="59648"/>
                  <a:pt x="49528" y="59784"/>
                  <a:pt x="49664" y="59966"/>
                </a:cubicBezTo>
                <a:cubicBezTo>
                  <a:pt x="49118" y="60102"/>
                  <a:pt x="49300" y="60307"/>
                  <a:pt x="48800" y="60421"/>
                </a:cubicBezTo>
                <a:cubicBezTo>
                  <a:pt x="48664" y="60444"/>
                  <a:pt x="48732" y="60262"/>
                  <a:pt x="48550" y="60307"/>
                </a:cubicBezTo>
                <a:cubicBezTo>
                  <a:pt x="48322" y="60444"/>
                  <a:pt x="48095" y="60580"/>
                  <a:pt x="47754" y="60671"/>
                </a:cubicBezTo>
                <a:cubicBezTo>
                  <a:pt x="47504" y="60830"/>
                  <a:pt x="47777" y="61103"/>
                  <a:pt x="47208" y="61217"/>
                </a:cubicBezTo>
                <a:cubicBezTo>
                  <a:pt x="47026" y="61103"/>
                  <a:pt x="47549" y="60898"/>
                  <a:pt x="47231" y="60921"/>
                </a:cubicBezTo>
                <a:cubicBezTo>
                  <a:pt x="47072" y="61012"/>
                  <a:pt x="46890" y="61103"/>
                  <a:pt x="46913" y="61239"/>
                </a:cubicBezTo>
                <a:cubicBezTo>
                  <a:pt x="46662" y="61308"/>
                  <a:pt x="46344" y="61353"/>
                  <a:pt x="46367" y="61467"/>
                </a:cubicBezTo>
                <a:cubicBezTo>
                  <a:pt x="46776" y="61376"/>
                  <a:pt x="46867" y="61285"/>
                  <a:pt x="47140" y="61330"/>
                </a:cubicBezTo>
                <a:cubicBezTo>
                  <a:pt x="46617" y="61444"/>
                  <a:pt x="46048" y="61626"/>
                  <a:pt x="45616" y="61694"/>
                </a:cubicBezTo>
                <a:cubicBezTo>
                  <a:pt x="45457" y="61717"/>
                  <a:pt x="45434" y="61672"/>
                  <a:pt x="45207" y="61672"/>
                </a:cubicBezTo>
                <a:cubicBezTo>
                  <a:pt x="45207" y="61672"/>
                  <a:pt x="44843" y="61785"/>
                  <a:pt x="44911" y="61672"/>
                </a:cubicBezTo>
                <a:cubicBezTo>
                  <a:pt x="44980" y="61603"/>
                  <a:pt x="45253" y="61603"/>
                  <a:pt x="45162" y="61490"/>
                </a:cubicBezTo>
                <a:cubicBezTo>
                  <a:pt x="45071" y="61512"/>
                  <a:pt x="45048" y="61467"/>
                  <a:pt x="44957" y="61467"/>
                </a:cubicBezTo>
                <a:cubicBezTo>
                  <a:pt x="44730" y="61535"/>
                  <a:pt x="44820" y="61672"/>
                  <a:pt x="44502" y="61694"/>
                </a:cubicBezTo>
                <a:cubicBezTo>
                  <a:pt x="44434" y="61535"/>
                  <a:pt x="44775" y="61512"/>
                  <a:pt x="44843" y="61399"/>
                </a:cubicBezTo>
                <a:cubicBezTo>
                  <a:pt x="44593" y="61353"/>
                  <a:pt x="44320" y="61444"/>
                  <a:pt x="44207" y="61603"/>
                </a:cubicBezTo>
                <a:cubicBezTo>
                  <a:pt x="44047" y="61808"/>
                  <a:pt x="44229" y="61603"/>
                  <a:pt x="44002" y="61603"/>
                </a:cubicBezTo>
                <a:cubicBezTo>
                  <a:pt x="43820" y="61581"/>
                  <a:pt x="43479" y="61672"/>
                  <a:pt x="43729" y="61762"/>
                </a:cubicBezTo>
                <a:cubicBezTo>
                  <a:pt x="43433" y="61853"/>
                  <a:pt x="43570" y="61626"/>
                  <a:pt x="43320" y="61672"/>
                </a:cubicBezTo>
                <a:cubicBezTo>
                  <a:pt x="43070" y="61717"/>
                  <a:pt x="42751" y="61740"/>
                  <a:pt x="42774" y="61853"/>
                </a:cubicBezTo>
                <a:cubicBezTo>
                  <a:pt x="42660" y="62035"/>
                  <a:pt x="43570" y="61785"/>
                  <a:pt x="43274" y="61922"/>
                </a:cubicBezTo>
                <a:cubicBezTo>
                  <a:pt x="42205" y="62104"/>
                  <a:pt x="41364" y="62081"/>
                  <a:pt x="40659" y="62195"/>
                </a:cubicBezTo>
                <a:cubicBezTo>
                  <a:pt x="40614" y="62081"/>
                  <a:pt x="40454" y="62058"/>
                  <a:pt x="40341" y="62013"/>
                </a:cubicBezTo>
                <a:cubicBezTo>
                  <a:pt x="40545" y="61831"/>
                  <a:pt x="41000" y="62058"/>
                  <a:pt x="41023" y="61967"/>
                </a:cubicBezTo>
                <a:cubicBezTo>
                  <a:pt x="40773" y="61922"/>
                  <a:pt x="41091" y="61740"/>
                  <a:pt x="40909" y="61740"/>
                </a:cubicBezTo>
                <a:cubicBezTo>
                  <a:pt x="40636" y="61808"/>
                  <a:pt x="40227" y="61785"/>
                  <a:pt x="40136" y="61831"/>
                </a:cubicBezTo>
                <a:cubicBezTo>
                  <a:pt x="40272" y="61944"/>
                  <a:pt x="40568" y="62240"/>
                  <a:pt x="39977" y="62217"/>
                </a:cubicBezTo>
                <a:cubicBezTo>
                  <a:pt x="39931" y="62104"/>
                  <a:pt x="40159" y="62104"/>
                  <a:pt x="40068" y="61990"/>
                </a:cubicBezTo>
                <a:cubicBezTo>
                  <a:pt x="39681" y="61967"/>
                  <a:pt x="39386" y="61899"/>
                  <a:pt x="39272" y="61740"/>
                </a:cubicBezTo>
                <a:cubicBezTo>
                  <a:pt x="39158" y="61944"/>
                  <a:pt x="38453" y="61990"/>
                  <a:pt x="38021" y="61899"/>
                </a:cubicBezTo>
                <a:cubicBezTo>
                  <a:pt x="38021" y="62081"/>
                  <a:pt x="37521" y="62035"/>
                  <a:pt x="37475" y="62195"/>
                </a:cubicBezTo>
                <a:cubicBezTo>
                  <a:pt x="37680" y="62331"/>
                  <a:pt x="38044" y="62308"/>
                  <a:pt x="38431" y="62331"/>
                </a:cubicBezTo>
                <a:cubicBezTo>
                  <a:pt x="38749" y="62331"/>
                  <a:pt x="39067" y="62445"/>
                  <a:pt x="39317" y="62445"/>
                </a:cubicBezTo>
                <a:cubicBezTo>
                  <a:pt x="39840" y="62467"/>
                  <a:pt x="40454" y="62331"/>
                  <a:pt x="41068" y="62354"/>
                </a:cubicBezTo>
                <a:cubicBezTo>
                  <a:pt x="41933" y="62354"/>
                  <a:pt x="43138" y="62263"/>
                  <a:pt x="43706" y="62149"/>
                </a:cubicBezTo>
                <a:cubicBezTo>
                  <a:pt x="43638" y="62263"/>
                  <a:pt x="44161" y="62195"/>
                  <a:pt x="44207" y="62195"/>
                </a:cubicBezTo>
                <a:cubicBezTo>
                  <a:pt x="44229" y="62172"/>
                  <a:pt x="44093" y="62104"/>
                  <a:pt x="44093" y="62104"/>
                </a:cubicBezTo>
                <a:cubicBezTo>
                  <a:pt x="44548" y="61944"/>
                  <a:pt x="45571" y="61876"/>
                  <a:pt x="45025" y="62285"/>
                </a:cubicBezTo>
                <a:cubicBezTo>
                  <a:pt x="44866" y="62195"/>
                  <a:pt x="44479" y="62285"/>
                  <a:pt x="44320" y="62217"/>
                </a:cubicBezTo>
                <a:cubicBezTo>
                  <a:pt x="44297" y="62285"/>
                  <a:pt x="44184" y="62331"/>
                  <a:pt x="44252" y="62422"/>
                </a:cubicBezTo>
                <a:cubicBezTo>
                  <a:pt x="44866" y="62354"/>
                  <a:pt x="44752" y="62331"/>
                  <a:pt x="45253" y="62285"/>
                </a:cubicBezTo>
                <a:cubicBezTo>
                  <a:pt x="45275" y="62172"/>
                  <a:pt x="45253" y="62081"/>
                  <a:pt x="45457" y="61922"/>
                </a:cubicBezTo>
                <a:cubicBezTo>
                  <a:pt x="45753" y="61808"/>
                  <a:pt x="45685" y="61990"/>
                  <a:pt x="45889" y="61967"/>
                </a:cubicBezTo>
                <a:cubicBezTo>
                  <a:pt x="46458" y="61853"/>
                  <a:pt x="47117" y="61649"/>
                  <a:pt x="47458" y="61694"/>
                </a:cubicBezTo>
                <a:cubicBezTo>
                  <a:pt x="48345" y="61285"/>
                  <a:pt x="49482" y="61103"/>
                  <a:pt x="50233" y="60807"/>
                </a:cubicBezTo>
                <a:cubicBezTo>
                  <a:pt x="49664" y="61103"/>
                  <a:pt x="50096" y="61148"/>
                  <a:pt x="50233" y="61330"/>
                </a:cubicBezTo>
                <a:cubicBezTo>
                  <a:pt x="49891" y="61490"/>
                  <a:pt x="49914" y="61239"/>
                  <a:pt x="49505" y="61444"/>
                </a:cubicBezTo>
                <a:cubicBezTo>
                  <a:pt x="49437" y="61626"/>
                  <a:pt x="49346" y="61853"/>
                  <a:pt x="49755" y="61762"/>
                </a:cubicBezTo>
                <a:cubicBezTo>
                  <a:pt x="49732" y="61694"/>
                  <a:pt x="49664" y="61672"/>
                  <a:pt x="49596" y="61672"/>
                </a:cubicBezTo>
                <a:cubicBezTo>
                  <a:pt x="50301" y="61399"/>
                  <a:pt x="50869" y="61035"/>
                  <a:pt x="51210" y="60716"/>
                </a:cubicBezTo>
                <a:cubicBezTo>
                  <a:pt x="50892" y="60785"/>
                  <a:pt x="50483" y="61194"/>
                  <a:pt x="50210" y="60989"/>
                </a:cubicBezTo>
                <a:cubicBezTo>
                  <a:pt x="50710" y="60807"/>
                  <a:pt x="50392" y="60830"/>
                  <a:pt x="50528" y="60739"/>
                </a:cubicBezTo>
                <a:cubicBezTo>
                  <a:pt x="50505" y="60762"/>
                  <a:pt x="50687" y="60739"/>
                  <a:pt x="50756" y="60694"/>
                </a:cubicBezTo>
                <a:cubicBezTo>
                  <a:pt x="50869" y="60648"/>
                  <a:pt x="50915" y="60535"/>
                  <a:pt x="50983" y="60512"/>
                </a:cubicBezTo>
                <a:cubicBezTo>
                  <a:pt x="51233" y="60398"/>
                  <a:pt x="51597" y="60284"/>
                  <a:pt x="51938" y="60148"/>
                </a:cubicBezTo>
                <a:cubicBezTo>
                  <a:pt x="51847" y="60216"/>
                  <a:pt x="51756" y="60330"/>
                  <a:pt x="51893" y="60284"/>
                </a:cubicBezTo>
                <a:cubicBezTo>
                  <a:pt x="53439" y="59557"/>
                  <a:pt x="54212" y="59329"/>
                  <a:pt x="55736" y="58192"/>
                </a:cubicBezTo>
                <a:cubicBezTo>
                  <a:pt x="55872" y="58215"/>
                  <a:pt x="56009" y="58170"/>
                  <a:pt x="56122" y="58215"/>
                </a:cubicBezTo>
                <a:cubicBezTo>
                  <a:pt x="55758" y="58579"/>
                  <a:pt x="55508" y="58442"/>
                  <a:pt x="55463" y="58670"/>
                </a:cubicBezTo>
                <a:cubicBezTo>
                  <a:pt x="55326" y="58738"/>
                  <a:pt x="55349" y="58465"/>
                  <a:pt x="55099" y="58693"/>
                </a:cubicBezTo>
                <a:cubicBezTo>
                  <a:pt x="55144" y="58738"/>
                  <a:pt x="55326" y="58670"/>
                  <a:pt x="55190" y="58806"/>
                </a:cubicBezTo>
                <a:cubicBezTo>
                  <a:pt x="55053" y="58784"/>
                  <a:pt x="54644" y="59147"/>
                  <a:pt x="54394" y="59284"/>
                </a:cubicBezTo>
                <a:cubicBezTo>
                  <a:pt x="54712" y="59261"/>
                  <a:pt x="54144" y="59443"/>
                  <a:pt x="53916" y="59670"/>
                </a:cubicBezTo>
                <a:cubicBezTo>
                  <a:pt x="53916" y="59466"/>
                  <a:pt x="53553" y="59761"/>
                  <a:pt x="53439" y="59693"/>
                </a:cubicBezTo>
                <a:cubicBezTo>
                  <a:pt x="53075" y="59921"/>
                  <a:pt x="53644" y="59830"/>
                  <a:pt x="53302" y="60034"/>
                </a:cubicBezTo>
                <a:cubicBezTo>
                  <a:pt x="53075" y="60034"/>
                  <a:pt x="53280" y="59784"/>
                  <a:pt x="52893" y="59943"/>
                </a:cubicBezTo>
                <a:cubicBezTo>
                  <a:pt x="52666" y="60080"/>
                  <a:pt x="52688" y="60421"/>
                  <a:pt x="52370" y="60307"/>
                </a:cubicBezTo>
                <a:cubicBezTo>
                  <a:pt x="52666" y="60239"/>
                  <a:pt x="52757" y="59966"/>
                  <a:pt x="52598" y="60057"/>
                </a:cubicBezTo>
                <a:cubicBezTo>
                  <a:pt x="52256" y="60193"/>
                  <a:pt x="52438" y="60307"/>
                  <a:pt x="52097" y="60444"/>
                </a:cubicBezTo>
                <a:cubicBezTo>
                  <a:pt x="51847" y="60557"/>
                  <a:pt x="51574" y="60330"/>
                  <a:pt x="51370" y="60603"/>
                </a:cubicBezTo>
                <a:cubicBezTo>
                  <a:pt x="51574" y="60512"/>
                  <a:pt x="51733" y="60512"/>
                  <a:pt x="51824" y="60580"/>
                </a:cubicBezTo>
                <a:cubicBezTo>
                  <a:pt x="51438" y="60853"/>
                  <a:pt x="51188" y="60876"/>
                  <a:pt x="50710" y="61126"/>
                </a:cubicBezTo>
                <a:cubicBezTo>
                  <a:pt x="50756" y="61239"/>
                  <a:pt x="50596" y="61330"/>
                  <a:pt x="50733" y="61421"/>
                </a:cubicBezTo>
                <a:cubicBezTo>
                  <a:pt x="50164" y="61717"/>
                  <a:pt x="49528" y="61899"/>
                  <a:pt x="49187" y="62013"/>
                </a:cubicBezTo>
                <a:cubicBezTo>
                  <a:pt x="48709" y="62149"/>
                  <a:pt x="48300" y="62399"/>
                  <a:pt x="48072" y="62308"/>
                </a:cubicBezTo>
                <a:cubicBezTo>
                  <a:pt x="48368" y="62217"/>
                  <a:pt x="48664" y="62149"/>
                  <a:pt x="48959" y="62035"/>
                </a:cubicBezTo>
                <a:cubicBezTo>
                  <a:pt x="48754" y="61967"/>
                  <a:pt x="48982" y="61990"/>
                  <a:pt x="49187" y="61762"/>
                </a:cubicBezTo>
                <a:cubicBezTo>
                  <a:pt x="49255" y="61694"/>
                  <a:pt x="49278" y="61626"/>
                  <a:pt x="49346" y="61558"/>
                </a:cubicBezTo>
                <a:cubicBezTo>
                  <a:pt x="49278" y="61558"/>
                  <a:pt x="48845" y="61603"/>
                  <a:pt x="48845" y="61717"/>
                </a:cubicBezTo>
                <a:cubicBezTo>
                  <a:pt x="48982" y="61694"/>
                  <a:pt x="49096" y="61694"/>
                  <a:pt x="49164" y="61717"/>
                </a:cubicBezTo>
                <a:cubicBezTo>
                  <a:pt x="48709" y="61944"/>
                  <a:pt x="48732" y="61694"/>
                  <a:pt x="48436" y="61762"/>
                </a:cubicBezTo>
                <a:cubicBezTo>
                  <a:pt x="48231" y="61831"/>
                  <a:pt x="47731" y="61876"/>
                  <a:pt x="47868" y="62013"/>
                </a:cubicBezTo>
                <a:cubicBezTo>
                  <a:pt x="47367" y="62104"/>
                  <a:pt x="46776" y="62263"/>
                  <a:pt x="46526" y="62104"/>
                </a:cubicBezTo>
                <a:cubicBezTo>
                  <a:pt x="46390" y="62240"/>
                  <a:pt x="46321" y="62376"/>
                  <a:pt x="46117" y="62490"/>
                </a:cubicBezTo>
                <a:cubicBezTo>
                  <a:pt x="45980" y="62467"/>
                  <a:pt x="45980" y="62308"/>
                  <a:pt x="45685" y="62399"/>
                </a:cubicBezTo>
                <a:cubicBezTo>
                  <a:pt x="45457" y="62513"/>
                  <a:pt x="45434" y="62672"/>
                  <a:pt x="45025" y="62718"/>
                </a:cubicBezTo>
                <a:cubicBezTo>
                  <a:pt x="45002" y="62649"/>
                  <a:pt x="45025" y="62536"/>
                  <a:pt x="44889" y="62558"/>
                </a:cubicBezTo>
                <a:cubicBezTo>
                  <a:pt x="44661" y="62604"/>
                  <a:pt x="44548" y="62513"/>
                  <a:pt x="44366" y="62536"/>
                </a:cubicBezTo>
                <a:cubicBezTo>
                  <a:pt x="44229" y="62558"/>
                  <a:pt x="44229" y="62672"/>
                  <a:pt x="44093" y="62672"/>
                </a:cubicBezTo>
                <a:cubicBezTo>
                  <a:pt x="44070" y="62695"/>
                  <a:pt x="43911" y="62558"/>
                  <a:pt x="43888" y="62672"/>
                </a:cubicBezTo>
                <a:cubicBezTo>
                  <a:pt x="43911" y="62740"/>
                  <a:pt x="44138" y="62672"/>
                  <a:pt x="44116" y="62786"/>
                </a:cubicBezTo>
                <a:cubicBezTo>
                  <a:pt x="43706" y="62786"/>
                  <a:pt x="43843" y="62968"/>
                  <a:pt x="43433" y="62968"/>
                </a:cubicBezTo>
                <a:cubicBezTo>
                  <a:pt x="43456" y="62808"/>
                  <a:pt x="43001" y="62945"/>
                  <a:pt x="42819" y="62899"/>
                </a:cubicBezTo>
                <a:cubicBezTo>
                  <a:pt x="42819" y="62968"/>
                  <a:pt x="42706" y="62990"/>
                  <a:pt x="42728" y="63059"/>
                </a:cubicBezTo>
                <a:cubicBezTo>
                  <a:pt x="42910" y="63172"/>
                  <a:pt x="43183" y="62899"/>
                  <a:pt x="43342" y="63013"/>
                </a:cubicBezTo>
                <a:cubicBezTo>
                  <a:pt x="43092" y="62990"/>
                  <a:pt x="43070" y="63218"/>
                  <a:pt x="43274" y="63172"/>
                </a:cubicBezTo>
                <a:cubicBezTo>
                  <a:pt x="43479" y="63104"/>
                  <a:pt x="43593" y="63013"/>
                  <a:pt x="43956" y="62990"/>
                </a:cubicBezTo>
                <a:cubicBezTo>
                  <a:pt x="43911" y="62922"/>
                  <a:pt x="44070" y="62854"/>
                  <a:pt x="44138" y="62922"/>
                </a:cubicBezTo>
                <a:cubicBezTo>
                  <a:pt x="43888" y="63013"/>
                  <a:pt x="43956" y="63172"/>
                  <a:pt x="44366" y="63081"/>
                </a:cubicBezTo>
                <a:cubicBezTo>
                  <a:pt x="44320" y="62877"/>
                  <a:pt x="44548" y="62740"/>
                  <a:pt x="44798" y="62604"/>
                </a:cubicBezTo>
                <a:cubicBezTo>
                  <a:pt x="45162" y="62786"/>
                  <a:pt x="44388" y="62831"/>
                  <a:pt x="44593" y="63081"/>
                </a:cubicBezTo>
                <a:cubicBezTo>
                  <a:pt x="45048" y="63059"/>
                  <a:pt x="45048" y="62808"/>
                  <a:pt x="45366" y="62899"/>
                </a:cubicBezTo>
                <a:cubicBezTo>
                  <a:pt x="45503" y="62786"/>
                  <a:pt x="45457" y="62627"/>
                  <a:pt x="45707" y="62536"/>
                </a:cubicBezTo>
                <a:cubicBezTo>
                  <a:pt x="45821" y="62558"/>
                  <a:pt x="45935" y="62581"/>
                  <a:pt x="46048" y="62627"/>
                </a:cubicBezTo>
                <a:cubicBezTo>
                  <a:pt x="46185" y="62467"/>
                  <a:pt x="47254" y="62376"/>
                  <a:pt x="46890" y="62285"/>
                </a:cubicBezTo>
                <a:cubicBezTo>
                  <a:pt x="47208" y="62195"/>
                  <a:pt x="47185" y="62331"/>
                  <a:pt x="47436" y="62285"/>
                </a:cubicBezTo>
                <a:cubicBezTo>
                  <a:pt x="47981" y="62195"/>
                  <a:pt x="48254" y="61967"/>
                  <a:pt x="48641" y="62035"/>
                </a:cubicBezTo>
                <a:cubicBezTo>
                  <a:pt x="48436" y="62240"/>
                  <a:pt x="48141" y="62149"/>
                  <a:pt x="47959" y="62240"/>
                </a:cubicBezTo>
                <a:cubicBezTo>
                  <a:pt x="47913" y="62263"/>
                  <a:pt x="47981" y="62376"/>
                  <a:pt x="47777" y="62376"/>
                </a:cubicBezTo>
                <a:cubicBezTo>
                  <a:pt x="47731" y="62308"/>
                  <a:pt x="47890" y="62263"/>
                  <a:pt x="47936" y="62195"/>
                </a:cubicBezTo>
                <a:cubicBezTo>
                  <a:pt x="47549" y="62263"/>
                  <a:pt x="47458" y="62376"/>
                  <a:pt x="47504" y="62513"/>
                </a:cubicBezTo>
                <a:cubicBezTo>
                  <a:pt x="47026" y="62581"/>
                  <a:pt x="46458" y="62695"/>
                  <a:pt x="45889" y="62854"/>
                </a:cubicBezTo>
                <a:cubicBezTo>
                  <a:pt x="45821" y="62763"/>
                  <a:pt x="46003" y="62695"/>
                  <a:pt x="45844" y="62695"/>
                </a:cubicBezTo>
                <a:cubicBezTo>
                  <a:pt x="45548" y="62763"/>
                  <a:pt x="45707" y="62922"/>
                  <a:pt x="45503" y="63013"/>
                </a:cubicBezTo>
                <a:cubicBezTo>
                  <a:pt x="44889" y="63013"/>
                  <a:pt x="43797" y="63354"/>
                  <a:pt x="43479" y="63241"/>
                </a:cubicBezTo>
                <a:cubicBezTo>
                  <a:pt x="43593" y="63218"/>
                  <a:pt x="43774" y="63218"/>
                  <a:pt x="43774" y="63150"/>
                </a:cubicBezTo>
                <a:cubicBezTo>
                  <a:pt x="43342" y="63150"/>
                  <a:pt x="43342" y="63286"/>
                  <a:pt x="43092" y="63354"/>
                </a:cubicBezTo>
                <a:cubicBezTo>
                  <a:pt x="42637" y="63422"/>
                  <a:pt x="42387" y="63332"/>
                  <a:pt x="42069" y="63309"/>
                </a:cubicBezTo>
                <a:cubicBezTo>
                  <a:pt x="42069" y="63377"/>
                  <a:pt x="42092" y="63468"/>
                  <a:pt x="41887" y="63468"/>
                </a:cubicBezTo>
                <a:cubicBezTo>
                  <a:pt x="41478" y="63445"/>
                  <a:pt x="41978" y="63332"/>
                  <a:pt x="41773" y="63286"/>
                </a:cubicBezTo>
                <a:cubicBezTo>
                  <a:pt x="41660" y="63309"/>
                  <a:pt x="41637" y="63263"/>
                  <a:pt x="41569" y="63263"/>
                </a:cubicBezTo>
                <a:cubicBezTo>
                  <a:pt x="41455" y="63309"/>
                  <a:pt x="41546" y="63445"/>
                  <a:pt x="41273" y="63422"/>
                </a:cubicBezTo>
                <a:cubicBezTo>
                  <a:pt x="40568" y="63491"/>
                  <a:pt x="40363" y="63286"/>
                  <a:pt x="39863" y="63241"/>
                </a:cubicBezTo>
                <a:cubicBezTo>
                  <a:pt x="39818" y="63354"/>
                  <a:pt x="39386" y="63422"/>
                  <a:pt x="39681" y="63582"/>
                </a:cubicBezTo>
                <a:cubicBezTo>
                  <a:pt x="39545" y="63559"/>
                  <a:pt x="39181" y="63650"/>
                  <a:pt x="39181" y="63536"/>
                </a:cubicBezTo>
                <a:cubicBezTo>
                  <a:pt x="39363" y="63468"/>
                  <a:pt x="39772" y="63241"/>
                  <a:pt x="39363" y="63195"/>
                </a:cubicBezTo>
                <a:cubicBezTo>
                  <a:pt x="39340" y="63513"/>
                  <a:pt x="38590" y="63286"/>
                  <a:pt x="38294" y="63513"/>
                </a:cubicBezTo>
                <a:cubicBezTo>
                  <a:pt x="38522" y="63513"/>
                  <a:pt x="38612" y="63559"/>
                  <a:pt x="38590" y="63650"/>
                </a:cubicBezTo>
                <a:cubicBezTo>
                  <a:pt x="38203" y="63673"/>
                  <a:pt x="38044" y="63582"/>
                  <a:pt x="37612" y="63627"/>
                </a:cubicBezTo>
                <a:cubicBezTo>
                  <a:pt x="37430" y="63650"/>
                  <a:pt x="37430" y="63764"/>
                  <a:pt x="37112" y="63718"/>
                </a:cubicBezTo>
                <a:cubicBezTo>
                  <a:pt x="37043" y="63491"/>
                  <a:pt x="36657" y="63422"/>
                  <a:pt x="36316" y="63332"/>
                </a:cubicBezTo>
                <a:cubicBezTo>
                  <a:pt x="36407" y="63309"/>
                  <a:pt x="36429" y="63286"/>
                  <a:pt x="36429" y="63241"/>
                </a:cubicBezTo>
                <a:cubicBezTo>
                  <a:pt x="35997" y="63286"/>
                  <a:pt x="36202" y="63059"/>
                  <a:pt x="35838" y="63081"/>
                </a:cubicBezTo>
                <a:cubicBezTo>
                  <a:pt x="35725" y="63241"/>
                  <a:pt x="35997" y="63195"/>
                  <a:pt x="36043" y="63286"/>
                </a:cubicBezTo>
                <a:cubicBezTo>
                  <a:pt x="35383" y="63172"/>
                  <a:pt x="34724" y="63354"/>
                  <a:pt x="34383" y="63081"/>
                </a:cubicBezTo>
                <a:cubicBezTo>
                  <a:pt x="34565" y="63013"/>
                  <a:pt x="34747" y="63081"/>
                  <a:pt x="34951" y="63104"/>
                </a:cubicBezTo>
                <a:cubicBezTo>
                  <a:pt x="35111" y="63013"/>
                  <a:pt x="35111" y="62877"/>
                  <a:pt x="35338" y="62831"/>
                </a:cubicBezTo>
                <a:cubicBezTo>
                  <a:pt x="35474" y="62968"/>
                  <a:pt x="35065" y="63036"/>
                  <a:pt x="35361" y="63081"/>
                </a:cubicBezTo>
                <a:cubicBezTo>
                  <a:pt x="35838" y="63104"/>
                  <a:pt x="36066" y="62990"/>
                  <a:pt x="36407" y="62945"/>
                </a:cubicBezTo>
                <a:cubicBezTo>
                  <a:pt x="36316" y="62695"/>
                  <a:pt x="35588" y="63013"/>
                  <a:pt x="35543" y="62786"/>
                </a:cubicBezTo>
                <a:cubicBezTo>
                  <a:pt x="36270" y="62831"/>
                  <a:pt x="35520" y="62627"/>
                  <a:pt x="35838" y="62513"/>
                </a:cubicBezTo>
                <a:cubicBezTo>
                  <a:pt x="35838" y="62558"/>
                  <a:pt x="35997" y="62581"/>
                  <a:pt x="36020" y="62513"/>
                </a:cubicBezTo>
                <a:cubicBezTo>
                  <a:pt x="35952" y="62285"/>
                  <a:pt x="35588" y="62558"/>
                  <a:pt x="35543" y="62467"/>
                </a:cubicBezTo>
                <a:cubicBezTo>
                  <a:pt x="35793" y="62354"/>
                  <a:pt x="35884" y="62308"/>
                  <a:pt x="36316" y="62376"/>
                </a:cubicBezTo>
                <a:cubicBezTo>
                  <a:pt x="36361" y="62240"/>
                  <a:pt x="36839" y="62285"/>
                  <a:pt x="36884" y="62149"/>
                </a:cubicBezTo>
                <a:cubicBezTo>
                  <a:pt x="36702" y="62126"/>
                  <a:pt x="36475" y="62126"/>
                  <a:pt x="36407" y="62035"/>
                </a:cubicBezTo>
                <a:cubicBezTo>
                  <a:pt x="36702" y="61990"/>
                  <a:pt x="36975" y="62172"/>
                  <a:pt x="37066" y="62058"/>
                </a:cubicBezTo>
                <a:cubicBezTo>
                  <a:pt x="37157" y="61876"/>
                  <a:pt x="36657" y="61967"/>
                  <a:pt x="36589" y="62013"/>
                </a:cubicBezTo>
                <a:cubicBezTo>
                  <a:pt x="36657" y="61853"/>
                  <a:pt x="36429" y="61831"/>
                  <a:pt x="36202" y="61808"/>
                </a:cubicBezTo>
                <a:cubicBezTo>
                  <a:pt x="36111" y="61876"/>
                  <a:pt x="35884" y="61899"/>
                  <a:pt x="35838" y="61990"/>
                </a:cubicBezTo>
                <a:cubicBezTo>
                  <a:pt x="36043" y="61990"/>
                  <a:pt x="36179" y="62013"/>
                  <a:pt x="36202" y="62081"/>
                </a:cubicBezTo>
                <a:cubicBezTo>
                  <a:pt x="35929" y="62104"/>
                  <a:pt x="35906" y="61967"/>
                  <a:pt x="35634" y="61990"/>
                </a:cubicBezTo>
                <a:cubicBezTo>
                  <a:pt x="35634" y="62035"/>
                  <a:pt x="35611" y="62104"/>
                  <a:pt x="35452" y="62081"/>
                </a:cubicBezTo>
                <a:cubicBezTo>
                  <a:pt x="35247" y="61922"/>
                  <a:pt x="35088" y="62058"/>
                  <a:pt x="34860" y="62013"/>
                </a:cubicBezTo>
                <a:cubicBezTo>
                  <a:pt x="34815" y="62013"/>
                  <a:pt x="34792" y="61922"/>
                  <a:pt x="34678" y="61922"/>
                </a:cubicBezTo>
                <a:cubicBezTo>
                  <a:pt x="34678" y="61922"/>
                  <a:pt x="34519" y="61990"/>
                  <a:pt x="34383" y="61990"/>
                </a:cubicBezTo>
                <a:cubicBezTo>
                  <a:pt x="34178" y="62013"/>
                  <a:pt x="33883" y="61990"/>
                  <a:pt x="33632" y="61967"/>
                </a:cubicBezTo>
                <a:cubicBezTo>
                  <a:pt x="33314" y="61944"/>
                  <a:pt x="32814" y="61899"/>
                  <a:pt x="32677" y="61785"/>
                </a:cubicBezTo>
                <a:cubicBezTo>
                  <a:pt x="32837" y="61785"/>
                  <a:pt x="33155" y="61853"/>
                  <a:pt x="33064" y="61694"/>
                </a:cubicBezTo>
                <a:cubicBezTo>
                  <a:pt x="32837" y="61672"/>
                  <a:pt x="32837" y="61785"/>
                  <a:pt x="32586" y="61717"/>
                </a:cubicBezTo>
                <a:cubicBezTo>
                  <a:pt x="32291" y="61626"/>
                  <a:pt x="32564" y="61512"/>
                  <a:pt x="32404" y="61421"/>
                </a:cubicBezTo>
                <a:cubicBezTo>
                  <a:pt x="32450" y="61626"/>
                  <a:pt x="31927" y="61490"/>
                  <a:pt x="31813" y="61581"/>
                </a:cubicBezTo>
                <a:cubicBezTo>
                  <a:pt x="31518" y="61581"/>
                  <a:pt x="31267" y="61308"/>
                  <a:pt x="30972" y="61444"/>
                </a:cubicBezTo>
                <a:cubicBezTo>
                  <a:pt x="31267" y="61421"/>
                  <a:pt x="31154" y="61581"/>
                  <a:pt x="31336" y="61603"/>
                </a:cubicBezTo>
                <a:cubicBezTo>
                  <a:pt x="31722" y="61672"/>
                  <a:pt x="31904" y="61694"/>
                  <a:pt x="32291" y="61672"/>
                </a:cubicBezTo>
                <a:cubicBezTo>
                  <a:pt x="32336" y="61762"/>
                  <a:pt x="32655" y="61717"/>
                  <a:pt x="32564" y="61876"/>
                </a:cubicBezTo>
                <a:cubicBezTo>
                  <a:pt x="31859" y="61717"/>
                  <a:pt x="30767" y="61808"/>
                  <a:pt x="30290" y="61649"/>
                </a:cubicBezTo>
                <a:cubicBezTo>
                  <a:pt x="30267" y="61694"/>
                  <a:pt x="30085" y="61672"/>
                  <a:pt x="29994" y="61717"/>
                </a:cubicBezTo>
                <a:cubicBezTo>
                  <a:pt x="29926" y="61626"/>
                  <a:pt x="29630" y="61649"/>
                  <a:pt x="29426" y="61626"/>
                </a:cubicBezTo>
                <a:cubicBezTo>
                  <a:pt x="29266" y="61626"/>
                  <a:pt x="28971" y="61535"/>
                  <a:pt x="28857" y="61535"/>
                </a:cubicBezTo>
                <a:cubicBezTo>
                  <a:pt x="28812" y="61558"/>
                  <a:pt x="28766" y="61626"/>
                  <a:pt x="28675" y="61626"/>
                </a:cubicBezTo>
                <a:cubicBezTo>
                  <a:pt x="28016" y="61581"/>
                  <a:pt x="27311" y="61444"/>
                  <a:pt x="26538" y="61285"/>
                </a:cubicBezTo>
                <a:cubicBezTo>
                  <a:pt x="26492" y="61194"/>
                  <a:pt x="26674" y="61058"/>
                  <a:pt x="26469" y="61035"/>
                </a:cubicBezTo>
                <a:cubicBezTo>
                  <a:pt x="26310" y="61035"/>
                  <a:pt x="26310" y="61148"/>
                  <a:pt x="26060" y="61080"/>
                </a:cubicBezTo>
                <a:cubicBezTo>
                  <a:pt x="25992" y="60989"/>
                  <a:pt x="26378" y="60989"/>
                  <a:pt x="26106" y="60898"/>
                </a:cubicBezTo>
                <a:cubicBezTo>
                  <a:pt x="26083" y="60967"/>
                  <a:pt x="26037" y="61012"/>
                  <a:pt x="25878" y="60944"/>
                </a:cubicBezTo>
                <a:cubicBezTo>
                  <a:pt x="25423" y="60739"/>
                  <a:pt x="25082" y="60739"/>
                  <a:pt x="24650" y="60580"/>
                </a:cubicBezTo>
                <a:cubicBezTo>
                  <a:pt x="24627" y="60580"/>
                  <a:pt x="24605" y="60512"/>
                  <a:pt x="24491" y="60466"/>
                </a:cubicBezTo>
                <a:cubicBezTo>
                  <a:pt x="24423" y="60444"/>
                  <a:pt x="24309" y="60444"/>
                  <a:pt x="24286" y="60421"/>
                </a:cubicBezTo>
                <a:cubicBezTo>
                  <a:pt x="24241" y="60398"/>
                  <a:pt x="24286" y="60239"/>
                  <a:pt x="24036" y="60216"/>
                </a:cubicBezTo>
                <a:cubicBezTo>
                  <a:pt x="23900" y="60148"/>
                  <a:pt x="23922" y="60284"/>
                  <a:pt x="23741" y="60171"/>
                </a:cubicBezTo>
                <a:cubicBezTo>
                  <a:pt x="23377" y="60011"/>
                  <a:pt x="23672" y="59921"/>
                  <a:pt x="23377" y="59784"/>
                </a:cubicBezTo>
                <a:cubicBezTo>
                  <a:pt x="23195" y="59875"/>
                  <a:pt x="22763" y="59579"/>
                  <a:pt x="22513" y="59488"/>
                </a:cubicBezTo>
                <a:cubicBezTo>
                  <a:pt x="22854" y="59739"/>
                  <a:pt x="23309" y="60034"/>
                  <a:pt x="23786" y="60284"/>
                </a:cubicBezTo>
                <a:cubicBezTo>
                  <a:pt x="24286" y="60557"/>
                  <a:pt x="24787" y="60739"/>
                  <a:pt x="25196" y="60876"/>
                </a:cubicBezTo>
                <a:cubicBezTo>
                  <a:pt x="25355" y="60921"/>
                  <a:pt x="25605" y="60807"/>
                  <a:pt x="25560" y="61012"/>
                </a:cubicBezTo>
                <a:cubicBezTo>
                  <a:pt x="25059" y="60944"/>
                  <a:pt x="24286" y="60694"/>
                  <a:pt x="23604" y="60307"/>
                </a:cubicBezTo>
                <a:cubicBezTo>
                  <a:pt x="22899" y="59921"/>
                  <a:pt x="22262" y="59420"/>
                  <a:pt x="21830" y="59056"/>
                </a:cubicBezTo>
                <a:cubicBezTo>
                  <a:pt x="21944" y="58874"/>
                  <a:pt x="22353" y="59307"/>
                  <a:pt x="22444" y="59079"/>
                </a:cubicBezTo>
                <a:cubicBezTo>
                  <a:pt x="22649" y="59238"/>
                  <a:pt x="22899" y="59398"/>
                  <a:pt x="22967" y="59511"/>
                </a:cubicBezTo>
                <a:cubicBezTo>
                  <a:pt x="23058" y="59511"/>
                  <a:pt x="23127" y="59488"/>
                  <a:pt x="23172" y="59375"/>
                </a:cubicBezTo>
                <a:cubicBezTo>
                  <a:pt x="22831" y="59170"/>
                  <a:pt x="22740" y="59011"/>
                  <a:pt x="22513" y="58829"/>
                </a:cubicBezTo>
                <a:cubicBezTo>
                  <a:pt x="22604" y="58806"/>
                  <a:pt x="22490" y="58533"/>
                  <a:pt x="22422" y="58624"/>
                </a:cubicBezTo>
                <a:cubicBezTo>
                  <a:pt x="22240" y="58670"/>
                  <a:pt x="22626" y="58852"/>
                  <a:pt x="22444" y="58897"/>
                </a:cubicBezTo>
                <a:cubicBezTo>
                  <a:pt x="22103" y="58715"/>
                  <a:pt x="22172" y="58784"/>
                  <a:pt x="21921" y="58465"/>
                </a:cubicBezTo>
                <a:cubicBezTo>
                  <a:pt x="21762" y="58420"/>
                  <a:pt x="21580" y="58306"/>
                  <a:pt x="21489" y="58397"/>
                </a:cubicBezTo>
                <a:cubicBezTo>
                  <a:pt x="21603" y="58511"/>
                  <a:pt x="21739" y="58624"/>
                  <a:pt x="21648" y="58670"/>
                </a:cubicBezTo>
                <a:cubicBezTo>
                  <a:pt x="21489" y="58488"/>
                  <a:pt x="21444" y="58579"/>
                  <a:pt x="21262" y="58374"/>
                </a:cubicBezTo>
                <a:cubicBezTo>
                  <a:pt x="21376" y="58283"/>
                  <a:pt x="21239" y="58033"/>
                  <a:pt x="20853" y="57669"/>
                </a:cubicBezTo>
                <a:cubicBezTo>
                  <a:pt x="21080" y="57669"/>
                  <a:pt x="20921" y="57442"/>
                  <a:pt x="20762" y="57192"/>
                </a:cubicBezTo>
                <a:cubicBezTo>
                  <a:pt x="20489" y="56942"/>
                  <a:pt x="20421" y="57146"/>
                  <a:pt x="20148" y="56896"/>
                </a:cubicBezTo>
                <a:cubicBezTo>
                  <a:pt x="19761" y="56623"/>
                  <a:pt x="19875" y="56487"/>
                  <a:pt x="19579" y="56237"/>
                </a:cubicBezTo>
                <a:cubicBezTo>
                  <a:pt x="19602" y="56464"/>
                  <a:pt x="19397" y="56350"/>
                  <a:pt x="19193" y="56259"/>
                </a:cubicBezTo>
                <a:cubicBezTo>
                  <a:pt x="19238" y="56191"/>
                  <a:pt x="19011" y="56055"/>
                  <a:pt x="19033" y="55987"/>
                </a:cubicBezTo>
                <a:cubicBezTo>
                  <a:pt x="19147" y="56100"/>
                  <a:pt x="19284" y="56123"/>
                  <a:pt x="19170" y="55987"/>
                </a:cubicBezTo>
                <a:cubicBezTo>
                  <a:pt x="18897" y="55896"/>
                  <a:pt x="18942" y="55850"/>
                  <a:pt x="18942" y="56100"/>
                </a:cubicBezTo>
                <a:cubicBezTo>
                  <a:pt x="18579" y="55873"/>
                  <a:pt x="18988" y="55873"/>
                  <a:pt x="18692" y="55668"/>
                </a:cubicBezTo>
                <a:cubicBezTo>
                  <a:pt x="18579" y="55577"/>
                  <a:pt x="18556" y="55691"/>
                  <a:pt x="18510" y="55736"/>
                </a:cubicBezTo>
                <a:cubicBezTo>
                  <a:pt x="18306" y="55532"/>
                  <a:pt x="17919" y="55282"/>
                  <a:pt x="18010" y="55145"/>
                </a:cubicBezTo>
                <a:cubicBezTo>
                  <a:pt x="18124" y="55259"/>
                  <a:pt x="18192" y="55259"/>
                  <a:pt x="18237" y="55168"/>
                </a:cubicBezTo>
                <a:cubicBezTo>
                  <a:pt x="18124" y="55191"/>
                  <a:pt x="17874" y="54804"/>
                  <a:pt x="17760" y="54850"/>
                </a:cubicBezTo>
                <a:cubicBezTo>
                  <a:pt x="17965" y="55077"/>
                  <a:pt x="17783" y="55191"/>
                  <a:pt x="17919" y="55395"/>
                </a:cubicBezTo>
                <a:cubicBezTo>
                  <a:pt x="17237" y="54850"/>
                  <a:pt x="16782" y="54327"/>
                  <a:pt x="15873" y="53531"/>
                </a:cubicBezTo>
                <a:cubicBezTo>
                  <a:pt x="15759" y="53258"/>
                  <a:pt x="15736" y="53008"/>
                  <a:pt x="15281" y="52644"/>
                </a:cubicBezTo>
                <a:cubicBezTo>
                  <a:pt x="15259" y="52735"/>
                  <a:pt x="15031" y="52757"/>
                  <a:pt x="15190" y="52894"/>
                </a:cubicBezTo>
                <a:cubicBezTo>
                  <a:pt x="15372" y="53076"/>
                  <a:pt x="15577" y="52985"/>
                  <a:pt x="15531" y="53212"/>
                </a:cubicBezTo>
                <a:cubicBezTo>
                  <a:pt x="15350" y="53144"/>
                  <a:pt x="15054" y="52848"/>
                  <a:pt x="14963" y="53008"/>
                </a:cubicBezTo>
                <a:cubicBezTo>
                  <a:pt x="15213" y="53190"/>
                  <a:pt x="15486" y="53485"/>
                  <a:pt x="15668" y="53485"/>
                </a:cubicBezTo>
                <a:cubicBezTo>
                  <a:pt x="15895" y="53803"/>
                  <a:pt x="16532" y="54554"/>
                  <a:pt x="16828" y="54622"/>
                </a:cubicBezTo>
                <a:cubicBezTo>
                  <a:pt x="16987" y="55031"/>
                  <a:pt x="17373" y="55168"/>
                  <a:pt x="17760" y="55577"/>
                </a:cubicBezTo>
                <a:cubicBezTo>
                  <a:pt x="17760" y="55600"/>
                  <a:pt x="17692" y="55645"/>
                  <a:pt x="17760" y="55691"/>
                </a:cubicBezTo>
                <a:cubicBezTo>
                  <a:pt x="18010" y="55805"/>
                  <a:pt x="18397" y="56259"/>
                  <a:pt x="18692" y="56510"/>
                </a:cubicBezTo>
                <a:cubicBezTo>
                  <a:pt x="18806" y="56714"/>
                  <a:pt x="18533" y="56510"/>
                  <a:pt x="18670" y="56691"/>
                </a:cubicBezTo>
                <a:cubicBezTo>
                  <a:pt x="19124" y="56782"/>
                  <a:pt x="19784" y="57624"/>
                  <a:pt x="20102" y="57942"/>
                </a:cubicBezTo>
                <a:cubicBezTo>
                  <a:pt x="19943" y="57897"/>
                  <a:pt x="19852" y="58010"/>
                  <a:pt x="19625" y="57760"/>
                </a:cubicBezTo>
                <a:cubicBezTo>
                  <a:pt x="19556" y="57624"/>
                  <a:pt x="19534" y="57510"/>
                  <a:pt x="19465" y="57374"/>
                </a:cubicBezTo>
                <a:cubicBezTo>
                  <a:pt x="19352" y="57442"/>
                  <a:pt x="19534" y="57624"/>
                  <a:pt x="19420" y="57715"/>
                </a:cubicBezTo>
                <a:cubicBezTo>
                  <a:pt x="19284" y="57533"/>
                  <a:pt x="18920" y="57055"/>
                  <a:pt x="18806" y="57260"/>
                </a:cubicBezTo>
                <a:cubicBezTo>
                  <a:pt x="18920" y="57396"/>
                  <a:pt x="18988" y="57351"/>
                  <a:pt x="19102" y="57487"/>
                </a:cubicBezTo>
                <a:cubicBezTo>
                  <a:pt x="19147" y="57601"/>
                  <a:pt x="19056" y="57669"/>
                  <a:pt x="19102" y="57783"/>
                </a:cubicBezTo>
                <a:cubicBezTo>
                  <a:pt x="18851" y="57669"/>
                  <a:pt x="18761" y="57260"/>
                  <a:pt x="18624" y="57033"/>
                </a:cubicBezTo>
                <a:cubicBezTo>
                  <a:pt x="18533" y="57055"/>
                  <a:pt x="18306" y="56714"/>
                  <a:pt x="18215" y="56782"/>
                </a:cubicBezTo>
                <a:cubicBezTo>
                  <a:pt x="18010" y="56646"/>
                  <a:pt x="18078" y="56350"/>
                  <a:pt x="17828" y="56350"/>
                </a:cubicBezTo>
                <a:cubicBezTo>
                  <a:pt x="18033" y="56510"/>
                  <a:pt x="18124" y="56646"/>
                  <a:pt x="18010" y="56714"/>
                </a:cubicBezTo>
                <a:cubicBezTo>
                  <a:pt x="17624" y="56441"/>
                  <a:pt x="17624" y="56055"/>
                  <a:pt x="17373" y="55987"/>
                </a:cubicBezTo>
                <a:cubicBezTo>
                  <a:pt x="17328" y="56100"/>
                  <a:pt x="17646" y="56305"/>
                  <a:pt x="17646" y="56419"/>
                </a:cubicBezTo>
                <a:cubicBezTo>
                  <a:pt x="17328" y="56328"/>
                  <a:pt x="17464" y="56146"/>
                  <a:pt x="17191" y="55941"/>
                </a:cubicBezTo>
                <a:cubicBezTo>
                  <a:pt x="17010" y="56009"/>
                  <a:pt x="17123" y="56146"/>
                  <a:pt x="17123" y="56282"/>
                </a:cubicBezTo>
                <a:cubicBezTo>
                  <a:pt x="16668" y="55918"/>
                  <a:pt x="16919" y="55759"/>
                  <a:pt x="16600" y="55441"/>
                </a:cubicBezTo>
                <a:cubicBezTo>
                  <a:pt x="16464" y="55532"/>
                  <a:pt x="16759" y="55759"/>
                  <a:pt x="16509" y="55691"/>
                </a:cubicBezTo>
                <a:cubicBezTo>
                  <a:pt x="15645" y="54827"/>
                  <a:pt x="14804" y="54281"/>
                  <a:pt x="14394" y="53644"/>
                </a:cubicBezTo>
                <a:cubicBezTo>
                  <a:pt x="14235" y="53576"/>
                  <a:pt x="14122" y="53576"/>
                  <a:pt x="13940" y="53417"/>
                </a:cubicBezTo>
                <a:cubicBezTo>
                  <a:pt x="13849" y="53326"/>
                  <a:pt x="13871" y="53258"/>
                  <a:pt x="13803" y="53144"/>
                </a:cubicBezTo>
                <a:cubicBezTo>
                  <a:pt x="13576" y="53144"/>
                  <a:pt x="13394" y="52826"/>
                  <a:pt x="13144" y="52598"/>
                </a:cubicBezTo>
                <a:cubicBezTo>
                  <a:pt x="12598" y="52143"/>
                  <a:pt x="11939" y="51666"/>
                  <a:pt x="11325" y="51075"/>
                </a:cubicBezTo>
                <a:cubicBezTo>
                  <a:pt x="10893" y="50688"/>
                  <a:pt x="10551" y="50302"/>
                  <a:pt x="10210" y="50051"/>
                </a:cubicBezTo>
                <a:cubicBezTo>
                  <a:pt x="10256" y="49983"/>
                  <a:pt x="10324" y="49938"/>
                  <a:pt x="10165" y="49801"/>
                </a:cubicBezTo>
                <a:cubicBezTo>
                  <a:pt x="10119" y="49869"/>
                  <a:pt x="10051" y="49892"/>
                  <a:pt x="9960" y="49892"/>
                </a:cubicBezTo>
                <a:cubicBezTo>
                  <a:pt x="9323" y="49233"/>
                  <a:pt x="8823" y="48960"/>
                  <a:pt x="8619" y="48551"/>
                </a:cubicBezTo>
                <a:cubicBezTo>
                  <a:pt x="8528" y="48664"/>
                  <a:pt x="8323" y="48505"/>
                  <a:pt x="8141" y="48369"/>
                </a:cubicBezTo>
                <a:cubicBezTo>
                  <a:pt x="7982" y="48073"/>
                  <a:pt x="7777" y="47755"/>
                  <a:pt x="7868" y="47527"/>
                </a:cubicBezTo>
                <a:cubicBezTo>
                  <a:pt x="7550" y="47300"/>
                  <a:pt x="7277" y="47163"/>
                  <a:pt x="6981" y="46959"/>
                </a:cubicBezTo>
                <a:cubicBezTo>
                  <a:pt x="7004" y="47118"/>
                  <a:pt x="7482" y="47482"/>
                  <a:pt x="7254" y="47345"/>
                </a:cubicBezTo>
                <a:cubicBezTo>
                  <a:pt x="7186" y="47300"/>
                  <a:pt x="7140" y="47163"/>
                  <a:pt x="6868" y="47050"/>
                </a:cubicBezTo>
                <a:cubicBezTo>
                  <a:pt x="6617" y="46982"/>
                  <a:pt x="6958" y="47186"/>
                  <a:pt x="6822" y="47254"/>
                </a:cubicBezTo>
                <a:cubicBezTo>
                  <a:pt x="6526" y="46936"/>
                  <a:pt x="6231" y="46686"/>
                  <a:pt x="6094" y="46504"/>
                </a:cubicBezTo>
                <a:cubicBezTo>
                  <a:pt x="6117" y="46549"/>
                  <a:pt x="6185" y="46549"/>
                  <a:pt x="6117" y="46481"/>
                </a:cubicBezTo>
                <a:cubicBezTo>
                  <a:pt x="5503" y="45822"/>
                  <a:pt x="4639" y="45003"/>
                  <a:pt x="3775" y="44071"/>
                </a:cubicBezTo>
                <a:cubicBezTo>
                  <a:pt x="2934" y="43138"/>
                  <a:pt x="2092" y="42070"/>
                  <a:pt x="1569" y="41024"/>
                </a:cubicBezTo>
                <a:cubicBezTo>
                  <a:pt x="1660" y="41206"/>
                  <a:pt x="1615" y="41001"/>
                  <a:pt x="1501" y="40796"/>
                </a:cubicBezTo>
                <a:cubicBezTo>
                  <a:pt x="1774" y="40864"/>
                  <a:pt x="1546" y="40205"/>
                  <a:pt x="1364" y="40182"/>
                </a:cubicBezTo>
                <a:cubicBezTo>
                  <a:pt x="1455" y="40501"/>
                  <a:pt x="1524" y="40933"/>
                  <a:pt x="1319" y="40751"/>
                </a:cubicBezTo>
                <a:cubicBezTo>
                  <a:pt x="932" y="40069"/>
                  <a:pt x="1433" y="40592"/>
                  <a:pt x="1228" y="40114"/>
                </a:cubicBezTo>
                <a:cubicBezTo>
                  <a:pt x="1046" y="39818"/>
                  <a:pt x="1183" y="40341"/>
                  <a:pt x="1001" y="40091"/>
                </a:cubicBezTo>
                <a:cubicBezTo>
                  <a:pt x="478" y="38795"/>
                  <a:pt x="341" y="37658"/>
                  <a:pt x="364" y="36544"/>
                </a:cubicBezTo>
                <a:cubicBezTo>
                  <a:pt x="296" y="36498"/>
                  <a:pt x="296" y="36385"/>
                  <a:pt x="227" y="36544"/>
                </a:cubicBezTo>
                <a:cubicBezTo>
                  <a:pt x="182" y="35839"/>
                  <a:pt x="387" y="35498"/>
                  <a:pt x="341" y="35020"/>
                </a:cubicBezTo>
                <a:cubicBezTo>
                  <a:pt x="455" y="35066"/>
                  <a:pt x="523" y="34884"/>
                  <a:pt x="569" y="34588"/>
                </a:cubicBezTo>
                <a:cubicBezTo>
                  <a:pt x="432" y="34566"/>
                  <a:pt x="364" y="34770"/>
                  <a:pt x="273" y="34907"/>
                </a:cubicBezTo>
                <a:cubicBezTo>
                  <a:pt x="137" y="35475"/>
                  <a:pt x="159" y="36498"/>
                  <a:pt x="91" y="36953"/>
                </a:cubicBezTo>
                <a:cubicBezTo>
                  <a:pt x="0" y="36271"/>
                  <a:pt x="205" y="35111"/>
                  <a:pt x="250" y="34406"/>
                </a:cubicBezTo>
                <a:cubicBezTo>
                  <a:pt x="409" y="34588"/>
                  <a:pt x="455" y="34156"/>
                  <a:pt x="523" y="33883"/>
                </a:cubicBezTo>
                <a:cubicBezTo>
                  <a:pt x="637" y="33656"/>
                  <a:pt x="614" y="34111"/>
                  <a:pt x="705" y="33701"/>
                </a:cubicBezTo>
                <a:cubicBezTo>
                  <a:pt x="705" y="33542"/>
                  <a:pt x="614" y="33724"/>
                  <a:pt x="614" y="33474"/>
                </a:cubicBezTo>
                <a:lnTo>
                  <a:pt x="819" y="32769"/>
                </a:lnTo>
                <a:cubicBezTo>
                  <a:pt x="841" y="32655"/>
                  <a:pt x="910" y="32701"/>
                  <a:pt x="955" y="32610"/>
                </a:cubicBezTo>
                <a:cubicBezTo>
                  <a:pt x="932" y="32360"/>
                  <a:pt x="932" y="32087"/>
                  <a:pt x="1069" y="31655"/>
                </a:cubicBezTo>
                <a:lnTo>
                  <a:pt x="978" y="31632"/>
                </a:lnTo>
                <a:cubicBezTo>
                  <a:pt x="1069" y="31291"/>
                  <a:pt x="1251" y="31496"/>
                  <a:pt x="1319" y="31132"/>
                </a:cubicBezTo>
                <a:cubicBezTo>
                  <a:pt x="1228" y="31018"/>
                  <a:pt x="1296" y="30722"/>
                  <a:pt x="1296" y="30541"/>
                </a:cubicBezTo>
                <a:cubicBezTo>
                  <a:pt x="1160" y="30745"/>
                  <a:pt x="1092" y="31109"/>
                  <a:pt x="978" y="31427"/>
                </a:cubicBezTo>
                <a:cubicBezTo>
                  <a:pt x="864" y="31791"/>
                  <a:pt x="819" y="32314"/>
                  <a:pt x="637" y="32337"/>
                </a:cubicBezTo>
                <a:cubicBezTo>
                  <a:pt x="978" y="31359"/>
                  <a:pt x="1228" y="29881"/>
                  <a:pt x="1660" y="28858"/>
                </a:cubicBezTo>
                <a:cubicBezTo>
                  <a:pt x="1842" y="29108"/>
                  <a:pt x="1887" y="28539"/>
                  <a:pt x="2024" y="28448"/>
                </a:cubicBezTo>
                <a:cubicBezTo>
                  <a:pt x="1978" y="28858"/>
                  <a:pt x="2160" y="28312"/>
                  <a:pt x="2274" y="28608"/>
                </a:cubicBezTo>
                <a:cubicBezTo>
                  <a:pt x="2320" y="28335"/>
                  <a:pt x="2433" y="28471"/>
                  <a:pt x="2479" y="28176"/>
                </a:cubicBezTo>
                <a:cubicBezTo>
                  <a:pt x="2456" y="27766"/>
                  <a:pt x="2365" y="27630"/>
                  <a:pt x="2251" y="27448"/>
                </a:cubicBezTo>
                <a:cubicBezTo>
                  <a:pt x="2456" y="26834"/>
                  <a:pt x="2456" y="26152"/>
                  <a:pt x="2729" y="25697"/>
                </a:cubicBezTo>
                <a:cubicBezTo>
                  <a:pt x="2683" y="25765"/>
                  <a:pt x="2706" y="25993"/>
                  <a:pt x="2706" y="25993"/>
                </a:cubicBezTo>
                <a:cubicBezTo>
                  <a:pt x="2774" y="25856"/>
                  <a:pt x="2865" y="25151"/>
                  <a:pt x="3070" y="25197"/>
                </a:cubicBezTo>
                <a:cubicBezTo>
                  <a:pt x="3024" y="25060"/>
                  <a:pt x="2934" y="24947"/>
                  <a:pt x="3024" y="24696"/>
                </a:cubicBezTo>
                <a:cubicBezTo>
                  <a:pt x="3093" y="24605"/>
                  <a:pt x="3161" y="24401"/>
                  <a:pt x="3252" y="24355"/>
                </a:cubicBezTo>
                <a:lnTo>
                  <a:pt x="3115" y="24333"/>
                </a:lnTo>
                <a:cubicBezTo>
                  <a:pt x="3184" y="23991"/>
                  <a:pt x="3343" y="24082"/>
                  <a:pt x="3411" y="23810"/>
                </a:cubicBezTo>
                <a:cubicBezTo>
                  <a:pt x="3115" y="23946"/>
                  <a:pt x="3479" y="23196"/>
                  <a:pt x="3502" y="23150"/>
                </a:cubicBezTo>
                <a:cubicBezTo>
                  <a:pt x="3479" y="23241"/>
                  <a:pt x="3502" y="23287"/>
                  <a:pt x="3548" y="23355"/>
                </a:cubicBezTo>
                <a:cubicBezTo>
                  <a:pt x="3616" y="22854"/>
                  <a:pt x="3638" y="23355"/>
                  <a:pt x="3752" y="23105"/>
                </a:cubicBezTo>
                <a:cubicBezTo>
                  <a:pt x="3525" y="23014"/>
                  <a:pt x="3843" y="22832"/>
                  <a:pt x="3889" y="22650"/>
                </a:cubicBezTo>
                <a:cubicBezTo>
                  <a:pt x="3775" y="22468"/>
                  <a:pt x="3775" y="22195"/>
                  <a:pt x="3957" y="21695"/>
                </a:cubicBezTo>
                <a:cubicBezTo>
                  <a:pt x="4093" y="21854"/>
                  <a:pt x="4139" y="21467"/>
                  <a:pt x="4230" y="21376"/>
                </a:cubicBezTo>
                <a:cubicBezTo>
                  <a:pt x="4161" y="21331"/>
                  <a:pt x="4093" y="21354"/>
                  <a:pt x="4025" y="21422"/>
                </a:cubicBezTo>
                <a:lnTo>
                  <a:pt x="4252" y="20603"/>
                </a:lnTo>
                <a:cubicBezTo>
                  <a:pt x="4366" y="20535"/>
                  <a:pt x="4480" y="20853"/>
                  <a:pt x="4571" y="20535"/>
                </a:cubicBezTo>
                <a:cubicBezTo>
                  <a:pt x="4730" y="20262"/>
                  <a:pt x="4616" y="20353"/>
                  <a:pt x="4730" y="19944"/>
                </a:cubicBezTo>
                <a:cubicBezTo>
                  <a:pt x="4684" y="19716"/>
                  <a:pt x="4412" y="20330"/>
                  <a:pt x="4616" y="19716"/>
                </a:cubicBezTo>
                <a:cubicBezTo>
                  <a:pt x="4844" y="18852"/>
                  <a:pt x="4753" y="19807"/>
                  <a:pt x="4866" y="19512"/>
                </a:cubicBezTo>
                <a:lnTo>
                  <a:pt x="4980" y="19080"/>
                </a:lnTo>
                <a:cubicBezTo>
                  <a:pt x="4866" y="18989"/>
                  <a:pt x="4821" y="19262"/>
                  <a:pt x="4821" y="18966"/>
                </a:cubicBezTo>
                <a:lnTo>
                  <a:pt x="5117" y="17920"/>
                </a:lnTo>
                <a:cubicBezTo>
                  <a:pt x="5185" y="17943"/>
                  <a:pt x="5253" y="18056"/>
                  <a:pt x="5321" y="17715"/>
                </a:cubicBezTo>
                <a:cubicBezTo>
                  <a:pt x="5435" y="17192"/>
                  <a:pt x="5048" y="17988"/>
                  <a:pt x="5276" y="17306"/>
                </a:cubicBezTo>
                <a:cubicBezTo>
                  <a:pt x="5298" y="17329"/>
                  <a:pt x="5367" y="17329"/>
                  <a:pt x="5458" y="17260"/>
                </a:cubicBezTo>
                <a:cubicBezTo>
                  <a:pt x="5503" y="17215"/>
                  <a:pt x="5526" y="17147"/>
                  <a:pt x="5571" y="17056"/>
                </a:cubicBezTo>
                <a:cubicBezTo>
                  <a:pt x="5549" y="16942"/>
                  <a:pt x="5685" y="16942"/>
                  <a:pt x="5776" y="16874"/>
                </a:cubicBezTo>
                <a:cubicBezTo>
                  <a:pt x="5458" y="16851"/>
                  <a:pt x="5503" y="17056"/>
                  <a:pt x="5412" y="17056"/>
                </a:cubicBezTo>
                <a:cubicBezTo>
                  <a:pt x="5435" y="16988"/>
                  <a:pt x="5458" y="16919"/>
                  <a:pt x="5480" y="16851"/>
                </a:cubicBezTo>
                <a:cubicBezTo>
                  <a:pt x="5480" y="16783"/>
                  <a:pt x="5594" y="16828"/>
                  <a:pt x="5640" y="16806"/>
                </a:cubicBezTo>
                <a:cubicBezTo>
                  <a:pt x="5776" y="16806"/>
                  <a:pt x="5890" y="16783"/>
                  <a:pt x="6003" y="16783"/>
                </a:cubicBezTo>
                <a:cubicBezTo>
                  <a:pt x="6208" y="16760"/>
                  <a:pt x="6413" y="16737"/>
                  <a:pt x="6617" y="16715"/>
                </a:cubicBezTo>
                <a:cubicBezTo>
                  <a:pt x="7004" y="16669"/>
                  <a:pt x="7391" y="16624"/>
                  <a:pt x="8005" y="16556"/>
                </a:cubicBezTo>
                <a:cubicBezTo>
                  <a:pt x="8391" y="16556"/>
                  <a:pt x="7754" y="16760"/>
                  <a:pt x="8255" y="16760"/>
                </a:cubicBezTo>
                <a:cubicBezTo>
                  <a:pt x="8800" y="16669"/>
                  <a:pt x="8186" y="16601"/>
                  <a:pt x="8459" y="16510"/>
                </a:cubicBezTo>
                <a:cubicBezTo>
                  <a:pt x="8823" y="16465"/>
                  <a:pt x="9142" y="16442"/>
                  <a:pt x="9460" y="16396"/>
                </a:cubicBezTo>
                <a:cubicBezTo>
                  <a:pt x="9665" y="16374"/>
                  <a:pt x="9869" y="16351"/>
                  <a:pt x="10074" y="16328"/>
                </a:cubicBezTo>
                <a:cubicBezTo>
                  <a:pt x="10415" y="16283"/>
                  <a:pt x="10711" y="16192"/>
                  <a:pt x="10961" y="16101"/>
                </a:cubicBezTo>
                <a:cubicBezTo>
                  <a:pt x="10983" y="16169"/>
                  <a:pt x="11006" y="16214"/>
                  <a:pt x="11143" y="16169"/>
                </a:cubicBezTo>
                <a:cubicBezTo>
                  <a:pt x="11438" y="16055"/>
                  <a:pt x="11711" y="15964"/>
                  <a:pt x="11984" y="15942"/>
                </a:cubicBezTo>
                <a:cubicBezTo>
                  <a:pt x="12143" y="15919"/>
                  <a:pt x="12189" y="15964"/>
                  <a:pt x="12348" y="15942"/>
                </a:cubicBezTo>
                <a:cubicBezTo>
                  <a:pt x="12530" y="15896"/>
                  <a:pt x="12734" y="15760"/>
                  <a:pt x="12939" y="15737"/>
                </a:cubicBezTo>
                <a:cubicBezTo>
                  <a:pt x="13053" y="15737"/>
                  <a:pt x="13121" y="15782"/>
                  <a:pt x="13212" y="15760"/>
                </a:cubicBezTo>
                <a:cubicBezTo>
                  <a:pt x="13212" y="15760"/>
                  <a:pt x="13348" y="15623"/>
                  <a:pt x="13439" y="15600"/>
                </a:cubicBezTo>
                <a:cubicBezTo>
                  <a:pt x="13644" y="15487"/>
                  <a:pt x="13894" y="15464"/>
                  <a:pt x="14122" y="15373"/>
                </a:cubicBezTo>
                <a:cubicBezTo>
                  <a:pt x="14213" y="15350"/>
                  <a:pt x="14213" y="15441"/>
                  <a:pt x="14303" y="15419"/>
                </a:cubicBezTo>
                <a:cubicBezTo>
                  <a:pt x="14463" y="15214"/>
                  <a:pt x="14690" y="15282"/>
                  <a:pt x="14963" y="15191"/>
                </a:cubicBezTo>
                <a:cubicBezTo>
                  <a:pt x="15122" y="15123"/>
                  <a:pt x="15145" y="15077"/>
                  <a:pt x="15281" y="15032"/>
                </a:cubicBezTo>
                <a:cubicBezTo>
                  <a:pt x="15509" y="14918"/>
                  <a:pt x="15759" y="14918"/>
                  <a:pt x="15964" y="14827"/>
                </a:cubicBezTo>
                <a:cubicBezTo>
                  <a:pt x="16100" y="14759"/>
                  <a:pt x="16191" y="14623"/>
                  <a:pt x="16327" y="14554"/>
                </a:cubicBezTo>
                <a:cubicBezTo>
                  <a:pt x="16737" y="14350"/>
                  <a:pt x="17169" y="14168"/>
                  <a:pt x="17578" y="13940"/>
                </a:cubicBezTo>
                <a:cubicBezTo>
                  <a:pt x="18010" y="13736"/>
                  <a:pt x="18442" y="13508"/>
                  <a:pt x="18783" y="13235"/>
                </a:cubicBezTo>
                <a:cubicBezTo>
                  <a:pt x="18783" y="13395"/>
                  <a:pt x="18988" y="13190"/>
                  <a:pt x="19079" y="13213"/>
                </a:cubicBezTo>
                <a:cubicBezTo>
                  <a:pt x="19261" y="13213"/>
                  <a:pt x="19329" y="13395"/>
                  <a:pt x="19625" y="13281"/>
                </a:cubicBezTo>
                <a:cubicBezTo>
                  <a:pt x="19215" y="13508"/>
                  <a:pt x="19693" y="13554"/>
                  <a:pt x="19579" y="13736"/>
                </a:cubicBezTo>
                <a:cubicBezTo>
                  <a:pt x="19761" y="13622"/>
                  <a:pt x="19875" y="13577"/>
                  <a:pt x="19943" y="13645"/>
                </a:cubicBezTo>
                <a:cubicBezTo>
                  <a:pt x="19738" y="13804"/>
                  <a:pt x="19784" y="13963"/>
                  <a:pt x="19898" y="14100"/>
                </a:cubicBezTo>
                <a:cubicBezTo>
                  <a:pt x="19647" y="14645"/>
                  <a:pt x="18965" y="15055"/>
                  <a:pt x="18033" y="15441"/>
                </a:cubicBezTo>
                <a:cubicBezTo>
                  <a:pt x="17692" y="15578"/>
                  <a:pt x="17305" y="15737"/>
                  <a:pt x="16987" y="15828"/>
                </a:cubicBezTo>
                <a:cubicBezTo>
                  <a:pt x="16941" y="15942"/>
                  <a:pt x="16782" y="16010"/>
                  <a:pt x="16691" y="16055"/>
                </a:cubicBezTo>
                <a:cubicBezTo>
                  <a:pt x="16418" y="16192"/>
                  <a:pt x="16191" y="16169"/>
                  <a:pt x="15964" y="16237"/>
                </a:cubicBezTo>
                <a:cubicBezTo>
                  <a:pt x="15873" y="16283"/>
                  <a:pt x="15873" y="16328"/>
                  <a:pt x="15736" y="16374"/>
                </a:cubicBezTo>
                <a:cubicBezTo>
                  <a:pt x="15054" y="16624"/>
                  <a:pt x="14281" y="16783"/>
                  <a:pt x="13439" y="17079"/>
                </a:cubicBezTo>
                <a:cubicBezTo>
                  <a:pt x="13212" y="17079"/>
                  <a:pt x="13553" y="16897"/>
                  <a:pt x="13303" y="16919"/>
                </a:cubicBezTo>
                <a:cubicBezTo>
                  <a:pt x="13212" y="16942"/>
                  <a:pt x="13189" y="17169"/>
                  <a:pt x="13053" y="17033"/>
                </a:cubicBezTo>
                <a:cubicBezTo>
                  <a:pt x="13212" y="16897"/>
                  <a:pt x="12575" y="17010"/>
                  <a:pt x="12462" y="16942"/>
                </a:cubicBezTo>
                <a:cubicBezTo>
                  <a:pt x="12439" y="17101"/>
                  <a:pt x="11961" y="17101"/>
                  <a:pt x="12257" y="17238"/>
                </a:cubicBezTo>
                <a:cubicBezTo>
                  <a:pt x="12075" y="17306"/>
                  <a:pt x="12052" y="17215"/>
                  <a:pt x="11961" y="17215"/>
                </a:cubicBezTo>
                <a:cubicBezTo>
                  <a:pt x="11416" y="17420"/>
                  <a:pt x="10870" y="17329"/>
                  <a:pt x="10279" y="17602"/>
                </a:cubicBezTo>
                <a:cubicBezTo>
                  <a:pt x="10097" y="17488"/>
                  <a:pt x="10574" y="17351"/>
                  <a:pt x="10324" y="17351"/>
                </a:cubicBezTo>
                <a:cubicBezTo>
                  <a:pt x="10142" y="17465"/>
                  <a:pt x="10165" y="17624"/>
                  <a:pt x="9801" y="17670"/>
                </a:cubicBezTo>
                <a:cubicBezTo>
                  <a:pt x="9801" y="17465"/>
                  <a:pt x="9642" y="17693"/>
                  <a:pt x="9323" y="17693"/>
                </a:cubicBezTo>
                <a:cubicBezTo>
                  <a:pt x="9369" y="17533"/>
                  <a:pt x="9073" y="17579"/>
                  <a:pt x="8869" y="17556"/>
                </a:cubicBezTo>
                <a:cubicBezTo>
                  <a:pt x="8778" y="17715"/>
                  <a:pt x="8346" y="17783"/>
                  <a:pt x="8095" y="17874"/>
                </a:cubicBezTo>
                <a:cubicBezTo>
                  <a:pt x="7982" y="17738"/>
                  <a:pt x="7436" y="17874"/>
                  <a:pt x="7049" y="17897"/>
                </a:cubicBezTo>
                <a:cubicBezTo>
                  <a:pt x="6708" y="17738"/>
                  <a:pt x="7572" y="17829"/>
                  <a:pt x="7459" y="17715"/>
                </a:cubicBezTo>
                <a:cubicBezTo>
                  <a:pt x="6890" y="17829"/>
                  <a:pt x="6526" y="17738"/>
                  <a:pt x="6390" y="17920"/>
                </a:cubicBezTo>
                <a:cubicBezTo>
                  <a:pt x="6254" y="18261"/>
                  <a:pt x="6094" y="18420"/>
                  <a:pt x="5958" y="18784"/>
                </a:cubicBezTo>
                <a:cubicBezTo>
                  <a:pt x="6049" y="18784"/>
                  <a:pt x="6117" y="18306"/>
                  <a:pt x="6231" y="18534"/>
                </a:cubicBezTo>
                <a:cubicBezTo>
                  <a:pt x="6003" y="19102"/>
                  <a:pt x="5958" y="19671"/>
                  <a:pt x="5844" y="20035"/>
                </a:cubicBezTo>
                <a:cubicBezTo>
                  <a:pt x="5731" y="20399"/>
                  <a:pt x="5617" y="20922"/>
                  <a:pt x="5412" y="21081"/>
                </a:cubicBezTo>
                <a:cubicBezTo>
                  <a:pt x="5480" y="20535"/>
                  <a:pt x="5799" y="20217"/>
                  <a:pt x="5821" y="19603"/>
                </a:cubicBezTo>
                <a:cubicBezTo>
                  <a:pt x="5731" y="19739"/>
                  <a:pt x="5594" y="19989"/>
                  <a:pt x="5480" y="20285"/>
                </a:cubicBezTo>
                <a:cubicBezTo>
                  <a:pt x="5321" y="20740"/>
                  <a:pt x="5230" y="21422"/>
                  <a:pt x="5117" y="21581"/>
                </a:cubicBezTo>
                <a:cubicBezTo>
                  <a:pt x="5185" y="21854"/>
                  <a:pt x="4980" y="22604"/>
                  <a:pt x="4798" y="23082"/>
                </a:cubicBezTo>
                <a:cubicBezTo>
                  <a:pt x="4775" y="23105"/>
                  <a:pt x="4662" y="23241"/>
                  <a:pt x="4639" y="23332"/>
                </a:cubicBezTo>
                <a:cubicBezTo>
                  <a:pt x="4571" y="23468"/>
                  <a:pt x="4503" y="23991"/>
                  <a:pt x="4389" y="23855"/>
                </a:cubicBezTo>
                <a:cubicBezTo>
                  <a:pt x="4252" y="23787"/>
                  <a:pt x="4662" y="23514"/>
                  <a:pt x="4503" y="23400"/>
                </a:cubicBezTo>
                <a:cubicBezTo>
                  <a:pt x="4275" y="23287"/>
                  <a:pt x="4389" y="23810"/>
                  <a:pt x="4184" y="24014"/>
                </a:cubicBezTo>
                <a:cubicBezTo>
                  <a:pt x="4321" y="23855"/>
                  <a:pt x="4366" y="24037"/>
                  <a:pt x="4252" y="24310"/>
                </a:cubicBezTo>
                <a:cubicBezTo>
                  <a:pt x="4139" y="24514"/>
                  <a:pt x="4139" y="24082"/>
                  <a:pt x="4002" y="24355"/>
                </a:cubicBezTo>
                <a:cubicBezTo>
                  <a:pt x="4161" y="24424"/>
                  <a:pt x="3957" y="24901"/>
                  <a:pt x="4116" y="24969"/>
                </a:cubicBezTo>
                <a:cubicBezTo>
                  <a:pt x="4093" y="25265"/>
                  <a:pt x="3957" y="25242"/>
                  <a:pt x="3911" y="25401"/>
                </a:cubicBezTo>
                <a:cubicBezTo>
                  <a:pt x="3911" y="25401"/>
                  <a:pt x="3934" y="25583"/>
                  <a:pt x="3911" y="25697"/>
                </a:cubicBezTo>
                <a:cubicBezTo>
                  <a:pt x="3889" y="25811"/>
                  <a:pt x="3843" y="25947"/>
                  <a:pt x="3820" y="26061"/>
                </a:cubicBezTo>
                <a:cubicBezTo>
                  <a:pt x="3957" y="26038"/>
                  <a:pt x="3957" y="26220"/>
                  <a:pt x="3957" y="26288"/>
                </a:cubicBezTo>
                <a:cubicBezTo>
                  <a:pt x="3957" y="26334"/>
                  <a:pt x="4002" y="26447"/>
                  <a:pt x="3889" y="26470"/>
                </a:cubicBezTo>
                <a:cubicBezTo>
                  <a:pt x="3911" y="26379"/>
                  <a:pt x="3889" y="26311"/>
                  <a:pt x="3866" y="26265"/>
                </a:cubicBezTo>
                <a:cubicBezTo>
                  <a:pt x="3752" y="26629"/>
                  <a:pt x="3638" y="26902"/>
                  <a:pt x="3479" y="27061"/>
                </a:cubicBezTo>
                <a:cubicBezTo>
                  <a:pt x="3434" y="26720"/>
                  <a:pt x="3707" y="26675"/>
                  <a:pt x="3775" y="26243"/>
                </a:cubicBezTo>
                <a:cubicBezTo>
                  <a:pt x="3775" y="26174"/>
                  <a:pt x="3752" y="25811"/>
                  <a:pt x="3684" y="26038"/>
                </a:cubicBezTo>
                <a:cubicBezTo>
                  <a:pt x="3684" y="26152"/>
                  <a:pt x="3661" y="26288"/>
                  <a:pt x="3593" y="26493"/>
                </a:cubicBezTo>
                <a:cubicBezTo>
                  <a:pt x="3525" y="26538"/>
                  <a:pt x="3457" y="26561"/>
                  <a:pt x="3411" y="26652"/>
                </a:cubicBezTo>
                <a:cubicBezTo>
                  <a:pt x="3184" y="27425"/>
                  <a:pt x="3138" y="27789"/>
                  <a:pt x="2865" y="28562"/>
                </a:cubicBezTo>
                <a:cubicBezTo>
                  <a:pt x="3070" y="28585"/>
                  <a:pt x="3047" y="28881"/>
                  <a:pt x="3229" y="29062"/>
                </a:cubicBezTo>
                <a:cubicBezTo>
                  <a:pt x="3115" y="29904"/>
                  <a:pt x="2934" y="30927"/>
                  <a:pt x="2752" y="31678"/>
                </a:cubicBezTo>
                <a:cubicBezTo>
                  <a:pt x="2638" y="31814"/>
                  <a:pt x="2547" y="32019"/>
                  <a:pt x="2456" y="32201"/>
                </a:cubicBezTo>
                <a:cubicBezTo>
                  <a:pt x="2501" y="32428"/>
                  <a:pt x="2274" y="33292"/>
                  <a:pt x="2115" y="33588"/>
                </a:cubicBezTo>
                <a:cubicBezTo>
                  <a:pt x="2138" y="33565"/>
                  <a:pt x="2092" y="33474"/>
                  <a:pt x="2069" y="33588"/>
                </a:cubicBezTo>
                <a:cubicBezTo>
                  <a:pt x="2092" y="34224"/>
                  <a:pt x="1683" y="35020"/>
                  <a:pt x="1660" y="36044"/>
                </a:cubicBezTo>
                <a:cubicBezTo>
                  <a:pt x="1615" y="36066"/>
                  <a:pt x="1524" y="36021"/>
                  <a:pt x="1524" y="36157"/>
                </a:cubicBezTo>
                <a:cubicBezTo>
                  <a:pt x="1501" y="36521"/>
                  <a:pt x="1637" y="36635"/>
                  <a:pt x="1683" y="37067"/>
                </a:cubicBezTo>
                <a:cubicBezTo>
                  <a:pt x="1683" y="37249"/>
                  <a:pt x="1615" y="37522"/>
                  <a:pt x="1660" y="37749"/>
                </a:cubicBezTo>
                <a:cubicBezTo>
                  <a:pt x="1660" y="37749"/>
                  <a:pt x="1728" y="37544"/>
                  <a:pt x="1751" y="37726"/>
                </a:cubicBezTo>
                <a:cubicBezTo>
                  <a:pt x="1751" y="37726"/>
                  <a:pt x="1683" y="37886"/>
                  <a:pt x="1706" y="37954"/>
                </a:cubicBezTo>
                <a:cubicBezTo>
                  <a:pt x="1774" y="38704"/>
                  <a:pt x="2365" y="39637"/>
                  <a:pt x="2547" y="40455"/>
                </a:cubicBezTo>
                <a:cubicBezTo>
                  <a:pt x="2388" y="40251"/>
                  <a:pt x="2251" y="39659"/>
                  <a:pt x="2138" y="39818"/>
                </a:cubicBezTo>
                <a:cubicBezTo>
                  <a:pt x="2433" y="40546"/>
                  <a:pt x="2661" y="40523"/>
                  <a:pt x="3115" y="41228"/>
                </a:cubicBezTo>
                <a:cubicBezTo>
                  <a:pt x="3138" y="41388"/>
                  <a:pt x="3161" y="41865"/>
                  <a:pt x="3457" y="41888"/>
                </a:cubicBezTo>
                <a:cubicBezTo>
                  <a:pt x="3366" y="41751"/>
                  <a:pt x="3229" y="41592"/>
                  <a:pt x="3343" y="41569"/>
                </a:cubicBezTo>
                <a:cubicBezTo>
                  <a:pt x="3707" y="42024"/>
                  <a:pt x="4048" y="42570"/>
                  <a:pt x="4321" y="42888"/>
                </a:cubicBezTo>
                <a:cubicBezTo>
                  <a:pt x="4457" y="43048"/>
                  <a:pt x="4730" y="43184"/>
                  <a:pt x="4616" y="43298"/>
                </a:cubicBezTo>
                <a:cubicBezTo>
                  <a:pt x="4480" y="43184"/>
                  <a:pt x="4321" y="42888"/>
                  <a:pt x="4275" y="43070"/>
                </a:cubicBezTo>
                <a:cubicBezTo>
                  <a:pt x="4503" y="43343"/>
                  <a:pt x="4662" y="43366"/>
                  <a:pt x="4866" y="43502"/>
                </a:cubicBezTo>
                <a:cubicBezTo>
                  <a:pt x="4957" y="43571"/>
                  <a:pt x="5276" y="43934"/>
                  <a:pt x="5026" y="43752"/>
                </a:cubicBezTo>
                <a:cubicBezTo>
                  <a:pt x="4935" y="43661"/>
                  <a:pt x="4844" y="43525"/>
                  <a:pt x="4798" y="43548"/>
                </a:cubicBezTo>
                <a:cubicBezTo>
                  <a:pt x="5117" y="43798"/>
                  <a:pt x="4662" y="43730"/>
                  <a:pt x="4866" y="43912"/>
                </a:cubicBezTo>
                <a:cubicBezTo>
                  <a:pt x="5003" y="43821"/>
                  <a:pt x="5549" y="44457"/>
                  <a:pt x="5480" y="44139"/>
                </a:cubicBezTo>
                <a:cubicBezTo>
                  <a:pt x="6003" y="44503"/>
                  <a:pt x="6435" y="45140"/>
                  <a:pt x="6981" y="45526"/>
                </a:cubicBezTo>
                <a:cubicBezTo>
                  <a:pt x="7072" y="45708"/>
                  <a:pt x="6799" y="45526"/>
                  <a:pt x="6958" y="45685"/>
                </a:cubicBezTo>
                <a:cubicBezTo>
                  <a:pt x="7118" y="45799"/>
                  <a:pt x="7277" y="45822"/>
                  <a:pt x="7504" y="46072"/>
                </a:cubicBezTo>
                <a:cubicBezTo>
                  <a:pt x="7595" y="46163"/>
                  <a:pt x="7504" y="46186"/>
                  <a:pt x="7572" y="46277"/>
                </a:cubicBezTo>
                <a:cubicBezTo>
                  <a:pt x="7845" y="46549"/>
                  <a:pt x="8141" y="46731"/>
                  <a:pt x="8368" y="46959"/>
                </a:cubicBezTo>
                <a:cubicBezTo>
                  <a:pt x="8437" y="47027"/>
                  <a:pt x="8528" y="47345"/>
                  <a:pt x="8641" y="47209"/>
                </a:cubicBezTo>
                <a:cubicBezTo>
                  <a:pt x="8664" y="47095"/>
                  <a:pt x="8346" y="46891"/>
                  <a:pt x="8391" y="46777"/>
                </a:cubicBezTo>
                <a:cubicBezTo>
                  <a:pt x="8596" y="46959"/>
                  <a:pt x="8755" y="47050"/>
                  <a:pt x="8823" y="46868"/>
                </a:cubicBezTo>
                <a:cubicBezTo>
                  <a:pt x="8346" y="46504"/>
                  <a:pt x="7891" y="46049"/>
                  <a:pt x="7572" y="45549"/>
                </a:cubicBezTo>
                <a:cubicBezTo>
                  <a:pt x="7004" y="45117"/>
                  <a:pt x="6322" y="44639"/>
                  <a:pt x="5708" y="43889"/>
                </a:cubicBezTo>
                <a:cubicBezTo>
                  <a:pt x="5799" y="43821"/>
                  <a:pt x="5549" y="43593"/>
                  <a:pt x="5776" y="43548"/>
                </a:cubicBezTo>
                <a:cubicBezTo>
                  <a:pt x="5935" y="43571"/>
                  <a:pt x="6299" y="44116"/>
                  <a:pt x="6413" y="44003"/>
                </a:cubicBezTo>
                <a:cubicBezTo>
                  <a:pt x="6117" y="43684"/>
                  <a:pt x="5594" y="43411"/>
                  <a:pt x="5321" y="43025"/>
                </a:cubicBezTo>
                <a:cubicBezTo>
                  <a:pt x="5344" y="42797"/>
                  <a:pt x="5571" y="43252"/>
                  <a:pt x="5640" y="43138"/>
                </a:cubicBezTo>
                <a:cubicBezTo>
                  <a:pt x="5480" y="42843"/>
                  <a:pt x="5298" y="42979"/>
                  <a:pt x="5276" y="42957"/>
                </a:cubicBezTo>
                <a:cubicBezTo>
                  <a:pt x="5139" y="42866"/>
                  <a:pt x="5139" y="42706"/>
                  <a:pt x="5071" y="42729"/>
                </a:cubicBezTo>
                <a:cubicBezTo>
                  <a:pt x="4889" y="42820"/>
                  <a:pt x="5298" y="43025"/>
                  <a:pt x="5367" y="43138"/>
                </a:cubicBezTo>
                <a:cubicBezTo>
                  <a:pt x="5389" y="43184"/>
                  <a:pt x="5367" y="43320"/>
                  <a:pt x="5389" y="43366"/>
                </a:cubicBezTo>
                <a:cubicBezTo>
                  <a:pt x="5458" y="43502"/>
                  <a:pt x="5731" y="43707"/>
                  <a:pt x="5503" y="43684"/>
                </a:cubicBezTo>
                <a:cubicBezTo>
                  <a:pt x="5208" y="43480"/>
                  <a:pt x="5321" y="43389"/>
                  <a:pt x="5230" y="43252"/>
                </a:cubicBezTo>
                <a:cubicBezTo>
                  <a:pt x="5208" y="43229"/>
                  <a:pt x="5003" y="43093"/>
                  <a:pt x="4889" y="42911"/>
                </a:cubicBezTo>
                <a:cubicBezTo>
                  <a:pt x="4775" y="42752"/>
                  <a:pt x="4730" y="42888"/>
                  <a:pt x="4571" y="42661"/>
                </a:cubicBezTo>
                <a:cubicBezTo>
                  <a:pt x="4116" y="42092"/>
                  <a:pt x="3457" y="41137"/>
                  <a:pt x="3002" y="40319"/>
                </a:cubicBezTo>
                <a:cubicBezTo>
                  <a:pt x="2592" y="39568"/>
                  <a:pt x="2206" y="38841"/>
                  <a:pt x="2251" y="38272"/>
                </a:cubicBezTo>
                <a:cubicBezTo>
                  <a:pt x="2092" y="38431"/>
                  <a:pt x="1978" y="37499"/>
                  <a:pt x="2047" y="37453"/>
                </a:cubicBezTo>
                <a:cubicBezTo>
                  <a:pt x="2206" y="37908"/>
                  <a:pt x="2183" y="37272"/>
                  <a:pt x="2251" y="37112"/>
                </a:cubicBezTo>
                <a:cubicBezTo>
                  <a:pt x="2388" y="36953"/>
                  <a:pt x="2320" y="37431"/>
                  <a:pt x="2456" y="37272"/>
                </a:cubicBezTo>
                <a:cubicBezTo>
                  <a:pt x="2411" y="37067"/>
                  <a:pt x="2411" y="36862"/>
                  <a:pt x="2365" y="36680"/>
                </a:cubicBezTo>
                <a:cubicBezTo>
                  <a:pt x="2342" y="36635"/>
                  <a:pt x="2251" y="36635"/>
                  <a:pt x="2229" y="36589"/>
                </a:cubicBezTo>
                <a:cubicBezTo>
                  <a:pt x="2138" y="36339"/>
                  <a:pt x="2274" y="36021"/>
                  <a:pt x="2138" y="35975"/>
                </a:cubicBezTo>
                <a:cubicBezTo>
                  <a:pt x="2001" y="36294"/>
                  <a:pt x="2115" y="36726"/>
                  <a:pt x="2229" y="36885"/>
                </a:cubicBezTo>
                <a:cubicBezTo>
                  <a:pt x="2160" y="36999"/>
                  <a:pt x="2206" y="37317"/>
                  <a:pt x="2024" y="37226"/>
                </a:cubicBezTo>
                <a:cubicBezTo>
                  <a:pt x="2047" y="36930"/>
                  <a:pt x="1933" y="36976"/>
                  <a:pt x="1933" y="36703"/>
                </a:cubicBezTo>
                <a:cubicBezTo>
                  <a:pt x="1933" y="36567"/>
                  <a:pt x="2024" y="36612"/>
                  <a:pt x="2024" y="36476"/>
                </a:cubicBezTo>
                <a:cubicBezTo>
                  <a:pt x="1933" y="35361"/>
                  <a:pt x="2274" y="34611"/>
                  <a:pt x="2570" y="33406"/>
                </a:cubicBezTo>
                <a:cubicBezTo>
                  <a:pt x="2592" y="33269"/>
                  <a:pt x="2661" y="33338"/>
                  <a:pt x="2706" y="33247"/>
                </a:cubicBezTo>
                <a:cubicBezTo>
                  <a:pt x="2683" y="32906"/>
                  <a:pt x="2729" y="32883"/>
                  <a:pt x="2865" y="32496"/>
                </a:cubicBezTo>
                <a:cubicBezTo>
                  <a:pt x="3093" y="31814"/>
                  <a:pt x="3229" y="30950"/>
                  <a:pt x="3434" y="30768"/>
                </a:cubicBezTo>
                <a:cubicBezTo>
                  <a:pt x="3388" y="30495"/>
                  <a:pt x="3593" y="30290"/>
                  <a:pt x="3661" y="29949"/>
                </a:cubicBezTo>
                <a:cubicBezTo>
                  <a:pt x="3866" y="30063"/>
                  <a:pt x="3752" y="29767"/>
                  <a:pt x="3934" y="29722"/>
                </a:cubicBezTo>
                <a:cubicBezTo>
                  <a:pt x="3911" y="29722"/>
                  <a:pt x="4002" y="29949"/>
                  <a:pt x="4071" y="29745"/>
                </a:cubicBezTo>
                <a:cubicBezTo>
                  <a:pt x="4093" y="29449"/>
                  <a:pt x="4207" y="29404"/>
                  <a:pt x="4139" y="29176"/>
                </a:cubicBezTo>
                <a:cubicBezTo>
                  <a:pt x="3934" y="29131"/>
                  <a:pt x="4093" y="29676"/>
                  <a:pt x="3866" y="29608"/>
                </a:cubicBezTo>
                <a:cubicBezTo>
                  <a:pt x="3980" y="29108"/>
                  <a:pt x="4002" y="28972"/>
                  <a:pt x="4161" y="28517"/>
                </a:cubicBezTo>
                <a:cubicBezTo>
                  <a:pt x="4116" y="28517"/>
                  <a:pt x="4048" y="28630"/>
                  <a:pt x="4093" y="28403"/>
                </a:cubicBezTo>
                <a:cubicBezTo>
                  <a:pt x="4252" y="28107"/>
                  <a:pt x="4161" y="28608"/>
                  <a:pt x="4298" y="28539"/>
                </a:cubicBezTo>
                <a:cubicBezTo>
                  <a:pt x="4412" y="28267"/>
                  <a:pt x="4525" y="28539"/>
                  <a:pt x="4594" y="28426"/>
                </a:cubicBezTo>
                <a:cubicBezTo>
                  <a:pt x="4571" y="28176"/>
                  <a:pt x="4525" y="28244"/>
                  <a:pt x="4389" y="28267"/>
                </a:cubicBezTo>
                <a:cubicBezTo>
                  <a:pt x="4457" y="28039"/>
                  <a:pt x="4525" y="27835"/>
                  <a:pt x="4412" y="27789"/>
                </a:cubicBezTo>
                <a:cubicBezTo>
                  <a:pt x="4366" y="28016"/>
                  <a:pt x="4298" y="28244"/>
                  <a:pt x="4184" y="28107"/>
                </a:cubicBezTo>
                <a:cubicBezTo>
                  <a:pt x="4230" y="27880"/>
                  <a:pt x="4343" y="27812"/>
                  <a:pt x="4434" y="27584"/>
                </a:cubicBezTo>
                <a:cubicBezTo>
                  <a:pt x="4525" y="27357"/>
                  <a:pt x="4457" y="26993"/>
                  <a:pt x="4662" y="26970"/>
                </a:cubicBezTo>
                <a:cubicBezTo>
                  <a:pt x="4594" y="27221"/>
                  <a:pt x="4343" y="27721"/>
                  <a:pt x="4616" y="27630"/>
                </a:cubicBezTo>
                <a:cubicBezTo>
                  <a:pt x="4684" y="27221"/>
                  <a:pt x="4798" y="26788"/>
                  <a:pt x="5026" y="26356"/>
                </a:cubicBezTo>
                <a:cubicBezTo>
                  <a:pt x="4775" y="26561"/>
                  <a:pt x="5139" y="26038"/>
                  <a:pt x="5071" y="25788"/>
                </a:cubicBezTo>
                <a:cubicBezTo>
                  <a:pt x="5208" y="25583"/>
                  <a:pt x="5276" y="25924"/>
                  <a:pt x="5344" y="25765"/>
                </a:cubicBezTo>
                <a:cubicBezTo>
                  <a:pt x="5526" y="25333"/>
                  <a:pt x="5208" y="25492"/>
                  <a:pt x="5367" y="25083"/>
                </a:cubicBezTo>
                <a:cubicBezTo>
                  <a:pt x="5480" y="24787"/>
                  <a:pt x="5480" y="25379"/>
                  <a:pt x="5571" y="24924"/>
                </a:cubicBezTo>
                <a:cubicBezTo>
                  <a:pt x="5549" y="24719"/>
                  <a:pt x="5344" y="25038"/>
                  <a:pt x="5389" y="24696"/>
                </a:cubicBezTo>
                <a:cubicBezTo>
                  <a:pt x="5344" y="24810"/>
                  <a:pt x="5298" y="24901"/>
                  <a:pt x="5230" y="24856"/>
                </a:cubicBezTo>
                <a:cubicBezTo>
                  <a:pt x="5367" y="24560"/>
                  <a:pt x="5412" y="23991"/>
                  <a:pt x="5571" y="23855"/>
                </a:cubicBezTo>
                <a:cubicBezTo>
                  <a:pt x="5662" y="24105"/>
                  <a:pt x="5276" y="24537"/>
                  <a:pt x="5458" y="24605"/>
                </a:cubicBezTo>
                <a:cubicBezTo>
                  <a:pt x="5549" y="24128"/>
                  <a:pt x="5685" y="23878"/>
                  <a:pt x="5867" y="23832"/>
                </a:cubicBezTo>
                <a:cubicBezTo>
                  <a:pt x="6003" y="23173"/>
                  <a:pt x="6163" y="22809"/>
                  <a:pt x="6299" y="22081"/>
                </a:cubicBezTo>
                <a:cubicBezTo>
                  <a:pt x="6254" y="22081"/>
                  <a:pt x="6231" y="22150"/>
                  <a:pt x="6185" y="22150"/>
                </a:cubicBezTo>
                <a:cubicBezTo>
                  <a:pt x="6345" y="21740"/>
                  <a:pt x="6276" y="21536"/>
                  <a:pt x="6435" y="21081"/>
                </a:cubicBezTo>
                <a:cubicBezTo>
                  <a:pt x="6367" y="21081"/>
                  <a:pt x="6322" y="21217"/>
                  <a:pt x="6254" y="21240"/>
                </a:cubicBezTo>
                <a:lnTo>
                  <a:pt x="6435" y="20603"/>
                </a:lnTo>
                <a:cubicBezTo>
                  <a:pt x="6526" y="20808"/>
                  <a:pt x="6640" y="20717"/>
                  <a:pt x="6754" y="20308"/>
                </a:cubicBezTo>
                <a:lnTo>
                  <a:pt x="6549" y="20171"/>
                </a:lnTo>
                <a:cubicBezTo>
                  <a:pt x="6617" y="19944"/>
                  <a:pt x="6708" y="19557"/>
                  <a:pt x="6822" y="19239"/>
                </a:cubicBezTo>
                <a:cubicBezTo>
                  <a:pt x="6845" y="19102"/>
                  <a:pt x="6890" y="18898"/>
                  <a:pt x="6936" y="18739"/>
                </a:cubicBezTo>
                <a:cubicBezTo>
                  <a:pt x="6936" y="18534"/>
                  <a:pt x="7163" y="18625"/>
                  <a:pt x="7186" y="18693"/>
                </a:cubicBezTo>
                <a:cubicBezTo>
                  <a:pt x="7140" y="18693"/>
                  <a:pt x="7095" y="18693"/>
                  <a:pt x="7049" y="18716"/>
                </a:cubicBezTo>
                <a:cubicBezTo>
                  <a:pt x="7049" y="18784"/>
                  <a:pt x="7027" y="18830"/>
                  <a:pt x="7004" y="18875"/>
                </a:cubicBezTo>
                <a:cubicBezTo>
                  <a:pt x="6981" y="18989"/>
                  <a:pt x="6936" y="19102"/>
                  <a:pt x="6913" y="19216"/>
                </a:cubicBezTo>
                <a:cubicBezTo>
                  <a:pt x="6845" y="19421"/>
                  <a:pt x="6799" y="19625"/>
                  <a:pt x="6822" y="19739"/>
                </a:cubicBezTo>
                <a:cubicBezTo>
                  <a:pt x="7004" y="19193"/>
                  <a:pt x="6958" y="19739"/>
                  <a:pt x="6958" y="19967"/>
                </a:cubicBezTo>
                <a:cubicBezTo>
                  <a:pt x="7186" y="19898"/>
                  <a:pt x="7072" y="19785"/>
                  <a:pt x="7163" y="19421"/>
                </a:cubicBezTo>
                <a:cubicBezTo>
                  <a:pt x="7186" y="19239"/>
                  <a:pt x="7254" y="19284"/>
                  <a:pt x="7254" y="19034"/>
                </a:cubicBezTo>
                <a:lnTo>
                  <a:pt x="7140" y="18898"/>
                </a:lnTo>
                <a:cubicBezTo>
                  <a:pt x="7140" y="18807"/>
                  <a:pt x="7231" y="18807"/>
                  <a:pt x="7277" y="18807"/>
                </a:cubicBezTo>
                <a:lnTo>
                  <a:pt x="7459" y="18761"/>
                </a:lnTo>
                <a:lnTo>
                  <a:pt x="7845" y="18670"/>
                </a:lnTo>
                <a:cubicBezTo>
                  <a:pt x="8232" y="18716"/>
                  <a:pt x="7663" y="18830"/>
                  <a:pt x="7982" y="18852"/>
                </a:cubicBezTo>
                <a:cubicBezTo>
                  <a:pt x="8482" y="18761"/>
                  <a:pt x="8687" y="18670"/>
                  <a:pt x="8891" y="18511"/>
                </a:cubicBezTo>
                <a:cubicBezTo>
                  <a:pt x="8937" y="18488"/>
                  <a:pt x="8709" y="18466"/>
                  <a:pt x="8732" y="18443"/>
                </a:cubicBezTo>
                <a:cubicBezTo>
                  <a:pt x="8778" y="18397"/>
                  <a:pt x="9096" y="18420"/>
                  <a:pt x="9164" y="18375"/>
                </a:cubicBezTo>
                <a:cubicBezTo>
                  <a:pt x="9255" y="18534"/>
                  <a:pt x="8869" y="18579"/>
                  <a:pt x="8869" y="18716"/>
                </a:cubicBezTo>
                <a:cubicBezTo>
                  <a:pt x="9187" y="18648"/>
                  <a:pt x="9142" y="18830"/>
                  <a:pt x="9505" y="18716"/>
                </a:cubicBezTo>
                <a:cubicBezTo>
                  <a:pt x="9460" y="18648"/>
                  <a:pt x="9164" y="18739"/>
                  <a:pt x="9142" y="18625"/>
                </a:cubicBezTo>
                <a:cubicBezTo>
                  <a:pt x="9346" y="18488"/>
                  <a:pt x="9483" y="18648"/>
                  <a:pt x="9778" y="18579"/>
                </a:cubicBezTo>
                <a:cubicBezTo>
                  <a:pt x="9756" y="18534"/>
                  <a:pt x="9642" y="18534"/>
                  <a:pt x="9642" y="18466"/>
                </a:cubicBezTo>
                <a:cubicBezTo>
                  <a:pt x="9892" y="18511"/>
                  <a:pt x="10097" y="18397"/>
                  <a:pt x="10324" y="18352"/>
                </a:cubicBezTo>
                <a:cubicBezTo>
                  <a:pt x="10574" y="18352"/>
                  <a:pt x="10870" y="18352"/>
                  <a:pt x="11074" y="18306"/>
                </a:cubicBezTo>
                <a:cubicBezTo>
                  <a:pt x="11325" y="18261"/>
                  <a:pt x="11484" y="18056"/>
                  <a:pt x="11711" y="18147"/>
                </a:cubicBezTo>
                <a:cubicBezTo>
                  <a:pt x="11620" y="18170"/>
                  <a:pt x="11506" y="18261"/>
                  <a:pt x="11643" y="18261"/>
                </a:cubicBezTo>
                <a:cubicBezTo>
                  <a:pt x="12029" y="18216"/>
                  <a:pt x="11893" y="18034"/>
                  <a:pt x="12257" y="17965"/>
                </a:cubicBezTo>
                <a:cubicBezTo>
                  <a:pt x="12462" y="18125"/>
                  <a:pt x="11825" y="18306"/>
                  <a:pt x="12166" y="18352"/>
                </a:cubicBezTo>
                <a:cubicBezTo>
                  <a:pt x="12393" y="18284"/>
                  <a:pt x="12234" y="18193"/>
                  <a:pt x="12280" y="18102"/>
                </a:cubicBezTo>
                <a:cubicBezTo>
                  <a:pt x="12325" y="18079"/>
                  <a:pt x="12598" y="18011"/>
                  <a:pt x="12439" y="17920"/>
                </a:cubicBezTo>
                <a:cubicBezTo>
                  <a:pt x="12939" y="17783"/>
                  <a:pt x="13121" y="17897"/>
                  <a:pt x="13576" y="17783"/>
                </a:cubicBezTo>
                <a:lnTo>
                  <a:pt x="13530" y="17647"/>
                </a:lnTo>
                <a:cubicBezTo>
                  <a:pt x="14076" y="17465"/>
                  <a:pt x="14122" y="17465"/>
                  <a:pt x="14485" y="17260"/>
                </a:cubicBezTo>
                <a:cubicBezTo>
                  <a:pt x="14736" y="17283"/>
                  <a:pt x="14349" y="17602"/>
                  <a:pt x="14758" y="17511"/>
                </a:cubicBezTo>
                <a:cubicBezTo>
                  <a:pt x="14963" y="17465"/>
                  <a:pt x="15031" y="17397"/>
                  <a:pt x="14986" y="17306"/>
                </a:cubicBezTo>
                <a:cubicBezTo>
                  <a:pt x="14804" y="17306"/>
                  <a:pt x="14736" y="17533"/>
                  <a:pt x="14622" y="17420"/>
                </a:cubicBezTo>
                <a:cubicBezTo>
                  <a:pt x="14827" y="17329"/>
                  <a:pt x="14940" y="17124"/>
                  <a:pt x="14713" y="17079"/>
                </a:cubicBezTo>
                <a:cubicBezTo>
                  <a:pt x="15077" y="17079"/>
                  <a:pt x="15281" y="16851"/>
                  <a:pt x="15531" y="16851"/>
                </a:cubicBezTo>
                <a:cubicBezTo>
                  <a:pt x="15418" y="16897"/>
                  <a:pt x="15463" y="16965"/>
                  <a:pt x="15486" y="17033"/>
                </a:cubicBezTo>
                <a:cubicBezTo>
                  <a:pt x="15850" y="16965"/>
                  <a:pt x="16191" y="16715"/>
                  <a:pt x="16509" y="16806"/>
                </a:cubicBezTo>
                <a:cubicBezTo>
                  <a:pt x="16396" y="16851"/>
                  <a:pt x="16441" y="16965"/>
                  <a:pt x="16555" y="16942"/>
                </a:cubicBezTo>
                <a:cubicBezTo>
                  <a:pt x="16668" y="16897"/>
                  <a:pt x="16668" y="16828"/>
                  <a:pt x="16805" y="16783"/>
                </a:cubicBezTo>
                <a:cubicBezTo>
                  <a:pt x="16714" y="16715"/>
                  <a:pt x="16509" y="16806"/>
                  <a:pt x="16646" y="16646"/>
                </a:cubicBezTo>
                <a:cubicBezTo>
                  <a:pt x="17191" y="16510"/>
                  <a:pt x="17464" y="16146"/>
                  <a:pt x="18101" y="16032"/>
                </a:cubicBezTo>
                <a:cubicBezTo>
                  <a:pt x="18033" y="15919"/>
                  <a:pt x="18056" y="15828"/>
                  <a:pt x="18283" y="15737"/>
                </a:cubicBezTo>
                <a:cubicBezTo>
                  <a:pt x="18397" y="15669"/>
                  <a:pt x="18397" y="15760"/>
                  <a:pt x="18488" y="15737"/>
                </a:cubicBezTo>
                <a:cubicBezTo>
                  <a:pt x="19079" y="15419"/>
                  <a:pt x="19465" y="15305"/>
                  <a:pt x="19852" y="14941"/>
                </a:cubicBezTo>
                <a:cubicBezTo>
                  <a:pt x="20011" y="14986"/>
                  <a:pt x="20352" y="14782"/>
                  <a:pt x="20648" y="14623"/>
                </a:cubicBezTo>
                <a:cubicBezTo>
                  <a:pt x="20762" y="14577"/>
                  <a:pt x="21012" y="14327"/>
                  <a:pt x="21057" y="14418"/>
                </a:cubicBezTo>
                <a:cubicBezTo>
                  <a:pt x="20830" y="14600"/>
                  <a:pt x="20330" y="14782"/>
                  <a:pt x="20284" y="14918"/>
                </a:cubicBezTo>
                <a:cubicBezTo>
                  <a:pt x="20602" y="14941"/>
                  <a:pt x="21171" y="14509"/>
                  <a:pt x="21307" y="14282"/>
                </a:cubicBezTo>
                <a:cubicBezTo>
                  <a:pt x="21512" y="14213"/>
                  <a:pt x="22103" y="14031"/>
                  <a:pt x="22103" y="13781"/>
                </a:cubicBezTo>
                <a:cubicBezTo>
                  <a:pt x="21944" y="13895"/>
                  <a:pt x="21330" y="14304"/>
                  <a:pt x="21512" y="14100"/>
                </a:cubicBezTo>
                <a:cubicBezTo>
                  <a:pt x="21808" y="13963"/>
                  <a:pt x="22604" y="13304"/>
                  <a:pt x="22285" y="13713"/>
                </a:cubicBezTo>
                <a:cubicBezTo>
                  <a:pt x="22558" y="13508"/>
                  <a:pt x="23036" y="13395"/>
                  <a:pt x="23172" y="13190"/>
                </a:cubicBezTo>
                <a:cubicBezTo>
                  <a:pt x="23149" y="12985"/>
                  <a:pt x="22444" y="13622"/>
                  <a:pt x="22604" y="13395"/>
                </a:cubicBezTo>
                <a:cubicBezTo>
                  <a:pt x="22854" y="13235"/>
                  <a:pt x="23081" y="13076"/>
                  <a:pt x="23309" y="12917"/>
                </a:cubicBezTo>
                <a:cubicBezTo>
                  <a:pt x="23377" y="12963"/>
                  <a:pt x="23286" y="13054"/>
                  <a:pt x="23354" y="13122"/>
                </a:cubicBezTo>
                <a:cubicBezTo>
                  <a:pt x="23536" y="12872"/>
                  <a:pt x="23922" y="12917"/>
                  <a:pt x="23991" y="12576"/>
                </a:cubicBezTo>
                <a:cubicBezTo>
                  <a:pt x="23763" y="12553"/>
                  <a:pt x="23604" y="13031"/>
                  <a:pt x="23490" y="12849"/>
                </a:cubicBezTo>
                <a:cubicBezTo>
                  <a:pt x="23468" y="12712"/>
                  <a:pt x="23900" y="12508"/>
                  <a:pt x="24059" y="12349"/>
                </a:cubicBezTo>
                <a:cubicBezTo>
                  <a:pt x="24127" y="12462"/>
                  <a:pt x="24195" y="12599"/>
                  <a:pt x="24377" y="12462"/>
                </a:cubicBezTo>
                <a:cubicBezTo>
                  <a:pt x="24536" y="12303"/>
                  <a:pt x="24696" y="12121"/>
                  <a:pt x="24809" y="11939"/>
                </a:cubicBezTo>
                <a:cubicBezTo>
                  <a:pt x="24741" y="11826"/>
                  <a:pt x="24514" y="12144"/>
                  <a:pt x="24423" y="12076"/>
                </a:cubicBezTo>
                <a:cubicBezTo>
                  <a:pt x="24741" y="11826"/>
                  <a:pt x="25082" y="11507"/>
                  <a:pt x="25287" y="11507"/>
                </a:cubicBezTo>
                <a:cubicBezTo>
                  <a:pt x="25264" y="11439"/>
                  <a:pt x="25310" y="11348"/>
                  <a:pt x="25423" y="11257"/>
                </a:cubicBezTo>
                <a:cubicBezTo>
                  <a:pt x="25492" y="11553"/>
                  <a:pt x="25901" y="10984"/>
                  <a:pt x="26037" y="11098"/>
                </a:cubicBezTo>
                <a:cubicBezTo>
                  <a:pt x="25901" y="11280"/>
                  <a:pt x="25514" y="11712"/>
                  <a:pt x="25878" y="11621"/>
                </a:cubicBezTo>
                <a:cubicBezTo>
                  <a:pt x="26037" y="11257"/>
                  <a:pt x="26287" y="10848"/>
                  <a:pt x="26401" y="10507"/>
                </a:cubicBezTo>
                <a:cubicBezTo>
                  <a:pt x="26128" y="10552"/>
                  <a:pt x="26106" y="11052"/>
                  <a:pt x="25810" y="10984"/>
                </a:cubicBezTo>
                <a:cubicBezTo>
                  <a:pt x="26083" y="10780"/>
                  <a:pt x="26151" y="10620"/>
                  <a:pt x="26219" y="10461"/>
                </a:cubicBezTo>
                <a:cubicBezTo>
                  <a:pt x="26469" y="10507"/>
                  <a:pt x="26879" y="9779"/>
                  <a:pt x="27243" y="9643"/>
                </a:cubicBezTo>
                <a:cubicBezTo>
                  <a:pt x="27447" y="9597"/>
                  <a:pt x="27015" y="9984"/>
                  <a:pt x="27265" y="9802"/>
                </a:cubicBezTo>
                <a:cubicBezTo>
                  <a:pt x="27424" y="9597"/>
                  <a:pt x="27561" y="9415"/>
                  <a:pt x="27629" y="9233"/>
                </a:cubicBezTo>
                <a:cubicBezTo>
                  <a:pt x="27766" y="9120"/>
                  <a:pt x="27879" y="9074"/>
                  <a:pt x="28016" y="8960"/>
                </a:cubicBezTo>
                <a:cubicBezTo>
                  <a:pt x="28334" y="8710"/>
                  <a:pt x="28084" y="8847"/>
                  <a:pt x="28289" y="8597"/>
                </a:cubicBezTo>
                <a:cubicBezTo>
                  <a:pt x="28516" y="8278"/>
                  <a:pt x="28630" y="8437"/>
                  <a:pt x="28857" y="8096"/>
                </a:cubicBezTo>
                <a:cubicBezTo>
                  <a:pt x="28630" y="8187"/>
                  <a:pt x="28857" y="7892"/>
                  <a:pt x="28812" y="7801"/>
                </a:cubicBezTo>
                <a:cubicBezTo>
                  <a:pt x="28925" y="7596"/>
                  <a:pt x="29221" y="7641"/>
                  <a:pt x="29198" y="7391"/>
                </a:cubicBezTo>
                <a:cubicBezTo>
                  <a:pt x="28925" y="7528"/>
                  <a:pt x="28743" y="7937"/>
                  <a:pt x="28516" y="8051"/>
                </a:cubicBezTo>
                <a:cubicBezTo>
                  <a:pt x="28561" y="7983"/>
                  <a:pt x="28698" y="7664"/>
                  <a:pt x="28539" y="7823"/>
                </a:cubicBezTo>
                <a:cubicBezTo>
                  <a:pt x="28584" y="7892"/>
                  <a:pt x="28266" y="8119"/>
                  <a:pt x="28289" y="8233"/>
                </a:cubicBezTo>
                <a:cubicBezTo>
                  <a:pt x="28129" y="8210"/>
                  <a:pt x="28425" y="7823"/>
                  <a:pt x="28175" y="8005"/>
                </a:cubicBezTo>
                <a:cubicBezTo>
                  <a:pt x="27902" y="8255"/>
                  <a:pt x="28084" y="8346"/>
                  <a:pt x="27766" y="8619"/>
                </a:cubicBezTo>
                <a:cubicBezTo>
                  <a:pt x="27652" y="8710"/>
                  <a:pt x="27629" y="8597"/>
                  <a:pt x="27493" y="8756"/>
                </a:cubicBezTo>
                <a:cubicBezTo>
                  <a:pt x="27561" y="8778"/>
                  <a:pt x="27675" y="8710"/>
                  <a:pt x="27515" y="8892"/>
                </a:cubicBezTo>
                <a:cubicBezTo>
                  <a:pt x="27197" y="9233"/>
                  <a:pt x="27129" y="8824"/>
                  <a:pt x="26856" y="9142"/>
                </a:cubicBezTo>
                <a:cubicBezTo>
                  <a:pt x="26947" y="9233"/>
                  <a:pt x="26810" y="9324"/>
                  <a:pt x="26992" y="9279"/>
                </a:cubicBezTo>
                <a:cubicBezTo>
                  <a:pt x="26697" y="9438"/>
                  <a:pt x="26583" y="9756"/>
                  <a:pt x="26378" y="9825"/>
                </a:cubicBezTo>
                <a:cubicBezTo>
                  <a:pt x="26356" y="9665"/>
                  <a:pt x="25787" y="10006"/>
                  <a:pt x="25628" y="9847"/>
                </a:cubicBezTo>
                <a:cubicBezTo>
                  <a:pt x="25719" y="9620"/>
                  <a:pt x="25924" y="9665"/>
                  <a:pt x="26128" y="9461"/>
                </a:cubicBezTo>
                <a:cubicBezTo>
                  <a:pt x="26060" y="9324"/>
                  <a:pt x="26333" y="9074"/>
                  <a:pt x="26242" y="8938"/>
                </a:cubicBezTo>
                <a:cubicBezTo>
                  <a:pt x="26151" y="9142"/>
                  <a:pt x="26196" y="9142"/>
                  <a:pt x="25969" y="9301"/>
                </a:cubicBezTo>
                <a:cubicBezTo>
                  <a:pt x="25787" y="9233"/>
                  <a:pt x="26219" y="8960"/>
                  <a:pt x="26037" y="8869"/>
                </a:cubicBezTo>
                <a:cubicBezTo>
                  <a:pt x="25946" y="8983"/>
                  <a:pt x="25833" y="9097"/>
                  <a:pt x="25719" y="9188"/>
                </a:cubicBezTo>
                <a:cubicBezTo>
                  <a:pt x="25901" y="9233"/>
                  <a:pt x="25742" y="9392"/>
                  <a:pt x="25560" y="9529"/>
                </a:cubicBezTo>
                <a:cubicBezTo>
                  <a:pt x="25469" y="9370"/>
                  <a:pt x="25787" y="9142"/>
                  <a:pt x="25855" y="8938"/>
                </a:cubicBezTo>
                <a:cubicBezTo>
                  <a:pt x="25901" y="8960"/>
                  <a:pt x="25992" y="8869"/>
                  <a:pt x="26083" y="8778"/>
                </a:cubicBezTo>
                <a:cubicBezTo>
                  <a:pt x="26196" y="9006"/>
                  <a:pt x="26447" y="8733"/>
                  <a:pt x="26629" y="8688"/>
                </a:cubicBezTo>
                <a:cubicBezTo>
                  <a:pt x="26560" y="8574"/>
                  <a:pt x="26538" y="8210"/>
                  <a:pt x="26901" y="8096"/>
                </a:cubicBezTo>
                <a:cubicBezTo>
                  <a:pt x="26651" y="8278"/>
                  <a:pt x="26788" y="8460"/>
                  <a:pt x="26970" y="8278"/>
                </a:cubicBezTo>
                <a:cubicBezTo>
                  <a:pt x="27015" y="8142"/>
                  <a:pt x="26924" y="8051"/>
                  <a:pt x="26970" y="7914"/>
                </a:cubicBezTo>
                <a:cubicBezTo>
                  <a:pt x="27106" y="7937"/>
                  <a:pt x="27265" y="7778"/>
                  <a:pt x="27424" y="7710"/>
                </a:cubicBezTo>
                <a:cubicBezTo>
                  <a:pt x="27538" y="7869"/>
                  <a:pt x="27288" y="8164"/>
                  <a:pt x="27333" y="8369"/>
                </a:cubicBezTo>
                <a:cubicBezTo>
                  <a:pt x="27538" y="8301"/>
                  <a:pt x="27743" y="7983"/>
                  <a:pt x="27538" y="7937"/>
                </a:cubicBezTo>
                <a:cubicBezTo>
                  <a:pt x="27675" y="7755"/>
                  <a:pt x="27743" y="7846"/>
                  <a:pt x="27879" y="7641"/>
                </a:cubicBezTo>
                <a:cubicBezTo>
                  <a:pt x="27811" y="7573"/>
                  <a:pt x="27743" y="7551"/>
                  <a:pt x="27675" y="7573"/>
                </a:cubicBezTo>
                <a:cubicBezTo>
                  <a:pt x="27743" y="7414"/>
                  <a:pt x="27970" y="7437"/>
                  <a:pt x="27902" y="7300"/>
                </a:cubicBezTo>
                <a:cubicBezTo>
                  <a:pt x="27720" y="7551"/>
                  <a:pt x="27743" y="7346"/>
                  <a:pt x="27743" y="7278"/>
                </a:cubicBezTo>
                <a:cubicBezTo>
                  <a:pt x="27629" y="7391"/>
                  <a:pt x="27538" y="7528"/>
                  <a:pt x="27493" y="7414"/>
                </a:cubicBezTo>
                <a:cubicBezTo>
                  <a:pt x="27720" y="7050"/>
                  <a:pt x="27970" y="6982"/>
                  <a:pt x="28084" y="6868"/>
                </a:cubicBezTo>
                <a:cubicBezTo>
                  <a:pt x="28334" y="6664"/>
                  <a:pt x="28380" y="6482"/>
                  <a:pt x="28516" y="6504"/>
                </a:cubicBezTo>
                <a:cubicBezTo>
                  <a:pt x="28334" y="6414"/>
                  <a:pt x="28925" y="5731"/>
                  <a:pt x="29153" y="5618"/>
                </a:cubicBezTo>
                <a:cubicBezTo>
                  <a:pt x="29062" y="5709"/>
                  <a:pt x="28948" y="5822"/>
                  <a:pt x="28993" y="5868"/>
                </a:cubicBezTo>
                <a:cubicBezTo>
                  <a:pt x="29198" y="5754"/>
                  <a:pt x="29221" y="5549"/>
                  <a:pt x="29357" y="5390"/>
                </a:cubicBezTo>
                <a:cubicBezTo>
                  <a:pt x="29926" y="4617"/>
                  <a:pt x="30926" y="3776"/>
                  <a:pt x="32109" y="3139"/>
                </a:cubicBezTo>
                <a:cubicBezTo>
                  <a:pt x="32268" y="3048"/>
                  <a:pt x="32473" y="2889"/>
                  <a:pt x="32632" y="2821"/>
                </a:cubicBezTo>
                <a:cubicBezTo>
                  <a:pt x="33314" y="2502"/>
                  <a:pt x="34155" y="2320"/>
                  <a:pt x="34269" y="2389"/>
                </a:cubicBezTo>
                <a:cubicBezTo>
                  <a:pt x="34838" y="2070"/>
                  <a:pt x="35679" y="2116"/>
                  <a:pt x="35975" y="2093"/>
                </a:cubicBezTo>
                <a:cubicBezTo>
                  <a:pt x="36179" y="2070"/>
                  <a:pt x="36361" y="2002"/>
                  <a:pt x="36566" y="1979"/>
                </a:cubicBezTo>
                <a:cubicBezTo>
                  <a:pt x="36748" y="1934"/>
                  <a:pt x="36793" y="2002"/>
                  <a:pt x="36952" y="1979"/>
                </a:cubicBezTo>
                <a:cubicBezTo>
                  <a:pt x="37089" y="1956"/>
                  <a:pt x="37089" y="1911"/>
                  <a:pt x="37248" y="1888"/>
                </a:cubicBezTo>
                <a:cubicBezTo>
                  <a:pt x="37271" y="1888"/>
                  <a:pt x="37453" y="1956"/>
                  <a:pt x="37544" y="1956"/>
                </a:cubicBezTo>
                <a:cubicBezTo>
                  <a:pt x="37657" y="1934"/>
                  <a:pt x="37930" y="1866"/>
                  <a:pt x="38112" y="1843"/>
                </a:cubicBezTo>
                <a:cubicBezTo>
                  <a:pt x="38226" y="1820"/>
                  <a:pt x="38385" y="1706"/>
                  <a:pt x="38567" y="1684"/>
                </a:cubicBezTo>
                <a:cubicBezTo>
                  <a:pt x="38772" y="1661"/>
                  <a:pt x="39045" y="1706"/>
                  <a:pt x="39340" y="1638"/>
                </a:cubicBezTo>
                <a:cubicBezTo>
                  <a:pt x="39454" y="1615"/>
                  <a:pt x="39454" y="1593"/>
                  <a:pt x="39613" y="1570"/>
                </a:cubicBezTo>
                <a:cubicBezTo>
                  <a:pt x="39840" y="1547"/>
                  <a:pt x="40136" y="1615"/>
                  <a:pt x="40386" y="1570"/>
                </a:cubicBezTo>
                <a:cubicBezTo>
                  <a:pt x="40886" y="1502"/>
                  <a:pt x="41614" y="1479"/>
                  <a:pt x="42205" y="1433"/>
                </a:cubicBezTo>
                <a:cubicBezTo>
                  <a:pt x="42410" y="1411"/>
                  <a:pt x="42569" y="1343"/>
                  <a:pt x="42751" y="1320"/>
                </a:cubicBezTo>
                <a:cubicBezTo>
                  <a:pt x="42910" y="1320"/>
                  <a:pt x="43365" y="1365"/>
                  <a:pt x="43433" y="1365"/>
                </a:cubicBezTo>
                <a:cubicBezTo>
                  <a:pt x="43661" y="1320"/>
                  <a:pt x="43774" y="1297"/>
                  <a:pt x="44025" y="1343"/>
                </a:cubicBezTo>
                <a:cubicBezTo>
                  <a:pt x="43888" y="1252"/>
                  <a:pt x="44138" y="1115"/>
                  <a:pt x="44184" y="1229"/>
                </a:cubicBezTo>
                <a:cubicBezTo>
                  <a:pt x="44116" y="1252"/>
                  <a:pt x="44093" y="1274"/>
                  <a:pt x="44116" y="1343"/>
                </a:cubicBezTo>
                <a:cubicBezTo>
                  <a:pt x="44297" y="1320"/>
                  <a:pt x="44320" y="1365"/>
                  <a:pt x="44502" y="1343"/>
                </a:cubicBezTo>
                <a:cubicBezTo>
                  <a:pt x="44479" y="1297"/>
                  <a:pt x="44366" y="1297"/>
                  <a:pt x="44388" y="1206"/>
                </a:cubicBezTo>
                <a:cubicBezTo>
                  <a:pt x="44570" y="1161"/>
                  <a:pt x="44570" y="1274"/>
                  <a:pt x="44684" y="1274"/>
                </a:cubicBezTo>
                <a:cubicBezTo>
                  <a:pt x="45025" y="1274"/>
                  <a:pt x="46048" y="1161"/>
                  <a:pt x="46299" y="1138"/>
                </a:cubicBezTo>
                <a:cubicBezTo>
                  <a:pt x="46571" y="1115"/>
                  <a:pt x="46822" y="1161"/>
                  <a:pt x="47072" y="1161"/>
                </a:cubicBezTo>
                <a:cubicBezTo>
                  <a:pt x="47185" y="1138"/>
                  <a:pt x="47299" y="1092"/>
                  <a:pt x="47345" y="1092"/>
                </a:cubicBezTo>
                <a:cubicBezTo>
                  <a:pt x="47527" y="1092"/>
                  <a:pt x="47708" y="1183"/>
                  <a:pt x="47845" y="1183"/>
                </a:cubicBezTo>
                <a:cubicBezTo>
                  <a:pt x="47822" y="1183"/>
                  <a:pt x="48027" y="1070"/>
                  <a:pt x="48118" y="1070"/>
                </a:cubicBezTo>
                <a:cubicBezTo>
                  <a:pt x="48595" y="979"/>
                  <a:pt x="48754" y="1092"/>
                  <a:pt x="48982" y="1092"/>
                </a:cubicBezTo>
                <a:cubicBezTo>
                  <a:pt x="49096" y="1070"/>
                  <a:pt x="49255" y="1024"/>
                  <a:pt x="49459" y="1001"/>
                </a:cubicBezTo>
                <a:cubicBezTo>
                  <a:pt x="49710" y="979"/>
                  <a:pt x="49960" y="1001"/>
                  <a:pt x="50119" y="1001"/>
                </a:cubicBezTo>
                <a:cubicBezTo>
                  <a:pt x="50255" y="979"/>
                  <a:pt x="50255" y="933"/>
                  <a:pt x="50415" y="910"/>
                </a:cubicBezTo>
                <a:cubicBezTo>
                  <a:pt x="51210" y="888"/>
                  <a:pt x="53484" y="683"/>
                  <a:pt x="53166" y="706"/>
                </a:cubicBezTo>
                <a:cubicBezTo>
                  <a:pt x="53712" y="683"/>
                  <a:pt x="53871" y="774"/>
                  <a:pt x="53371" y="842"/>
                </a:cubicBezTo>
                <a:cubicBezTo>
                  <a:pt x="53894" y="888"/>
                  <a:pt x="54485" y="774"/>
                  <a:pt x="55099" y="774"/>
                </a:cubicBezTo>
                <a:cubicBezTo>
                  <a:pt x="55395" y="774"/>
                  <a:pt x="55599" y="819"/>
                  <a:pt x="55872" y="819"/>
                </a:cubicBezTo>
                <a:cubicBezTo>
                  <a:pt x="57646" y="774"/>
                  <a:pt x="60261" y="615"/>
                  <a:pt x="61307" y="547"/>
                </a:cubicBezTo>
                <a:cubicBezTo>
                  <a:pt x="61352" y="615"/>
                  <a:pt x="61421" y="660"/>
                  <a:pt x="61512" y="683"/>
                </a:cubicBezTo>
                <a:cubicBezTo>
                  <a:pt x="62035" y="683"/>
                  <a:pt x="62467" y="638"/>
                  <a:pt x="62740" y="547"/>
                </a:cubicBezTo>
                <a:cubicBezTo>
                  <a:pt x="62762" y="592"/>
                  <a:pt x="62740" y="660"/>
                  <a:pt x="62853" y="683"/>
                </a:cubicBezTo>
                <a:cubicBezTo>
                  <a:pt x="63081" y="547"/>
                  <a:pt x="63263" y="683"/>
                  <a:pt x="63604" y="638"/>
                </a:cubicBezTo>
                <a:cubicBezTo>
                  <a:pt x="63877" y="638"/>
                  <a:pt x="63672" y="456"/>
                  <a:pt x="63990" y="478"/>
                </a:cubicBezTo>
                <a:cubicBezTo>
                  <a:pt x="64013" y="547"/>
                  <a:pt x="64036" y="592"/>
                  <a:pt x="64240" y="569"/>
                </a:cubicBezTo>
                <a:cubicBezTo>
                  <a:pt x="64491" y="547"/>
                  <a:pt x="64400" y="433"/>
                  <a:pt x="64763" y="456"/>
                </a:cubicBezTo>
                <a:cubicBezTo>
                  <a:pt x="64877" y="615"/>
                  <a:pt x="65264" y="478"/>
                  <a:pt x="65514" y="478"/>
                </a:cubicBezTo>
                <a:cubicBezTo>
                  <a:pt x="65923" y="478"/>
                  <a:pt x="66514" y="456"/>
                  <a:pt x="67083" y="456"/>
                </a:cubicBezTo>
                <a:cubicBezTo>
                  <a:pt x="67378" y="456"/>
                  <a:pt x="67674" y="433"/>
                  <a:pt x="67947" y="433"/>
                </a:cubicBezTo>
                <a:cubicBezTo>
                  <a:pt x="68061" y="433"/>
                  <a:pt x="68220" y="410"/>
                  <a:pt x="68288" y="456"/>
                </a:cubicBezTo>
                <a:cubicBezTo>
                  <a:pt x="68334" y="547"/>
                  <a:pt x="68356" y="660"/>
                  <a:pt x="68402" y="751"/>
                </a:cubicBezTo>
                <a:cubicBezTo>
                  <a:pt x="68515" y="1092"/>
                  <a:pt x="68561" y="1456"/>
                  <a:pt x="68652" y="1866"/>
                </a:cubicBezTo>
                <a:cubicBezTo>
                  <a:pt x="68697" y="2025"/>
                  <a:pt x="68743" y="1979"/>
                  <a:pt x="68788" y="2184"/>
                </a:cubicBezTo>
                <a:cubicBezTo>
                  <a:pt x="68879" y="2548"/>
                  <a:pt x="68879" y="2889"/>
                  <a:pt x="69016" y="3184"/>
                </a:cubicBezTo>
                <a:cubicBezTo>
                  <a:pt x="69061" y="3435"/>
                  <a:pt x="69152" y="3275"/>
                  <a:pt x="69220" y="3639"/>
                </a:cubicBezTo>
                <a:cubicBezTo>
                  <a:pt x="69198" y="3980"/>
                  <a:pt x="69220" y="4412"/>
                  <a:pt x="69243" y="4799"/>
                </a:cubicBezTo>
                <a:cubicBezTo>
                  <a:pt x="69107" y="4390"/>
                  <a:pt x="68993" y="4708"/>
                  <a:pt x="68970" y="4867"/>
                </a:cubicBezTo>
                <a:cubicBezTo>
                  <a:pt x="68834" y="4549"/>
                  <a:pt x="68675" y="4367"/>
                  <a:pt x="68561" y="3958"/>
                </a:cubicBezTo>
                <a:cubicBezTo>
                  <a:pt x="68493" y="3730"/>
                  <a:pt x="68538" y="3435"/>
                  <a:pt x="68402" y="3298"/>
                </a:cubicBezTo>
                <a:cubicBezTo>
                  <a:pt x="68379" y="3730"/>
                  <a:pt x="68402" y="4026"/>
                  <a:pt x="68606" y="4412"/>
                </a:cubicBezTo>
                <a:cubicBezTo>
                  <a:pt x="68470" y="4617"/>
                  <a:pt x="68470" y="4140"/>
                  <a:pt x="68334" y="4276"/>
                </a:cubicBezTo>
                <a:cubicBezTo>
                  <a:pt x="68447" y="4663"/>
                  <a:pt x="68584" y="4685"/>
                  <a:pt x="68675" y="4503"/>
                </a:cubicBezTo>
                <a:lnTo>
                  <a:pt x="68743" y="4708"/>
                </a:lnTo>
                <a:lnTo>
                  <a:pt x="68788" y="4913"/>
                </a:lnTo>
                <a:cubicBezTo>
                  <a:pt x="68629" y="4867"/>
                  <a:pt x="68402" y="4503"/>
                  <a:pt x="68311" y="4822"/>
                </a:cubicBezTo>
                <a:cubicBezTo>
                  <a:pt x="68265" y="4640"/>
                  <a:pt x="68220" y="4503"/>
                  <a:pt x="68152" y="4481"/>
                </a:cubicBezTo>
                <a:cubicBezTo>
                  <a:pt x="68174" y="4663"/>
                  <a:pt x="68015" y="4594"/>
                  <a:pt x="68061" y="4799"/>
                </a:cubicBezTo>
                <a:cubicBezTo>
                  <a:pt x="68311" y="5936"/>
                  <a:pt x="68606" y="7096"/>
                  <a:pt x="68766" y="7960"/>
                </a:cubicBezTo>
                <a:cubicBezTo>
                  <a:pt x="68766" y="8142"/>
                  <a:pt x="68652" y="8164"/>
                  <a:pt x="68652" y="8301"/>
                </a:cubicBezTo>
                <a:cubicBezTo>
                  <a:pt x="68743" y="8346"/>
                  <a:pt x="68857" y="8369"/>
                  <a:pt x="68925" y="8506"/>
                </a:cubicBezTo>
                <a:cubicBezTo>
                  <a:pt x="69061" y="8847"/>
                  <a:pt x="68811" y="8733"/>
                  <a:pt x="68834" y="8938"/>
                </a:cubicBezTo>
                <a:cubicBezTo>
                  <a:pt x="68948" y="9120"/>
                  <a:pt x="69107" y="9188"/>
                  <a:pt x="69175" y="9529"/>
                </a:cubicBezTo>
                <a:cubicBezTo>
                  <a:pt x="69152" y="9688"/>
                  <a:pt x="69016" y="10120"/>
                  <a:pt x="69243" y="10188"/>
                </a:cubicBezTo>
                <a:cubicBezTo>
                  <a:pt x="69220" y="10052"/>
                  <a:pt x="69152" y="9870"/>
                  <a:pt x="69198" y="9825"/>
                </a:cubicBezTo>
                <a:cubicBezTo>
                  <a:pt x="69243" y="10029"/>
                  <a:pt x="69357" y="10075"/>
                  <a:pt x="69380" y="10348"/>
                </a:cubicBezTo>
                <a:cubicBezTo>
                  <a:pt x="69311" y="10393"/>
                  <a:pt x="69220" y="10393"/>
                  <a:pt x="69311" y="10575"/>
                </a:cubicBezTo>
                <a:cubicBezTo>
                  <a:pt x="69220" y="10689"/>
                  <a:pt x="69039" y="10188"/>
                  <a:pt x="69039" y="10552"/>
                </a:cubicBezTo>
                <a:cubicBezTo>
                  <a:pt x="69107" y="10689"/>
                  <a:pt x="69175" y="10757"/>
                  <a:pt x="69266" y="10780"/>
                </a:cubicBezTo>
                <a:cubicBezTo>
                  <a:pt x="69266" y="10666"/>
                  <a:pt x="69311" y="10598"/>
                  <a:pt x="69380" y="10552"/>
                </a:cubicBezTo>
                <a:cubicBezTo>
                  <a:pt x="69562" y="10734"/>
                  <a:pt x="69516" y="11007"/>
                  <a:pt x="69584" y="11280"/>
                </a:cubicBezTo>
                <a:cubicBezTo>
                  <a:pt x="69607" y="11075"/>
                  <a:pt x="69834" y="11371"/>
                  <a:pt x="69766" y="11030"/>
                </a:cubicBezTo>
                <a:cubicBezTo>
                  <a:pt x="69630" y="10780"/>
                  <a:pt x="69539" y="10348"/>
                  <a:pt x="69425" y="9938"/>
                </a:cubicBezTo>
                <a:cubicBezTo>
                  <a:pt x="69607" y="9779"/>
                  <a:pt x="69584" y="10575"/>
                  <a:pt x="69743" y="10552"/>
                </a:cubicBezTo>
                <a:cubicBezTo>
                  <a:pt x="69721" y="10484"/>
                  <a:pt x="69743" y="10438"/>
                  <a:pt x="69812" y="10438"/>
                </a:cubicBezTo>
                <a:cubicBezTo>
                  <a:pt x="69607" y="10234"/>
                  <a:pt x="69743" y="10097"/>
                  <a:pt x="69698" y="9870"/>
                </a:cubicBezTo>
                <a:cubicBezTo>
                  <a:pt x="69562" y="9756"/>
                  <a:pt x="69562" y="9711"/>
                  <a:pt x="69448" y="9847"/>
                </a:cubicBezTo>
                <a:cubicBezTo>
                  <a:pt x="69357" y="9620"/>
                  <a:pt x="69129" y="8983"/>
                  <a:pt x="69175" y="8733"/>
                </a:cubicBezTo>
                <a:cubicBezTo>
                  <a:pt x="69220" y="8960"/>
                  <a:pt x="69266" y="9074"/>
                  <a:pt x="69357" y="9074"/>
                </a:cubicBezTo>
                <a:cubicBezTo>
                  <a:pt x="69357" y="8938"/>
                  <a:pt x="69380" y="8824"/>
                  <a:pt x="69357" y="8688"/>
                </a:cubicBezTo>
                <a:cubicBezTo>
                  <a:pt x="69243" y="8756"/>
                  <a:pt x="69198" y="8528"/>
                  <a:pt x="69152" y="8369"/>
                </a:cubicBezTo>
                <a:cubicBezTo>
                  <a:pt x="69152" y="7846"/>
                  <a:pt x="68925" y="7391"/>
                  <a:pt x="69039" y="7027"/>
                </a:cubicBezTo>
                <a:cubicBezTo>
                  <a:pt x="69107" y="6846"/>
                  <a:pt x="69334" y="6959"/>
                  <a:pt x="69357" y="6641"/>
                </a:cubicBezTo>
                <a:cubicBezTo>
                  <a:pt x="69402" y="6823"/>
                  <a:pt x="69448" y="6959"/>
                  <a:pt x="69516" y="7005"/>
                </a:cubicBezTo>
                <a:cubicBezTo>
                  <a:pt x="69425" y="6641"/>
                  <a:pt x="69607" y="6641"/>
                  <a:pt x="69584" y="6391"/>
                </a:cubicBezTo>
                <a:cubicBezTo>
                  <a:pt x="69562" y="6232"/>
                  <a:pt x="69357" y="5890"/>
                  <a:pt x="69448" y="5731"/>
                </a:cubicBezTo>
                <a:cubicBezTo>
                  <a:pt x="69698" y="6004"/>
                  <a:pt x="69630" y="6618"/>
                  <a:pt x="69607" y="6982"/>
                </a:cubicBezTo>
                <a:lnTo>
                  <a:pt x="69812" y="6937"/>
                </a:lnTo>
                <a:cubicBezTo>
                  <a:pt x="69880" y="7369"/>
                  <a:pt x="70016" y="7641"/>
                  <a:pt x="70130" y="8005"/>
                </a:cubicBezTo>
                <a:cubicBezTo>
                  <a:pt x="70130" y="8210"/>
                  <a:pt x="70130" y="8460"/>
                  <a:pt x="70153" y="8688"/>
                </a:cubicBezTo>
                <a:cubicBezTo>
                  <a:pt x="70585" y="10143"/>
                  <a:pt x="70949" y="11598"/>
                  <a:pt x="71131" y="12985"/>
                </a:cubicBezTo>
                <a:cubicBezTo>
                  <a:pt x="71199" y="13122"/>
                  <a:pt x="71267" y="13190"/>
                  <a:pt x="71335" y="13326"/>
                </a:cubicBezTo>
                <a:cubicBezTo>
                  <a:pt x="71313" y="13690"/>
                  <a:pt x="71449" y="14236"/>
                  <a:pt x="71608" y="14623"/>
                </a:cubicBezTo>
                <a:cubicBezTo>
                  <a:pt x="71631" y="14850"/>
                  <a:pt x="71563" y="15009"/>
                  <a:pt x="71654" y="15305"/>
                </a:cubicBezTo>
                <a:cubicBezTo>
                  <a:pt x="71722" y="15305"/>
                  <a:pt x="71699" y="14896"/>
                  <a:pt x="71813" y="15168"/>
                </a:cubicBezTo>
                <a:cubicBezTo>
                  <a:pt x="71722" y="15259"/>
                  <a:pt x="71813" y="15555"/>
                  <a:pt x="71836" y="15760"/>
                </a:cubicBezTo>
                <a:lnTo>
                  <a:pt x="71972" y="15714"/>
                </a:lnTo>
                <a:cubicBezTo>
                  <a:pt x="72063" y="16192"/>
                  <a:pt x="72131" y="16874"/>
                  <a:pt x="72404" y="17192"/>
                </a:cubicBezTo>
                <a:cubicBezTo>
                  <a:pt x="72359" y="17238"/>
                  <a:pt x="72313" y="17306"/>
                  <a:pt x="72313" y="17420"/>
                </a:cubicBezTo>
                <a:cubicBezTo>
                  <a:pt x="72472" y="17829"/>
                  <a:pt x="72540" y="18602"/>
                  <a:pt x="72768" y="19262"/>
                </a:cubicBezTo>
                <a:cubicBezTo>
                  <a:pt x="72791" y="19284"/>
                  <a:pt x="72904" y="19398"/>
                  <a:pt x="72927" y="19421"/>
                </a:cubicBezTo>
                <a:cubicBezTo>
                  <a:pt x="73041" y="19671"/>
                  <a:pt x="73041" y="19967"/>
                  <a:pt x="73132" y="20057"/>
                </a:cubicBezTo>
                <a:cubicBezTo>
                  <a:pt x="73200" y="20035"/>
                  <a:pt x="73132" y="19876"/>
                  <a:pt x="73177" y="19830"/>
                </a:cubicBezTo>
                <a:cubicBezTo>
                  <a:pt x="73359" y="20239"/>
                  <a:pt x="73223" y="20308"/>
                  <a:pt x="73223" y="20535"/>
                </a:cubicBezTo>
                <a:cubicBezTo>
                  <a:pt x="73314" y="20490"/>
                  <a:pt x="73382" y="20558"/>
                  <a:pt x="73427" y="20762"/>
                </a:cubicBezTo>
                <a:cubicBezTo>
                  <a:pt x="73518" y="20967"/>
                  <a:pt x="73427" y="21058"/>
                  <a:pt x="73473" y="21263"/>
                </a:cubicBezTo>
                <a:cubicBezTo>
                  <a:pt x="73496" y="21422"/>
                  <a:pt x="73655" y="21627"/>
                  <a:pt x="73700" y="21786"/>
                </a:cubicBezTo>
                <a:cubicBezTo>
                  <a:pt x="73768" y="22036"/>
                  <a:pt x="73677" y="22013"/>
                  <a:pt x="73723" y="22263"/>
                </a:cubicBezTo>
                <a:cubicBezTo>
                  <a:pt x="73768" y="22286"/>
                  <a:pt x="73814" y="22331"/>
                  <a:pt x="73837" y="22445"/>
                </a:cubicBezTo>
                <a:cubicBezTo>
                  <a:pt x="73882" y="22422"/>
                  <a:pt x="73882" y="22240"/>
                  <a:pt x="73973" y="22400"/>
                </a:cubicBezTo>
                <a:cubicBezTo>
                  <a:pt x="73996" y="23446"/>
                  <a:pt x="74633" y="25151"/>
                  <a:pt x="74883" y="26538"/>
                </a:cubicBezTo>
                <a:cubicBezTo>
                  <a:pt x="74974" y="27039"/>
                  <a:pt x="75156" y="27721"/>
                  <a:pt x="75269" y="28312"/>
                </a:cubicBezTo>
                <a:cubicBezTo>
                  <a:pt x="75178" y="28426"/>
                  <a:pt x="75337" y="29290"/>
                  <a:pt x="75360" y="28790"/>
                </a:cubicBezTo>
                <a:cubicBezTo>
                  <a:pt x="75360" y="29335"/>
                  <a:pt x="75633" y="29813"/>
                  <a:pt x="75724" y="30495"/>
                </a:cubicBezTo>
                <a:cubicBezTo>
                  <a:pt x="75588" y="30541"/>
                  <a:pt x="75610" y="30768"/>
                  <a:pt x="75610" y="30995"/>
                </a:cubicBezTo>
                <a:cubicBezTo>
                  <a:pt x="75656" y="30995"/>
                  <a:pt x="75679" y="31064"/>
                  <a:pt x="75724" y="31064"/>
                </a:cubicBezTo>
                <a:cubicBezTo>
                  <a:pt x="75815" y="31064"/>
                  <a:pt x="75701" y="30813"/>
                  <a:pt x="75770" y="30768"/>
                </a:cubicBezTo>
                <a:cubicBezTo>
                  <a:pt x="75906" y="31200"/>
                  <a:pt x="75815" y="31359"/>
                  <a:pt x="75770" y="31564"/>
                </a:cubicBezTo>
                <a:cubicBezTo>
                  <a:pt x="75929" y="31655"/>
                  <a:pt x="76020" y="31950"/>
                  <a:pt x="76065" y="32382"/>
                </a:cubicBezTo>
                <a:cubicBezTo>
                  <a:pt x="76133" y="32815"/>
                  <a:pt x="76133" y="33315"/>
                  <a:pt x="76202" y="33679"/>
                </a:cubicBezTo>
                <a:cubicBezTo>
                  <a:pt x="76224" y="33792"/>
                  <a:pt x="76202" y="34315"/>
                  <a:pt x="76156" y="33974"/>
                </a:cubicBezTo>
                <a:cubicBezTo>
                  <a:pt x="76156" y="33815"/>
                  <a:pt x="76179" y="33474"/>
                  <a:pt x="76042" y="33588"/>
                </a:cubicBezTo>
                <a:cubicBezTo>
                  <a:pt x="76156" y="34156"/>
                  <a:pt x="76020" y="34111"/>
                  <a:pt x="75974" y="34611"/>
                </a:cubicBezTo>
                <a:cubicBezTo>
                  <a:pt x="75838" y="34679"/>
                  <a:pt x="75815" y="34520"/>
                  <a:pt x="75701" y="34520"/>
                </a:cubicBezTo>
                <a:cubicBezTo>
                  <a:pt x="75679" y="34656"/>
                  <a:pt x="75610" y="34679"/>
                  <a:pt x="75610" y="34816"/>
                </a:cubicBezTo>
                <a:cubicBezTo>
                  <a:pt x="75610" y="35839"/>
                  <a:pt x="75542" y="36840"/>
                  <a:pt x="75474" y="37817"/>
                </a:cubicBezTo>
                <a:cubicBezTo>
                  <a:pt x="75224" y="37908"/>
                  <a:pt x="75428" y="37340"/>
                  <a:pt x="75360" y="37340"/>
                </a:cubicBezTo>
                <a:cubicBezTo>
                  <a:pt x="75156" y="37431"/>
                  <a:pt x="75337" y="37726"/>
                  <a:pt x="75247" y="38090"/>
                </a:cubicBezTo>
                <a:lnTo>
                  <a:pt x="75451" y="38113"/>
                </a:lnTo>
                <a:lnTo>
                  <a:pt x="75406" y="38500"/>
                </a:lnTo>
                <a:cubicBezTo>
                  <a:pt x="75383" y="38681"/>
                  <a:pt x="75292" y="38340"/>
                  <a:pt x="75247" y="38681"/>
                </a:cubicBezTo>
                <a:cubicBezTo>
                  <a:pt x="75269" y="38863"/>
                  <a:pt x="75315" y="39000"/>
                  <a:pt x="75406" y="39068"/>
                </a:cubicBezTo>
                <a:cubicBezTo>
                  <a:pt x="75383" y="39500"/>
                  <a:pt x="75383" y="39591"/>
                  <a:pt x="75360" y="40114"/>
                </a:cubicBezTo>
                <a:cubicBezTo>
                  <a:pt x="75224" y="40182"/>
                  <a:pt x="75201" y="40000"/>
                  <a:pt x="75087" y="40000"/>
                </a:cubicBezTo>
                <a:lnTo>
                  <a:pt x="75065" y="40387"/>
                </a:lnTo>
                <a:cubicBezTo>
                  <a:pt x="74905" y="40614"/>
                  <a:pt x="74701" y="39909"/>
                  <a:pt x="74610" y="40546"/>
                </a:cubicBezTo>
                <a:cubicBezTo>
                  <a:pt x="74382" y="40455"/>
                  <a:pt x="74314" y="40114"/>
                  <a:pt x="74019" y="40137"/>
                </a:cubicBezTo>
                <a:lnTo>
                  <a:pt x="73973" y="40887"/>
                </a:lnTo>
                <a:cubicBezTo>
                  <a:pt x="74178" y="41251"/>
                  <a:pt x="74064" y="42161"/>
                  <a:pt x="74246" y="42615"/>
                </a:cubicBezTo>
                <a:cubicBezTo>
                  <a:pt x="74178" y="42638"/>
                  <a:pt x="74110" y="42593"/>
                  <a:pt x="74087" y="42706"/>
                </a:cubicBezTo>
                <a:cubicBezTo>
                  <a:pt x="74110" y="43025"/>
                  <a:pt x="73996" y="43048"/>
                  <a:pt x="74041" y="43389"/>
                </a:cubicBezTo>
                <a:cubicBezTo>
                  <a:pt x="73882" y="43502"/>
                  <a:pt x="73837" y="43593"/>
                  <a:pt x="73791" y="43775"/>
                </a:cubicBezTo>
                <a:cubicBezTo>
                  <a:pt x="73768" y="43866"/>
                  <a:pt x="73859" y="43912"/>
                  <a:pt x="73859" y="43980"/>
                </a:cubicBezTo>
                <a:cubicBezTo>
                  <a:pt x="73837" y="44116"/>
                  <a:pt x="73677" y="43980"/>
                  <a:pt x="73609" y="44071"/>
                </a:cubicBezTo>
                <a:cubicBezTo>
                  <a:pt x="73609" y="44094"/>
                  <a:pt x="73632" y="44253"/>
                  <a:pt x="73632" y="44275"/>
                </a:cubicBezTo>
                <a:cubicBezTo>
                  <a:pt x="73564" y="44412"/>
                  <a:pt x="73473" y="44366"/>
                  <a:pt x="73450" y="44503"/>
                </a:cubicBezTo>
                <a:cubicBezTo>
                  <a:pt x="73427" y="44366"/>
                  <a:pt x="73427" y="44253"/>
                  <a:pt x="73336" y="44298"/>
                </a:cubicBezTo>
                <a:cubicBezTo>
                  <a:pt x="73268" y="44571"/>
                  <a:pt x="73223" y="44366"/>
                  <a:pt x="73109" y="44617"/>
                </a:cubicBezTo>
                <a:cubicBezTo>
                  <a:pt x="73109" y="44480"/>
                  <a:pt x="73109" y="44253"/>
                  <a:pt x="73041" y="44230"/>
                </a:cubicBezTo>
                <a:cubicBezTo>
                  <a:pt x="73063" y="44344"/>
                  <a:pt x="72995" y="44366"/>
                  <a:pt x="73018" y="44526"/>
                </a:cubicBezTo>
                <a:cubicBezTo>
                  <a:pt x="72813" y="44503"/>
                  <a:pt x="72700" y="43866"/>
                  <a:pt x="72472" y="44253"/>
                </a:cubicBezTo>
                <a:cubicBezTo>
                  <a:pt x="72427" y="43957"/>
                  <a:pt x="72404" y="43730"/>
                  <a:pt x="72222" y="43957"/>
                </a:cubicBezTo>
                <a:cubicBezTo>
                  <a:pt x="72131" y="43434"/>
                  <a:pt x="71813" y="43389"/>
                  <a:pt x="71767" y="42797"/>
                </a:cubicBezTo>
                <a:cubicBezTo>
                  <a:pt x="71631" y="42752"/>
                  <a:pt x="71631" y="42434"/>
                  <a:pt x="71449" y="42502"/>
                </a:cubicBezTo>
                <a:cubicBezTo>
                  <a:pt x="71449" y="41933"/>
                  <a:pt x="71358" y="41342"/>
                  <a:pt x="71494" y="40774"/>
                </a:cubicBezTo>
                <a:cubicBezTo>
                  <a:pt x="71540" y="40569"/>
                  <a:pt x="71631" y="40478"/>
                  <a:pt x="71676" y="40296"/>
                </a:cubicBezTo>
                <a:cubicBezTo>
                  <a:pt x="71790" y="39659"/>
                  <a:pt x="71836" y="38681"/>
                  <a:pt x="72017" y="38477"/>
                </a:cubicBezTo>
                <a:cubicBezTo>
                  <a:pt x="71949" y="38136"/>
                  <a:pt x="72086" y="37977"/>
                  <a:pt x="72131" y="37658"/>
                </a:cubicBezTo>
                <a:cubicBezTo>
                  <a:pt x="72199" y="37272"/>
                  <a:pt x="72177" y="36840"/>
                  <a:pt x="72222" y="36658"/>
                </a:cubicBezTo>
                <a:cubicBezTo>
                  <a:pt x="72222" y="36567"/>
                  <a:pt x="72336" y="36430"/>
                  <a:pt x="72313" y="36385"/>
                </a:cubicBezTo>
                <a:cubicBezTo>
                  <a:pt x="72245" y="35998"/>
                  <a:pt x="71972" y="36066"/>
                  <a:pt x="71813" y="36271"/>
                </a:cubicBezTo>
                <a:cubicBezTo>
                  <a:pt x="71745" y="36021"/>
                  <a:pt x="71949" y="35839"/>
                  <a:pt x="71836" y="35748"/>
                </a:cubicBezTo>
                <a:cubicBezTo>
                  <a:pt x="71813" y="35998"/>
                  <a:pt x="71608" y="35862"/>
                  <a:pt x="71631" y="36180"/>
                </a:cubicBezTo>
                <a:cubicBezTo>
                  <a:pt x="71517" y="36180"/>
                  <a:pt x="71494" y="36021"/>
                  <a:pt x="71335" y="36089"/>
                </a:cubicBezTo>
                <a:cubicBezTo>
                  <a:pt x="71426" y="35771"/>
                  <a:pt x="71403" y="35475"/>
                  <a:pt x="71426" y="35157"/>
                </a:cubicBezTo>
                <a:cubicBezTo>
                  <a:pt x="71426" y="34907"/>
                  <a:pt x="71540" y="34702"/>
                  <a:pt x="71563" y="34429"/>
                </a:cubicBezTo>
                <a:cubicBezTo>
                  <a:pt x="71608" y="33997"/>
                  <a:pt x="71540" y="33542"/>
                  <a:pt x="71540" y="33315"/>
                </a:cubicBezTo>
                <a:cubicBezTo>
                  <a:pt x="71517" y="33178"/>
                  <a:pt x="71494" y="33019"/>
                  <a:pt x="71472" y="32883"/>
                </a:cubicBezTo>
                <a:cubicBezTo>
                  <a:pt x="71449" y="32678"/>
                  <a:pt x="71403" y="32473"/>
                  <a:pt x="71403" y="32292"/>
                </a:cubicBezTo>
                <a:cubicBezTo>
                  <a:pt x="71403" y="32223"/>
                  <a:pt x="71472" y="32087"/>
                  <a:pt x="71449" y="31996"/>
                </a:cubicBezTo>
                <a:cubicBezTo>
                  <a:pt x="71426" y="31859"/>
                  <a:pt x="71335" y="31632"/>
                  <a:pt x="71313" y="31450"/>
                </a:cubicBezTo>
                <a:cubicBezTo>
                  <a:pt x="71267" y="31200"/>
                  <a:pt x="71313" y="30950"/>
                  <a:pt x="71199" y="30722"/>
                </a:cubicBezTo>
                <a:cubicBezTo>
                  <a:pt x="71426" y="30677"/>
                  <a:pt x="71222" y="30086"/>
                  <a:pt x="71085" y="29699"/>
                </a:cubicBezTo>
                <a:cubicBezTo>
                  <a:pt x="71176" y="29267"/>
                  <a:pt x="70812" y="28471"/>
                  <a:pt x="70699" y="27698"/>
                </a:cubicBezTo>
                <a:cubicBezTo>
                  <a:pt x="70744" y="27675"/>
                  <a:pt x="70789" y="27675"/>
                  <a:pt x="70767" y="27584"/>
                </a:cubicBezTo>
                <a:cubicBezTo>
                  <a:pt x="70767" y="27198"/>
                  <a:pt x="70562" y="26288"/>
                  <a:pt x="70403" y="25947"/>
                </a:cubicBezTo>
                <a:cubicBezTo>
                  <a:pt x="70335" y="26174"/>
                  <a:pt x="70244" y="25947"/>
                  <a:pt x="70107" y="26038"/>
                </a:cubicBezTo>
                <a:cubicBezTo>
                  <a:pt x="69994" y="25629"/>
                  <a:pt x="69857" y="25288"/>
                  <a:pt x="69766" y="24765"/>
                </a:cubicBezTo>
                <a:cubicBezTo>
                  <a:pt x="69948" y="24856"/>
                  <a:pt x="69743" y="24469"/>
                  <a:pt x="69766" y="24378"/>
                </a:cubicBezTo>
                <a:cubicBezTo>
                  <a:pt x="69766" y="24310"/>
                  <a:pt x="69925" y="24333"/>
                  <a:pt x="69857" y="24173"/>
                </a:cubicBezTo>
                <a:cubicBezTo>
                  <a:pt x="69743" y="23969"/>
                  <a:pt x="69743" y="24378"/>
                  <a:pt x="69675" y="24037"/>
                </a:cubicBezTo>
                <a:cubicBezTo>
                  <a:pt x="69630" y="23787"/>
                  <a:pt x="69789" y="24128"/>
                  <a:pt x="69857" y="23969"/>
                </a:cubicBezTo>
                <a:cubicBezTo>
                  <a:pt x="69698" y="23719"/>
                  <a:pt x="69925" y="23559"/>
                  <a:pt x="69789" y="23514"/>
                </a:cubicBezTo>
                <a:cubicBezTo>
                  <a:pt x="69789" y="23878"/>
                  <a:pt x="69630" y="23423"/>
                  <a:pt x="69584" y="23673"/>
                </a:cubicBezTo>
                <a:cubicBezTo>
                  <a:pt x="69539" y="23446"/>
                  <a:pt x="69266" y="22650"/>
                  <a:pt x="69402" y="22832"/>
                </a:cubicBezTo>
                <a:cubicBezTo>
                  <a:pt x="69448" y="22968"/>
                  <a:pt x="69471" y="23173"/>
                  <a:pt x="69539" y="23196"/>
                </a:cubicBezTo>
                <a:cubicBezTo>
                  <a:pt x="69471" y="22923"/>
                  <a:pt x="69493" y="22786"/>
                  <a:pt x="69448" y="22627"/>
                </a:cubicBezTo>
                <a:cubicBezTo>
                  <a:pt x="69448" y="22604"/>
                  <a:pt x="69402" y="22195"/>
                  <a:pt x="69380" y="22172"/>
                </a:cubicBezTo>
                <a:cubicBezTo>
                  <a:pt x="69357" y="22104"/>
                  <a:pt x="69266" y="22127"/>
                  <a:pt x="69243" y="22013"/>
                </a:cubicBezTo>
                <a:cubicBezTo>
                  <a:pt x="69220" y="21945"/>
                  <a:pt x="69311" y="21877"/>
                  <a:pt x="69266" y="21717"/>
                </a:cubicBezTo>
                <a:cubicBezTo>
                  <a:pt x="69220" y="21558"/>
                  <a:pt x="69129" y="21467"/>
                  <a:pt x="69084" y="21263"/>
                </a:cubicBezTo>
                <a:cubicBezTo>
                  <a:pt x="69129" y="20785"/>
                  <a:pt x="68993" y="20012"/>
                  <a:pt x="68766" y="19603"/>
                </a:cubicBezTo>
                <a:cubicBezTo>
                  <a:pt x="68834" y="19557"/>
                  <a:pt x="68902" y="19580"/>
                  <a:pt x="68879" y="19466"/>
                </a:cubicBezTo>
                <a:cubicBezTo>
                  <a:pt x="68720" y="19057"/>
                  <a:pt x="68561" y="18170"/>
                  <a:pt x="68379" y="17465"/>
                </a:cubicBezTo>
                <a:cubicBezTo>
                  <a:pt x="68311" y="17283"/>
                  <a:pt x="68265" y="17260"/>
                  <a:pt x="68220" y="17101"/>
                </a:cubicBezTo>
                <a:cubicBezTo>
                  <a:pt x="68197" y="17010"/>
                  <a:pt x="68243" y="16942"/>
                  <a:pt x="68197" y="16715"/>
                </a:cubicBezTo>
                <a:cubicBezTo>
                  <a:pt x="68197" y="16692"/>
                  <a:pt x="68129" y="16510"/>
                  <a:pt x="68106" y="16351"/>
                </a:cubicBezTo>
                <a:cubicBezTo>
                  <a:pt x="68015" y="15760"/>
                  <a:pt x="68197" y="16737"/>
                  <a:pt x="68288" y="16487"/>
                </a:cubicBezTo>
                <a:cubicBezTo>
                  <a:pt x="68243" y="16169"/>
                  <a:pt x="68129" y="16101"/>
                  <a:pt x="68015" y="16078"/>
                </a:cubicBezTo>
                <a:cubicBezTo>
                  <a:pt x="67970" y="15782"/>
                  <a:pt x="67856" y="15782"/>
                  <a:pt x="67788" y="15464"/>
                </a:cubicBezTo>
                <a:cubicBezTo>
                  <a:pt x="67765" y="15328"/>
                  <a:pt x="67856" y="15350"/>
                  <a:pt x="67833" y="15237"/>
                </a:cubicBezTo>
                <a:cubicBezTo>
                  <a:pt x="67788" y="15100"/>
                  <a:pt x="67697" y="15214"/>
                  <a:pt x="67651" y="15009"/>
                </a:cubicBezTo>
                <a:cubicBezTo>
                  <a:pt x="67765" y="14691"/>
                  <a:pt x="67469" y="14350"/>
                  <a:pt x="67424" y="13872"/>
                </a:cubicBezTo>
                <a:cubicBezTo>
                  <a:pt x="67310" y="13804"/>
                  <a:pt x="67151" y="13849"/>
                  <a:pt x="67060" y="13599"/>
                </a:cubicBezTo>
                <a:cubicBezTo>
                  <a:pt x="67128" y="13577"/>
                  <a:pt x="67219" y="13554"/>
                  <a:pt x="67128" y="13372"/>
                </a:cubicBezTo>
                <a:cubicBezTo>
                  <a:pt x="66878" y="13508"/>
                  <a:pt x="66855" y="13486"/>
                  <a:pt x="66719" y="13804"/>
                </a:cubicBezTo>
                <a:cubicBezTo>
                  <a:pt x="66514" y="13099"/>
                  <a:pt x="66423" y="12917"/>
                  <a:pt x="66264" y="12235"/>
                </a:cubicBezTo>
                <a:cubicBezTo>
                  <a:pt x="66332" y="12212"/>
                  <a:pt x="66401" y="12121"/>
                  <a:pt x="66378" y="11985"/>
                </a:cubicBezTo>
                <a:cubicBezTo>
                  <a:pt x="66287" y="12008"/>
                  <a:pt x="66219" y="11780"/>
                  <a:pt x="66151" y="11530"/>
                </a:cubicBezTo>
                <a:cubicBezTo>
                  <a:pt x="66287" y="11416"/>
                  <a:pt x="66310" y="11757"/>
                  <a:pt x="66446" y="11644"/>
                </a:cubicBezTo>
                <a:cubicBezTo>
                  <a:pt x="66355" y="11485"/>
                  <a:pt x="66264" y="11325"/>
                  <a:pt x="66128" y="11416"/>
                </a:cubicBezTo>
                <a:cubicBezTo>
                  <a:pt x="66014" y="11121"/>
                  <a:pt x="66241" y="11234"/>
                  <a:pt x="66173" y="10984"/>
                </a:cubicBezTo>
                <a:cubicBezTo>
                  <a:pt x="65991" y="10029"/>
                  <a:pt x="65741" y="9074"/>
                  <a:pt x="65787" y="8119"/>
                </a:cubicBezTo>
                <a:cubicBezTo>
                  <a:pt x="65718" y="8074"/>
                  <a:pt x="65650" y="8051"/>
                  <a:pt x="65605" y="7960"/>
                </a:cubicBezTo>
                <a:cubicBezTo>
                  <a:pt x="65514" y="7346"/>
                  <a:pt x="65423" y="6709"/>
                  <a:pt x="65309" y="6050"/>
                </a:cubicBezTo>
                <a:lnTo>
                  <a:pt x="65241" y="5618"/>
                </a:lnTo>
                <a:lnTo>
                  <a:pt x="65218" y="5481"/>
                </a:lnTo>
                <a:lnTo>
                  <a:pt x="65173" y="5186"/>
                </a:lnTo>
                <a:cubicBezTo>
                  <a:pt x="65195" y="5117"/>
                  <a:pt x="65241" y="5072"/>
                  <a:pt x="65264" y="5004"/>
                </a:cubicBezTo>
                <a:cubicBezTo>
                  <a:pt x="65105" y="5049"/>
                  <a:pt x="65264" y="4958"/>
                  <a:pt x="65218" y="4844"/>
                </a:cubicBezTo>
                <a:cubicBezTo>
                  <a:pt x="65218" y="4822"/>
                  <a:pt x="65150" y="4867"/>
                  <a:pt x="65127" y="4844"/>
                </a:cubicBezTo>
                <a:cubicBezTo>
                  <a:pt x="65127" y="4867"/>
                  <a:pt x="65127" y="4731"/>
                  <a:pt x="65127" y="4708"/>
                </a:cubicBezTo>
                <a:cubicBezTo>
                  <a:pt x="65105" y="4663"/>
                  <a:pt x="65127" y="4594"/>
                  <a:pt x="65105" y="4594"/>
                </a:cubicBezTo>
                <a:cubicBezTo>
                  <a:pt x="65059" y="4594"/>
                  <a:pt x="65036" y="4594"/>
                  <a:pt x="65014" y="4594"/>
                </a:cubicBezTo>
                <a:cubicBezTo>
                  <a:pt x="64968" y="4572"/>
                  <a:pt x="64923" y="4572"/>
                  <a:pt x="64877" y="4572"/>
                </a:cubicBezTo>
                <a:cubicBezTo>
                  <a:pt x="64991" y="4299"/>
                  <a:pt x="64650" y="4549"/>
                  <a:pt x="64650" y="4549"/>
                </a:cubicBezTo>
                <a:cubicBezTo>
                  <a:pt x="64650" y="4549"/>
                  <a:pt x="64650" y="4458"/>
                  <a:pt x="64650" y="4435"/>
                </a:cubicBezTo>
                <a:cubicBezTo>
                  <a:pt x="64604" y="4412"/>
                  <a:pt x="64513" y="4481"/>
                  <a:pt x="64491" y="4503"/>
                </a:cubicBezTo>
                <a:cubicBezTo>
                  <a:pt x="64400" y="4640"/>
                  <a:pt x="64354" y="4503"/>
                  <a:pt x="64263" y="4503"/>
                </a:cubicBezTo>
                <a:cubicBezTo>
                  <a:pt x="64240" y="4503"/>
                  <a:pt x="64195" y="4526"/>
                  <a:pt x="64172" y="4526"/>
                </a:cubicBezTo>
                <a:cubicBezTo>
                  <a:pt x="64127" y="4526"/>
                  <a:pt x="64081" y="4526"/>
                  <a:pt x="63968" y="4526"/>
                </a:cubicBezTo>
                <a:cubicBezTo>
                  <a:pt x="63581" y="4526"/>
                  <a:pt x="63172" y="4549"/>
                  <a:pt x="62944" y="4572"/>
                </a:cubicBezTo>
                <a:cubicBezTo>
                  <a:pt x="62899" y="4572"/>
                  <a:pt x="62876" y="4526"/>
                  <a:pt x="62740" y="4526"/>
                </a:cubicBezTo>
                <a:cubicBezTo>
                  <a:pt x="62671" y="4549"/>
                  <a:pt x="62626" y="4594"/>
                  <a:pt x="62558" y="4594"/>
                </a:cubicBezTo>
                <a:cubicBezTo>
                  <a:pt x="62194" y="4572"/>
                  <a:pt x="61921" y="4435"/>
                  <a:pt x="61603" y="4481"/>
                </a:cubicBezTo>
                <a:cubicBezTo>
                  <a:pt x="61603" y="4572"/>
                  <a:pt x="61625" y="4663"/>
                  <a:pt x="61421" y="4640"/>
                </a:cubicBezTo>
                <a:cubicBezTo>
                  <a:pt x="61034" y="4685"/>
                  <a:pt x="61307" y="4526"/>
                  <a:pt x="61125" y="4503"/>
                </a:cubicBezTo>
                <a:cubicBezTo>
                  <a:pt x="61011" y="4572"/>
                  <a:pt x="60579" y="4685"/>
                  <a:pt x="60488" y="4594"/>
                </a:cubicBezTo>
                <a:cubicBezTo>
                  <a:pt x="60625" y="4572"/>
                  <a:pt x="60807" y="4594"/>
                  <a:pt x="60761" y="4481"/>
                </a:cubicBezTo>
                <a:cubicBezTo>
                  <a:pt x="60397" y="4458"/>
                  <a:pt x="60488" y="4617"/>
                  <a:pt x="60193" y="4617"/>
                </a:cubicBezTo>
                <a:cubicBezTo>
                  <a:pt x="60056" y="4367"/>
                  <a:pt x="59397" y="4731"/>
                  <a:pt x="59147" y="4572"/>
                </a:cubicBezTo>
                <a:cubicBezTo>
                  <a:pt x="59192" y="4572"/>
                  <a:pt x="59260" y="4526"/>
                  <a:pt x="59147" y="4526"/>
                </a:cubicBezTo>
                <a:cubicBezTo>
                  <a:pt x="59124" y="4594"/>
                  <a:pt x="59010" y="4617"/>
                  <a:pt x="59078" y="4708"/>
                </a:cubicBezTo>
                <a:cubicBezTo>
                  <a:pt x="58874" y="4708"/>
                  <a:pt x="58464" y="4822"/>
                  <a:pt x="58396" y="4708"/>
                </a:cubicBezTo>
                <a:cubicBezTo>
                  <a:pt x="59056" y="4731"/>
                  <a:pt x="58123" y="4435"/>
                  <a:pt x="58010" y="4594"/>
                </a:cubicBezTo>
                <a:cubicBezTo>
                  <a:pt x="58032" y="4663"/>
                  <a:pt x="58283" y="4594"/>
                  <a:pt x="58305" y="4663"/>
                </a:cubicBezTo>
                <a:cubicBezTo>
                  <a:pt x="57805" y="4640"/>
                  <a:pt x="57441" y="4594"/>
                  <a:pt x="56895" y="4708"/>
                </a:cubicBezTo>
                <a:cubicBezTo>
                  <a:pt x="56873" y="4640"/>
                  <a:pt x="56895" y="4572"/>
                  <a:pt x="56782" y="4572"/>
                </a:cubicBezTo>
                <a:cubicBezTo>
                  <a:pt x="56645" y="4708"/>
                  <a:pt x="56418" y="4526"/>
                  <a:pt x="56122" y="4617"/>
                </a:cubicBezTo>
                <a:cubicBezTo>
                  <a:pt x="56122" y="4663"/>
                  <a:pt x="56259" y="4663"/>
                  <a:pt x="56236" y="4754"/>
                </a:cubicBezTo>
                <a:cubicBezTo>
                  <a:pt x="55690" y="4594"/>
                  <a:pt x="55918" y="5004"/>
                  <a:pt x="55486" y="4890"/>
                </a:cubicBezTo>
                <a:cubicBezTo>
                  <a:pt x="55349" y="4754"/>
                  <a:pt x="55781" y="4822"/>
                  <a:pt x="55645" y="4685"/>
                </a:cubicBezTo>
                <a:cubicBezTo>
                  <a:pt x="55531" y="4685"/>
                  <a:pt x="55554" y="4617"/>
                  <a:pt x="55463" y="4594"/>
                </a:cubicBezTo>
                <a:cubicBezTo>
                  <a:pt x="55349" y="4640"/>
                  <a:pt x="55053" y="4594"/>
                  <a:pt x="54985" y="4640"/>
                </a:cubicBezTo>
                <a:cubicBezTo>
                  <a:pt x="54962" y="4640"/>
                  <a:pt x="55008" y="4731"/>
                  <a:pt x="54985" y="4731"/>
                </a:cubicBezTo>
                <a:cubicBezTo>
                  <a:pt x="54735" y="4776"/>
                  <a:pt x="54439" y="4754"/>
                  <a:pt x="54053" y="4799"/>
                </a:cubicBezTo>
                <a:cubicBezTo>
                  <a:pt x="54030" y="4754"/>
                  <a:pt x="54030" y="4708"/>
                  <a:pt x="53939" y="4708"/>
                </a:cubicBezTo>
                <a:cubicBezTo>
                  <a:pt x="53439" y="4799"/>
                  <a:pt x="52870" y="4776"/>
                  <a:pt x="52256" y="4867"/>
                </a:cubicBezTo>
                <a:cubicBezTo>
                  <a:pt x="52234" y="4822"/>
                  <a:pt x="52256" y="4754"/>
                  <a:pt x="52143" y="4754"/>
                </a:cubicBezTo>
                <a:cubicBezTo>
                  <a:pt x="51802" y="4799"/>
                  <a:pt x="51847" y="4617"/>
                  <a:pt x="51574" y="4640"/>
                </a:cubicBezTo>
                <a:cubicBezTo>
                  <a:pt x="51506" y="4572"/>
                  <a:pt x="51642" y="4367"/>
                  <a:pt x="51438" y="4367"/>
                </a:cubicBezTo>
                <a:cubicBezTo>
                  <a:pt x="51301" y="4390"/>
                  <a:pt x="51097" y="4390"/>
                  <a:pt x="51074" y="4435"/>
                </a:cubicBezTo>
                <a:cubicBezTo>
                  <a:pt x="51438" y="4481"/>
                  <a:pt x="51279" y="4549"/>
                  <a:pt x="51392" y="4708"/>
                </a:cubicBezTo>
                <a:cubicBezTo>
                  <a:pt x="51028" y="4685"/>
                  <a:pt x="50574" y="4617"/>
                  <a:pt x="50437" y="4731"/>
                </a:cubicBezTo>
                <a:cubicBezTo>
                  <a:pt x="50528" y="4799"/>
                  <a:pt x="50756" y="4844"/>
                  <a:pt x="50551" y="4958"/>
                </a:cubicBezTo>
                <a:cubicBezTo>
                  <a:pt x="50255" y="4913"/>
                  <a:pt x="49801" y="4958"/>
                  <a:pt x="49528" y="5049"/>
                </a:cubicBezTo>
                <a:cubicBezTo>
                  <a:pt x="49346" y="4935"/>
                  <a:pt x="49596" y="4822"/>
                  <a:pt x="49209" y="4799"/>
                </a:cubicBezTo>
                <a:cubicBezTo>
                  <a:pt x="49232" y="4913"/>
                  <a:pt x="49005" y="4913"/>
                  <a:pt x="48936" y="4958"/>
                </a:cubicBezTo>
                <a:cubicBezTo>
                  <a:pt x="48891" y="5004"/>
                  <a:pt x="49141" y="5049"/>
                  <a:pt x="48868" y="5049"/>
                </a:cubicBezTo>
                <a:cubicBezTo>
                  <a:pt x="48527" y="5163"/>
                  <a:pt x="48777" y="4890"/>
                  <a:pt x="48550" y="4935"/>
                </a:cubicBezTo>
                <a:cubicBezTo>
                  <a:pt x="48118" y="4958"/>
                  <a:pt x="47890" y="5140"/>
                  <a:pt x="47549" y="5163"/>
                </a:cubicBezTo>
                <a:cubicBezTo>
                  <a:pt x="47276" y="5186"/>
                  <a:pt x="47049" y="5095"/>
                  <a:pt x="46685" y="5163"/>
                </a:cubicBezTo>
                <a:cubicBezTo>
                  <a:pt x="46549" y="5049"/>
                  <a:pt x="46913" y="4958"/>
                  <a:pt x="46662" y="4958"/>
                </a:cubicBezTo>
                <a:cubicBezTo>
                  <a:pt x="46299" y="5049"/>
                  <a:pt x="46617" y="5163"/>
                  <a:pt x="46594" y="5299"/>
                </a:cubicBezTo>
                <a:cubicBezTo>
                  <a:pt x="46435" y="5322"/>
                  <a:pt x="46412" y="5277"/>
                  <a:pt x="46503" y="5208"/>
                </a:cubicBezTo>
                <a:cubicBezTo>
                  <a:pt x="46344" y="5208"/>
                  <a:pt x="46321" y="5095"/>
                  <a:pt x="46185" y="5049"/>
                </a:cubicBezTo>
                <a:cubicBezTo>
                  <a:pt x="46003" y="5095"/>
                  <a:pt x="46003" y="5004"/>
                  <a:pt x="45889" y="4981"/>
                </a:cubicBezTo>
                <a:cubicBezTo>
                  <a:pt x="45616" y="5140"/>
                  <a:pt x="45321" y="5095"/>
                  <a:pt x="44889" y="5231"/>
                </a:cubicBezTo>
                <a:cubicBezTo>
                  <a:pt x="44707" y="5231"/>
                  <a:pt x="44775" y="5049"/>
                  <a:pt x="44479" y="5117"/>
                </a:cubicBezTo>
                <a:cubicBezTo>
                  <a:pt x="44116" y="5095"/>
                  <a:pt x="44320" y="5277"/>
                  <a:pt x="44025" y="5254"/>
                </a:cubicBezTo>
                <a:cubicBezTo>
                  <a:pt x="43388" y="5163"/>
                  <a:pt x="42979" y="5595"/>
                  <a:pt x="42433" y="5527"/>
                </a:cubicBezTo>
                <a:cubicBezTo>
                  <a:pt x="42546" y="5436"/>
                  <a:pt x="42797" y="5322"/>
                  <a:pt x="42592" y="5254"/>
                </a:cubicBezTo>
                <a:cubicBezTo>
                  <a:pt x="42478" y="5458"/>
                  <a:pt x="41864" y="5527"/>
                  <a:pt x="41478" y="5481"/>
                </a:cubicBezTo>
                <a:cubicBezTo>
                  <a:pt x="41478" y="5572"/>
                  <a:pt x="41614" y="5572"/>
                  <a:pt x="41614" y="5663"/>
                </a:cubicBezTo>
                <a:cubicBezTo>
                  <a:pt x="41432" y="5754"/>
                  <a:pt x="40705" y="5868"/>
                  <a:pt x="40864" y="5731"/>
                </a:cubicBezTo>
                <a:cubicBezTo>
                  <a:pt x="40977" y="5731"/>
                  <a:pt x="41046" y="5777"/>
                  <a:pt x="41228" y="5754"/>
                </a:cubicBezTo>
                <a:cubicBezTo>
                  <a:pt x="41205" y="5663"/>
                  <a:pt x="41319" y="5618"/>
                  <a:pt x="41296" y="5549"/>
                </a:cubicBezTo>
                <a:cubicBezTo>
                  <a:pt x="41205" y="5549"/>
                  <a:pt x="41182" y="5527"/>
                  <a:pt x="41114" y="5527"/>
                </a:cubicBezTo>
                <a:cubicBezTo>
                  <a:pt x="40864" y="5549"/>
                  <a:pt x="40932" y="5686"/>
                  <a:pt x="40659" y="5709"/>
                </a:cubicBezTo>
                <a:cubicBezTo>
                  <a:pt x="40386" y="5549"/>
                  <a:pt x="41159" y="5458"/>
                  <a:pt x="41364" y="5345"/>
                </a:cubicBezTo>
                <a:cubicBezTo>
                  <a:pt x="41000" y="5367"/>
                  <a:pt x="40864" y="5481"/>
                  <a:pt x="40432" y="5504"/>
                </a:cubicBezTo>
                <a:cubicBezTo>
                  <a:pt x="40591" y="5663"/>
                  <a:pt x="40000" y="5777"/>
                  <a:pt x="39886" y="5709"/>
                </a:cubicBezTo>
                <a:lnTo>
                  <a:pt x="40182" y="5663"/>
                </a:lnTo>
                <a:cubicBezTo>
                  <a:pt x="39931" y="5595"/>
                  <a:pt x="40318" y="5458"/>
                  <a:pt x="39954" y="5458"/>
                </a:cubicBezTo>
                <a:cubicBezTo>
                  <a:pt x="39977" y="5527"/>
                  <a:pt x="39727" y="5549"/>
                  <a:pt x="39590" y="5595"/>
                </a:cubicBezTo>
                <a:cubicBezTo>
                  <a:pt x="39158" y="5709"/>
                  <a:pt x="39317" y="5595"/>
                  <a:pt x="39022" y="5618"/>
                </a:cubicBezTo>
                <a:cubicBezTo>
                  <a:pt x="39022" y="5686"/>
                  <a:pt x="38976" y="5777"/>
                  <a:pt x="38863" y="5822"/>
                </a:cubicBezTo>
                <a:cubicBezTo>
                  <a:pt x="38772" y="5754"/>
                  <a:pt x="38658" y="5663"/>
                  <a:pt x="38362" y="5731"/>
                </a:cubicBezTo>
                <a:cubicBezTo>
                  <a:pt x="38385" y="5868"/>
                  <a:pt x="38226" y="5936"/>
                  <a:pt x="38021" y="6004"/>
                </a:cubicBezTo>
                <a:cubicBezTo>
                  <a:pt x="38067" y="5822"/>
                  <a:pt x="38317" y="5686"/>
                  <a:pt x="38431" y="5527"/>
                </a:cubicBezTo>
                <a:cubicBezTo>
                  <a:pt x="38340" y="5549"/>
                  <a:pt x="38317" y="5504"/>
                  <a:pt x="38249" y="5504"/>
                </a:cubicBezTo>
                <a:cubicBezTo>
                  <a:pt x="38021" y="5640"/>
                  <a:pt x="38067" y="5845"/>
                  <a:pt x="37430" y="5845"/>
                </a:cubicBezTo>
                <a:cubicBezTo>
                  <a:pt x="37453" y="5913"/>
                  <a:pt x="37589" y="5890"/>
                  <a:pt x="37635" y="5959"/>
                </a:cubicBezTo>
                <a:cubicBezTo>
                  <a:pt x="37134" y="5981"/>
                  <a:pt x="36725" y="6232"/>
                  <a:pt x="36543" y="6004"/>
                </a:cubicBezTo>
                <a:cubicBezTo>
                  <a:pt x="36793" y="5959"/>
                  <a:pt x="37112" y="6072"/>
                  <a:pt x="37157" y="5868"/>
                </a:cubicBezTo>
                <a:cubicBezTo>
                  <a:pt x="36975" y="5868"/>
                  <a:pt x="36634" y="6004"/>
                  <a:pt x="36702" y="5845"/>
                </a:cubicBezTo>
                <a:cubicBezTo>
                  <a:pt x="36680" y="5754"/>
                  <a:pt x="36930" y="5777"/>
                  <a:pt x="36952" y="5709"/>
                </a:cubicBezTo>
                <a:cubicBezTo>
                  <a:pt x="36907" y="5663"/>
                  <a:pt x="36816" y="5618"/>
                  <a:pt x="36657" y="5640"/>
                </a:cubicBezTo>
                <a:cubicBezTo>
                  <a:pt x="36338" y="5731"/>
                  <a:pt x="36680" y="5822"/>
                  <a:pt x="36520" y="5913"/>
                </a:cubicBezTo>
                <a:cubicBezTo>
                  <a:pt x="36248" y="5959"/>
                  <a:pt x="35861" y="5981"/>
                  <a:pt x="35725" y="6095"/>
                </a:cubicBezTo>
                <a:cubicBezTo>
                  <a:pt x="35634" y="6027"/>
                  <a:pt x="35929" y="5890"/>
                  <a:pt x="35679" y="5913"/>
                </a:cubicBezTo>
                <a:cubicBezTo>
                  <a:pt x="35588" y="6095"/>
                  <a:pt x="35474" y="5959"/>
                  <a:pt x="35224" y="6004"/>
                </a:cubicBezTo>
                <a:cubicBezTo>
                  <a:pt x="35179" y="6141"/>
                  <a:pt x="35611" y="6095"/>
                  <a:pt x="35292" y="6186"/>
                </a:cubicBezTo>
                <a:cubicBezTo>
                  <a:pt x="34951" y="6277"/>
                  <a:pt x="35111" y="6027"/>
                  <a:pt x="34997" y="5981"/>
                </a:cubicBezTo>
                <a:cubicBezTo>
                  <a:pt x="35111" y="5913"/>
                  <a:pt x="35292" y="5868"/>
                  <a:pt x="35338" y="5800"/>
                </a:cubicBezTo>
                <a:cubicBezTo>
                  <a:pt x="35201" y="5754"/>
                  <a:pt x="34883" y="5845"/>
                  <a:pt x="34815" y="5936"/>
                </a:cubicBezTo>
                <a:cubicBezTo>
                  <a:pt x="35111" y="6027"/>
                  <a:pt x="34701" y="6209"/>
                  <a:pt x="34747" y="6368"/>
                </a:cubicBezTo>
                <a:cubicBezTo>
                  <a:pt x="34838" y="6323"/>
                  <a:pt x="34997" y="6277"/>
                  <a:pt x="34883" y="6368"/>
                </a:cubicBezTo>
                <a:cubicBezTo>
                  <a:pt x="34701" y="6459"/>
                  <a:pt x="34701" y="6277"/>
                  <a:pt x="34497" y="6414"/>
                </a:cubicBezTo>
                <a:cubicBezTo>
                  <a:pt x="34610" y="6618"/>
                  <a:pt x="34224" y="6686"/>
                  <a:pt x="34087" y="6823"/>
                </a:cubicBezTo>
                <a:cubicBezTo>
                  <a:pt x="33928" y="6755"/>
                  <a:pt x="33451" y="6959"/>
                  <a:pt x="33337" y="7232"/>
                </a:cubicBezTo>
                <a:cubicBezTo>
                  <a:pt x="33405" y="7369"/>
                  <a:pt x="33587" y="7050"/>
                  <a:pt x="33678" y="7118"/>
                </a:cubicBezTo>
                <a:cubicBezTo>
                  <a:pt x="33519" y="7278"/>
                  <a:pt x="33382" y="7346"/>
                  <a:pt x="33223" y="7437"/>
                </a:cubicBezTo>
                <a:cubicBezTo>
                  <a:pt x="33223" y="7346"/>
                  <a:pt x="33087" y="7255"/>
                  <a:pt x="33155" y="7141"/>
                </a:cubicBezTo>
                <a:cubicBezTo>
                  <a:pt x="33178" y="7187"/>
                  <a:pt x="33337" y="7050"/>
                  <a:pt x="33314" y="6982"/>
                </a:cubicBezTo>
                <a:cubicBezTo>
                  <a:pt x="32996" y="6868"/>
                  <a:pt x="33109" y="7255"/>
                  <a:pt x="32996" y="7414"/>
                </a:cubicBezTo>
                <a:cubicBezTo>
                  <a:pt x="32882" y="7551"/>
                  <a:pt x="32791" y="7460"/>
                  <a:pt x="32677" y="7664"/>
                </a:cubicBezTo>
                <a:cubicBezTo>
                  <a:pt x="32746" y="7687"/>
                  <a:pt x="32837" y="7641"/>
                  <a:pt x="32700" y="7778"/>
                </a:cubicBezTo>
                <a:cubicBezTo>
                  <a:pt x="32541" y="7732"/>
                  <a:pt x="32632" y="7596"/>
                  <a:pt x="32541" y="7528"/>
                </a:cubicBezTo>
                <a:cubicBezTo>
                  <a:pt x="32473" y="7619"/>
                  <a:pt x="32404" y="7641"/>
                  <a:pt x="32336" y="7687"/>
                </a:cubicBezTo>
                <a:cubicBezTo>
                  <a:pt x="32268" y="7801"/>
                  <a:pt x="32359" y="7869"/>
                  <a:pt x="32314" y="7983"/>
                </a:cubicBezTo>
                <a:cubicBezTo>
                  <a:pt x="32154" y="8005"/>
                  <a:pt x="31995" y="8096"/>
                  <a:pt x="31813" y="8278"/>
                </a:cubicBezTo>
                <a:cubicBezTo>
                  <a:pt x="31745" y="8483"/>
                  <a:pt x="31745" y="8346"/>
                  <a:pt x="31609" y="8437"/>
                </a:cubicBezTo>
                <a:cubicBezTo>
                  <a:pt x="31540" y="8688"/>
                  <a:pt x="31154" y="9165"/>
                  <a:pt x="30904" y="9347"/>
                </a:cubicBezTo>
                <a:cubicBezTo>
                  <a:pt x="30949" y="9324"/>
                  <a:pt x="30949" y="9233"/>
                  <a:pt x="30881" y="9324"/>
                </a:cubicBezTo>
                <a:cubicBezTo>
                  <a:pt x="30858" y="9574"/>
                  <a:pt x="30585" y="9779"/>
                  <a:pt x="30312" y="10029"/>
                </a:cubicBezTo>
                <a:cubicBezTo>
                  <a:pt x="30358" y="10075"/>
                  <a:pt x="30449" y="9984"/>
                  <a:pt x="30494" y="10052"/>
                </a:cubicBezTo>
                <a:cubicBezTo>
                  <a:pt x="30290" y="10302"/>
                  <a:pt x="30176" y="10257"/>
                  <a:pt x="29971" y="10552"/>
                </a:cubicBezTo>
                <a:cubicBezTo>
                  <a:pt x="30062" y="10598"/>
                  <a:pt x="29994" y="10711"/>
                  <a:pt x="30062" y="10757"/>
                </a:cubicBezTo>
                <a:cubicBezTo>
                  <a:pt x="29858" y="11007"/>
                  <a:pt x="29789" y="10825"/>
                  <a:pt x="29562" y="11121"/>
                </a:cubicBezTo>
                <a:cubicBezTo>
                  <a:pt x="29380" y="11348"/>
                  <a:pt x="29653" y="11371"/>
                  <a:pt x="29357" y="11621"/>
                </a:cubicBezTo>
                <a:cubicBezTo>
                  <a:pt x="29175" y="11621"/>
                  <a:pt x="29266" y="11485"/>
                  <a:pt x="29130" y="11553"/>
                </a:cubicBezTo>
                <a:cubicBezTo>
                  <a:pt x="29016" y="11689"/>
                  <a:pt x="28630" y="11894"/>
                  <a:pt x="28630" y="12076"/>
                </a:cubicBezTo>
                <a:cubicBezTo>
                  <a:pt x="28743" y="12326"/>
                  <a:pt x="29244" y="11939"/>
                  <a:pt x="29198" y="12189"/>
                </a:cubicBezTo>
                <a:cubicBezTo>
                  <a:pt x="28721" y="12599"/>
                  <a:pt x="28698" y="12826"/>
                  <a:pt x="28539" y="13122"/>
                </a:cubicBezTo>
                <a:cubicBezTo>
                  <a:pt x="28266" y="13349"/>
                  <a:pt x="28129" y="13531"/>
                  <a:pt x="27947" y="13713"/>
                </a:cubicBezTo>
                <a:cubicBezTo>
                  <a:pt x="27925" y="13713"/>
                  <a:pt x="27902" y="13645"/>
                  <a:pt x="27811" y="13713"/>
                </a:cubicBezTo>
                <a:cubicBezTo>
                  <a:pt x="27606" y="13986"/>
                  <a:pt x="27265" y="14122"/>
                  <a:pt x="26992" y="14350"/>
                </a:cubicBezTo>
                <a:cubicBezTo>
                  <a:pt x="26788" y="14486"/>
                  <a:pt x="26651" y="14691"/>
                  <a:pt x="26447" y="14827"/>
                </a:cubicBezTo>
                <a:cubicBezTo>
                  <a:pt x="26265" y="14964"/>
                  <a:pt x="26083" y="15009"/>
                  <a:pt x="25901" y="15123"/>
                </a:cubicBezTo>
                <a:cubicBezTo>
                  <a:pt x="25628" y="15328"/>
                  <a:pt x="25401" y="15578"/>
                  <a:pt x="25105" y="15782"/>
                </a:cubicBezTo>
                <a:cubicBezTo>
                  <a:pt x="24514" y="16146"/>
                  <a:pt x="23900" y="16487"/>
                  <a:pt x="23399" y="16783"/>
                </a:cubicBezTo>
                <a:cubicBezTo>
                  <a:pt x="23286" y="16851"/>
                  <a:pt x="23309" y="16897"/>
                  <a:pt x="23172" y="16988"/>
                </a:cubicBezTo>
                <a:cubicBezTo>
                  <a:pt x="22876" y="17147"/>
                  <a:pt x="22626" y="17147"/>
                  <a:pt x="22467" y="17397"/>
                </a:cubicBezTo>
                <a:cubicBezTo>
                  <a:pt x="22035" y="17488"/>
                  <a:pt x="21580" y="17852"/>
                  <a:pt x="21080" y="18102"/>
                </a:cubicBezTo>
                <a:cubicBezTo>
                  <a:pt x="20602" y="18375"/>
                  <a:pt x="20011" y="18625"/>
                  <a:pt x="19420" y="18920"/>
                </a:cubicBezTo>
                <a:cubicBezTo>
                  <a:pt x="19011" y="19125"/>
                  <a:pt x="18465" y="19239"/>
                  <a:pt x="17965" y="19443"/>
                </a:cubicBezTo>
                <a:cubicBezTo>
                  <a:pt x="17305" y="19716"/>
                  <a:pt x="16600" y="20103"/>
                  <a:pt x="16305" y="20012"/>
                </a:cubicBezTo>
                <a:cubicBezTo>
                  <a:pt x="15622" y="20308"/>
                  <a:pt x="14576" y="20762"/>
                  <a:pt x="13940" y="20740"/>
                </a:cubicBezTo>
                <a:cubicBezTo>
                  <a:pt x="13417" y="21058"/>
                  <a:pt x="12643" y="21103"/>
                  <a:pt x="11757" y="21331"/>
                </a:cubicBezTo>
                <a:cubicBezTo>
                  <a:pt x="11597" y="21285"/>
                  <a:pt x="11325" y="21285"/>
                  <a:pt x="11052" y="21331"/>
                </a:cubicBezTo>
                <a:cubicBezTo>
                  <a:pt x="10915" y="21354"/>
                  <a:pt x="10779" y="21399"/>
                  <a:pt x="10642" y="21422"/>
                </a:cubicBezTo>
                <a:cubicBezTo>
                  <a:pt x="10574" y="21445"/>
                  <a:pt x="10506" y="21467"/>
                  <a:pt x="10438" y="21490"/>
                </a:cubicBezTo>
                <a:cubicBezTo>
                  <a:pt x="10392" y="21490"/>
                  <a:pt x="10369" y="21513"/>
                  <a:pt x="10347" y="21536"/>
                </a:cubicBezTo>
                <a:cubicBezTo>
                  <a:pt x="10301" y="21558"/>
                  <a:pt x="10233" y="21467"/>
                  <a:pt x="10142" y="21467"/>
                </a:cubicBezTo>
                <a:cubicBezTo>
                  <a:pt x="10142" y="21467"/>
                  <a:pt x="10097" y="21536"/>
                  <a:pt x="10074" y="21536"/>
                </a:cubicBezTo>
                <a:cubicBezTo>
                  <a:pt x="9983" y="21536"/>
                  <a:pt x="9778" y="21490"/>
                  <a:pt x="9915" y="21649"/>
                </a:cubicBezTo>
                <a:cubicBezTo>
                  <a:pt x="10074" y="21740"/>
                  <a:pt x="10142" y="21536"/>
                  <a:pt x="10301" y="21627"/>
                </a:cubicBezTo>
                <a:cubicBezTo>
                  <a:pt x="10188" y="21717"/>
                  <a:pt x="10097" y="21763"/>
                  <a:pt x="9960" y="21786"/>
                </a:cubicBezTo>
                <a:cubicBezTo>
                  <a:pt x="9892" y="21786"/>
                  <a:pt x="9846" y="21786"/>
                  <a:pt x="9756" y="21786"/>
                </a:cubicBezTo>
                <a:cubicBezTo>
                  <a:pt x="9733" y="21808"/>
                  <a:pt x="9687" y="21786"/>
                  <a:pt x="9665" y="21808"/>
                </a:cubicBezTo>
                <a:cubicBezTo>
                  <a:pt x="9665" y="21854"/>
                  <a:pt x="9642" y="21899"/>
                  <a:pt x="9642" y="21945"/>
                </a:cubicBezTo>
                <a:cubicBezTo>
                  <a:pt x="9619" y="21968"/>
                  <a:pt x="9528" y="21854"/>
                  <a:pt x="9551" y="21945"/>
                </a:cubicBezTo>
                <a:cubicBezTo>
                  <a:pt x="9687" y="22127"/>
                  <a:pt x="9551" y="22104"/>
                  <a:pt x="9528" y="22172"/>
                </a:cubicBezTo>
                <a:cubicBezTo>
                  <a:pt x="9528" y="22263"/>
                  <a:pt x="9505" y="22354"/>
                  <a:pt x="9483" y="22422"/>
                </a:cubicBezTo>
                <a:lnTo>
                  <a:pt x="9460" y="22559"/>
                </a:lnTo>
                <a:cubicBezTo>
                  <a:pt x="9460" y="22559"/>
                  <a:pt x="9460" y="22627"/>
                  <a:pt x="9437" y="22695"/>
                </a:cubicBezTo>
                <a:lnTo>
                  <a:pt x="9392" y="22900"/>
                </a:lnTo>
                <a:cubicBezTo>
                  <a:pt x="9232" y="23423"/>
                  <a:pt x="9096" y="23901"/>
                  <a:pt x="8982" y="24219"/>
                </a:cubicBezTo>
                <a:cubicBezTo>
                  <a:pt x="8914" y="24378"/>
                  <a:pt x="8891" y="24605"/>
                  <a:pt x="8846" y="24674"/>
                </a:cubicBezTo>
                <a:cubicBezTo>
                  <a:pt x="8778" y="24833"/>
                  <a:pt x="8573" y="24878"/>
                  <a:pt x="8550" y="25197"/>
                </a:cubicBezTo>
                <a:cubicBezTo>
                  <a:pt x="8482" y="25310"/>
                  <a:pt x="8368" y="25151"/>
                  <a:pt x="8323" y="25333"/>
                </a:cubicBezTo>
                <a:cubicBezTo>
                  <a:pt x="8164" y="25629"/>
                  <a:pt x="8209" y="25811"/>
                  <a:pt x="8095" y="25947"/>
                </a:cubicBezTo>
                <a:cubicBezTo>
                  <a:pt x="8118" y="25856"/>
                  <a:pt x="8141" y="25742"/>
                  <a:pt x="8050" y="25742"/>
                </a:cubicBezTo>
                <a:cubicBezTo>
                  <a:pt x="7982" y="26061"/>
                  <a:pt x="8005" y="26265"/>
                  <a:pt x="7982" y="26516"/>
                </a:cubicBezTo>
                <a:cubicBezTo>
                  <a:pt x="7732" y="26902"/>
                  <a:pt x="7686" y="27198"/>
                  <a:pt x="7686" y="27630"/>
                </a:cubicBezTo>
                <a:cubicBezTo>
                  <a:pt x="7618" y="27607"/>
                  <a:pt x="7550" y="27630"/>
                  <a:pt x="7527" y="27789"/>
                </a:cubicBezTo>
                <a:cubicBezTo>
                  <a:pt x="7504" y="27925"/>
                  <a:pt x="7641" y="27880"/>
                  <a:pt x="7550" y="28085"/>
                </a:cubicBezTo>
                <a:cubicBezTo>
                  <a:pt x="7368" y="27971"/>
                  <a:pt x="7413" y="28380"/>
                  <a:pt x="7391" y="28426"/>
                </a:cubicBezTo>
                <a:cubicBezTo>
                  <a:pt x="7391" y="28448"/>
                  <a:pt x="7254" y="28653"/>
                  <a:pt x="7231" y="28676"/>
                </a:cubicBezTo>
                <a:cubicBezTo>
                  <a:pt x="7163" y="28858"/>
                  <a:pt x="7231" y="28994"/>
                  <a:pt x="7118" y="29040"/>
                </a:cubicBezTo>
                <a:cubicBezTo>
                  <a:pt x="7027" y="29108"/>
                  <a:pt x="7049" y="28744"/>
                  <a:pt x="6936" y="28994"/>
                </a:cubicBezTo>
                <a:cubicBezTo>
                  <a:pt x="6913" y="29085"/>
                  <a:pt x="6868" y="29108"/>
                  <a:pt x="6845" y="29176"/>
                </a:cubicBezTo>
                <a:cubicBezTo>
                  <a:pt x="6890" y="29426"/>
                  <a:pt x="7140" y="28949"/>
                  <a:pt x="7095" y="29335"/>
                </a:cubicBezTo>
                <a:cubicBezTo>
                  <a:pt x="7140" y="29131"/>
                  <a:pt x="7209" y="28994"/>
                  <a:pt x="7300" y="28994"/>
                </a:cubicBezTo>
                <a:cubicBezTo>
                  <a:pt x="7209" y="29153"/>
                  <a:pt x="7209" y="29472"/>
                  <a:pt x="7118" y="29631"/>
                </a:cubicBezTo>
                <a:cubicBezTo>
                  <a:pt x="7072" y="29699"/>
                  <a:pt x="7049" y="29585"/>
                  <a:pt x="7004" y="29699"/>
                </a:cubicBezTo>
                <a:cubicBezTo>
                  <a:pt x="6936" y="29858"/>
                  <a:pt x="6958" y="30040"/>
                  <a:pt x="6936" y="30086"/>
                </a:cubicBezTo>
                <a:cubicBezTo>
                  <a:pt x="6890" y="30245"/>
                  <a:pt x="6799" y="30381"/>
                  <a:pt x="6777" y="30518"/>
                </a:cubicBezTo>
                <a:cubicBezTo>
                  <a:pt x="6663" y="30927"/>
                  <a:pt x="6640" y="31382"/>
                  <a:pt x="6481" y="31791"/>
                </a:cubicBezTo>
                <a:cubicBezTo>
                  <a:pt x="6504" y="31678"/>
                  <a:pt x="6504" y="31518"/>
                  <a:pt x="6481" y="31541"/>
                </a:cubicBezTo>
                <a:cubicBezTo>
                  <a:pt x="6345" y="31746"/>
                  <a:pt x="6390" y="32019"/>
                  <a:pt x="6299" y="32382"/>
                </a:cubicBezTo>
                <a:cubicBezTo>
                  <a:pt x="6276" y="32473"/>
                  <a:pt x="6231" y="32473"/>
                  <a:pt x="6208" y="32542"/>
                </a:cubicBezTo>
                <a:cubicBezTo>
                  <a:pt x="6163" y="32655"/>
                  <a:pt x="6231" y="32701"/>
                  <a:pt x="6163" y="32837"/>
                </a:cubicBezTo>
                <a:cubicBezTo>
                  <a:pt x="6117" y="32974"/>
                  <a:pt x="5958" y="33065"/>
                  <a:pt x="5935" y="33156"/>
                </a:cubicBezTo>
                <a:cubicBezTo>
                  <a:pt x="5935" y="33156"/>
                  <a:pt x="5958" y="33338"/>
                  <a:pt x="5958" y="33451"/>
                </a:cubicBezTo>
                <a:cubicBezTo>
                  <a:pt x="5912" y="33610"/>
                  <a:pt x="5844" y="33770"/>
                  <a:pt x="5821" y="33929"/>
                </a:cubicBezTo>
                <a:cubicBezTo>
                  <a:pt x="5799" y="33974"/>
                  <a:pt x="5708" y="34361"/>
                  <a:pt x="5708" y="34361"/>
                </a:cubicBezTo>
                <a:cubicBezTo>
                  <a:pt x="5685" y="34475"/>
                  <a:pt x="5867" y="34588"/>
                  <a:pt x="5685" y="34634"/>
                </a:cubicBezTo>
                <a:cubicBezTo>
                  <a:pt x="5685" y="34588"/>
                  <a:pt x="5662" y="34520"/>
                  <a:pt x="5640" y="34611"/>
                </a:cubicBezTo>
                <a:cubicBezTo>
                  <a:pt x="5685" y="34861"/>
                  <a:pt x="5412" y="35111"/>
                  <a:pt x="5503" y="35339"/>
                </a:cubicBezTo>
                <a:cubicBezTo>
                  <a:pt x="5526" y="35225"/>
                  <a:pt x="5549" y="35066"/>
                  <a:pt x="5640" y="35134"/>
                </a:cubicBezTo>
                <a:cubicBezTo>
                  <a:pt x="5549" y="35316"/>
                  <a:pt x="5526" y="35634"/>
                  <a:pt x="5389" y="35703"/>
                </a:cubicBezTo>
                <a:cubicBezTo>
                  <a:pt x="5412" y="36066"/>
                  <a:pt x="5389" y="36385"/>
                  <a:pt x="5208" y="36476"/>
                </a:cubicBezTo>
                <a:cubicBezTo>
                  <a:pt x="5321" y="36453"/>
                  <a:pt x="5367" y="36521"/>
                  <a:pt x="5367" y="36635"/>
                </a:cubicBezTo>
                <a:cubicBezTo>
                  <a:pt x="5276" y="36930"/>
                  <a:pt x="5412" y="37431"/>
                  <a:pt x="5549" y="37840"/>
                </a:cubicBezTo>
                <a:cubicBezTo>
                  <a:pt x="5617" y="37795"/>
                  <a:pt x="5662" y="37840"/>
                  <a:pt x="5685" y="37977"/>
                </a:cubicBezTo>
                <a:cubicBezTo>
                  <a:pt x="5594" y="38249"/>
                  <a:pt x="5412" y="37772"/>
                  <a:pt x="5389" y="37954"/>
                </a:cubicBezTo>
                <a:cubicBezTo>
                  <a:pt x="5458" y="38181"/>
                  <a:pt x="5640" y="38113"/>
                  <a:pt x="5753" y="38227"/>
                </a:cubicBezTo>
                <a:cubicBezTo>
                  <a:pt x="5867" y="38545"/>
                  <a:pt x="5958" y="38863"/>
                  <a:pt x="6231" y="39045"/>
                </a:cubicBezTo>
                <a:cubicBezTo>
                  <a:pt x="6049" y="39091"/>
                  <a:pt x="6276" y="39318"/>
                  <a:pt x="6276" y="39455"/>
                </a:cubicBezTo>
                <a:cubicBezTo>
                  <a:pt x="6435" y="39523"/>
                  <a:pt x="6754" y="39909"/>
                  <a:pt x="6822" y="40091"/>
                </a:cubicBezTo>
                <a:cubicBezTo>
                  <a:pt x="6799" y="40069"/>
                  <a:pt x="6731" y="40046"/>
                  <a:pt x="6777" y="40137"/>
                </a:cubicBezTo>
                <a:cubicBezTo>
                  <a:pt x="6936" y="40273"/>
                  <a:pt x="7277" y="40341"/>
                  <a:pt x="7322" y="40637"/>
                </a:cubicBezTo>
                <a:cubicBezTo>
                  <a:pt x="7254" y="40569"/>
                  <a:pt x="7140" y="40523"/>
                  <a:pt x="7209" y="40637"/>
                </a:cubicBezTo>
                <a:cubicBezTo>
                  <a:pt x="7663" y="40910"/>
                  <a:pt x="8164" y="41410"/>
                  <a:pt x="7914" y="41729"/>
                </a:cubicBezTo>
                <a:close/>
                <a:moveTo>
                  <a:pt x="27720" y="59238"/>
                </a:moveTo>
                <a:cubicBezTo>
                  <a:pt x="27447" y="59284"/>
                  <a:pt x="26674" y="59170"/>
                  <a:pt x="26469" y="59034"/>
                </a:cubicBezTo>
                <a:cubicBezTo>
                  <a:pt x="26719" y="59102"/>
                  <a:pt x="27311" y="59079"/>
                  <a:pt x="27720" y="59238"/>
                </a:cubicBezTo>
                <a:close/>
                <a:moveTo>
                  <a:pt x="12439" y="17238"/>
                </a:moveTo>
                <a:cubicBezTo>
                  <a:pt x="12598" y="17169"/>
                  <a:pt x="12643" y="17079"/>
                  <a:pt x="12848" y="17033"/>
                </a:cubicBezTo>
                <a:cubicBezTo>
                  <a:pt x="12894" y="17056"/>
                  <a:pt x="13121" y="17147"/>
                  <a:pt x="12916" y="17215"/>
                </a:cubicBezTo>
                <a:cubicBezTo>
                  <a:pt x="12825" y="17033"/>
                  <a:pt x="12553" y="17351"/>
                  <a:pt x="12439" y="17238"/>
                </a:cubicBezTo>
                <a:close/>
                <a:moveTo>
                  <a:pt x="11302" y="18034"/>
                </a:moveTo>
                <a:cubicBezTo>
                  <a:pt x="11734" y="17965"/>
                  <a:pt x="12075" y="17874"/>
                  <a:pt x="12393" y="17738"/>
                </a:cubicBezTo>
                <a:cubicBezTo>
                  <a:pt x="12393" y="17965"/>
                  <a:pt x="11575" y="18102"/>
                  <a:pt x="11302" y="18034"/>
                </a:cubicBezTo>
                <a:close/>
                <a:moveTo>
                  <a:pt x="10779" y="18193"/>
                </a:moveTo>
                <a:cubicBezTo>
                  <a:pt x="10597" y="18375"/>
                  <a:pt x="10233" y="18352"/>
                  <a:pt x="10028" y="18261"/>
                </a:cubicBezTo>
                <a:cubicBezTo>
                  <a:pt x="10347" y="18329"/>
                  <a:pt x="11256" y="17920"/>
                  <a:pt x="11052" y="18170"/>
                </a:cubicBezTo>
                <a:cubicBezTo>
                  <a:pt x="11029" y="18125"/>
                  <a:pt x="10893" y="18147"/>
                  <a:pt x="10779" y="18193"/>
                </a:cubicBezTo>
                <a:close/>
                <a:moveTo>
                  <a:pt x="6686" y="41820"/>
                </a:moveTo>
                <a:cubicBezTo>
                  <a:pt x="6185" y="41251"/>
                  <a:pt x="7163" y="42297"/>
                  <a:pt x="7482" y="42570"/>
                </a:cubicBezTo>
                <a:cubicBezTo>
                  <a:pt x="7823" y="42911"/>
                  <a:pt x="8186" y="43207"/>
                  <a:pt x="8368" y="43502"/>
                </a:cubicBezTo>
                <a:cubicBezTo>
                  <a:pt x="7891" y="43025"/>
                  <a:pt x="7072" y="42274"/>
                  <a:pt x="6686" y="41820"/>
                </a:cubicBezTo>
                <a:close/>
                <a:moveTo>
                  <a:pt x="5799" y="40728"/>
                </a:moveTo>
                <a:cubicBezTo>
                  <a:pt x="6003" y="41001"/>
                  <a:pt x="6208" y="41069"/>
                  <a:pt x="6208" y="41297"/>
                </a:cubicBezTo>
                <a:cubicBezTo>
                  <a:pt x="6094" y="41160"/>
                  <a:pt x="5594" y="40592"/>
                  <a:pt x="5799" y="40728"/>
                </a:cubicBezTo>
                <a:close/>
                <a:moveTo>
                  <a:pt x="16418" y="50779"/>
                </a:moveTo>
                <a:cubicBezTo>
                  <a:pt x="16168" y="50529"/>
                  <a:pt x="15691" y="50188"/>
                  <a:pt x="15622" y="49960"/>
                </a:cubicBezTo>
                <a:cubicBezTo>
                  <a:pt x="15850" y="50233"/>
                  <a:pt x="16350" y="50574"/>
                  <a:pt x="16418" y="50779"/>
                </a:cubicBezTo>
                <a:close/>
                <a:moveTo>
                  <a:pt x="16054" y="50756"/>
                </a:moveTo>
                <a:cubicBezTo>
                  <a:pt x="15873" y="50643"/>
                  <a:pt x="15531" y="50438"/>
                  <a:pt x="15600" y="50279"/>
                </a:cubicBezTo>
                <a:cubicBezTo>
                  <a:pt x="15713" y="50438"/>
                  <a:pt x="16100" y="50665"/>
                  <a:pt x="16054" y="50756"/>
                </a:cubicBezTo>
                <a:close/>
                <a:moveTo>
                  <a:pt x="10119" y="43389"/>
                </a:moveTo>
                <a:cubicBezTo>
                  <a:pt x="9915" y="43661"/>
                  <a:pt x="10347" y="43661"/>
                  <a:pt x="10620" y="43980"/>
                </a:cubicBezTo>
                <a:cubicBezTo>
                  <a:pt x="10711" y="43866"/>
                  <a:pt x="10324" y="43593"/>
                  <a:pt x="10119" y="43389"/>
                </a:cubicBezTo>
                <a:close/>
                <a:moveTo>
                  <a:pt x="10620" y="44116"/>
                </a:moveTo>
                <a:cubicBezTo>
                  <a:pt x="10597" y="44116"/>
                  <a:pt x="10506" y="44048"/>
                  <a:pt x="10460" y="44025"/>
                </a:cubicBezTo>
                <a:cubicBezTo>
                  <a:pt x="10210" y="43957"/>
                  <a:pt x="10210" y="43775"/>
                  <a:pt x="10119" y="43707"/>
                </a:cubicBezTo>
                <a:cubicBezTo>
                  <a:pt x="10074" y="43661"/>
                  <a:pt x="10028" y="43707"/>
                  <a:pt x="9937" y="43616"/>
                </a:cubicBezTo>
                <a:cubicBezTo>
                  <a:pt x="9824" y="43480"/>
                  <a:pt x="9824" y="43366"/>
                  <a:pt x="9733" y="43275"/>
                </a:cubicBezTo>
                <a:cubicBezTo>
                  <a:pt x="9710" y="43275"/>
                  <a:pt x="9665" y="43343"/>
                  <a:pt x="9665" y="43343"/>
                </a:cubicBezTo>
                <a:cubicBezTo>
                  <a:pt x="9528" y="43298"/>
                  <a:pt x="9346" y="42979"/>
                  <a:pt x="9255" y="42957"/>
                </a:cubicBezTo>
                <a:cubicBezTo>
                  <a:pt x="9210" y="42888"/>
                  <a:pt x="9164" y="42615"/>
                  <a:pt x="9005" y="42661"/>
                </a:cubicBezTo>
                <a:cubicBezTo>
                  <a:pt x="8960" y="42752"/>
                  <a:pt x="9301" y="42957"/>
                  <a:pt x="9187" y="43025"/>
                </a:cubicBezTo>
                <a:cubicBezTo>
                  <a:pt x="8937" y="42911"/>
                  <a:pt x="8755" y="42479"/>
                  <a:pt x="8846" y="42297"/>
                </a:cubicBezTo>
                <a:cubicBezTo>
                  <a:pt x="8641" y="42252"/>
                  <a:pt x="8073" y="42001"/>
                  <a:pt x="8073" y="41683"/>
                </a:cubicBezTo>
                <a:cubicBezTo>
                  <a:pt x="8255" y="41797"/>
                  <a:pt x="8505" y="42047"/>
                  <a:pt x="8573" y="41797"/>
                </a:cubicBezTo>
                <a:cubicBezTo>
                  <a:pt x="8778" y="42047"/>
                  <a:pt x="8846" y="42252"/>
                  <a:pt x="9232" y="42547"/>
                </a:cubicBezTo>
                <a:cubicBezTo>
                  <a:pt x="9255" y="42524"/>
                  <a:pt x="9210" y="42456"/>
                  <a:pt x="9232" y="42411"/>
                </a:cubicBezTo>
                <a:cubicBezTo>
                  <a:pt x="9505" y="42615"/>
                  <a:pt x="9346" y="42684"/>
                  <a:pt x="9574" y="42866"/>
                </a:cubicBezTo>
                <a:cubicBezTo>
                  <a:pt x="10097" y="43229"/>
                  <a:pt x="10642" y="43684"/>
                  <a:pt x="11006" y="44139"/>
                </a:cubicBezTo>
                <a:cubicBezTo>
                  <a:pt x="10642" y="43798"/>
                  <a:pt x="10756" y="44162"/>
                  <a:pt x="10620" y="44116"/>
                </a:cubicBezTo>
                <a:close/>
                <a:moveTo>
                  <a:pt x="8050" y="41456"/>
                </a:moveTo>
                <a:cubicBezTo>
                  <a:pt x="8118" y="41365"/>
                  <a:pt x="8232" y="41433"/>
                  <a:pt x="8391" y="41615"/>
                </a:cubicBezTo>
                <a:cubicBezTo>
                  <a:pt x="8323" y="41729"/>
                  <a:pt x="8186" y="41638"/>
                  <a:pt x="8050" y="41456"/>
                </a:cubicBezTo>
                <a:close/>
                <a:moveTo>
                  <a:pt x="10688" y="44912"/>
                </a:moveTo>
                <a:cubicBezTo>
                  <a:pt x="10711" y="44753"/>
                  <a:pt x="10779" y="44617"/>
                  <a:pt x="11074" y="44912"/>
                </a:cubicBezTo>
                <a:cubicBezTo>
                  <a:pt x="10938" y="44912"/>
                  <a:pt x="10893" y="45117"/>
                  <a:pt x="10688" y="44912"/>
                </a:cubicBezTo>
                <a:close/>
                <a:moveTo>
                  <a:pt x="23581" y="57669"/>
                </a:moveTo>
                <a:cubicBezTo>
                  <a:pt x="24127" y="58124"/>
                  <a:pt x="24878" y="58533"/>
                  <a:pt x="25401" y="58715"/>
                </a:cubicBezTo>
                <a:cubicBezTo>
                  <a:pt x="25560" y="58806"/>
                  <a:pt x="26083" y="58920"/>
                  <a:pt x="25833" y="58920"/>
                </a:cubicBezTo>
                <a:cubicBezTo>
                  <a:pt x="24787" y="58624"/>
                  <a:pt x="24605" y="58488"/>
                  <a:pt x="23672" y="57851"/>
                </a:cubicBezTo>
                <a:cubicBezTo>
                  <a:pt x="23581" y="57783"/>
                  <a:pt x="23513" y="57715"/>
                  <a:pt x="23581" y="57669"/>
                </a:cubicBezTo>
                <a:close/>
                <a:moveTo>
                  <a:pt x="13735" y="47345"/>
                </a:moveTo>
                <a:cubicBezTo>
                  <a:pt x="13985" y="47573"/>
                  <a:pt x="13985" y="47686"/>
                  <a:pt x="14053" y="47846"/>
                </a:cubicBezTo>
                <a:cubicBezTo>
                  <a:pt x="13962" y="47755"/>
                  <a:pt x="13894" y="47732"/>
                  <a:pt x="13826" y="47686"/>
                </a:cubicBezTo>
                <a:cubicBezTo>
                  <a:pt x="13849" y="47595"/>
                  <a:pt x="13690" y="47459"/>
                  <a:pt x="13735" y="47345"/>
                </a:cubicBezTo>
                <a:close/>
                <a:moveTo>
                  <a:pt x="15463" y="48983"/>
                </a:moveTo>
                <a:cubicBezTo>
                  <a:pt x="15713" y="49187"/>
                  <a:pt x="15713" y="49324"/>
                  <a:pt x="15782" y="49483"/>
                </a:cubicBezTo>
                <a:cubicBezTo>
                  <a:pt x="15622" y="49301"/>
                  <a:pt x="15372" y="49096"/>
                  <a:pt x="15463" y="48983"/>
                </a:cubicBezTo>
                <a:close/>
                <a:moveTo>
                  <a:pt x="23127" y="55509"/>
                </a:moveTo>
                <a:cubicBezTo>
                  <a:pt x="23218" y="55623"/>
                  <a:pt x="23513" y="55782"/>
                  <a:pt x="23422" y="55850"/>
                </a:cubicBezTo>
                <a:cubicBezTo>
                  <a:pt x="23286" y="55827"/>
                  <a:pt x="23036" y="55691"/>
                  <a:pt x="23127" y="55509"/>
                </a:cubicBezTo>
                <a:close/>
                <a:moveTo>
                  <a:pt x="24195" y="57374"/>
                </a:moveTo>
                <a:cubicBezTo>
                  <a:pt x="24013" y="57169"/>
                  <a:pt x="23650" y="57055"/>
                  <a:pt x="23650" y="56919"/>
                </a:cubicBezTo>
                <a:cubicBezTo>
                  <a:pt x="23809" y="57033"/>
                  <a:pt x="24286" y="57237"/>
                  <a:pt x="24195" y="57374"/>
                </a:cubicBezTo>
                <a:close/>
                <a:moveTo>
                  <a:pt x="16964" y="50597"/>
                </a:moveTo>
                <a:cubicBezTo>
                  <a:pt x="17260" y="50870"/>
                  <a:pt x="17510" y="51120"/>
                  <a:pt x="17373" y="51279"/>
                </a:cubicBezTo>
                <a:cubicBezTo>
                  <a:pt x="17078" y="51029"/>
                  <a:pt x="17010" y="50779"/>
                  <a:pt x="16850" y="51006"/>
                </a:cubicBezTo>
                <a:cubicBezTo>
                  <a:pt x="16418" y="50688"/>
                  <a:pt x="16555" y="50552"/>
                  <a:pt x="16327" y="50302"/>
                </a:cubicBezTo>
                <a:cubicBezTo>
                  <a:pt x="16214" y="50393"/>
                  <a:pt x="16509" y="50643"/>
                  <a:pt x="16191" y="50461"/>
                </a:cubicBezTo>
                <a:cubicBezTo>
                  <a:pt x="16077" y="50211"/>
                  <a:pt x="16236" y="50324"/>
                  <a:pt x="16145" y="50074"/>
                </a:cubicBezTo>
                <a:cubicBezTo>
                  <a:pt x="16350" y="50302"/>
                  <a:pt x="16487" y="50347"/>
                  <a:pt x="16668" y="50506"/>
                </a:cubicBezTo>
                <a:cubicBezTo>
                  <a:pt x="16668" y="50574"/>
                  <a:pt x="16668" y="50643"/>
                  <a:pt x="16714" y="50734"/>
                </a:cubicBezTo>
                <a:cubicBezTo>
                  <a:pt x="16850" y="50802"/>
                  <a:pt x="16987" y="50893"/>
                  <a:pt x="17055" y="50779"/>
                </a:cubicBezTo>
                <a:cubicBezTo>
                  <a:pt x="16964" y="50711"/>
                  <a:pt x="16896" y="50620"/>
                  <a:pt x="16964" y="50597"/>
                </a:cubicBezTo>
                <a:close/>
                <a:moveTo>
                  <a:pt x="22717" y="56942"/>
                </a:moveTo>
                <a:cubicBezTo>
                  <a:pt x="22945" y="57192"/>
                  <a:pt x="23445" y="57487"/>
                  <a:pt x="23399" y="57647"/>
                </a:cubicBezTo>
                <a:cubicBezTo>
                  <a:pt x="23218" y="57351"/>
                  <a:pt x="22740" y="57237"/>
                  <a:pt x="22717" y="56942"/>
                </a:cubicBezTo>
                <a:close/>
                <a:moveTo>
                  <a:pt x="22604" y="55418"/>
                </a:moveTo>
                <a:cubicBezTo>
                  <a:pt x="22672" y="55623"/>
                  <a:pt x="22331" y="55577"/>
                  <a:pt x="22262" y="55350"/>
                </a:cubicBezTo>
                <a:cubicBezTo>
                  <a:pt x="22535" y="55509"/>
                  <a:pt x="22081" y="55077"/>
                  <a:pt x="22194" y="55031"/>
                </a:cubicBezTo>
                <a:cubicBezTo>
                  <a:pt x="22285" y="55122"/>
                  <a:pt x="22535" y="55077"/>
                  <a:pt x="22490" y="55236"/>
                </a:cubicBezTo>
                <a:cubicBezTo>
                  <a:pt x="22467" y="55213"/>
                  <a:pt x="22399" y="55213"/>
                  <a:pt x="22467" y="55282"/>
                </a:cubicBezTo>
                <a:cubicBezTo>
                  <a:pt x="22785" y="55464"/>
                  <a:pt x="22876" y="55759"/>
                  <a:pt x="23149" y="55782"/>
                </a:cubicBezTo>
                <a:cubicBezTo>
                  <a:pt x="23149" y="55941"/>
                  <a:pt x="23013" y="55873"/>
                  <a:pt x="23081" y="55987"/>
                </a:cubicBezTo>
                <a:cubicBezTo>
                  <a:pt x="23172" y="56032"/>
                  <a:pt x="23331" y="56259"/>
                  <a:pt x="23399" y="56282"/>
                </a:cubicBezTo>
                <a:cubicBezTo>
                  <a:pt x="23422" y="56282"/>
                  <a:pt x="23445" y="56214"/>
                  <a:pt x="23468" y="56214"/>
                </a:cubicBezTo>
                <a:cubicBezTo>
                  <a:pt x="23650" y="56328"/>
                  <a:pt x="23832" y="56532"/>
                  <a:pt x="24059" y="56646"/>
                </a:cubicBezTo>
                <a:cubicBezTo>
                  <a:pt x="24036" y="56873"/>
                  <a:pt x="23786" y="56441"/>
                  <a:pt x="23763" y="56646"/>
                </a:cubicBezTo>
                <a:cubicBezTo>
                  <a:pt x="23422" y="56350"/>
                  <a:pt x="23149" y="56214"/>
                  <a:pt x="22717" y="55714"/>
                </a:cubicBezTo>
                <a:cubicBezTo>
                  <a:pt x="22854" y="55668"/>
                  <a:pt x="22626" y="55509"/>
                  <a:pt x="22604" y="55418"/>
                </a:cubicBezTo>
                <a:close/>
                <a:moveTo>
                  <a:pt x="17260" y="51825"/>
                </a:moveTo>
                <a:cubicBezTo>
                  <a:pt x="17373" y="51984"/>
                  <a:pt x="17760" y="52212"/>
                  <a:pt x="17714" y="52325"/>
                </a:cubicBezTo>
                <a:cubicBezTo>
                  <a:pt x="17510" y="52121"/>
                  <a:pt x="17191" y="52030"/>
                  <a:pt x="17260" y="51825"/>
                </a:cubicBezTo>
                <a:close/>
                <a:moveTo>
                  <a:pt x="21990" y="55554"/>
                </a:moveTo>
                <a:cubicBezTo>
                  <a:pt x="22149" y="55691"/>
                  <a:pt x="22353" y="55759"/>
                  <a:pt x="22285" y="55896"/>
                </a:cubicBezTo>
                <a:cubicBezTo>
                  <a:pt x="22172" y="55873"/>
                  <a:pt x="21899" y="55645"/>
                  <a:pt x="21990" y="55554"/>
                </a:cubicBezTo>
                <a:close/>
                <a:moveTo>
                  <a:pt x="21421" y="55736"/>
                </a:moveTo>
                <a:lnTo>
                  <a:pt x="22058" y="56328"/>
                </a:lnTo>
                <a:cubicBezTo>
                  <a:pt x="21967" y="56487"/>
                  <a:pt x="21330" y="55805"/>
                  <a:pt x="21421" y="55736"/>
                </a:cubicBezTo>
                <a:close/>
                <a:moveTo>
                  <a:pt x="22103" y="56123"/>
                </a:moveTo>
                <a:cubicBezTo>
                  <a:pt x="21944" y="55987"/>
                  <a:pt x="21648" y="55850"/>
                  <a:pt x="21717" y="55691"/>
                </a:cubicBezTo>
                <a:cubicBezTo>
                  <a:pt x="21899" y="55827"/>
                  <a:pt x="22172" y="55964"/>
                  <a:pt x="22103" y="56123"/>
                </a:cubicBezTo>
                <a:close/>
                <a:moveTo>
                  <a:pt x="69607" y="4776"/>
                </a:moveTo>
                <a:cubicBezTo>
                  <a:pt x="69539" y="4435"/>
                  <a:pt x="69471" y="3980"/>
                  <a:pt x="69471" y="3639"/>
                </a:cubicBezTo>
                <a:cubicBezTo>
                  <a:pt x="69493" y="3821"/>
                  <a:pt x="69516" y="4026"/>
                  <a:pt x="69562" y="4230"/>
                </a:cubicBezTo>
                <a:cubicBezTo>
                  <a:pt x="69607" y="4412"/>
                  <a:pt x="69652" y="4617"/>
                  <a:pt x="69698" y="4822"/>
                </a:cubicBezTo>
                <a:cubicBezTo>
                  <a:pt x="69766" y="5117"/>
                  <a:pt x="69812" y="5413"/>
                  <a:pt x="69812" y="5640"/>
                </a:cubicBezTo>
                <a:cubicBezTo>
                  <a:pt x="69743" y="5390"/>
                  <a:pt x="69675" y="5095"/>
                  <a:pt x="69607" y="4776"/>
                </a:cubicBezTo>
                <a:close/>
                <a:moveTo>
                  <a:pt x="57441" y="57146"/>
                </a:moveTo>
                <a:cubicBezTo>
                  <a:pt x="57623" y="57305"/>
                  <a:pt x="57009" y="57669"/>
                  <a:pt x="56850" y="57669"/>
                </a:cubicBezTo>
                <a:cubicBezTo>
                  <a:pt x="56554" y="57965"/>
                  <a:pt x="56236" y="58192"/>
                  <a:pt x="56031" y="58101"/>
                </a:cubicBezTo>
                <a:cubicBezTo>
                  <a:pt x="56304" y="57851"/>
                  <a:pt x="56986" y="57487"/>
                  <a:pt x="57441" y="57146"/>
                </a:cubicBezTo>
                <a:close/>
                <a:moveTo>
                  <a:pt x="55645" y="56805"/>
                </a:moveTo>
                <a:cubicBezTo>
                  <a:pt x="55690" y="56851"/>
                  <a:pt x="55781" y="56782"/>
                  <a:pt x="55804" y="56851"/>
                </a:cubicBezTo>
                <a:cubicBezTo>
                  <a:pt x="55554" y="57033"/>
                  <a:pt x="55463" y="56896"/>
                  <a:pt x="55281" y="56942"/>
                </a:cubicBezTo>
                <a:cubicBezTo>
                  <a:pt x="54894" y="57078"/>
                  <a:pt x="54712" y="57442"/>
                  <a:pt x="54371" y="57533"/>
                </a:cubicBezTo>
                <a:cubicBezTo>
                  <a:pt x="54553" y="57374"/>
                  <a:pt x="54439" y="57283"/>
                  <a:pt x="54690" y="57124"/>
                </a:cubicBezTo>
                <a:cubicBezTo>
                  <a:pt x="54985" y="56964"/>
                  <a:pt x="55304" y="56964"/>
                  <a:pt x="55417" y="56669"/>
                </a:cubicBezTo>
                <a:cubicBezTo>
                  <a:pt x="55463" y="56691"/>
                  <a:pt x="55486" y="56782"/>
                  <a:pt x="55576" y="56714"/>
                </a:cubicBezTo>
                <a:cubicBezTo>
                  <a:pt x="56122" y="56350"/>
                  <a:pt x="56691" y="55668"/>
                  <a:pt x="57146" y="55736"/>
                </a:cubicBezTo>
                <a:cubicBezTo>
                  <a:pt x="57009" y="55896"/>
                  <a:pt x="56873" y="56077"/>
                  <a:pt x="56782" y="56214"/>
                </a:cubicBezTo>
                <a:cubicBezTo>
                  <a:pt x="56532" y="55918"/>
                  <a:pt x="56145" y="56510"/>
                  <a:pt x="55645" y="56805"/>
                </a:cubicBezTo>
                <a:close/>
                <a:moveTo>
                  <a:pt x="55167" y="56510"/>
                </a:moveTo>
                <a:cubicBezTo>
                  <a:pt x="55326" y="56419"/>
                  <a:pt x="55486" y="56282"/>
                  <a:pt x="55599" y="56282"/>
                </a:cubicBezTo>
                <a:cubicBezTo>
                  <a:pt x="55531" y="56441"/>
                  <a:pt x="55213" y="56669"/>
                  <a:pt x="55167" y="56510"/>
                </a:cubicBezTo>
                <a:close/>
                <a:moveTo>
                  <a:pt x="51802" y="61012"/>
                </a:moveTo>
                <a:cubicBezTo>
                  <a:pt x="51847" y="60830"/>
                  <a:pt x="52143" y="60807"/>
                  <a:pt x="52256" y="60739"/>
                </a:cubicBezTo>
                <a:cubicBezTo>
                  <a:pt x="52302" y="60716"/>
                  <a:pt x="52279" y="60671"/>
                  <a:pt x="52416" y="60603"/>
                </a:cubicBezTo>
                <a:cubicBezTo>
                  <a:pt x="52575" y="60557"/>
                  <a:pt x="52757" y="60535"/>
                  <a:pt x="52939" y="60466"/>
                </a:cubicBezTo>
                <a:cubicBezTo>
                  <a:pt x="53143" y="60375"/>
                  <a:pt x="53484" y="60102"/>
                  <a:pt x="53530" y="60239"/>
                </a:cubicBezTo>
                <a:cubicBezTo>
                  <a:pt x="53302" y="60466"/>
                  <a:pt x="52984" y="60466"/>
                  <a:pt x="52575" y="60648"/>
                </a:cubicBezTo>
                <a:cubicBezTo>
                  <a:pt x="52029" y="60898"/>
                  <a:pt x="51438" y="61376"/>
                  <a:pt x="50847" y="61421"/>
                </a:cubicBezTo>
                <a:cubicBezTo>
                  <a:pt x="51301" y="61148"/>
                  <a:pt x="51301" y="61171"/>
                  <a:pt x="51802" y="61012"/>
                </a:cubicBezTo>
                <a:close/>
                <a:moveTo>
                  <a:pt x="40068" y="63309"/>
                </a:moveTo>
                <a:cubicBezTo>
                  <a:pt x="40000" y="63604"/>
                  <a:pt x="40568" y="63263"/>
                  <a:pt x="40591" y="63513"/>
                </a:cubicBezTo>
                <a:cubicBezTo>
                  <a:pt x="40272" y="63468"/>
                  <a:pt x="40295" y="63559"/>
                  <a:pt x="39886" y="63559"/>
                </a:cubicBezTo>
                <a:cubicBezTo>
                  <a:pt x="39931" y="63468"/>
                  <a:pt x="39727" y="63286"/>
                  <a:pt x="40068" y="63309"/>
                </a:cubicBezTo>
                <a:close/>
                <a:moveTo>
                  <a:pt x="54712" y="56532"/>
                </a:moveTo>
                <a:cubicBezTo>
                  <a:pt x="54485" y="56555"/>
                  <a:pt x="54530" y="56737"/>
                  <a:pt x="54280" y="56896"/>
                </a:cubicBezTo>
                <a:cubicBezTo>
                  <a:pt x="53939" y="56805"/>
                  <a:pt x="54940" y="56328"/>
                  <a:pt x="54712" y="56532"/>
                </a:cubicBezTo>
                <a:close/>
                <a:moveTo>
                  <a:pt x="54167" y="57897"/>
                </a:moveTo>
                <a:cubicBezTo>
                  <a:pt x="54394" y="57715"/>
                  <a:pt x="53985" y="57874"/>
                  <a:pt x="54030" y="57692"/>
                </a:cubicBezTo>
                <a:cubicBezTo>
                  <a:pt x="54326" y="57419"/>
                  <a:pt x="54189" y="57897"/>
                  <a:pt x="54417" y="57737"/>
                </a:cubicBezTo>
                <a:cubicBezTo>
                  <a:pt x="54462" y="57828"/>
                  <a:pt x="54258" y="57965"/>
                  <a:pt x="54167" y="57897"/>
                </a:cubicBezTo>
                <a:close/>
                <a:moveTo>
                  <a:pt x="54417" y="57737"/>
                </a:moveTo>
                <a:cubicBezTo>
                  <a:pt x="54417" y="57669"/>
                  <a:pt x="54462" y="57578"/>
                  <a:pt x="54599" y="57487"/>
                </a:cubicBezTo>
                <a:cubicBezTo>
                  <a:pt x="54576" y="57715"/>
                  <a:pt x="54872" y="57419"/>
                  <a:pt x="54894" y="57578"/>
                </a:cubicBezTo>
                <a:cubicBezTo>
                  <a:pt x="54621" y="57828"/>
                  <a:pt x="54576" y="57669"/>
                  <a:pt x="54417" y="57737"/>
                </a:cubicBezTo>
                <a:close/>
                <a:moveTo>
                  <a:pt x="55690" y="55918"/>
                </a:moveTo>
                <a:cubicBezTo>
                  <a:pt x="56031" y="55645"/>
                  <a:pt x="56236" y="55282"/>
                  <a:pt x="56554" y="55191"/>
                </a:cubicBezTo>
                <a:cubicBezTo>
                  <a:pt x="56372" y="55304"/>
                  <a:pt x="56281" y="55418"/>
                  <a:pt x="56304" y="55509"/>
                </a:cubicBezTo>
                <a:cubicBezTo>
                  <a:pt x="56077" y="55600"/>
                  <a:pt x="55940" y="55805"/>
                  <a:pt x="55713" y="55964"/>
                </a:cubicBezTo>
                <a:cubicBezTo>
                  <a:pt x="55463" y="56146"/>
                  <a:pt x="55144" y="56350"/>
                  <a:pt x="55076" y="56396"/>
                </a:cubicBezTo>
                <a:cubicBezTo>
                  <a:pt x="55144" y="56350"/>
                  <a:pt x="54712" y="56942"/>
                  <a:pt x="54644" y="56760"/>
                </a:cubicBezTo>
                <a:cubicBezTo>
                  <a:pt x="54826" y="56669"/>
                  <a:pt x="54917" y="56464"/>
                  <a:pt x="55053" y="56350"/>
                </a:cubicBezTo>
                <a:cubicBezTo>
                  <a:pt x="55235" y="56191"/>
                  <a:pt x="55463" y="56100"/>
                  <a:pt x="55690" y="55918"/>
                </a:cubicBezTo>
                <a:close/>
                <a:moveTo>
                  <a:pt x="55531" y="57601"/>
                </a:moveTo>
                <a:cubicBezTo>
                  <a:pt x="55417" y="57783"/>
                  <a:pt x="54690" y="58215"/>
                  <a:pt x="54826" y="57965"/>
                </a:cubicBezTo>
                <a:cubicBezTo>
                  <a:pt x="54940" y="58056"/>
                  <a:pt x="55417" y="57510"/>
                  <a:pt x="55531" y="57601"/>
                </a:cubicBezTo>
                <a:close/>
                <a:moveTo>
                  <a:pt x="30244" y="62786"/>
                </a:moveTo>
                <a:cubicBezTo>
                  <a:pt x="30835" y="62922"/>
                  <a:pt x="31449" y="62877"/>
                  <a:pt x="32268" y="62990"/>
                </a:cubicBezTo>
                <a:cubicBezTo>
                  <a:pt x="32223" y="62899"/>
                  <a:pt x="32564" y="62740"/>
                  <a:pt x="32655" y="62877"/>
                </a:cubicBezTo>
                <a:cubicBezTo>
                  <a:pt x="32541" y="62877"/>
                  <a:pt x="32518" y="62945"/>
                  <a:pt x="32655" y="62968"/>
                </a:cubicBezTo>
                <a:cubicBezTo>
                  <a:pt x="32882" y="62899"/>
                  <a:pt x="33041" y="63013"/>
                  <a:pt x="33314" y="63036"/>
                </a:cubicBezTo>
                <a:cubicBezTo>
                  <a:pt x="33541" y="63059"/>
                  <a:pt x="34155" y="62922"/>
                  <a:pt x="34178" y="63172"/>
                </a:cubicBezTo>
                <a:cubicBezTo>
                  <a:pt x="33223" y="63127"/>
                  <a:pt x="32223" y="63081"/>
                  <a:pt x="31495" y="63036"/>
                </a:cubicBezTo>
                <a:cubicBezTo>
                  <a:pt x="31313" y="63036"/>
                  <a:pt x="31267" y="62990"/>
                  <a:pt x="31108" y="62968"/>
                </a:cubicBezTo>
                <a:cubicBezTo>
                  <a:pt x="30926" y="62968"/>
                  <a:pt x="30881" y="63013"/>
                  <a:pt x="30722" y="62990"/>
                </a:cubicBezTo>
                <a:cubicBezTo>
                  <a:pt x="30358" y="62968"/>
                  <a:pt x="29994" y="62854"/>
                  <a:pt x="29767" y="62945"/>
                </a:cubicBezTo>
                <a:cubicBezTo>
                  <a:pt x="29812" y="62808"/>
                  <a:pt x="30062" y="62831"/>
                  <a:pt x="30244" y="62786"/>
                </a:cubicBezTo>
                <a:close/>
                <a:moveTo>
                  <a:pt x="25401" y="61717"/>
                </a:moveTo>
                <a:cubicBezTo>
                  <a:pt x="25446" y="61626"/>
                  <a:pt x="25310" y="61581"/>
                  <a:pt x="25355" y="61512"/>
                </a:cubicBezTo>
                <a:cubicBezTo>
                  <a:pt x="25605" y="61626"/>
                  <a:pt x="25969" y="61831"/>
                  <a:pt x="25764" y="61558"/>
                </a:cubicBezTo>
                <a:cubicBezTo>
                  <a:pt x="26287" y="61672"/>
                  <a:pt x="26378" y="61899"/>
                  <a:pt x="26742" y="62035"/>
                </a:cubicBezTo>
                <a:cubicBezTo>
                  <a:pt x="26742" y="61967"/>
                  <a:pt x="26879" y="61990"/>
                  <a:pt x="26856" y="61922"/>
                </a:cubicBezTo>
                <a:cubicBezTo>
                  <a:pt x="26697" y="61876"/>
                  <a:pt x="26515" y="61853"/>
                  <a:pt x="26560" y="61762"/>
                </a:cubicBezTo>
                <a:cubicBezTo>
                  <a:pt x="26856" y="61785"/>
                  <a:pt x="26765" y="61899"/>
                  <a:pt x="26970" y="61922"/>
                </a:cubicBezTo>
                <a:cubicBezTo>
                  <a:pt x="27061" y="61831"/>
                  <a:pt x="27515" y="61990"/>
                  <a:pt x="27561" y="62058"/>
                </a:cubicBezTo>
                <a:cubicBezTo>
                  <a:pt x="27243" y="62058"/>
                  <a:pt x="27652" y="62172"/>
                  <a:pt x="27538" y="62240"/>
                </a:cubicBezTo>
                <a:cubicBezTo>
                  <a:pt x="27356" y="62217"/>
                  <a:pt x="27220" y="62217"/>
                  <a:pt x="27129" y="62240"/>
                </a:cubicBezTo>
                <a:cubicBezTo>
                  <a:pt x="27038" y="62126"/>
                  <a:pt x="27447" y="62126"/>
                  <a:pt x="27152" y="62058"/>
                </a:cubicBezTo>
                <a:cubicBezTo>
                  <a:pt x="26947" y="62035"/>
                  <a:pt x="26924" y="62149"/>
                  <a:pt x="26833" y="62195"/>
                </a:cubicBezTo>
                <a:cubicBezTo>
                  <a:pt x="26424" y="62013"/>
                  <a:pt x="25787" y="62126"/>
                  <a:pt x="25605" y="61853"/>
                </a:cubicBezTo>
                <a:cubicBezTo>
                  <a:pt x="25855" y="61944"/>
                  <a:pt x="26037" y="61944"/>
                  <a:pt x="26037" y="61808"/>
                </a:cubicBezTo>
                <a:cubicBezTo>
                  <a:pt x="25719" y="61717"/>
                  <a:pt x="25719" y="61831"/>
                  <a:pt x="25401" y="61717"/>
                </a:cubicBezTo>
                <a:close/>
                <a:moveTo>
                  <a:pt x="28834" y="62126"/>
                </a:moveTo>
                <a:cubicBezTo>
                  <a:pt x="28857" y="62217"/>
                  <a:pt x="29198" y="62195"/>
                  <a:pt x="29221" y="62285"/>
                </a:cubicBezTo>
                <a:cubicBezTo>
                  <a:pt x="28925" y="62331"/>
                  <a:pt x="28903" y="62217"/>
                  <a:pt x="28630" y="62285"/>
                </a:cubicBezTo>
                <a:cubicBezTo>
                  <a:pt x="28652" y="62195"/>
                  <a:pt x="28698" y="62149"/>
                  <a:pt x="28834" y="62126"/>
                </a:cubicBezTo>
                <a:close/>
                <a:moveTo>
                  <a:pt x="28812" y="62786"/>
                </a:moveTo>
                <a:cubicBezTo>
                  <a:pt x="28425" y="62718"/>
                  <a:pt x="27743" y="62763"/>
                  <a:pt x="27515" y="62627"/>
                </a:cubicBezTo>
                <a:cubicBezTo>
                  <a:pt x="27925" y="62604"/>
                  <a:pt x="28380" y="62649"/>
                  <a:pt x="28812" y="62786"/>
                </a:cubicBezTo>
                <a:close/>
                <a:moveTo>
                  <a:pt x="34292" y="62422"/>
                </a:moveTo>
                <a:cubicBezTo>
                  <a:pt x="34406" y="62195"/>
                  <a:pt x="34860" y="62354"/>
                  <a:pt x="35247" y="62354"/>
                </a:cubicBezTo>
                <a:cubicBezTo>
                  <a:pt x="35247" y="62536"/>
                  <a:pt x="35497" y="62558"/>
                  <a:pt x="35543" y="62695"/>
                </a:cubicBezTo>
                <a:cubicBezTo>
                  <a:pt x="34929" y="62695"/>
                  <a:pt x="35474" y="62422"/>
                  <a:pt x="34860" y="62399"/>
                </a:cubicBezTo>
                <a:cubicBezTo>
                  <a:pt x="35088" y="62604"/>
                  <a:pt x="34588" y="62399"/>
                  <a:pt x="34292" y="62422"/>
                </a:cubicBezTo>
                <a:close/>
                <a:moveTo>
                  <a:pt x="26697" y="62422"/>
                </a:moveTo>
                <a:cubicBezTo>
                  <a:pt x="26810" y="62422"/>
                  <a:pt x="27106" y="62285"/>
                  <a:pt x="26992" y="62467"/>
                </a:cubicBezTo>
                <a:cubicBezTo>
                  <a:pt x="26719" y="62581"/>
                  <a:pt x="25696" y="62354"/>
                  <a:pt x="25628" y="62217"/>
                </a:cubicBezTo>
                <a:cubicBezTo>
                  <a:pt x="25924" y="62217"/>
                  <a:pt x="26401" y="62376"/>
                  <a:pt x="26697" y="62422"/>
                </a:cubicBezTo>
                <a:close/>
                <a:moveTo>
                  <a:pt x="30176" y="62013"/>
                </a:moveTo>
                <a:cubicBezTo>
                  <a:pt x="30108" y="62172"/>
                  <a:pt x="30540" y="62104"/>
                  <a:pt x="30563" y="62217"/>
                </a:cubicBezTo>
                <a:cubicBezTo>
                  <a:pt x="30085" y="62126"/>
                  <a:pt x="29858" y="62217"/>
                  <a:pt x="29607" y="62172"/>
                </a:cubicBezTo>
                <a:cubicBezTo>
                  <a:pt x="29585" y="61990"/>
                  <a:pt x="29949" y="62035"/>
                  <a:pt x="30176" y="62013"/>
                </a:cubicBezTo>
                <a:close/>
                <a:moveTo>
                  <a:pt x="54371" y="58170"/>
                </a:moveTo>
                <a:cubicBezTo>
                  <a:pt x="54462" y="58238"/>
                  <a:pt x="54326" y="58533"/>
                  <a:pt x="54121" y="58488"/>
                </a:cubicBezTo>
                <a:cubicBezTo>
                  <a:pt x="54235" y="58397"/>
                  <a:pt x="54053" y="58465"/>
                  <a:pt x="54030" y="58374"/>
                </a:cubicBezTo>
                <a:close/>
                <a:moveTo>
                  <a:pt x="32859" y="62445"/>
                </a:moveTo>
                <a:cubicBezTo>
                  <a:pt x="32814" y="62581"/>
                  <a:pt x="33382" y="62445"/>
                  <a:pt x="33223" y="62604"/>
                </a:cubicBezTo>
                <a:cubicBezTo>
                  <a:pt x="32723" y="62581"/>
                  <a:pt x="32359" y="62490"/>
                  <a:pt x="32268" y="62285"/>
                </a:cubicBezTo>
                <a:cubicBezTo>
                  <a:pt x="32927" y="62263"/>
                  <a:pt x="33200" y="62331"/>
                  <a:pt x="33814" y="62308"/>
                </a:cubicBezTo>
                <a:cubicBezTo>
                  <a:pt x="33655" y="62558"/>
                  <a:pt x="33155" y="62308"/>
                  <a:pt x="32859" y="62445"/>
                </a:cubicBezTo>
                <a:close/>
                <a:moveTo>
                  <a:pt x="31040" y="62217"/>
                </a:moveTo>
                <a:cubicBezTo>
                  <a:pt x="31267" y="62172"/>
                  <a:pt x="31700" y="62149"/>
                  <a:pt x="31700" y="62354"/>
                </a:cubicBezTo>
                <a:cubicBezTo>
                  <a:pt x="31677" y="62490"/>
                  <a:pt x="31336" y="62172"/>
                  <a:pt x="31313" y="62331"/>
                </a:cubicBezTo>
                <a:cubicBezTo>
                  <a:pt x="31609" y="62445"/>
                  <a:pt x="31177" y="62558"/>
                  <a:pt x="31017" y="62581"/>
                </a:cubicBezTo>
                <a:cubicBezTo>
                  <a:pt x="30858" y="62467"/>
                  <a:pt x="30267" y="62513"/>
                  <a:pt x="30267" y="62308"/>
                </a:cubicBezTo>
                <a:cubicBezTo>
                  <a:pt x="30722" y="62285"/>
                  <a:pt x="30744" y="62467"/>
                  <a:pt x="31222" y="62467"/>
                </a:cubicBezTo>
                <a:cubicBezTo>
                  <a:pt x="31177" y="62376"/>
                  <a:pt x="30949" y="62354"/>
                  <a:pt x="31040" y="62217"/>
                </a:cubicBezTo>
                <a:close/>
                <a:moveTo>
                  <a:pt x="34678" y="62854"/>
                </a:moveTo>
                <a:cubicBezTo>
                  <a:pt x="34701" y="62513"/>
                  <a:pt x="33701" y="62899"/>
                  <a:pt x="33428" y="62672"/>
                </a:cubicBezTo>
                <a:cubicBezTo>
                  <a:pt x="33473" y="62672"/>
                  <a:pt x="33541" y="62672"/>
                  <a:pt x="33519" y="62627"/>
                </a:cubicBezTo>
                <a:cubicBezTo>
                  <a:pt x="33451" y="62627"/>
                  <a:pt x="33405" y="62604"/>
                  <a:pt x="33428" y="62581"/>
                </a:cubicBezTo>
                <a:cubicBezTo>
                  <a:pt x="33655" y="62604"/>
                  <a:pt x="33814" y="62649"/>
                  <a:pt x="33996" y="62695"/>
                </a:cubicBezTo>
                <a:cubicBezTo>
                  <a:pt x="34315" y="62467"/>
                  <a:pt x="35111" y="62718"/>
                  <a:pt x="35156" y="62831"/>
                </a:cubicBezTo>
                <a:cubicBezTo>
                  <a:pt x="34929" y="62808"/>
                  <a:pt x="34951" y="62899"/>
                  <a:pt x="34678" y="62854"/>
                </a:cubicBezTo>
                <a:close/>
                <a:moveTo>
                  <a:pt x="32564" y="62718"/>
                </a:moveTo>
                <a:cubicBezTo>
                  <a:pt x="32404" y="62831"/>
                  <a:pt x="31654" y="62672"/>
                  <a:pt x="31972" y="62604"/>
                </a:cubicBezTo>
                <a:cubicBezTo>
                  <a:pt x="32086" y="62786"/>
                  <a:pt x="32450" y="62627"/>
                  <a:pt x="32564" y="62718"/>
                </a:cubicBezTo>
                <a:close/>
                <a:moveTo>
                  <a:pt x="32473" y="62536"/>
                </a:moveTo>
                <a:cubicBezTo>
                  <a:pt x="32041" y="62467"/>
                  <a:pt x="31927" y="62581"/>
                  <a:pt x="31495" y="62513"/>
                </a:cubicBezTo>
                <a:cubicBezTo>
                  <a:pt x="31518" y="62354"/>
                  <a:pt x="32041" y="62467"/>
                  <a:pt x="32268" y="62422"/>
                </a:cubicBezTo>
                <a:cubicBezTo>
                  <a:pt x="32268" y="62490"/>
                  <a:pt x="32450" y="62467"/>
                  <a:pt x="32473" y="62536"/>
                </a:cubicBezTo>
                <a:close/>
                <a:moveTo>
                  <a:pt x="74451" y="48278"/>
                </a:moveTo>
                <a:cubicBezTo>
                  <a:pt x="74223" y="48369"/>
                  <a:pt x="74132" y="48482"/>
                  <a:pt x="74223" y="48619"/>
                </a:cubicBezTo>
                <a:cubicBezTo>
                  <a:pt x="74360" y="48573"/>
                  <a:pt x="74360" y="48528"/>
                  <a:pt x="74269" y="48551"/>
                </a:cubicBezTo>
                <a:cubicBezTo>
                  <a:pt x="74200" y="48437"/>
                  <a:pt x="74587" y="48391"/>
                  <a:pt x="74451" y="48278"/>
                </a:cubicBezTo>
                <a:close/>
                <a:moveTo>
                  <a:pt x="73041" y="48551"/>
                </a:moveTo>
                <a:cubicBezTo>
                  <a:pt x="72722" y="48642"/>
                  <a:pt x="72995" y="48823"/>
                  <a:pt x="73063" y="48846"/>
                </a:cubicBezTo>
                <a:cubicBezTo>
                  <a:pt x="73359" y="48778"/>
                  <a:pt x="73154" y="48482"/>
                  <a:pt x="73041" y="48551"/>
                </a:cubicBezTo>
                <a:close/>
                <a:moveTo>
                  <a:pt x="72677" y="48642"/>
                </a:moveTo>
                <a:cubicBezTo>
                  <a:pt x="72518" y="48687"/>
                  <a:pt x="72495" y="48755"/>
                  <a:pt x="72381" y="48823"/>
                </a:cubicBezTo>
                <a:cubicBezTo>
                  <a:pt x="72495" y="48846"/>
                  <a:pt x="72563" y="48914"/>
                  <a:pt x="72768" y="48823"/>
                </a:cubicBezTo>
                <a:close/>
                <a:moveTo>
                  <a:pt x="72313" y="48437"/>
                </a:moveTo>
                <a:cubicBezTo>
                  <a:pt x="72154" y="48528"/>
                  <a:pt x="71972" y="48619"/>
                  <a:pt x="72040" y="48710"/>
                </a:cubicBezTo>
                <a:cubicBezTo>
                  <a:pt x="72245" y="48642"/>
                  <a:pt x="72450" y="48551"/>
                  <a:pt x="72313" y="48437"/>
                </a:cubicBezTo>
                <a:close/>
                <a:moveTo>
                  <a:pt x="71654" y="48937"/>
                </a:moveTo>
                <a:cubicBezTo>
                  <a:pt x="71654" y="49051"/>
                  <a:pt x="71267" y="49119"/>
                  <a:pt x="71313" y="49210"/>
                </a:cubicBezTo>
                <a:cubicBezTo>
                  <a:pt x="71244" y="49415"/>
                  <a:pt x="71631" y="49142"/>
                  <a:pt x="71745" y="49119"/>
                </a:cubicBezTo>
                <a:cubicBezTo>
                  <a:pt x="71926" y="49074"/>
                  <a:pt x="72040" y="49119"/>
                  <a:pt x="72336" y="48892"/>
                </a:cubicBezTo>
                <a:cubicBezTo>
                  <a:pt x="72063" y="48869"/>
                  <a:pt x="71858" y="49096"/>
                  <a:pt x="71654" y="48937"/>
                </a:cubicBezTo>
                <a:close/>
                <a:moveTo>
                  <a:pt x="69698" y="49983"/>
                </a:moveTo>
                <a:cubicBezTo>
                  <a:pt x="69562" y="50029"/>
                  <a:pt x="69562" y="49892"/>
                  <a:pt x="69334" y="50051"/>
                </a:cubicBezTo>
                <a:cubicBezTo>
                  <a:pt x="69425" y="50279"/>
                  <a:pt x="70039" y="49938"/>
                  <a:pt x="70085" y="49779"/>
                </a:cubicBezTo>
                <a:cubicBezTo>
                  <a:pt x="70221" y="49710"/>
                  <a:pt x="70085" y="50142"/>
                  <a:pt x="70471" y="49892"/>
                </a:cubicBezTo>
                <a:cubicBezTo>
                  <a:pt x="70244" y="49733"/>
                  <a:pt x="70335" y="49688"/>
                  <a:pt x="70517" y="49437"/>
                </a:cubicBezTo>
                <a:cubicBezTo>
                  <a:pt x="70176" y="49415"/>
                  <a:pt x="69994" y="49756"/>
                  <a:pt x="69698" y="49983"/>
                </a:cubicBezTo>
                <a:close/>
                <a:moveTo>
                  <a:pt x="68493" y="50529"/>
                </a:moveTo>
                <a:cubicBezTo>
                  <a:pt x="68606" y="50643"/>
                  <a:pt x="69175" y="50279"/>
                  <a:pt x="69084" y="50142"/>
                </a:cubicBezTo>
                <a:cubicBezTo>
                  <a:pt x="68811" y="50370"/>
                  <a:pt x="68675" y="50347"/>
                  <a:pt x="68493" y="50529"/>
                </a:cubicBezTo>
                <a:close/>
                <a:moveTo>
                  <a:pt x="74701" y="48687"/>
                </a:moveTo>
                <a:cubicBezTo>
                  <a:pt x="74564" y="48710"/>
                  <a:pt x="74269" y="48914"/>
                  <a:pt x="74200" y="48823"/>
                </a:cubicBezTo>
                <a:cubicBezTo>
                  <a:pt x="74382" y="48755"/>
                  <a:pt x="74132" y="48619"/>
                  <a:pt x="73973" y="48710"/>
                </a:cubicBezTo>
                <a:cubicBezTo>
                  <a:pt x="73814" y="48823"/>
                  <a:pt x="73837" y="48869"/>
                  <a:pt x="73950" y="48892"/>
                </a:cubicBezTo>
                <a:cubicBezTo>
                  <a:pt x="73427" y="49028"/>
                  <a:pt x="72836" y="49301"/>
                  <a:pt x="72427" y="49324"/>
                </a:cubicBezTo>
                <a:cubicBezTo>
                  <a:pt x="72518" y="49278"/>
                  <a:pt x="72540" y="49233"/>
                  <a:pt x="72540" y="49165"/>
                </a:cubicBezTo>
                <a:cubicBezTo>
                  <a:pt x="72381" y="49210"/>
                  <a:pt x="72313" y="49165"/>
                  <a:pt x="72108" y="49256"/>
                </a:cubicBezTo>
                <a:cubicBezTo>
                  <a:pt x="72131" y="49324"/>
                  <a:pt x="72199" y="49346"/>
                  <a:pt x="72245" y="49346"/>
                </a:cubicBezTo>
                <a:cubicBezTo>
                  <a:pt x="71836" y="49460"/>
                  <a:pt x="71267" y="49824"/>
                  <a:pt x="70971" y="49756"/>
                </a:cubicBezTo>
                <a:cubicBezTo>
                  <a:pt x="71290" y="49642"/>
                  <a:pt x="71540" y="49551"/>
                  <a:pt x="71472" y="49346"/>
                </a:cubicBezTo>
                <a:lnTo>
                  <a:pt x="71062" y="49551"/>
                </a:lnTo>
                <a:cubicBezTo>
                  <a:pt x="70880" y="49483"/>
                  <a:pt x="71267" y="49233"/>
                  <a:pt x="71040" y="49301"/>
                </a:cubicBezTo>
                <a:cubicBezTo>
                  <a:pt x="70812" y="49437"/>
                  <a:pt x="70767" y="49324"/>
                  <a:pt x="70539" y="49483"/>
                </a:cubicBezTo>
                <a:cubicBezTo>
                  <a:pt x="70517" y="49665"/>
                  <a:pt x="70585" y="49779"/>
                  <a:pt x="70767" y="49915"/>
                </a:cubicBezTo>
                <a:cubicBezTo>
                  <a:pt x="70039" y="50211"/>
                  <a:pt x="69311" y="50574"/>
                  <a:pt x="68606" y="50893"/>
                </a:cubicBezTo>
                <a:cubicBezTo>
                  <a:pt x="68834" y="50688"/>
                  <a:pt x="69107" y="50643"/>
                  <a:pt x="69220" y="50552"/>
                </a:cubicBezTo>
                <a:cubicBezTo>
                  <a:pt x="69334" y="50506"/>
                  <a:pt x="69311" y="50415"/>
                  <a:pt x="69402" y="50347"/>
                </a:cubicBezTo>
                <a:cubicBezTo>
                  <a:pt x="69380" y="50370"/>
                  <a:pt x="69698" y="50324"/>
                  <a:pt x="69630" y="50233"/>
                </a:cubicBezTo>
                <a:cubicBezTo>
                  <a:pt x="69539" y="50233"/>
                  <a:pt x="69425" y="50233"/>
                  <a:pt x="69334" y="50233"/>
                </a:cubicBezTo>
                <a:cubicBezTo>
                  <a:pt x="69016" y="50347"/>
                  <a:pt x="69175" y="50461"/>
                  <a:pt x="68925" y="50574"/>
                </a:cubicBezTo>
                <a:cubicBezTo>
                  <a:pt x="68788" y="50506"/>
                  <a:pt x="68129" y="50756"/>
                  <a:pt x="68311" y="50916"/>
                </a:cubicBezTo>
                <a:cubicBezTo>
                  <a:pt x="68447" y="50847"/>
                  <a:pt x="68675" y="50643"/>
                  <a:pt x="68675" y="50825"/>
                </a:cubicBezTo>
                <a:cubicBezTo>
                  <a:pt x="68425" y="50961"/>
                  <a:pt x="68288" y="50938"/>
                  <a:pt x="68038" y="51143"/>
                </a:cubicBezTo>
                <a:cubicBezTo>
                  <a:pt x="67902" y="51097"/>
                  <a:pt x="68174" y="50870"/>
                  <a:pt x="67924" y="50984"/>
                </a:cubicBezTo>
                <a:cubicBezTo>
                  <a:pt x="67833" y="51029"/>
                  <a:pt x="67902" y="51075"/>
                  <a:pt x="67833" y="51143"/>
                </a:cubicBezTo>
                <a:cubicBezTo>
                  <a:pt x="67629" y="50938"/>
                  <a:pt x="67151" y="51188"/>
                  <a:pt x="66719" y="51393"/>
                </a:cubicBezTo>
                <a:cubicBezTo>
                  <a:pt x="66924" y="51166"/>
                  <a:pt x="67174" y="50802"/>
                  <a:pt x="67469" y="50756"/>
                </a:cubicBezTo>
                <a:cubicBezTo>
                  <a:pt x="67401" y="50688"/>
                  <a:pt x="67515" y="50597"/>
                  <a:pt x="67560" y="50529"/>
                </a:cubicBezTo>
                <a:cubicBezTo>
                  <a:pt x="67788" y="50483"/>
                  <a:pt x="68356" y="50074"/>
                  <a:pt x="68220" y="50256"/>
                </a:cubicBezTo>
                <a:cubicBezTo>
                  <a:pt x="68174" y="50324"/>
                  <a:pt x="67970" y="50370"/>
                  <a:pt x="68015" y="50438"/>
                </a:cubicBezTo>
                <a:cubicBezTo>
                  <a:pt x="68288" y="50393"/>
                  <a:pt x="68766" y="49847"/>
                  <a:pt x="68220" y="50097"/>
                </a:cubicBezTo>
                <a:lnTo>
                  <a:pt x="68606" y="49869"/>
                </a:lnTo>
                <a:cubicBezTo>
                  <a:pt x="68788" y="50006"/>
                  <a:pt x="68493" y="50142"/>
                  <a:pt x="68538" y="50279"/>
                </a:cubicBezTo>
                <a:cubicBezTo>
                  <a:pt x="68652" y="50279"/>
                  <a:pt x="68925" y="50097"/>
                  <a:pt x="68993" y="49983"/>
                </a:cubicBezTo>
                <a:cubicBezTo>
                  <a:pt x="68584" y="50165"/>
                  <a:pt x="68948" y="49960"/>
                  <a:pt x="68743" y="49915"/>
                </a:cubicBezTo>
                <a:cubicBezTo>
                  <a:pt x="69129" y="49779"/>
                  <a:pt x="69334" y="49506"/>
                  <a:pt x="69698" y="49437"/>
                </a:cubicBezTo>
                <a:cubicBezTo>
                  <a:pt x="69471" y="49574"/>
                  <a:pt x="69289" y="49824"/>
                  <a:pt x="69129" y="50051"/>
                </a:cubicBezTo>
                <a:cubicBezTo>
                  <a:pt x="69334" y="50029"/>
                  <a:pt x="69675" y="49733"/>
                  <a:pt x="69675" y="49551"/>
                </a:cubicBezTo>
                <a:cubicBezTo>
                  <a:pt x="69857" y="49483"/>
                  <a:pt x="70062" y="49483"/>
                  <a:pt x="70039" y="49324"/>
                </a:cubicBezTo>
                <a:cubicBezTo>
                  <a:pt x="69948" y="49346"/>
                  <a:pt x="69834" y="49369"/>
                  <a:pt x="69766" y="49346"/>
                </a:cubicBezTo>
                <a:cubicBezTo>
                  <a:pt x="70471" y="48869"/>
                  <a:pt x="71267" y="48642"/>
                  <a:pt x="72427" y="48073"/>
                </a:cubicBezTo>
                <a:cubicBezTo>
                  <a:pt x="72586" y="48050"/>
                  <a:pt x="72722" y="48073"/>
                  <a:pt x="72904" y="48028"/>
                </a:cubicBezTo>
                <a:cubicBezTo>
                  <a:pt x="73154" y="47823"/>
                  <a:pt x="73541" y="47823"/>
                  <a:pt x="73677" y="47823"/>
                </a:cubicBezTo>
                <a:cubicBezTo>
                  <a:pt x="73814" y="47800"/>
                  <a:pt x="74041" y="47709"/>
                  <a:pt x="74110" y="47686"/>
                </a:cubicBezTo>
                <a:cubicBezTo>
                  <a:pt x="74542" y="47664"/>
                  <a:pt x="74723" y="47914"/>
                  <a:pt x="74996" y="48028"/>
                </a:cubicBezTo>
                <a:cubicBezTo>
                  <a:pt x="74814" y="48232"/>
                  <a:pt x="74860" y="48460"/>
                  <a:pt x="74701" y="48687"/>
                </a:cubicBezTo>
                <a:close/>
                <a:moveTo>
                  <a:pt x="59988" y="52325"/>
                </a:moveTo>
                <a:cubicBezTo>
                  <a:pt x="60420" y="51984"/>
                  <a:pt x="60716" y="51666"/>
                  <a:pt x="61034" y="51348"/>
                </a:cubicBezTo>
                <a:cubicBezTo>
                  <a:pt x="61102" y="51484"/>
                  <a:pt x="61421" y="50984"/>
                  <a:pt x="61421" y="51234"/>
                </a:cubicBezTo>
                <a:cubicBezTo>
                  <a:pt x="61284" y="51348"/>
                  <a:pt x="61239" y="51325"/>
                  <a:pt x="61102" y="51439"/>
                </a:cubicBezTo>
                <a:cubicBezTo>
                  <a:pt x="60898" y="51598"/>
                  <a:pt x="59943" y="52530"/>
                  <a:pt x="59988" y="52325"/>
                </a:cubicBezTo>
                <a:close/>
                <a:moveTo>
                  <a:pt x="59647" y="53099"/>
                </a:moveTo>
                <a:cubicBezTo>
                  <a:pt x="59783" y="52894"/>
                  <a:pt x="59920" y="52962"/>
                  <a:pt x="59692" y="52871"/>
                </a:cubicBezTo>
                <a:cubicBezTo>
                  <a:pt x="60124" y="52735"/>
                  <a:pt x="60488" y="51984"/>
                  <a:pt x="60784" y="52234"/>
                </a:cubicBezTo>
                <a:cubicBezTo>
                  <a:pt x="60284" y="52416"/>
                  <a:pt x="60056" y="53076"/>
                  <a:pt x="59647" y="53099"/>
                </a:cubicBezTo>
                <a:close/>
                <a:moveTo>
                  <a:pt x="61989" y="51166"/>
                </a:moveTo>
                <a:cubicBezTo>
                  <a:pt x="62285" y="50961"/>
                  <a:pt x="62558" y="50802"/>
                  <a:pt x="62671" y="50825"/>
                </a:cubicBezTo>
                <a:cubicBezTo>
                  <a:pt x="62535" y="51075"/>
                  <a:pt x="62307" y="50984"/>
                  <a:pt x="62035" y="51234"/>
                </a:cubicBezTo>
                <a:cubicBezTo>
                  <a:pt x="61784" y="51393"/>
                  <a:pt x="61966" y="51484"/>
                  <a:pt x="61648" y="51666"/>
                </a:cubicBezTo>
                <a:cubicBezTo>
                  <a:pt x="61375" y="51575"/>
                  <a:pt x="61261" y="51916"/>
                  <a:pt x="60966" y="52143"/>
                </a:cubicBezTo>
                <a:cubicBezTo>
                  <a:pt x="60875" y="51916"/>
                  <a:pt x="61603" y="51439"/>
                  <a:pt x="61989" y="51166"/>
                </a:cubicBezTo>
                <a:close/>
                <a:moveTo>
                  <a:pt x="26174" y="8756"/>
                </a:moveTo>
                <a:cubicBezTo>
                  <a:pt x="26219" y="8619"/>
                  <a:pt x="26469" y="8392"/>
                  <a:pt x="26560" y="8506"/>
                </a:cubicBezTo>
                <a:cubicBezTo>
                  <a:pt x="26401" y="8665"/>
                  <a:pt x="26265" y="8801"/>
                  <a:pt x="26174" y="8756"/>
                </a:cubicBezTo>
                <a:close/>
                <a:moveTo>
                  <a:pt x="61784" y="51802"/>
                </a:moveTo>
                <a:cubicBezTo>
                  <a:pt x="62148" y="51575"/>
                  <a:pt x="62285" y="51416"/>
                  <a:pt x="62444" y="51279"/>
                </a:cubicBezTo>
                <a:cubicBezTo>
                  <a:pt x="62444" y="51279"/>
                  <a:pt x="62535" y="51325"/>
                  <a:pt x="62580" y="51302"/>
                </a:cubicBezTo>
                <a:cubicBezTo>
                  <a:pt x="62580" y="51302"/>
                  <a:pt x="62694" y="51075"/>
                  <a:pt x="62740" y="51052"/>
                </a:cubicBezTo>
                <a:cubicBezTo>
                  <a:pt x="62785" y="51234"/>
                  <a:pt x="63081" y="50916"/>
                  <a:pt x="63172" y="50984"/>
                </a:cubicBezTo>
                <a:cubicBezTo>
                  <a:pt x="62785" y="51234"/>
                  <a:pt x="62558" y="51370"/>
                  <a:pt x="62467" y="51620"/>
                </a:cubicBezTo>
                <a:cubicBezTo>
                  <a:pt x="62398" y="51575"/>
                  <a:pt x="62489" y="51484"/>
                  <a:pt x="62444" y="51416"/>
                </a:cubicBezTo>
                <a:cubicBezTo>
                  <a:pt x="62353" y="51484"/>
                  <a:pt x="62262" y="51780"/>
                  <a:pt x="62080" y="51734"/>
                </a:cubicBezTo>
                <a:cubicBezTo>
                  <a:pt x="62171" y="51689"/>
                  <a:pt x="62126" y="51598"/>
                  <a:pt x="62035" y="51666"/>
                </a:cubicBezTo>
                <a:lnTo>
                  <a:pt x="61875" y="51780"/>
                </a:lnTo>
                <a:cubicBezTo>
                  <a:pt x="61921" y="51825"/>
                  <a:pt x="61989" y="51825"/>
                  <a:pt x="62057" y="51825"/>
                </a:cubicBezTo>
                <a:lnTo>
                  <a:pt x="61762" y="52075"/>
                </a:lnTo>
                <a:cubicBezTo>
                  <a:pt x="61603" y="52007"/>
                  <a:pt x="61830" y="51871"/>
                  <a:pt x="61784" y="51802"/>
                </a:cubicBezTo>
                <a:close/>
                <a:moveTo>
                  <a:pt x="58737" y="53076"/>
                </a:moveTo>
                <a:cubicBezTo>
                  <a:pt x="58965" y="52939"/>
                  <a:pt x="59056" y="52848"/>
                  <a:pt x="59238" y="52644"/>
                </a:cubicBezTo>
                <a:cubicBezTo>
                  <a:pt x="59306" y="52689"/>
                  <a:pt x="59442" y="52507"/>
                  <a:pt x="59488" y="52621"/>
                </a:cubicBezTo>
                <a:cubicBezTo>
                  <a:pt x="59101" y="52848"/>
                  <a:pt x="58987" y="53144"/>
                  <a:pt x="58737" y="53076"/>
                </a:cubicBezTo>
                <a:close/>
                <a:moveTo>
                  <a:pt x="59078" y="53326"/>
                </a:moveTo>
                <a:cubicBezTo>
                  <a:pt x="59238" y="53349"/>
                  <a:pt x="59351" y="52962"/>
                  <a:pt x="59556" y="53008"/>
                </a:cubicBezTo>
                <a:cubicBezTo>
                  <a:pt x="59306" y="53167"/>
                  <a:pt x="59579" y="53190"/>
                  <a:pt x="59260" y="53371"/>
                </a:cubicBezTo>
                <a:cubicBezTo>
                  <a:pt x="59306" y="53167"/>
                  <a:pt x="58874" y="53576"/>
                  <a:pt x="59078" y="53326"/>
                </a:cubicBezTo>
                <a:close/>
                <a:moveTo>
                  <a:pt x="73405" y="44798"/>
                </a:moveTo>
                <a:cubicBezTo>
                  <a:pt x="73791" y="44730"/>
                  <a:pt x="74041" y="44412"/>
                  <a:pt x="74246" y="44548"/>
                </a:cubicBezTo>
                <a:cubicBezTo>
                  <a:pt x="74019" y="44617"/>
                  <a:pt x="73223" y="44958"/>
                  <a:pt x="73405" y="44798"/>
                </a:cubicBezTo>
                <a:close/>
                <a:moveTo>
                  <a:pt x="25150" y="61444"/>
                </a:moveTo>
                <a:cubicBezTo>
                  <a:pt x="24969" y="61626"/>
                  <a:pt x="25378" y="61717"/>
                  <a:pt x="25378" y="61853"/>
                </a:cubicBezTo>
                <a:cubicBezTo>
                  <a:pt x="24969" y="61785"/>
                  <a:pt x="25241" y="61649"/>
                  <a:pt x="24878" y="61558"/>
                </a:cubicBezTo>
                <a:cubicBezTo>
                  <a:pt x="24878" y="61444"/>
                  <a:pt x="24969" y="61399"/>
                  <a:pt x="25150" y="61444"/>
                </a:cubicBezTo>
                <a:close/>
                <a:moveTo>
                  <a:pt x="61148" y="50893"/>
                </a:moveTo>
                <a:cubicBezTo>
                  <a:pt x="61307" y="50984"/>
                  <a:pt x="62217" y="50620"/>
                  <a:pt x="62080" y="50370"/>
                </a:cubicBezTo>
                <a:cubicBezTo>
                  <a:pt x="61648" y="50802"/>
                  <a:pt x="61557" y="50529"/>
                  <a:pt x="61148" y="50893"/>
                </a:cubicBezTo>
                <a:close/>
                <a:moveTo>
                  <a:pt x="61034" y="50756"/>
                </a:moveTo>
                <a:cubicBezTo>
                  <a:pt x="60966" y="50961"/>
                  <a:pt x="61375" y="50415"/>
                  <a:pt x="61648" y="50279"/>
                </a:cubicBezTo>
                <a:cubicBezTo>
                  <a:pt x="61762" y="50074"/>
                  <a:pt x="61102" y="50643"/>
                  <a:pt x="61034" y="50756"/>
                </a:cubicBezTo>
                <a:close/>
                <a:moveTo>
                  <a:pt x="64491" y="48255"/>
                </a:moveTo>
                <a:cubicBezTo>
                  <a:pt x="64400" y="48119"/>
                  <a:pt x="64172" y="48232"/>
                  <a:pt x="63968" y="48346"/>
                </a:cubicBezTo>
                <a:cubicBezTo>
                  <a:pt x="64013" y="48391"/>
                  <a:pt x="63990" y="48437"/>
                  <a:pt x="63945" y="48482"/>
                </a:cubicBezTo>
                <a:cubicBezTo>
                  <a:pt x="64058" y="48505"/>
                  <a:pt x="64240" y="48391"/>
                  <a:pt x="64491" y="48255"/>
                </a:cubicBezTo>
                <a:close/>
                <a:moveTo>
                  <a:pt x="60329" y="51439"/>
                </a:moveTo>
                <a:cubicBezTo>
                  <a:pt x="60443" y="51484"/>
                  <a:pt x="60261" y="51620"/>
                  <a:pt x="60420" y="51666"/>
                </a:cubicBezTo>
                <a:cubicBezTo>
                  <a:pt x="60557" y="51507"/>
                  <a:pt x="60807" y="51302"/>
                  <a:pt x="60738" y="51166"/>
                </a:cubicBezTo>
                <a:cubicBezTo>
                  <a:pt x="60557" y="51370"/>
                  <a:pt x="60511" y="51257"/>
                  <a:pt x="60329" y="51439"/>
                </a:cubicBezTo>
                <a:close/>
                <a:moveTo>
                  <a:pt x="59943" y="51552"/>
                </a:moveTo>
                <a:cubicBezTo>
                  <a:pt x="59670" y="51734"/>
                  <a:pt x="59988" y="51780"/>
                  <a:pt x="59670" y="51984"/>
                </a:cubicBezTo>
                <a:cubicBezTo>
                  <a:pt x="59738" y="52007"/>
                  <a:pt x="59852" y="51893"/>
                  <a:pt x="59829" y="51848"/>
                </a:cubicBezTo>
                <a:cubicBezTo>
                  <a:pt x="60011" y="51711"/>
                  <a:pt x="60056" y="51871"/>
                  <a:pt x="60284" y="51666"/>
                </a:cubicBezTo>
                <a:cubicBezTo>
                  <a:pt x="60215" y="51507"/>
                  <a:pt x="59988" y="51757"/>
                  <a:pt x="59943" y="51552"/>
                </a:cubicBezTo>
                <a:close/>
                <a:moveTo>
                  <a:pt x="59488" y="52053"/>
                </a:moveTo>
                <a:cubicBezTo>
                  <a:pt x="59397" y="52189"/>
                  <a:pt x="59556" y="52280"/>
                  <a:pt x="59533" y="52394"/>
                </a:cubicBezTo>
                <a:cubicBezTo>
                  <a:pt x="59761" y="52212"/>
                  <a:pt x="60056" y="52121"/>
                  <a:pt x="59920" y="51962"/>
                </a:cubicBezTo>
                <a:cubicBezTo>
                  <a:pt x="59852" y="52030"/>
                  <a:pt x="59806" y="52098"/>
                  <a:pt x="59829" y="52143"/>
                </a:cubicBezTo>
                <a:cubicBezTo>
                  <a:pt x="59533" y="52303"/>
                  <a:pt x="59715" y="52007"/>
                  <a:pt x="59488" y="52053"/>
                </a:cubicBezTo>
                <a:close/>
                <a:moveTo>
                  <a:pt x="62239" y="50256"/>
                </a:moveTo>
                <a:lnTo>
                  <a:pt x="62353" y="50393"/>
                </a:lnTo>
                <a:cubicBezTo>
                  <a:pt x="62057" y="50597"/>
                  <a:pt x="61853" y="50779"/>
                  <a:pt x="61694" y="50961"/>
                </a:cubicBezTo>
                <a:cubicBezTo>
                  <a:pt x="61489" y="50916"/>
                  <a:pt x="61239" y="51006"/>
                  <a:pt x="60920" y="51211"/>
                </a:cubicBezTo>
                <a:cubicBezTo>
                  <a:pt x="60534" y="51666"/>
                  <a:pt x="60124" y="51939"/>
                  <a:pt x="59601" y="52462"/>
                </a:cubicBezTo>
                <a:cubicBezTo>
                  <a:pt x="59465" y="52394"/>
                  <a:pt x="59238" y="52598"/>
                  <a:pt x="59033" y="52689"/>
                </a:cubicBezTo>
                <a:cubicBezTo>
                  <a:pt x="58942" y="52666"/>
                  <a:pt x="59056" y="52507"/>
                  <a:pt x="58942" y="52576"/>
                </a:cubicBezTo>
                <a:cubicBezTo>
                  <a:pt x="58692" y="52871"/>
                  <a:pt x="59033" y="52644"/>
                  <a:pt x="59101" y="52757"/>
                </a:cubicBezTo>
                <a:cubicBezTo>
                  <a:pt x="58783" y="52894"/>
                  <a:pt x="58737" y="53008"/>
                  <a:pt x="58487" y="53212"/>
                </a:cubicBezTo>
                <a:cubicBezTo>
                  <a:pt x="58373" y="53303"/>
                  <a:pt x="58169" y="53417"/>
                  <a:pt x="58078" y="53485"/>
                </a:cubicBezTo>
                <a:cubicBezTo>
                  <a:pt x="58055" y="53508"/>
                  <a:pt x="57987" y="53690"/>
                  <a:pt x="57919" y="53735"/>
                </a:cubicBezTo>
                <a:cubicBezTo>
                  <a:pt x="57919" y="53735"/>
                  <a:pt x="57828" y="53758"/>
                  <a:pt x="57760" y="53826"/>
                </a:cubicBezTo>
                <a:cubicBezTo>
                  <a:pt x="57600" y="53985"/>
                  <a:pt x="57327" y="54190"/>
                  <a:pt x="57100" y="54372"/>
                </a:cubicBezTo>
                <a:cubicBezTo>
                  <a:pt x="56941" y="54508"/>
                  <a:pt x="56668" y="54940"/>
                  <a:pt x="56486" y="54827"/>
                </a:cubicBezTo>
                <a:cubicBezTo>
                  <a:pt x="56463" y="54668"/>
                  <a:pt x="56759" y="54486"/>
                  <a:pt x="56895" y="54281"/>
                </a:cubicBezTo>
                <a:cubicBezTo>
                  <a:pt x="56986" y="54145"/>
                  <a:pt x="56941" y="54099"/>
                  <a:pt x="57100" y="53940"/>
                </a:cubicBezTo>
                <a:cubicBezTo>
                  <a:pt x="57532" y="53485"/>
                  <a:pt x="58260" y="53076"/>
                  <a:pt x="58487" y="52644"/>
                </a:cubicBezTo>
                <a:cubicBezTo>
                  <a:pt x="58715" y="52598"/>
                  <a:pt x="58965" y="52462"/>
                  <a:pt x="59238" y="52348"/>
                </a:cubicBezTo>
                <a:cubicBezTo>
                  <a:pt x="59192" y="52121"/>
                  <a:pt x="58874" y="52530"/>
                  <a:pt x="58737" y="52507"/>
                </a:cubicBezTo>
                <a:cubicBezTo>
                  <a:pt x="58806" y="52416"/>
                  <a:pt x="58874" y="52325"/>
                  <a:pt x="58897" y="52257"/>
                </a:cubicBezTo>
                <a:cubicBezTo>
                  <a:pt x="59420" y="52030"/>
                  <a:pt x="59806" y="51484"/>
                  <a:pt x="60306" y="51097"/>
                </a:cubicBezTo>
                <a:cubicBezTo>
                  <a:pt x="60329" y="51075"/>
                  <a:pt x="60443" y="51052"/>
                  <a:pt x="60557" y="50938"/>
                </a:cubicBezTo>
                <a:cubicBezTo>
                  <a:pt x="60875" y="50665"/>
                  <a:pt x="61080" y="50370"/>
                  <a:pt x="61398" y="50120"/>
                </a:cubicBezTo>
                <a:cubicBezTo>
                  <a:pt x="61739" y="49847"/>
                  <a:pt x="62080" y="49665"/>
                  <a:pt x="62444" y="49392"/>
                </a:cubicBezTo>
                <a:cubicBezTo>
                  <a:pt x="62649" y="49233"/>
                  <a:pt x="62831" y="48983"/>
                  <a:pt x="63012" y="48869"/>
                </a:cubicBezTo>
                <a:cubicBezTo>
                  <a:pt x="63126" y="48823"/>
                  <a:pt x="63217" y="48846"/>
                  <a:pt x="63308" y="48778"/>
                </a:cubicBezTo>
                <a:cubicBezTo>
                  <a:pt x="63354" y="48778"/>
                  <a:pt x="63240" y="48687"/>
                  <a:pt x="63422" y="48596"/>
                </a:cubicBezTo>
                <a:cubicBezTo>
                  <a:pt x="63535" y="48551"/>
                  <a:pt x="63535" y="48619"/>
                  <a:pt x="63649" y="48573"/>
                </a:cubicBezTo>
                <a:cubicBezTo>
                  <a:pt x="63604" y="48505"/>
                  <a:pt x="63604" y="48482"/>
                  <a:pt x="63740" y="48391"/>
                </a:cubicBezTo>
                <a:cubicBezTo>
                  <a:pt x="64240" y="48028"/>
                  <a:pt x="65241" y="47482"/>
                  <a:pt x="65582" y="47436"/>
                </a:cubicBezTo>
                <a:cubicBezTo>
                  <a:pt x="65468" y="47527"/>
                  <a:pt x="65264" y="47618"/>
                  <a:pt x="65286" y="47686"/>
                </a:cubicBezTo>
                <a:cubicBezTo>
                  <a:pt x="65491" y="47573"/>
                  <a:pt x="65673" y="47550"/>
                  <a:pt x="65855" y="47505"/>
                </a:cubicBezTo>
                <a:cubicBezTo>
                  <a:pt x="65673" y="47641"/>
                  <a:pt x="64945" y="48050"/>
                  <a:pt x="65105" y="48141"/>
                </a:cubicBezTo>
                <a:cubicBezTo>
                  <a:pt x="64923" y="48187"/>
                  <a:pt x="64809" y="48164"/>
                  <a:pt x="64627" y="48278"/>
                </a:cubicBezTo>
                <a:cubicBezTo>
                  <a:pt x="64650" y="48323"/>
                  <a:pt x="64581" y="48369"/>
                  <a:pt x="64581" y="48414"/>
                </a:cubicBezTo>
                <a:cubicBezTo>
                  <a:pt x="64718" y="48391"/>
                  <a:pt x="64945" y="48278"/>
                  <a:pt x="65082" y="48255"/>
                </a:cubicBezTo>
                <a:cubicBezTo>
                  <a:pt x="64854" y="48369"/>
                  <a:pt x="64513" y="48687"/>
                  <a:pt x="64400" y="48642"/>
                </a:cubicBezTo>
                <a:cubicBezTo>
                  <a:pt x="64468" y="48573"/>
                  <a:pt x="64559" y="48437"/>
                  <a:pt x="64422" y="48505"/>
                </a:cubicBezTo>
                <a:cubicBezTo>
                  <a:pt x="64081" y="48642"/>
                  <a:pt x="64536" y="48687"/>
                  <a:pt x="64195" y="48846"/>
                </a:cubicBezTo>
                <a:cubicBezTo>
                  <a:pt x="64081" y="48937"/>
                  <a:pt x="63808" y="49051"/>
                  <a:pt x="63604" y="49165"/>
                </a:cubicBezTo>
                <a:cubicBezTo>
                  <a:pt x="63604" y="49233"/>
                  <a:pt x="63558" y="49324"/>
                  <a:pt x="63422" y="49415"/>
                </a:cubicBezTo>
                <a:cubicBezTo>
                  <a:pt x="63285" y="49415"/>
                  <a:pt x="63172" y="49392"/>
                  <a:pt x="62990" y="49483"/>
                </a:cubicBezTo>
                <a:cubicBezTo>
                  <a:pt x="62990" y="49483"/>
                  <a:pt x="63012" y="49574"/>
                  <a:pt x="63035" y="49551"/>
                </a:cubicBezTo>
                <a:cubicBezTo>
                  <a:pt x="62921" y="49619"/>
                  <a:pt x="62307" y="49847"/>
                  <a:pt x="62148" y="50142"/>
                </a:cubicBezTo>
                <a:cubicBezTo>
                  <a:pt x="62285" y="50142"/>
                  <a:pt x="62535" y="49915"/>
                  <a:pt x="62626" y="49960"/>
                </a:cubicBezTo>
                <a:cubicBezTo>
                  <a:pt x="62580" y="49869"/>
                  <a:pt x="63081" y="49506"/>
                  <a:pt x="63194" y="49619"/>
                </a:cubicBezTo>
                <a:cubicBezTo>
                  <a:pt x="62899" y="49801"/>
                  <a:pt x="62717" y="49983"/>
                  <a:pt x="62649" y="50142"/>
                </a:cubicBezTo>
                <a:cubicBezTo>
                  <a:pt x="62580" y="50029"/>
                  <a:pt x="62444" y="50097"/>
                  <a:pt x="62239" y="50256"/>
                </a:cubicBezTo>
                <a:close/>
                <a:moveTo>
                  <a:pt x="67174" y="48391"/>
                </a:moveTo>
                <a:cubicBezTo>
                  <a:pt x="66924" y="48505"/>
                  <a:pt x="66173" y="49028"/>
                  <a:pt x="66264" y="48869"/>
                </a:cubicBezTo>
                <a:cubicBezTo>
                  <a:pt x="66628" y="48687"/>
                  <a:pt x="66924" y="48278"/>
                  <a:pt x="67174" y="48391"/>
                </a:cubicBezTo>
                <a:close/>
                <a:moveTo>
                  <a:pt x="56736" y="55714"/>
                </a:moveTo>
                <a:cubicBezTo>
                  <a:pt x="56577" y="55759"/>
                  <a:pt x="56372" y="55873"/>
                  <a:pt x="56281" y="55759"/>
                </a:cubicBezTo>
                <a:cubicBezTo>
                  <a:pt x="56509" y="55486"/>
                  <a:pt x="56623" y="55486"/>
                  <a:pt x="56986" y="55259"/>
                </a:cubicBezTo>
                <a:cubicBezTo>
                  <a:pt x="56941" y="55100"/>
                  <a:pt x="56713" y="55350"/>
                  <a:pt x="56691" y="55191"/>
                </a:cubicBezTo>
                <a:lnTo>
                  <a:pt x="56827" y="55077"/>
                </a:lnTo>
                <a:cubicBezTo>
                  <a:pt x="56804" y="55054"/>
                  <a:pt x="56850" y="54986"/>
                  <a:pt x="56895" y="55031"/>
                </a:cubicBezTo>
                <a:cubicBezTo>
                  <a:pt x="56759" y="55236"/>
                  <a:pt x="57100" y="55191"/>
                  <a:pt x="57282" y="55031"/>
                </a:cubicBezTo>
                <a:cubicBezTo>
                  <a:pt x="57236" y="54872"/>
                  <a:pt x="57055" y="55031"/>
                  <a:pt x="57032" y="54872"/>
                </a:cubicBezTo>
                <a:cubicBezTo>
                  <a:pt x="57373" y="54622"/>
                  <a:pt x="57236" y="54872"/>
                  <a:pt x="57509" y="54850"/>
                </a:cubicBezTo>
                <a:cubicBezTo>
                  <a:pt x="57305" y="55031"/>
                  <a:pt x="57487" y="55054"/>
                  <a:pt x="57305" y="55191"/>
                </a:cubicBezTo>
                <a:cubicBezTo>
                  <a:pt x="57236" y="55236"/>
                  <a:pt x="57146" y="55145"/>
                  <a:pt x="57009" y="55304"/>
                </a:cubicBezTo>
                <a:cubicBezTo>
                  <a:pt x="56873" y="55464"/>
                  <a:pt x="56986" y="55509"/>
                  <a:pt x="56736" y="55714"/>
                </a:cubicBezTo>
                <a:close/>
                <a:moveTo>
                  <a:pt x="52029" y="59466"/>
                </a:moveTo>
                <a:cubicBezTo>
                  <a:pt x="52211" y="59352"/>
                  <a:pt x="52734" y="59238"/>
                  <a:pt x="53075" y="59079"/>
                </a:cubicBezTo>
                <a:cubicBezTo>
                  <a:pt x="52893" y="59307"/>
                  <a:pt x="52688" y="59261"/>
                  <a:pt x="52484" y="59466"/>
                </a:cubicBezTo>
                <a:cubicBezTo>
                  <a:pt x="52438" y="59352"/>
                  <a:pt x="51574" y="59943"/>
                  <a:pt x="51802" y="59693"/>
                </a:cubicBezTo>
                <a:cubicBezTo>
                  <a:pt x="52165" y="59534"/>
                  <a:pt x="52370" y="59420"/>
                  <a:pt x="52029" y="59466"/>
                </a:cubicBezTo>
                <a:close/>
                <a:moveTo>
                  <a:pt x="50756" y="59784"/>
                </a:moveTo>
                <a:cubicBezTo>
                  <a:pt x="50619" y="59670"/>
                  <a:pt x="51051" y="59579"/>
                  <a:pt x="50756" y="59557"/>
                </a:cubicBezTo>
                <a:cubicBezTo>
                  <a:pt x="51210" y="59261"/>
                  <a:pt x="51665" y="59170"/>
                  <a:pt x="51938" y="58897"/>
                </a:cubicBezTo>
                <a:cubicBezTo>
                  <a:pt x="52120" y="58988"/>
                  <a:pt x="51688" y="59125"/>
                  <a:pt x="51688" y="59238"/>
                </a:cubicBezTo>
                <a:cubicBezTo>
                  <a:pt x="52075" y="59011"/>
                  <a:pt x="51665" y="59420"/>
                  <a:pt x="51961" y="59352"/>
                </a:cubicBezTo>
                <a:cubicBezTo>
                  <a:pt x="51642" y="59534"/>
                  <a:pt x="51620" y="59329"/>
                  <a:pt x="51415" y="59352"/>
                </a:cubicBezTo>
                <a:cubicBezTo>
                  <a:pt x="51051" y="59488"/>
                  <a:pt x="51188" y="59648"/>
                  <a:pt x="50756" y="59784"/>
                </a:cubicBezTo>
                <a:close/>
                <a:moveTo>
                  <a:pt x="60989" y="52621"/>
                </a:moveTo>
                <a:cubicBezTo>
                  <a:pt x="61239" y="52371"/>
                  <a:pt x="61307" y="52462"/>
                  <a:pt x="61011" y="52644"/>
                </a:cubicBezTo>
                <a:cubicBezTo>
                  <a:pt x="60466" y="53053"/>
                  <a:pt x="59829" y="53690"/>
                  <a:pt x="59488" y="53917"/>
                </a:cubicBezTo>
                <a:cubicBezTo>
                  <a:pt x="59397" y="53985"/>
                  <a:pt x="59397" y="53917"/>
                  <a:pt x="59420" y="53849"/>
                </a:cubicBezTo>
                <a:cubicBezTo>
                  <a:pt x="59874" y="53394"/>
                  <a:pt x="60443" y="53008"/>
                  <a:pt x="60989" y="52621"/>
                </a:cubicBezTo>
                <a:close/>
                <a:moveTo>
                  <a:pt x="51370" y="58647"/>
                </a:moveTo>
                <a:cubicBezTo>
                  <a:pt x="51506" y="58784"/>
                  <a:pt x="51074" y="58943"/>
                  <a:pt x="50960" y="59102"/>
                </a:cubicBezTo>
                <a:cubicBezTo>
                  <a:pt x="51256" y="59170"/>
                  <a:pt x="51301" y="58874"/>
                  <a:pt x="51438" y="58761"/>
                </a:cubicBezTo>
                <a:cubicBezTo>
                  <a:pt x="51642" y="58602"/>
                  <a:pt x="51961" y="58465"/>
                  <a:pt x="52143" y="58283"/>
                </a:cubicBezTo>
                <a:cubicBezTo>
                  <a:pt x="52302" y="58374"/>
                  <a:pt x="52006" y="58465"/>
                  <a:pt x="51847" y="58556"/>
                </a:cubicBezTo>
                <a:cubicBezTo>
                  <a:pt x="51961" y="58647"/>
                  <a:pt x="51756" y="58670"/>
                  <a:pt x="51642" y="58761"/>
                </a:cubicBezTo>
                <a:cubicBezTo>
                  <a:pt x="51620" y="58784"/>
                  <a:pt x="51642" y="58852"/>
                  <a:pt x="51597" y="58897"/>
                </a:cubicBezTo>
                <a:cubicBezTo>
                  <a:pt x="51529" y="58965"/>
                  <a:pt x="51347" y="58988"/>
                  <a:pt x="51256" y="59056"/>
                </a:cubicBezTo>
                <a:cubicBezTo>
                  <a:pt x="51233" y="59079"/>
                  <a:pt x="51051" y="59398"/>
                  <a:pt x="50938" y="59284"/>
                </a:cubicBezTo>
                <a:cubicBezTo>
                  <a:pt x="51233" y="59034"/>
                  <a:pt x="50710" y="59307"/>
                  <a:pt x="50710" y="59238"/>
                </a:cubicBezTo>
                <a:cubicBezTo>
                  <a:pt x="50801" y="59170"/>
                  <a:pt x="50847" y="59079"/>
                  <a:pt x="50801" y="59011"/>
                </a:cubicBezTo>
                <a:cubicBezTo>
                  <a:pt x="50733" y="59034"/>
                  <a:pt x="50642" y="59102"/>
                  <a:pt x="50619" y="59056"/>
                </a:cubicBezTo>
                <a:cubicBezTo>
                  <a:pt x="51028" y="58988"/>
                  <a:pt x="50915" y="58806"/>
                  <a:pt x="51370" y="58647"/>
                </a:cubicBezTo>
                <a:close/>
                <a:moveTo>
                  <a:pt x="51597" y="58306"/>
                </a:moveTo>
                <a:cubicBezTo>
                  <a:pt x="51847" y="58215"/>
                  <a:pt x="52302" y="57851"/>
                  <a:pt x="52347" y="58079"/>
                </a:cubicBezTo>
                <a:cubicBezTo>
                  <a:pt x="52006" y="58124"/>
                  <a:pt x="51392" y="58693"/>
                  <a:pt x="51461" y="58420"/>
                </a:cubicBezTo>
                <a:cubicBezTo>
                  <a:pt x="51074" y="58556"/>
                  <a:pt x="50869" y="58897"/>
                  <a:pt x="50687" y="58761"/>
                </a:cubicBezTo>
                <a:cubicBezTo>
                  <a:pt x="50847" y="58579"/>
                  <a:pt x="51256" y="58442"/>
                  <a:pt x="51597" y="58306"/>
                </a:cubicBezTo>
                <a:close/>
                <a:moveTo>
                  <a:pt x="50574" y="58761"/>
                </a:moveTo>
                <a:cubicBezTo>
                  <a:pt x="50483" y="58806"/>
                  <a:pt x="50528" y="58874"/>
                  <a:pt x="50551" y="58920"/>
                </a:cubicBezTo>
                <a:cubicBezTo>
                  <a:pt x="50392" y="59011"/>
                  <a:pt x="50346" y="58943"/>
                  <a:pt x="50255" y="58943"/>
                </a:cubicBezTo>
                <a:cubicBezTo>
                  <a:pt x="49960" y="59034"/>
                  <a:pt x="50028" y="59125"/>
                  <a:pt x="49869" y="59216"/>
                </a:cubicBezTo>
                <a:cubicBezTo>
                  <a:pt x="49801" y="58965"/>
                  <a:pt x="50346" y="58806"/>
                  <a:pt x="50574" y="58761"/>
                </a:cubicBezTo>
                <a:close/>
                <a:moveTo>
                  <a:pt x="49846" y="59648"/>
                </a:moveTo>
                <a:cubicBezTo>
                  <a:pt x="50119" y="59511"/>
                  <a:pt x="50187" y="59625"/>
                  <a:pt x="50301" y="59716"/>
                </a:cubicBezTo>
                <a:lnTo>
                  <a:pt x="50028" y="59830"/>
                </a:lnTo>
                <a:cubicBezTo>
                  <a:pt x="50005" y="59693"/>
                  <a:pt x="49823" y="59784"/>
                  <a:pt x="49846" y="59648"/>
                </a:cubicBezTo>
                <a:close/>
                <a:moveTo>
                  <a:pt x="57418" y="55327"/>
                </a:moveTo>
                <a:cubicBezTo>
                  <a:pt x="57919" y="55100"/>
                  <a:pt x="58010" y="54599"/>
                  <a:pt x="58487" y="54508"/>
                </a:cubicBezTo>
                <a:cubicBezTo>
                  <a:pt x="58237" y="54759"/>
                  <a:pt x="58078" y="55077"/>
                  <a:pt x="58487" y="54827"/>
                </a:cubicBezTo>
                <a:cubicBezTo>
                  <a:pt x="58192" y="55100"/>
                  <a:pt x="58032" y="55100"/>
                  <a:pt x="57805" y="55191"/>
                </a:cubicBezTo>
                <a:cubicBezTo>
                  <a:pt x="57850" y="55304"/>
                  <a:pt x="57441" y="55577"/>
                  <a:pt x="57418" y="55464"/>
                </a:cubicBezTo>
                <a:cubicBezTo>
                  <a:pt x="57464" y="55418"/>
                  <a:pt x="57464" y="55373"/>
                  <a:pt x="57418" y="55327"/>
                </a:cubicBezTo>
                <a:close/>
                <a:moveTo>
                  <a:pt x="58715" y="54327"/>
                </a:moveTo>
                <a:cubicBezTo>
                  <a:pt x="59101" y="54213"/>
                  <a:pt x="59169" y="53667"/>
                  <a:pt x="59533" y="53690"/>
                </a:cubicBezTo>
                <a:cubicBezTo>
                  <a:pt x="59351" y="53872"/>
                  <a:pt x="59306" y="54054"/>
                  <a:pt x="59124" y="54236"/>
                </a:cubicBezTo>
                <a:cubicBezTo>
                  <a:pt x="59056" y="54304"/>
                  <a:pt x="58942" y="54327"/>
                  <a:pt x="58806" y="54440"/>
                </a:cubicBezTo>
                <a:cubicBezTo>
                  <a:pt x="58646" y="54577"/>
                  <a:pt x="58692" y="54690"/>
                  <a:pt x="58533" y="54713"/>
                </a:cubicBezTo>
                <a:cubicBezTo>
                  <a:pt x="58646" y="54577"/>
                  <a:pt x="58692" y="54463"/>
                  <a:pt x="58715" y="54327"/>
                </a:cubicBezTo>
                <a:close/>
                <a:moveTo>
                  <a:pt x="53803" y="57214"/>
                </a:moveTo>
                <a:cubicBezTo>
                  <a:pt x="54144" y="57078"/>
                  <a:pt x="53712" y="57033"/>
                  <a:pt x="54030" y="56896"/>
                </a:cubicBezTo>
                <a:cubicBezTo>
                  <a:pt x="54212" y="56964"/>
                  <a:pt x="54212" y="57055"/>
                  <a:pt x="54553" y="56942"/>
                </a:cubicBezTo>
                <a:cubicBezTo>
                  <a:pt x="54803" y="56782"/>
                  <a:pt x="55031" y="56646"/>
                  <a:pt x="55122" y="56760"/>
                </a:cubicBezTo>
                <a:cubicBezTo>
                  <a:pt x="54849" y="57033"/>
                  <a:pt x="54826" y="56851"/>
                  <a:pt x="54599" y="57010"/>
                </a:cubicBezTo>
                <a:cubicBezTo>
                  <a:pt x="54439" y="57124"/>
                  <a:pt x="54576" y="57192"/>
                  <a:pt x="54349" y="57305"/>
                </a:cubicBezTo>
                <a:cubicBezTo>
                  <a:pt x="54303" y="57283"/>
                  <a:pt x="54280" y="57192"/>
                  <a:pt x="54189" y="57260"/>
                </a:cubicBezTo>
                <a:cubicBezTo>
                  <a:pt x="53939" y="57556"/>
                  <a:pt x="53825" y="57442"/>
                  <a:pt x="53530" y="57624"/>
                </a:cubicBezTo>
                <a:lnTo>
                  <a:pt x="53598" y="57760"/>
                </a:lnTo>
                <a:cubicBezTo>
                  <a:pt x="53825" y="57624"/>
                  <a:pt x="54053" y="57419"/>
                  <a:pt x="54144" y="57510"/>
                </a:cubicBezTo>
                <a:cubicBezTo>
                  <a:pt x="53780" y="57851"/>
                  <a:pt x="53735" y="57715"/>
                  <a:pt x="53302" y="57988"/>
                </a:cubicBezTo>
                <a:cubicBezTo>
                  <a:pt x="53302" y="58147"/>
                  <a:pt x="52961" y="58329"/>
                  <a:pt x="52802" y="58306"/>
                </a:cubicBezTo>
                <a:cubicBezTo>
                  <a:pt x="53007" y="58261"/>
                  <a:pt x="53166" y="57942"/>
                  <a:pt x="53234" y="57874"/>
                </a:cubicBezTo>
                <a:cubicBezTo>
                  <a:pt x="53212" y="57897"/>
                  <a:pt x="53302" y="57919"/>
                  <a:pt x="53325" y="57874"/>
                </a:cubicBezTo>
                <a:cubicBezTo>
                  <a:pt x="53416" y="57760"/>
                  <a:pt x="53393" y="57692"/>
                  <a:pt x="53302" y="57669"/>
                </a:cubicBezTo>
                <a:cubicBezTo>
                  <a:pt x="53371" y="57692"/>
                  <a:pt x="53212" y="57760"/>
                  <a:pt x="53143" y="57760"/>
                </a:cubicBezTo>
                <a:cubicBezTo>
                  <a:pt x="53052" y="57760"/>
                  <a:pt x="53098" y="57578"/>
                  <a:pt x="52916" y="57737"/>
                </a:cubicBezTo>
                <a:cubicBezTo>
                  <a:pt x="52916" y="57828"/>
                  <a:pt x="53166" y="57919"/>
                  <a:pt x="52870" y="58033"/>
                </a:cubicBezTo>
                <a:cubicBezTo>
                  <a:pt x="52825" y="57851"/>
                  <a:pt x="52688" y="57851"/>
                  <a:pt x="52529" y="57851"/>
                </a:cubicBezTo>
                <a:cubicBezTo>
                  <a:pt x="52939" y="57647"/>
                  <a:pt x="53462" y="57214"/>
                  <a:pt x="53757" y="57146"/>
                </a:cubicBezTo>
                <a:cubicBezTo>
                  <a:pt x="53666" y="57192"/>
                  <a:pt x="53712" y="57283"/>
                  <a:pt x="53803" y="57214"/>
                </a:cubicBezTo>
                <a:close/>
                <a:moveTo>
                  <a:pt x="53212" y="58215"/>
                </a:moveTo>
                <a:cubicBezTo>
                  <a:pt x="53234" y="58215"/>
                  <a:pt x="53302" y="58261"/>
                  <a:pt x="53348" y="58238"/>
                </a:cubicBezTo>
                <a:cubicBezTo>
                  <a:pt x="53462" y="58215"/>
                  <a:pt x="53575" y="58079"/>
                  <a:pt x="53689" y="58033"/>
                </a:cubicBezTo>
                <a:cubicBezTo>
                  <a:pt x="53803" y="58124"/>
                  <a:pt x="53553" y="58442"/>
                  <a:pt x="53348" y="58420"/>
                </a:cubicBezTo>
                <a:cubicBezTo>
                  <a:pt x="53393" y="58170"/>
                  <a:pt x="52893" y="58670"/>
                  <a:pt x="52666" y="58806"/>
                </a:cubicBezTo>
                <a:cubicBezTo>
                  <a:pt x="52484" y="58715"/>
                  <a:pt x="52961" y="58579"/>
                  <a:pt x="52802" y="58465"/>
                </a:cubicBezTo>
                <a:cubicBezTo>
                  <a:pt x="52507" y="58579"/>
                  <a:pt x="52575" y="58670"/>
                  <a:pt x="52438" y="58784"/>
                </a:cubicBezTo>
                <a:cubicBezTo>
                  <a:pt x="52302" y="58602"/>
                  <a:pt x="52666" y="58511"/>
                  <a:pt x="52893" y="58420"/>
                </a:cubicBezTo>
                <a:cubicBezTo>
                  <a:pt x="53007" y="58374"/>
                  <a:pt x="53121" y="58261"/>
                  <a:pt x="53212" y="58215"/>
                </a:cubicBezTo>
                <a:close/>
                <a:moveTo>
                  <a:pt x="58828" y="53917"/>
                </a:moveTo>
                <a:cubicBezTo>
                  <a:pt x="58578" y="54145"/>
                  <a:pt x="58192" y="54236"/>
                  <a:pt x="58032" y="54145"/>
                </a:cubicBezTo>
                <a:cubicBezTo>
                  <a:pt x="58351" y="53849"/>
                  <a:pt x="58396" y="54167"/>
                  <a:pt x="58692" y="53894"/>
                </a:cubicBezTo>
                <a:cubicBezTo>
                  <a:pt x="58760" y="53826"/>
                  <a:pt x="58942" y="53531"/>
                  <a:pt x="58760" y="53667"/>
                </a:cubicBezTo>
                <a:cubicBezTo>
                  <a:pt x="58533" y="53803"/>
                  <a:pt x="58669" y="53872"/>
                  <a:pt x="58533" y="53985"/>
                </a:cubicBezTo>
                <a:cubicBezTo>
                  <a:pt x="58283" y="53849"/>
                  <a:pt x="59124" y="53303"/>
                  <a:pt x="59147" y="53531"/>
                </a:cubicBezTo>
                <a:cubicBezTo>
                  <a:pt x="58942" y="53690"/>
                  <a:pt x="59010" y="53758"/>
                  <a:pt x="58828" y="53917"/>
                </a:cubicBezTo>
                <a:close/>
                <a:moveTo>
                  <a:pt x="18419" y="57101"/>
                </a:moveTo>
                <a:cubicBezTo>
                  <a:pt x="18601" y="57283"/>
                  <a:pt x="18624" y="57578"/>
                  <a:pt x="18965" y="57806"/>
                </a:cubicBezTo>
                <a:cubicBezTo>
                  <a:pt x="18897" y="57942"/>
                  <a:pt x="18692" y="57692"/>
                  <a:pt x="18624" y="57601"/>
                </a:cubicBezTo>
                <a:cubicBezTo>
                  <a:pt x="18465" y="57465"/>
                  <a:pt x="18397" y="57192"/>
                  <a:pt x="18169" y="57124"/>
                </a:cubicBezTo>
                <a:cubicBezTo>
                  <a:pt x="18169" y="57078"/>
                  <a:pt x="18215" y="57055"/>
                  <a:pt x="18169" y="56987"/>
                </a:cubicBezTo>
                <a:cubicBezTo>
                  <a:pt x="17987" y="56942"/>
                  <a:pt x="17760" y="56782"/>
                  <a:pt x="17737" y="56601"/>
                </a:cubicBezTo>
                <a:cubicBezTo>
                  <a:pt x="18033" y="56873"/>
                  <a:pt x="18215" y="56896"/>
                  <a:pt x="18419" y="57101"/>
                </a:cubicBezTo>
                <a:close/>
                <a:moveTo>
                  <a:pt x="25810" y="9392"/>
                </a:moveTo>
                <a:cubicBezTo>
                  <a:pt x="25833" y="9438"/>
                  <a:pt x="25901" y="9438"/>
                  <a:pt x="25969" y="9415"/>
                </a:cubicBezTo>
                <a:cubicBezTo>
                  <a:pt x="25810" y="9711"/>
                  <a:pt x="25605" y="9597"/>
                  <a:pt x="25378" y="9961"/>
                </a:cubicBezTo>
                <a:cubicBezTo>
                  <a:pt x="25332" y="9734"/>
                  <a:pt x="25150" y="10029"/>
                  <a:pt x="25037" y="10006"/>
                </a:cubicBezTo>
                <a:cubicBezTo>
                  <a:pt x="25059" y="10006"/>
                  <a:pt x="25082" y="9779"/>
                  <a:pt x="24946" y="9915"/>
                </a:cubicBezTo>
                <a:cubicBezTo>
                  <a:pt x="24900" y="10006"/>
                  <a:pt x="24809" y="10120"/>
                  <a:pt x="24650" y="10234"/>
                </a:cubicBezTo>
                <a:cubicBezTo>
                  <a:pt x="24491" y="10166"/>
                  <a:pt x="24809" y="9984"/>
                  <a:pt x="24900" y="9870"/>
                </a:cubicBezTo>
                <a:cubicBezTo>
                  <a:pt x="25014" y="9756"/>
                  <a:pt x="25059" y="9620"/>
                  <a:pt x="25196" y="9529"/>
                </a:cubicBezTo>
                <a:cubicBezTo>
                  <a:pt x="25287" y="9597"/>
                  <a:pt x="25173" y="9688"/>
                  <a:pt x="25173" y="9756"/>
                </a:cubicBezTo>
                <a:cubicBezTo>
                  <a:pt x="25469" y="9461"/>
                  <a:pt x="25219" y="9984"/>
                  <a:pt x="25492" y="9711"/>
                </a:cubicBezTo>
                <a:cubicBezTo>
                  <a:pt x="25423" y="9665"/>
                  <a:pt x="25719" y="9483"/>
                  <a:pt x="25810" y="9392"/>
                </a:cubicBezTo>
                <a:close/>
                <a:moveTo>
                  <a:pt x="569" y="33133"/>
                </a:moveTo>
                <a:cubicBezTo>
                  <a:pt x="455" y="33429"/>
                  <a:pt x="478" y="33883"/>
                  <a:pt x="318" y="33952"/>
                </a:cubicBezTo>
                <a:cubicBezTo>
                  <a:pt x="478" y="33156"/>
                  <a:pt x="546" y="32610"/>
                  <a:pt x="864" y="32382"/>
                </a:cubicBezTo>
                <a:cubicBezTo>
                  <a:pt x="796" y="32655"/>
                  <a:pt x="660" y="32815"/>
                  <a:pt x="569" y="33133"/>
                </a:cubicBezTo>
                <a:close/>
                <a:moveTo>
                  <a:pt x="19579" y="58238"/>
                </a:moveTo>
                <a:cubicBezTo>
                  <a:pt x="19943" y="58670"/>
                  <a:pt x="20534" y="59056"/>
                  <a:pt x="20921" y="59534"/>
                </a:cubicBezTo>
                <a:cubicBezTo>
                  <a:pt x="20443" y="59238"/>
                  <a:pt x="19875" y="58624"/>
                  <a:pt x="19374" y="58192"/>
                </a:cubicBezTo>
                <a:cubicBezTo>
                  <a:pt x="19443" y="58056"/>
                  <a:pt x="19147" y="57828"/>
                  <a:pt x="19193" y="57692"/>
                </a:cubicBezTo>
                <a:cubicBezTo>
                  <a:pt x="19397" y="57897"/>
                  <a:pt x="19397" y="58010"/>
                  <a:pt x="19579" y="58238"/>
                </a:cubicBezTo>
                <a:close/>
                <a:moveTo>
                  <a:pt x="19670" y="13190"/>
                </a:moveTo>
                <a:cubicBezTo>
                  <a:pt x="19761" y="13167"/>
                  <a:pt x="19829" y="13122"/>
                  <a:pt x="19898" y="13076"/>
                </a:cubicBezTo>
                <a:lnTo>
                  <a:pt x="20011" y="13235"/>
                </a:lnTo>
                <a:cubicBezTo>
                  <a:pt x="19920" y="13281"/>
                  <a:pt x="19852" y="13326"/>
                  <a:pt x="19784" y="13372"/>
                </a:cubicBezTo>
                <a:cubicBezTo>
                  <a:pt x="19693" y="13258"/>
                  <a:pt x="19852" y="13213"/>
                  <a:pt x="19670" y="13190"/>
                </a:cubicBezTo>
                <a:close/>
                <a:moveTo>
                  <a:pt x="23945" y="60944"/>
                </a:moveTo>
                <a:cubicBezTo>
                  <a:pt x="23786" y="60876"/>
                  <a:pt x="23627" y="60807"/>
                  <a:pt x="23468" y="60716"/>
                </a:cubicBezTo>
                <a:cubicBezTo>
                  <a:pt x="23377" y="60512"/>
                  <a:pt x="24150" y="60898"/>
                  <a:pt x="23945" y="60944"/>
                </a:cubicBezTo>
                <a:close/>
                <a:moveTo>
                  <a:pt x="24514" y="61285"/>
                </a:moveTo>
                <a:cubicBezTo>
                  <a:pt x="25128" y="61512"/>
                  <a:pt x="24536" y="61603"/>
                  <a:pt x="24127" y="61399"/>
                </a:cubicBezTo>
                <a:cubicBezTo>
                  <a:pt x="24127" y="61217"/>
                  <a:pt x="24809" y="61581"/>
                  <a:pt x="24514" y="61285"/>
                </a:cubicBezTo>
                <a:close/>
                <a:moveTo>
                  <a:pt x="21648" y="13122"/>
                </a:moveTo>
                <a:cubicBezTo>
                  <a:pt x="21853" y="13031"/>
                  <a:pt x="22126" y="12667"/>
                  <a:pt x="22012" y="12872"/>
                </a:cubicBezTo>
                <a:cubicBezTo>
                  <a:pt x="21921" y="13122"/>
                  <a:pt x="21535" y="13281"/>
                  <a:pt x="21307" y="13281"/>
                </a:cubicBezTo>
                <a:cubicBezTo>
                  <a:pt x="21194" y="13508"/>
                  <a:pt x="20989" y="13645"/>
                  <a:pt x="20693" y="13645"/>
                </a:cubicBezTo>
                <a:cubicBezTo>
                  <a:pt x="21103" y="13463"/>
                  <a:pt x="20989" y="13304"/>
                  <a:pt x="21307" y="13099"/>
                </a:cubicBezTo>
                <a:cubicBezTo>
                  <a:pt x="21421" y="13122"/>
                  <a:pt x="21489" y="13213"/>
                  <a:pt x="21648" y="13122"/>
                </a:cubicBezTo>
                <a:close/>
                <a:moveTo>
                  <a:pt x="21012" y="59125"/>
                </a:moveTo>
                <a:cubicBezTo>
                  <a:pt x="21239" y="59352"/>
                  <a:pt x="21285" y="59261"/>
                  <a:pt x="21444" y="59375"/>
                </a:cubicBezTo>
                <a:cubicBezTo>
                  <a:pt x="21467" y="59238"/>
                  <a:pt x="21012" y="58943"/>
                  <a:pt x="21012" y="59125"/>
                </a:cubicBezTo>
                <a:close/>
                <a:moveTo>
                  <a:pt x="20125" y="58488"/>
                </a:moveTo>
                <a:cubicBezTo>
                  <a:pt x="20193" y="58306"/>
                  <a:pt x="20398" y="58670"/>
                  <a:pt x="20534" y="58761"/>
                </a:cubicBezTo>
                <a:cubicBezTo>
                  <a:pt x="20580" y="58784"/>
                  <a:pt x="20511" y="58602"/>
                  <a:pt x="20534" y="58624"/>
                </a:cubicBezTo>
                <a:cubicBezTo>
                  <a:pt x="20807" y="58738"/>
                  <a:pt x="20784" y="58874"/>
                  <a:pt x="20966" y="58874"/>
                </a:cubicBezTo>
                <a:cubicBezTo>
                  <a:pt x="21012" y="58874"/>
                  <a:pt x="21080" y="58874"/>
                  <a:pt x="21012" y="58806"/>
                </a:cubicBezTo>
                <a:cubicBezTo>
                  <a:pt x="20921" y="58647"/>
                  <a:pt x="20853" y="58761"/>
                  <a:pt x="20807" y="58738"/>
                </a:cubicBezTo>
                <a:cubicBezTo>
                  <a:pt x="20716" y="58693"/>
                  <a:pt x="20602" y="58533"/>
                  <a:pt x="20534" y="58488"/>
                </a:cubicBezTo>
                <a:cubicBezTo>
                  <a:pt x="20489" y="58442"/>
                  <a:pt x="20375" y="58579"/>
                  <a:pt x="20239" y="58351"/>
                </a:cubicBezTo>
                <a:cubicBezTo>
                  <a:pt x="20148" y="58329"/>
                  <a:pt x="19875" y="58465"/>
                  <a:pt x="19852" y="58238"/>
                </a:cubicBezTo>
                <a:cubicBezTo>
                  <a:pt x="20102" y="58261"/>
                  <a:pt x="19306" y="57851"/>
                  <a:pt x="19488" y="57783"/>
                </a:cubicBezTo>
                <a:cubicBezTo>
                  <a:pt x="19716" y="57942"/>
                  <a:pt x="19988" y="58215"/>
                  <a:pt x="20148" y="58192"/>
                </a:cubicBezTo>
                <a:cubicBezTo>
                  <a:pt x="20148" y="58101"/>
                  <a:pt x="20102" y="58056"/>
                  <a:pt x="20239" y="58079"/>
                </a:cubicBezTo>
                <a:cubicBezTo>
                  <a:pt x="20466" y="58420"/>
                  <a:pt x="20602" y="58351"/>
                  <a:pt x="20830" y="58579"/>
                </a:cubicBezTo>
                <a:cubicBezTo>
                  <a:pt x="21285" y="58965"/>
                  <a:pt x="21717" y="59579"/>
                  <a:pt x="22353" y="60080"/>
                </a:cubicBezTo>
                <a:lnTo>
                  <a:pt x="22285" y="60148"/>
                </a:lnTo>
                <a:cubicBezTo>
                  <a:pt x="22058" y="59921"/>
                  <a:pt x="21694" y="59875"/>
                  <a:pt x="21626" y="59648"/>
                </a:cubicBezTo>
                <a:cubicBezTo>
                  <a:pt x="21739" y="59739"/>
                  <a:pt x="21785" y="59625"/>
                  <a:pt x="21603" y="59511"/>
                </a:cubicBezTo>
                <a:cubicBezTo>
                  <a:pt x="21489" y="59420"/>
                  <a:pt x="21489" y="59534"/>
                  <a:pt x="21512" y="59625"/>
                </a:cubicBezTo>
                <a:cubicBezTo>
                  <a:pt x="21057" y="59261"/>
                  <a:pt x="20693" y="59011"/>
                  <a:pt x="20125" y="58488"/>
                </a:cubicBezTo>
                <a:close/>
                <a:moveTo>
                  <a:pt x="23377" y="60876"/>
                </a:moveTo>
                <a:cubicBezTo>
                  <a:pt x="23058" y="60762"/>
                  <a:pt x="23127" y="60807"/>
                  <a:pt x="22990" y="60671"/>
                </a:cubicBezTo>
                <a:cubicBezTo>
                  <a:pt x="22785" y="60466"/>
                  <a:pt x="22331" y="60330"/>
                  <a:pt x="22353" y="60080"/>
                </a:cubicBezTo>
                <a:cubicBezTo>
                  <a:pt x="22399" y="60148"/>
                  <a:pt x="23695" y="60694"/>
                  <a:pt x="23377" y="60876"/>
                </a:cubicBezTo>
                <a:close/>
                <a:moveTo>
                  <a:pt x="21262" y="58511"/>
                </a:moveTo>
                <a:cubicBezTo>
                  <a:pt x="20239" y="57647"/>
                  <a:pt x="18965" y="56441"/>
                  <a:pt x="17987" y="55464"/>
                </a:cubicBezTo>
                <a:cubicBezTo>
                  <a:pt x="18556" y="55782"/>
                  <a:pt x="19443" y="56919"/>
                  <a:pt x="19829" y="56964"/>
                </a:cubicBezTo>
                <a:cubicBezTo>
                  <a:pt x="20011" y="57146"/>
                  <a:pt x="20011" y="57419"/>
                  <a:pt x="20239" y="57374"/>
                </a:cubicBezTo>
                <a:cubicBezTo>
                  <a:pt x="20193" y="57237"/>
                  <a:pt x="20057" y="57078"/>
                  <a:pt x="19875" y="56896"/>
                </a:cubicBezTo>
                <a:cubicBezTo>
                  <a:pt x="19738" y="56851"/>
                  <a:pt x="19625" y="56919"/>
                  <a:pt x="19374" y="56623"/>
                </a:cubicBezTo>
                <a:cubicBezTo>
                  <a:pt x="19238" y="56328"/>
                  <a:pt x="19647" y="56782"/>
                  <a:pt x="19716" y="56805"/>
                </a:cubicBezTo>
                <a:cubicBezTo>
                  <a:pt x="19738" y="56805"/>
                  <a:pt x="19784" y="56691"/>
                  <a:pt x="19807" y="56691"/>
                </a:cubicBezTo>
                <a:cubicBezTo>
                  <a:pt x="20011" y="56805"/>
                  <a:pt x="20170" y="57101"/>
                  <a:pt x="20398" y="57192"/>
                </a:cubicBezTo>
                <a:cubicBezTo>
                  <a:pt x="20466" y="57305"/>
                  <a:pt x="20284" y="57328"/>
                  <a:pt x="20398" y="57465"/>
                </a:cubicBezTo>
                <a:cubicBezTo>
                  <a:pt x="20511" y="57374"/>
                  <a:pt x="20762" y="57669"/>
                  <a:pt x="20762" y="57783"/>
                </a:cubicBezTo>
                <a:cubicBezTo>
                  <a:pt x="20602" y="57669"/>
                  <a:pt x="20375" y="57351"/>
                  <a:pt x="20352" y="57533"/>
                </a:cubicBezTo>
                <a:cubicBezTo>
                  <a:pt x="20421" y="57783"/>
                  <a:pt x="21171" y="58261"/>
                  <a:pt x="21262" y="58511"/>
                </a:cubicBezTo>
                <a:close/>
                <a:moveTo>
                  <a:pt x="20693" y="13145"/>
                </a:moveTo>
                <a:cubicBezTo>
                  <a:pt x="20898" y="13258"/>
                  <a:pt x="20170" y="13690"/>
                  <a:pt x="20148" y="13463"/>
                </a:cubicBezTo>
                <a:cubicBezTo>
                  <a:pt x="20398" y="13395"/>
                  <a:pt x="20489" y="13326"/>
                  <a:pt x="20693" y="13145"/>
                </a:cubicBezTo>
                <a:close/>
                <a:moveTo>
                  <a:pt x="22103" y="12349"/>
                </a:moveTo>
                <a:cubicBezTo>
                  <a:pt x="22217" y="12462"/>
                  <a:pt x="21967" y="12599"/>
                  <a:pt x="22012" y="12690"/>
                </a:cubicBezTo>
                <a:cubicBezTo>
                  <a:pt x="21717" y="12826"/>
                  <a:pt x="21694" y="12985"/>
                  <a:pt x="21467" y="13008"/>
                </a:cubicBezTo>
                <a:cubicBezTo>
                  <a:pt x="21489" y="12872"/>
                  <a:pt x="22012" y="12667"/>
                  <a:pt x="22012" y="12531"/>
                </a:cubicBezTo>
                <a:cubicBezTo>
                  <a:pt x="21876" y="12690"/>
                  <a:pt x="21603" y="12712"/>
                  <a:pt x="21808" y="12553"/>
                </a:cubicBezTo>
                <a:cubicBezTo>
                  <a:pt x="21944" y="12644"/>
                  <a:pt x="21944" y="12417"/>
                  <a:pt x="22103" y="12349"/>
                </a:cubicBezTo>
                <a:close/>
                <a:moveTo>
                  <a:pt x="22581" y="11803"/>
                </a:moveTo>
                <a:cubicBezTo>
                  <a:pt x="22558" y="11553"/>
                  <a:pt x="22285" y="11826"/>
                  <a:pt x="22149" y="11803"/>
                </a:cubicBezTo>
                <a:cubicBezTo>
                  <a:pt x="22240" y="11735"/>
                  <a:pt x="22240" y="11666"/>
                  <a:pt x="22399" y="11575"/>
                </a:cubicBezTo>
                <a:cubicBezTo>
                  <a:pt x="22490" y="11553"/>
                  <a:pt x="22717" y="11666"/>
                  <a:pt x="22581" y="11803"/>
                </a:cubicBezTo>
                <a:close/>
                <a:moveTo>
                  <a:pt x="23354" y="11212"/>
                </a:moveTo>
                <a:cubicBezTo>
                  <a:pt x="23195" y="11234"/>
                  <a:pt x="22490" y="11780"/>
                  <a:pt x="23081" y="11303"/>
                </a:cubicBezTo>
                <a:cubicBezTo>
                  <a:pt x="23218" y="11166"/>
                  <a:pt x="23127" y="11098"/>
                  <a:pt x="23377" y="10961"/>
                </a:cubicBezTo>
                <a:cubicBezTo>
                  <a:pt x="23422" y="10916"/>
                  <a:pt x="23490" y="10893"/>
                  <a:pt x="23536" y="10848"/>
                </a:cubicBezTo>
                <a:cubicBezTo>
                  <a:pt x="23627" y="10939"/>
                  <a:pt x="23399" y="11098"/>
                  <a:pt x="23354" y="11212"/>
                </a:cubicBezTo>
                <a:close/>
                <a:moveTo>
                  <a:pt x="21535" y="12167"/>
                </a:moveTo>
                <a:cubicBezTo>
                  <a:pt x="21603" y="12030"/>
                  <a:pt x="21899" y="11826"/>
                  <a:pt x="21944" y="12008"/>
                </a:cubicBezTo>
                <a:cubicBezTo>
                  <a:pt x="21785" y="12121"/>
                  <a:pt x="21603" y="12235"/>
                  <a:pt x="21535" y="12167"/>
                </a:cubicBezTo>
                <a:close/>
                <a:moveTo>
                  <a:pt x="24969" y="10325"/>
                </a:moveTo>
                <a:cubicBezTo>
                  <a:pt x="25150" y="10416"/>
                  <a:pt x="25196" y="10416"/>
                  <a:pt x="25332" y="10461"/>
                </a:cubicBezTo>
                <a:cubicBezTo>
                  <a:pt x="25401" y="10370"/>
                  <a:pt x="25514" y="10279"/>
                  <a:pt x="25492" y="10234"/>
                </a:cubicBezTo>
                <a:cubicBezTo>
                  <a:pt x="25310" y="10325"/>
                  <a:pt x="25196" y="10120"/>
                  <a:pt x="25014" y="10234"/>
                </a:cubicBezTo>
                <a:cubicBezTo>
                  <a:pt x="25378" y="9915"/>
                  <a:pt x="25560" y="10211"/>
                  <a:pt x="25855" y="10097"/>
                </a:cubicBezTo>
                <a:cubicBezTo>
                  <a:pt x="25924" y="10052"/>
                  <a:pt x="25992" y="9984"/>
                  <a:pt x="26037" y="10006"/>
                </a:cubicBezTo>
                <a:cubicBezTo>
                  <a:pt x="25810" y="10143"/>
                  <a:pt x="25787" y="10302"/>
                  <a:pt x="25651" y="10416"/>
                </a:cubicBezTo>
                <a:cubicBezTo>
                  <a:pt x="25492" y="10575"/>
                  <a:pt x="25310" y="10529"/>
                  <a:pt x="25150" y="10802"/>
                </a:cubicBezTo>
                <a:cubicBezTo>
                  <a:pt x="24923" y="10734"/>
                  <a:pt x="25196" y="10575"/>
                  <a:pt x="25105" y="10484"/>
                </a:cubicBezTo>
                <a:cubicBezTo>
                  <a:pt x="24969" y="10507"/>
                  <a:pt x="25014" y="10666"/>
                  <a:pt x="25014" y="10666"/>
                </a:cubicBezTo>
                <a:cubicBezTo>
                  <a:pt x="24696" y="10939"/>
                  <a:pt x="24264" y="10961"/>
                  <a:pt x="23945" y="11371"/>
                </a:cubicBezTo>
                <a:cubicBezTo>
                  <a:pt x="24059" y="11507"/>
                  <a:pt x="23741" y="11735"/>
                  <a:pt x="23490" y="11939"/>
                </a:cubicBezTo>
                <a:cubicBezTo>
                  <a:pt x="23399" y="11894"/>
                  <a:pt x="23536" y="11803"/>
                  <a:pt x="23536" y="11735"/>
                </a:cubicBezTo>
                <a:cubicBezTo>
                  <a:pt x="23240" y="12008"/>
                  <a:pt x="22876" y="12553"/>
                  <a:pt x="22444" y="12690"/>
                </a:cubicBezTo>
                <a:cubicBezTo>
                  <a:pt x="22535" y="12508"/>
                  <a:pt x="22763" y="12349"/>
                  <a:pt x="23013" y="12235"/>
                </a:cubicBezTo>
                <a:cubicBezTo>
                  <a:pt x="23127" y="12008"/>
                  <a:pt x="23058" y="11803"/>
                  <a:pt x="23490" y="11530"/>
                </a:cubicBezTo>
                <a:cubicBezTo>
                  <a:pt x="23627" y="11462"/>
                  <a:pt x="23627" y="11666"/>
                  <a:pt x="23763" y="11553"/>
                </a:cubicBezTo>
                <a:cubicBezTo>
                  <a:pt x="23627" y="11462"/>
                  <a:pt x="23877" y="11325"/>
                  <a:pt x="23832" y="11212"/>
                </a:cubicBezTo>
                <a:cubicBezTo>
                  <a:pt x="23763" y="11303"/>
                  <a:pt x="23377" y="11530"/>
                  <a:pt x="23581" y="11348"/>
                </a:cubicBezTo>
                <a:cubicBezTo>
                  <a:pt x="23832" y="11166"/>
                  <a:pt x="24059" y="10961"/>
                  <a:pt x="24286" y="10780"/>
                </a:cubicBezTo>
                <a:cubicBezTo>
                  <a:pt x="24400" y="10711"/>
                  <a:pt x="24423" y="10916"/>
                  <a:pt x="24536" y="10802"/>
                </a:cubicBezTo>
                <a:cubicBezTo>
                  <a:pt x="24741" y="10575"/>
                  <a:pt x="24718" y="10643"/>
                  <a:pt x="24923" y="10552"/>
                </a:cubicBezTo>
                <a:cubicBezTo>
                  <a:pt x="24878" y="10484"/>
                  <a:pt x="24809" y="10438"/>
                  <a:pt x="24969" y="10325"/>
                </a:cubicBezTo>
                <a:close/>
                <a:moveTo>
                  <a:pt x="20807" y="12690"/>
                </a:moveTo>
                <a:lnTo>
                  <a:pt x="20443" y="12917"/>
                </a:lnTo>
                <a:cubicBezTo>
                  <a:pt x="20261" y="12781"/>
                  <a:pt x="20739" y="12553"/>
                  <a:pt x="20807" y="12690"/>
                </a:cubicBezTo>
                <a:close/>
                <a:moveTo>
                  <a:pt x="21035" y="13167"/>
                </a:moveTo>
                <a:cubicBezTo>
                  <a:pt x="20853" y="13054"/>
                  <a:pt x="21262" y="12963"/>
                  <a:pt x="21353" y="12849"/>
                </a:cubicBezTo>
                <a:cubicBezTo>
                  <a:pt x="21398" y="12826"/>
                  <a:pt x="21262" y="12735"/>
                  <a:pt x="21444" y="12667"/>
                </a:cubicBezTo>
                <a:cubicBezTo>
                  <a:pt x="21489" y="12735"/>
                  <a:pt x="21603" y="12622"/>
                  <a:pt x="21648" y="12644"/>
                </a:cubicBezTo>
                <a:cubicBezTo>
                  <a:pt x="21535" y="12826"/>
                  <a:pt x="21353" y="13008"/>
                  <a:pt x="21035" y="13167"/>
                </a:cubicBezTo>
                <a:close/>
                <a:moveTo>
                  <a:pt x="20148" y="13145"/>
                </a:moveTo>
                <a:cubicBezTo>
                  <a:pt x="20352" y="12985"/>
                  <a:pt x="20011" y="13145"/>
                  <a:pt x="20011" y="13054"/>
                </a:cubicBezTo>
                <a:lnTo>
                  <a:pt x="20239" y="12917"/>
                </a:lnTo>
                <a:cubicBezTo>
                  <a:pt x="20239" y="13076"/>
                  <a:pt x="20443" y="12917"/>
                  <a:pt x="20489" y="12985"/>
                </a:cubicBezTo>
                <a:cubicBezTo>
                  <a:pt x="20375" y="13054"/>
                  <a:pt x="20216" y="13167"/>
                  <a:pt x="20148" y="1314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8"/>
          <p:cNvSpPr/>
          <p:nvPr/>
        </p:nvSpPr>
        <p:spPr>
          <a:xfrm>
            <a:off x="195824" y="1379380"/>
            <a:ext cx="814875" cy="777735"/>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8"/>
          <p:cNvSpPr/>
          <p:nvPr/>
        </p:nvSpPr>
        <p:spPr>
          <a:xfrm>
            <a:off x="206077" y="1538344"/>
            <a:ext cx="9197" cy="9197"/>
          </a:xfrm>
          <a:custGeom>
            <a:avLst/>
            <a:gdLst/>
            <a:ahLst/>
            <a:cxnLst/>
            <a:rect l="l" t="t" r="r" b="b"/>
            <a:pathLst>
              <a:path w="183" h="183" extrusionOk="0">
                <a:moveTo>
                  <a:pt x="92" y="1"/>
                </a:moveTo>
                <a:lnTo>
                  <a:pt x="92" y="1"/>
                </a:lnTo>
                <a:cubicBezTo>
                  <a:pt x="1" y="160"/>
                  <a:pt x="115" y="137"/>
                  <a:pt x="183" y="183"/>
                </a:cubicBezTo>
                <a:lnTo>
                  <a:pt x="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8"/>
          <p:cNvSpPr/>
          <p:nvPr/>
        </p:nvSpPr>
        <p:spPr>
          <a:xfrm>
            <a:off x="828969" y="1386365"/>
            <a:ext cx="1156" cy="1206"/>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8"/>
          <p:cNvSpPr/>
          <p:nvPr/>
        </p:nvSpPr>
        <p:spPr>
          <a:xfrm>
            <a:off x="904406" y="1563522"/>
            <a:ext cx="4573" cy="4624"/>
          </a:xfrm>
          <a:custGeom>
            <a:avLst/>
            <a:gdLst/>
            <a:ahLst/>
            <a:cxnLst/>
            <a:rect l="l" t="t" r="r" b="b"/>
            <a:pathLst>
              <a:path w="91" h="92" extrusionOk="0">
                <a:moveTo>
                  <a:pt x="0" y="0"/>
                </a:moveTo>
                <a:lnTo>
                  <a:pt x="0" y="0"/>
                </a:lnTo>
                <a:cubicBezTo>
                  <a:pt x="0" y="14"/>
                  <a:pt x="9" y="29"/>
                  <a:pt x="33" y="49"/>
                </a:cubicBezTo>
                <a:lnTo>
                  <a:pt x="33" y="49"/>
                </a:lnTo>
                <a:cubicBezTo>
                  <a:pt x="20" y="34"/>
                  <a:pt x="8" y="17"/>
                  <a:pt x="0" y="0"/>
                </a:cubicBezTo>
                <a:close/>
                <a:moveTo>
                  <a:pt x="33" y="49"/>
                </a:moveTo>
                <a:cubicBezTo>
                  <a:pt x="53" y="73"/>
                  <a:pt x="77" y="91"/>
                  <a:pt x="91" y="91"/>
                </a:cubicBezTo>
                <a:cubicBezTo>
                  <a:pt x="66" y="74"/>
                  <a:pt x="46" y="60"/>
                  <a:pt x="33" y="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8"/>
          <p:cNvSpPr/>
          <p:nvPr/>
        </p:nvSpPr>
        <p:spPr>
          <a:xfrm>
            <a:off x="474654" y="1373047"/>
            <a:ext cx="3166" cy="3066"/>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8"/>
          <p:cNvSpPr/>
          <p:nvPr/>
        </p:nvSpPr>
        <p:spPr>
          <a:xfrm>
            <a:off x="137525" y="1339526"/>
            <a:ext cx="833169" cy="87433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8"/>
          <p:cNvSpPr/>
          <p:nvPr/>
        </p:nvSpPr>
        <p:spPr>
          <a:xfrm>
            <a:off x="215223" y="1547489"/>
            <a:ext cx="1206" cy="2362"/>
          </a:xfrm>
          <a:custGeom>
            <a:avLst/>
            <a:gdLst/>
            <a:ahLst/>
            <a:cxnLst/>
            <a:rect l="l" t="t" r="r" b="b"/>
            <a:pathLst>
              <a:path w="24" h="47" extrusionOk="0">
                <a:moveTo>
                  <a:pt x="1" y="1"/>
                </a:moveTo>
                <a:lnTo>
                  <a:pt x="1" y="46"/>
                </a:lnTo>
                <a:lnTo>
                  <a:pt x="24" y="24"/>
                </a:lnTo>
                <a:cubicBezTo>
                  <a:pt x="1" y="24"/>
                  <a:pt x="1" y="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2150577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83"/>
        <p:cNvGrpSpPr/>
        <p:nvPr/>
      </p:nvGrpSpPr>
      <p:grpSpPr>
        <a:xfrm>
          <a:off x="0" y="0"/>
          <a:ext cx="0" cy="0"/>
          <a:chOff x="0" y="0"/>
          <a:chExt cx="0" cy="0"/>
        </a:xfrm>
      </p:grpSpPr>
      <p:sp>
        <p:nvSpPr>
          <p:cNvPr id="184" name="Google Shape;184;p19"/>
          <p:cNvSpPr txBox="1">
            <a:spLocks noGrp="1"/>
          </p:cNvSpPr>
          <p:nvPr>
            <p:ph type="subTitle" idx="1"/>
          </p:nvPr>
        </p:nvSpPr>
        <p:spPr>
          <a:xfrm>
            <a:off x="624117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5" name="Google Shape;185;p19"/>
          <p:cNvSpPr txBox="1">
            <a:spLocks noGrp="1"/>
          </p:cNvSpPr>
          <p:nvPr>
            <p:ph type="subTitle" idx="2"/>
          </p:nvPr>
        </p:nvSpPr>
        <p:spPr>
          <a:xfrm>
            <a:off x="62411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6" name="Google Shape;186;p19"/>
          <p:cNvSpPr txBox="1">
            <a:spLocks noGrp="1"/>
          </p:cNvSpPr>
          <p:nvPr>
            <p:ph type="subTitle" idx="3"/>
          </p:nvPr>
        </p:nvSpPr>
        <p:spPr>
          <a:xfrm>
            <a:off x="107082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7" name="Google Shape;187;p19"/>
          <p:cNvSpPr txBox="1">
            <a:spLocks noGrp="1"/>
          </p:cNvSpPr>
          <p:nvPr>
            <p:ph type="subTitle" idx="4"/>
          </p:nvPr>
        </p:nvSpPr>
        <p:spPr>
          <a:xfrm>
            <a:off x="10708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88" name="Google Shape;188;p19"/>
          <p:cNvSpPr txBox="1">
            <a:spLocks noGrp="1"/>
          </p:cNvSpPr>
          <p:nvPr>
            <p:ph type="subTitle" idx="5"/>
          </p:nvPr>
        </p:nvSpPr>
        <p:spPr>
          <a:xfrm>
            <a:off x="3655950"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9" name="Google Shape;189;p19"/>
          <p:cNvSpPr txBox="1">
            <a:spLocks noGrp="1"/>
          </p:cNvSpPr>
          <p:nvPr>
            <p:ph type="subTitle" idx="6"/>
          </p:nvPr>
        </p:nvSpPr>
        <p:spPr>
          <a:xfrm>
            <a:off x="3655950"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0" name="Google Shape;190;p19"/>
          <p:cNvSpPr txBox="1">
            <a:spLocks noGrp="1"/>
          </p:cNvSpPr>
          <p:nvPr>
            <p:ph type="subTitle" idx="7"/>
          </p:nvPr>
        </p:nvSpPr>
        <p:spPr>
          <a:xfrm>
            <a:off x="6241175" y="4137300"/>
            <a:ext cx="1832100" cy="4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1" name="Google Shape;191;p19"/>
          <p:cNvSpPr txBox="1">
            <a:spLocks noGrp="1"/>
          </p:cNvSpPr>
          <p:nvPr>
            <p:ph type="subTitle" idx="8"/>
          </p:nvPr>
        </p:nvSpPr>
        <p:spPr>
          <a:xfrm>
            <a:off x="6241175" y="3711613"/>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2" name="Google Shape;192;p19"/>
          <p:cNvSpPr txBox="1">
            <a:spLocks noGrp="1"/>
          </p:cNvSpPr>
          <p:nvPr>
            <p:ph type="subTitle" idx="9"/>
          </p:nvPr>
        </p:nvSpPr>
        <p:spPr>
          <a:xfrm>
            <a:off x="3655950"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3" name="Google Shape;193;p19"/>
          <p:cNvSpPr txBox="1">
            <a:spLocks noGrp="1"/>
          </p:cNvSpPr>
          <p:nvPr>
            <p:ph type="subTitle" idx="13"/>
          </p:nvPr>
        </p:nvSpPr>
        <p:spPr>
          <a:xfrm>
            <a:off x="3655950"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4" name="Google Shape;194;p19"/>
          <p:cNvSpPr txBox="1">
            <a:spLocks noGrp="1"/>
          </p:cNvSpPr>
          <p:nvPr>
            <p:ph type="subTitle" idx="14"/>
          </p:nvPr>
        </p:nvSpPr>
        <p:spPr>
          <a:xfrm>
            <a:off x="1070725" y="2343600"/>
            <a:ext cx="1832100" cy="3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5" name="Google Shape;195;p19"/>
          <p:cNvSpPr txBox="1">
            <a:spLocks noGrp="1"/>
          </p:cNvSpPr>
          <p:nvPr>
            <p:ph type="subTitle" idx="15"/>
          </p:nvPr>
        </p:nvSpPr>
        <p:spPr>
          <a:xfrm>
            <a:off x="1070775" y="1865476"/>
            <a:ext cx="1832100" cy="2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u="none"/>
            </a:lvl1pPr>
            <a:lvl2pPr lvl="1" algn="ctr" rtl="0">
              <a:lnSpc>
                <a:spcPct val="100000"/>
              </a:lnSpc>
              <a:spcBef>
                <a:spcPts val="0"/>
              </a:spcBef>
              <a:spcAft>
                <a:spcPts val="0"/>
              </a:spcAft>
              <a:buSzPts val="2200"/>
              <a:buNone/>
              <a:defRPr sz="2200" b="1"/>
            </a:lvl2pPr>
            <a:lvl3pPr lvl="2" algn="ctr" rtl="0">
              <a:lnSpc>
                <a:spcPct val="100000"/>
              </a:lnSpc>
              <a:spcBef>
                <a:spcPts val="0"/>
              </a:spcBef>
              <a:spcAft>
                <a:spcPts val="0"/>
              </a:spcAft>
              <a:buSzPts val="2200"/>
              <a:buNone/>
              <a:defRPr sz="2200" b="1"/>
            </a:lvl3pPr>
            <a:lvl4pPr lvl="3" algn="ctr" rtl="0">
              <a:lnSpc>
                <a:spcPct val="100000"/>
              </a:lnSpc>
              <a:spcBef>
                <a:spcPts val="0"/>
              </a:spcBef>
              <a:spcAft>
                <a:spcPts val="0"/>
              </a:spcAft>
              <a:buSzPts val="2200"/>
              <a:buNone/>
              <a:defRPr sz="2200" b="1"/>
            </a:lvl4pPr>
            <a:lvl5pPr lvl="4" algn="ctr" rtl="0">
              <a:lnSpc>
                <a:spcPct val="100000"/>
              </a:lnSpc>
              <a:spcBef>
                <a:spcPts val="0"/>
              </a:spcBef>
              <a:spcAft>
                <a:spcPts val="0"/>
              </a:spcAft>
              <a:buSzPts val="2200"/>
              <a:buNone/>
              <a:defRPr sz="2200" b="1"/>
            </a:lvl5pPr>
            <a:lvl6pPr lvl="5" algn="ctr" rtl="0">
              <a:lnSpc>
                <a:spcPct val="100000"/>
              </a:lnSpc>
              <a:spcBef>
                <a:spcPts val="0"/>
              </a:spcBef>
              <a:spcAft>
                <a:spcPts val="0"/>
              </a:spcAft>
              <a:buSzPts val="2200"/>
              <a:buNone/>
              <a:defRPr sz="2200" b="1"/>
            </a:lvl6pPr>
            <a:lvl7pPr lvl="6" algn="ctr" rtl="0">
              <a:lnSpc>
                <a:spcPct val="100000"/>
              </a:lnSpc>
              <a:spcBef>
                <a:spcPts val="0"/>
              </a:spcBef>
              <a:spcAft>
                <a:spcPts val="0"/>
              </a:spcAft>
              <a:buSzPts val="2200"/>
              <a:buNone/>
              <a:defRPr sz="2200" b="1"/>
            </a:lvl7pPr>
            <a:lvl8pPr lvl="7" algn="ctr" rtl="0">
              <a:lnSpc>
                <a:spcPct val="100000"/>
              </a:lnSpc>
              <a:spcBef>
                <a:spcPts val="0"/>
              </a:spcBef>
              <a:spcAft>
                <a:spcPts val="0"/>
              </a:spcAft>
              <a:buSzPts val="2200"/>
              <a:buNone/>
              <a:defRPr sz="2200" b="1"/>
            </a:lvl8pPr>
            <a:lvl9pPr lvl="8" algn="ctr" rtl="0">
              <a:lnSpc>
                <a:spcPct val="100000"/>
              </a:lnSpc>
              <a:spcBef>
                <a:spcPts val="0"/>
              </a:spcBef>
              <a:spcAft>
                <a:spcPts val="0"/>
              </a:spcAft>
              <a:buSzPts val="2200"/>
              <a:buNone/>
              <a:defRPr sz="2200" b="1"/>
            </a:lvl9pPr>
          </a:lstStyle>
          <a:p>
            <a:endParaRPr/>
          </a:p>
        </p:txBody>
      </p:sp>
      <p:sp>
        <p:nvSpPr>
          <p:cNvPr id="196" name="Google Shape;196;p19"/>
          <p:cNvSpPr txBox="1">
            <a:spLocks noGrp="1"/>
          </p:cNvSpPr>
          <p:nvPr>
            <p:ph type="title"/>
          </p:nvPr>
        </p:nvSpPr>
        <p:spPr>
          <a:xfrm>
            <a:off x="713225" y="539500"/>
            <a:ext cx="7759200" cy="38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7" name="Google Shape;197;p19"/>
          <p:cNvSpPr/>
          <p:nvPr/>
        </p:nvSpPr>
        <p:spPr>
          <a:xfrm rot="-7200044">
            <a:off x="-1160364" y="3524602"/>
            <a:ext cx="2728740" cy="1474718"/>
          </a:xfrm>
          <a:custGeom>
            <a:avLst/>
            <a:gdLst/>
            <a:ahLst/>
            <a:cxnLst/>
            <a:rect l="l" t="t" r="r" b="b"/>
            <a:pathLst>
              <a:path w="109152" h="58990" extrusionOk="0">
                <a:moveTo>
                  <a:pt x="20057" y="1"/>
                </a:moveTo>
                <a:cubicBezTo>
                  <a:pt x="16168" y="3844"/>
                  <a:pt x="12416" y="7755"/>
                  <a:pt x="8823" y="11735"/>
                </a:cubicBezTo>
                <a:cubicBezTo>
                  <a:pt x="6117" y="14691"/>
                  <a:pt x="2092" y="17397"/>
                  <a:pt x="1433" y="21286"/>
                </a:cubicBezTo>
                <a:cubicBezTo>
                  <a:pt x="0" y="29654"/>
                  <a:pt x="16418" y="37795"/>
                  <a:pt x="32109" y="43662"/>
                </a:cubicBezTo>
                <a:cubicBezTo>
                  <a:pt x="43001" y="47755"/>
                  <a:pt x="54007" y="51848"/>
                  <a:pt x="64718" y="54827"/>
                </a:cubicBezTo>
                <a:cubicBezTo>
                  <a:pt x="73652" y="57312"/>
                  <a:pt x="82491" y="58990"/>
                  <a:pt x="89638" y="58990"/>
                </a:cubicBezTo>
                <a:cubicBezTo>
                  <a:pt x="91059" y="58990"/>
                  <a:pt x="92414" y="58923"/>
                  <a:pt x="93689" y="58784"/>
                </a:cubicBezTo>
                <a:cubicBezTo>
                  <a:pt x="104126" y="57669"/>
                  <a:pt x="108015" y="51825"/>
                  <a:pt x="108924" y="45231"/>
                </a:cubicBezTo>
                <a:cubicBezTo>
                  <a:pt x="109152" y="43548"/>
                  <a:pt x="109152" y="41615"/>
                  <a:pt x="106923" y="39364"/>
                </a:cubicBezTo>
                <a:cubicBezTo>
                  <a:pt x="104285" y="36680"/>
                  <a:pt x="99374" y="34384"/>
                  <a:pt x="94894" y="32405"/>
                </a:cubicBezTo>
                <a:cubicBezTo>
                  <a:pt x="70062" y="21331"/>
                  <a:pt x="45116" y="10530"/>
                  <a:pt x="20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9"/>
          <p:cNvSpPr/>
          <p:nvPr/>
        </p:nvSpPr>
        <p:spPr>
          <a:xfrm rot="5400000" flipH="1">
            <a:off x="8116942" y="514100"/>
            <a:ext cx="1999362" cy="1288405"/>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9"/>
          <p:cNvSpPr/>
          <p:nvPr/>
        </p:nvSpPr>
        <p:spPr>
          <a:xfrm>
            <a:off x="158913" y="2506700"/>
            <a:ext cx="301800" cy="244800"/>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9"/>
          <p:cNvSpPr/>
          <p:nvPr/>
        </p:nvSpPr>
        <p:spPr>
          <a:xfrm>
            <a:off x="-136812" y="2157976"/>
            <a:ext cx="406350" cy="338150"/>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9"/>
          <p:cNvSpPr/>
          <p:nvPr/>
        </p:nvSpPr>
        <p:spPr>
          <a:xfrm>
            <a:off x="329989" y="2239850"/>
            <a:ext cx="214850" cy="17452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9"/>
          <p:cNvSpPr/>
          <p:nvPr/>
        </p:nvSpPr>
        <p:spPr>
          <a:xfrm rot="-4603600" flipH="1">
            <a:off x="8770824" y="2586943"/>
            <a:ext cx="301804" cy="244804"/>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9"/>
          <p:cNvSpPr/>
          <p:nvPr/>
        </p:nvSpPr>
        <p:spPr>
          <a:xfrm rot="-4603600" flipH="1">
            <a:off x="8480450" y="2233983"/>
            <a:ext cx="406356" cy="33815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9"/>
          <p:cNvSpPr/>
          <p:nvPr/>
        </p:nvSpPr>
        <p:spPr>
          <a:xfrm rot="-4603600" flipH="1">
            <a:off x="8491087" y="2676947"/>
            <a:ext cx="214853" cy="174528"/>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8455130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5"/>
        <p:cNvGrpSpPr/>
        <p:nvPr/>
      </p:nvGrpSpPr>
      <p:grpSpPr>
        <a:xfrm>
          <a:off x="0" y="0"/>
          <a:ext cx="0" cy="0"/>
          <a:chOff x="0" y="0"/>
          <a:chExt cx="0" cy="0"/>
        </a:xfrm>
      </p:grpSpPr>
      <p:sp>
        <p:nvSpPr>
          <p:cNvPr id="206" name="Google Shape;206;p20"/>
          <p:cNvSpPr/>
          <p:nvPr/>
        </p:nvSpPr>
        <p:spPr>
          <a:xfrm rot="-414655">
            <a:off x="2107835" y="697639"/>
            <a:ext cx="5821735" cy="3658047"/>
          </a:xfrm>
          <a:custGeom>
            <a:avLst/>
            <a:gdLst/>
            <a:ahLst/>
            <a:cxnLst/>
            <a:rect l="l" t="t" r="r" b="b"/>
            <a:pathLst>
              <a:path w="52121" h="33585" extrusionOk="0">
                <a:moveTo>
                  <a:pt x="9549" y="1"/>
                </a:moveTo>
                <a:cubicBezTo>
                  <a:pt x="6778" y="1"/>
                  <a:pt x="5169" y="1483"/>
                  <a:pt x="3775" y="3848"/>
                </a:cubicBezTo>
                <a:cubicBezTo>
                  <a:pt x="1" y="10260"/>
                  <a:pt x="705" y="16991"/>
                  <a:pt x="2388" y="23677"/>
                </a:cubicBezTo>
                <a:cubicBezTo>
                  <a:pt x="3230" y="27065"/>
                  <a:pt x="5344" y="29953"/>
                  <a:pt x="9097" y="30749"/>
                </a:cubicBezTo>
                <a:cubicBezTo>
                  <a:pt x="14440" y="31863"/>
                  <a:pt x="19716" y="33387"/>
                  <a:pt x="25219" y="33569"/>
                </a:cubicBezTo>
                <a:cubicBezTo>
                  <a:pt x="25574" y="33580"/>
                  <a:pt x="25927" y="33585"/>
                  <a:pt x="26279" y="33585"/>
                </a:cubicBezTo>
                <a:cubicBezTo>
                  <a:pt x="33443" y="33585"/>
                  <a:pt x="40057" y="31406"/>
                  <a:pt x="46299" y="28111"/>
                </a:cubicBezTo>
                <a:cubicBezTo>
                  <a:pt x="51802" y="25201"/>
                  <a:pt x="52120" y="22108"/>
                  <a:pt x="47663" y="17742"/>
                </a:cubicBezTo>
                <a:cubicBezTo>
                  <a:pt x="46845" y="16969"/>
                  <a:pt x="45981" y="16218"/>
                  <a:pt x="45048" y="15582"/>
                </a:cubicBezTo>
                <a:cubicBezTo>
                  <a:pt x="36748" y="9828"/>
                  <a:pt x="27288" y="6304"/>
                  <a:pt x="18329" y="1847"/>
                </a:cubicBezTo>
                <a:cubicBezTo>
                  <a:pt x="15805" y="596"/>
                  <a:pt x="13031" y="278"/>
                  <a:pt x="10211" y="28"/>
                </a:cubicBezTo>
                <a:cubicBezTo>
                  <a:pt x="9983" y="10"/>
                  <a:pt x="9762" y="1"/>
                  <a:pt x="95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0"/>
          <p:cNvSpPr txBox="1">
            <a:spLocks noGrp="1"/>
          </p:cNvSpPr>
          <p:nvPr>
            <p:ph type="title"/>
          </p:nvPr>
        </p:nvSpPr>
        <p:spPr>
          <a:xfrm>
            <a:off x="3053550" y="3481900"/>
            <a:ext cx="3450000" cy="318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Font typeface="Margarine"/>
              <a:buNone/>
              <a:defRPr sz="3000">
                <a:latin typeface="Margarine"/>
                <a:ea typeface="Margarine"/>
                <a:cs typeface="Margarine"/>
                <a:sym typeface="Margarine"/>
              </a:defRPr>
            </a:lvl2pPr>
            <a:lvl3pPr lvl="2" algn="ctr" rtl="0">
              <a:spcBef>
                <a:spcPts val="0"/>
              </a:spcBef>
              <a:spcAft>
                <a:spcPts val="0"/>
              </a:spcAft>
              <a:buSzPts val="3000"/>
              <a:buFont typeface="Margarine"/>
              <a:buNone/>
              <a:defRPr sz="3000">
                <a:latin typeface="Margarine"/>
                <a:ea typeface="Margarine"/>
                <a:cs typeface="Margarine"/>
                <a:sym typeface="Margarine"/>
              </a:defRPr>
            </a:lvl3pPr>
            <a:lvl4pPr lvl="3" algn="ctr" rtl="0">
              <a:spcBef>
                <a:spcPts val="0"/>
              </a:spcBef>
              <a:spcAft>
                <a:spcPts val="0"/>
              </a:spcAft>
              <a:buSzPts val="3000"/>
              <a:buFont typeface="Margarine"/>
              <a:buNone/>
              <a:defRPr sz="3000">
                <a:latin typeface="Margarine"/>
                <a:ea typeface="Margarine"/>
                <a:cs typeface="Margarine"/>
                <a:sym typeface="Margarine"/>
              </a:defRPr>
            </a:lvl4pPr>
            <a:lvl5pPr lvl="4" algn="ctr" rtl="0">
              <a:spcBef>
                <a:spcPts val="0"/>
              </a:spcBef>
              <a:spcAft>
                <a:spcPts val="0"/>
              </a:spcAft>
              <a:buSzPts val="3000"/>
              <a:buFont typeface="Margarine"/>
              <a:buNone/>
              <a:defRPr sz="3000">
                <a:latin typeface="Margarine"/>
                <a:ea typeface="Margarine"/>
                <a:cs typeface="Margarine"/>
                <a:sym typeface="Margarine"/>
              </a:defRPr>
            </a:lvl5pPr>
            <a:lvl6pPr lvl="5" algn="ctr" rtl="0">
              <a:spcBef>
                <a:spcPts val="0"/>
              </a:spcBef>
              <a:spcAft>
                <a:spcPts val="0"/>
              </a:spcAft>
              <a:buSzPts val="3000"/>
              <a:buFont typeface="Margarine"/>
              <a:buNone/>
              <a:defRPr sz="3000">
                <a:latin typeface="Margarine"/>
                <a:ea typeface="Margarine"/>
                <a:cs typeface="Margarine"/>
                <a:sym typeface="Margarine"/>
              </a:defRPr>
            </a:lvl6pPr>
            <a:lvl7pPr lvl="6" algn="ctr" rtl="0">
              <a:spcBef>
                <a:spcPts val="0"/>
              </a:spcBef>
              <a:spcAft>
                <a:spcPts val="0"/>
              </a:spcAft>
              <a:buSzPts val="3000"/>
              <a:buFont typeface="Margarine"/>
              <a:buNone/>
              <a:defRPr sz="3000">
                <a:latin typeface="Margarine"/>
                <a:ea typeface="Margarine"/>
                <a:cs typeface="Margarine"/>
                <a:sym typeface="Margarine"/>
              </a:defRPr>
            </a:lvl7pPr>
            <a:lvl8pPr lvl="7" algn="ctr" rtl="0">
              <a:spcBef>
                <a:spcPts val="0"/>
              </a:spcBef>
              <a:spcAft>
                <a:spcPts val="0"/>
              </a:spcAft>
              <a:buSzPts val="3000"/>
              <a:buFont typeface="Margarine"/>
              <a:buNone/>
              <a:defRPr sz="3000">
                <a:latin typeface="Margarine"/>
                <a:ea typeface="Margarine"/>
                <a:cs typeface="Margarine"/>
                <a:sym typeface="Margarine"/>
              </a:defRPr>
            </a:lvl8pPr>
            <a:lvl9pPr lvl="8" algn="ctr" rtl="0">
              <a:spcBef>
                <a:spcPts val="0"/>
              </a:spcBef>
              <a:spcAft>
                <a:spcPts val="0"/>
              </a:spcAft>
              <a:buSzPts val="3000"/>
              <a:buFont typeface="Margarine"/>
              <a:buNone/>
              <a:defRPr sz="3000">
                <a:latin typeface="Margarine"/>
                <a:ea typeface="Margarine"/>
                <a:cs typeface="Margarine"/>
                <a:sym typeface="Margarine"/>
              </a:defRPr>
            </a:lvl9pPr>
          </a:lstStyle>
          <a:p>
            <a:endParaRPr/>
          </a:p>
        </p:txBody>
      </p:sp>
      <p:sp>
        <p:nvSpPr>
          <p:cNvPr id="208" name="Google Shape;208;p20"/>
          <p:cNvSpPr txBox="1">
            <a:spLocks noGrp="1"/>
          </p:cNvSpPr>
          <p:nvPr>
            <p:ph type="subTitle" idx="1"/>
          </p:nvPr>
        </p:nvSpPr>
        <p:spPr>
          <a:xfrm>
            <a:off x="2549400" y="2031750"/>
            <a:ext cx="4045200" cy="10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9" name="Google Shape;209;p20"/>
          <p:cNvSpPr/>
          <p:nvPr/>
        </p:nvSpPr>
        <p:spPr>
          <a:xfrm>
            <a:off x="1092300" y="3526722"/>
            <a:ext cx="1111186" cy="1060540"/>
          </a:xfrm>
          <a:custGeom>
            <a:avLst/>
            <a:gdLst/>
            <a:ahLst/>
            <a:cxnLst/>
            <a:rect l="l" t="t" r="r" b="b"/>
            <a:pathLst>
              <a:path w="16214" h="15475" extrusionOk="0">
                <a:moveTo>
                  <a:pt x="8310" y="1"/>
                </a:moveTo>
                <a:cubicBezTo>
                  <a:pt x="7065" y="1"/>
                  <a:pt x="5789" y="264"/>
                  <a:pt x="4753" y="822"/>
                </a:cubicBezTo>
                <a:cubicBezTo>
                  <a:pt x="2934" y="1799"/>
                  <a:pt x="1296" y="3323"/>
                  <a:pt x="660" y="5301"/>
                </a:cubicBezTo>
                <a:cubicBezTo>
                  <a:pt x="0" y="7280"/>
                  <a:pt x="0" y="9349"/>
                  <a:pt x="910" y="11214"/>
                </a:cubicBezTo>
                <a:cubicBezTo>
                  <a:pt x="1774" y="12988"/>
                  <a:pt x="3457" y="14466"/>
                  <a:pt x="5390" y="15102"/>
                </a:cubicBezTo>
                <a:cubicBezTo>
                  <a:pt x="6142" y="15347"/>
                  <a:pt x="7006" y="15475"/>
                  <a:pt x="7886" y="15475"/>
                </a:cubicBezTo>
                <a:cubicBezTo>
                  <a:pt x="9134" y="15475"/>
                  <a:pt x="10411" y="15217"/>
                  <a:pt x="11438" y="14670"/>
                </a:cubicBezTo>
                <a:cubicBezTo>
                  <a:pt x="13280" y="13692"/>
                  <a:pt x="14918" y="12169"/>
                  <a:pt x="15554" y="10168"/>
                </a:cubicBezTo>
                <a:cubicBezTo>
                  <a:pt x="16191" y="8189"/>
                  <a:pt x="16214" y="6143"/>
                  <a:pt x="15304" y="4255"/>
                </a:cubicBezTo>
                <a:cubicBezTo>
                  <a:pt x="14440" y="2482"/>
                  <a:pt x="12735" y="1004"/>
                  <a:pt x="10824" y="390"/>
                </a:cubicBezTo>
                <a:cubicBezTo>
                  <a:pt x="10068" y="134"/>
                  <a:pt x="9197" y="1"/>
                  <a:pt x="8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0"/>
          <p:cNvSpPr/>
          <p:nvPr/>
        </p:nvSpPr>
        <p:spPr>
          <a:xfrm>
            <a:off x="2108079" y="3536249"/>
            <a:ext cx="1576" cy="1645"/>
          </a:xfrm>
          <a:custGeom>
            <a:avLst/>
            <a:gdLst/>
            <a:ahLst/>
            <a:cxnLst/>
            <a:rect l="l" t="t" r="r" b="b"/>
            <a:pathLst>
              <a:path w="23" h="24" extrusionOk="0">
                <a:moveTo>
                  <a:pt x="0" y="0"/>
                </a:moveTo>
                <a:cubicBezTo>
                  <a:pt x="0" y="0"/>
                  <a:pt x="0" y="23"/>
                  <a:pt x="0" y="23"/>
                </a:cubicBezTo>
                <a:cubicBezTo>
                  <a:pt x="23" y="23"/>
                  <a:pt x="0"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0"/>
          <p:cNvSpPr/>
          <p:nvPr/>
        </p:nvSpPr>
        <p:spPr>
          <a:xfrm>
            <a:off x="1624920" y="3518088"/>
            <a:ext cx="4318" cy="4180"/>
          </a:xfrm>
          <a:custGeom>
            <a:avLst/>
            <a:gdLst/>
            <a:ahLst/>
            <a:cxnLst/>
            <a:rect l="l" t="t" r="r" b="b"/>
            <a:pathLst>
              <a:path w="63" h="61" extrusionOk="0">
                <a:moveTo>
                  <a:pt x="56" y="1"/>
                </a:moveTo>
                <a:cubicBezTo>
                  <a:pt x="49" y="1"/>
                  <a:pt x="25" y="24"/>
                  <a:pt x="1" y="61"/>
                </a:cubicBezTo>
                <a:lnTo>
                  <a:pt x="24" y="61"/>
                </a:lnTo>
                <a:cubicBezTo>
                  <a:pt x="55" y="19"/>
                  <a:pt x="62" y="1"/>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0"/>
          <p:cNvSpPr/>
          <p:nvPr/>
        </p:nvSpPr>
        <p:spPr>
          <a:xfrm>
            <a:off x="1012801" y="3472375"/>
            <a:ext cx="1136132" cy="1192260"/>
          </a:xfrm>
          <a:custGeom>
            <a:avLst/>
            <a:gdLst/>
            <a:ahLst/>
            <a:cxnLst/>
            <a:rect l="l" t="t" r="r" b="b"/>
            <a:pathLst>
              <a:path w="16578" h="17397" extrusionOk="0">
                <a:moveTo>
                  <a:pt x="6641" y="296"/>
                </a:moveTo>
                <a:cubicBezTo>
                  <a:pt x="6640" y="300"/>
                  <a:pt x="6640" y="304"/>
                  <a:pt x="6640" y="308"/>
                </a:cubicBezTo>
                <a:lnTo>
                  <a:pt x="6640" y="308"/>
                </a:lnTo>
                <a:cubicBezTo>
                  <a:pt x="6640" y="304"/>
                  <a:pt x="6640" y="300"/>
                  <a:pt x="6641" y="296"/>
                </a:cubicBezTo>
                <a:close/>
                <a:moveTo>
                  <a:pt x="13190" y="637"/>
                </a:moveTo>
                <a:cubicBezTo>
                  <a:pt x="13193" y="642"/>
                  <a:pt x="13199" y="647"/>
                  <a:pt x="13207" y="652"/>
                </a:cubicBezTo>
                <a:lnTo>
                  <a:pt x="13207" y="652"/>
                </a:lnTo>
                <a:lnTo>
                  <a:pt x="13190" y="637"/>
                </a:lnTo>
                <a:close/>
                <a:moveTo>
                  <a:pt x="4671" y="1089"/>
                </a:moveTo>
                <a:lnTo>
                  <a:pt x="4671" y="1089"/>
                </a:lnTo>
                <a:cubicBezTo>
                  <a:pt x="4657" y="1096"/>
                  <a:pt x="4646" y="1105"/>
                  <a:pt x="4639" y="1114"/>
                </a:cubicBezTo>
                <a:cubicBezTo>
                  <a:pt x="4650" y="1106"/>
                  <a:pt x="4661" y="1097"/>
                  <a:pt x="4671" y="1089"/>
                </a:cubicBezTo>
                <a:close/>
                <a:moveTo>
                  <a:pt x="7860" y="1615"/>
                </a:moveTo>
                <a:cubicBezTo>
                  <a:pt x="7875" y="1615"/>
                  <a:pt x="7860" y="1654"/>
                  <a:pt x="7846" y="1683"/>
                </a:cubicBezTo>
                <a:lnTo>
                  <a:pt x="7800" y="1660"/>
                </a:lnTo>
                <a:cubicBezTo>
                  <a:pt x="7833" y="1627"/>
                  <a:pt x="7851" y="1615"/>
                  <a:pt x="7860" y="1615"/>
                </a:cubicBezTo>
                <a:close/>
                <a:moveTo>
                  <a:pt x="10750" y="1705"/>
                </a:moveTo>
                <a:lnTo>
                  <a:pt x="10750" y="1705"/>
                </a:lnTo>
                <a:cubicBezTo>
                  <a:pt x="10752" y="1712"/>
                  <a:pt x="10754" y="1720"/>
                  <a:pt x="10757" y="1728"/>
                </a:cubicBezTo>
                <a:cubicBezTo>
                  <a:pt x="10755" y="1720"/>
                  <a:pt x="10753" y="1712"/>
                  <a:pt x="10750" y="1705"/>
                </a:cubicBezTo>
                <a:close/>
                <a:moveTo>
                  <a:pt x="524" y="8096"/>
                </a:moveTo>
                <a:cubicBezTo>
                  <a:pt x="518" y="8116"/>
                  <a:pt x="519" y="8133"/>
                  <a:pt x="524" y="8147"/>
                </a:cubicBezTo>
                <a:lnTo>
                  <a:pt x="524" y="8147"/>
                </a:lnTo>
                <a:cubicBezTo>
                  <a:pt x="524" y="8130"/>
                  <a:pt x="524" y="8113"/>
                  <a:pt x="524" y="8096"/>
                </a:cubicBezTo>
                <a:close/>
                <a:moveTo>
                  <a:pt x="519" y="9513"/>
                </a:moveTo>
                <a:lnTo>
                  <a:pt x="519" y="9513"/>
                </a:lnTo>
                <a:cubicBezTo>
                  <a:pt x="529" y="9527"/>
                  <a:pt x="539" y="9539"/>
                  <a:pt x="546" y="9551"/>
                </a:cubicBezTo>
                <a:cubicBezTo>
                  <a:pt x="538" y="9536"/>
                  <a:pt x="529" y="9523"/>
                  <a:pt x="519" y="9513"/>
                </a:cubicBezTo>
                <a:close/>
                <a:moveTo>
                  <a:pt x="14122" y="13303"/>
                </a:moveTo>
                <a:lnTo>
                  <a:pt x="14122" y="13326"/>
                </a:lnTo>
                <a:cubicBezTo>
                  <a:pt x="14066" y="13335"/>
                  <a:pt x="14044" y="13341"/>
                  <a:pt x="14043" y="13341"/>
                </a:cubicBezTo>
                <a:cubicBezTo>
                  <a:pt x="14042" y="13341"/>
                  <a:pt x="14082" y="13330"/>
                  <a:pt x="14122" y="13303"/>
                </a:cubicBezTo>
                <a:close/>
                <a:moveTo>
                  <a:pt x="2798" y="13735"/>
                </a:moveTo>
                <a:cubicBezTo>
                  <a:pt x="2843" y="13781"/>
                  <a:pt x="2866" y="13826"/>
                  <a:pt x="2888" y="13917"/>
                </a:cubicBezTo>
                <a:cubicBezTo>
                  <a:pt x="2820" y="13917"/>
                  <a:pt x="2798" y="13849"/>
                  <a:pt x="2798" y="13735"/>
                </a:cubicBezTo>
                <a:close/>
                <a:moveTo>
                  <a:pt x="7204" y="15577"/>
                </a:moveTo>
                <a:cubicBezTo>
                  <a:pt x="7190" y="15596"/>
                  <a:pt x="7177" y="15616"/>
                  <a:pt x="7166" y="15640"/>
                </a:cubicBezTo>
                <a:lnTo>
                  <a:pt x="7166" y="15640"/>
                </a:lnTo>
                <a:cubicBezTo>
                  <a:pt x="7184" y="15600"/>
                  <a:pt x="7167" y="15579"/>
                  <a:pt x="7204" y="15577"/>
                </a:cubicBezTo>
                <a:close/>
                <a:moveTo>
                  <a:pt x="6855" y="16740"/>
                </a:moveTo>
                <a:cubicBezTo>
                  <a:pt x="6858" y="16747"/>
                  <a:pt x="6862" y="16754"/>
                  <a:pt x="6868" y="16759"/>
                </a:cubicBezTo>
                <a:cubicBezTo>
                  <a:pt x="6864" y="16753"/>
                  <a:pt x="6859" y="16746"/>
                  <a:pt x="6855" y="16740"/>
                </a:cubicBezTo>
                <a:close/>
                <a:moveTo>
                  <a:pt x="6984" y="16781"/>
                </a:moveTo>
                <a:cubicBezTo>
                  <a:pt x="6983" y="16781"/>
                  <a:pt x="6982" y="16782"/>
                  <a:pt x="6982" y="16782"/>
                </a:cubicBezTo>
                <a:cubicBezTo>
                  <a:pt x="6982" y="16782"/>
                  <a:pt x="6983" y="16781"/>
                  <a:pt x="6984" y="16781"/>
                </a:cubicBezTo>
                <a:close/>
                <a:moveTo>
                  <a:pt x="10211" y="0"/>
                </a:moveTo>
                <a:cubicBezTo>
                  <a:pt x="9710" y="137"/>
                  <a:pt x="9938" y="114"/>
                  <a:pt x="9620" y="432"/>
                </a:cubicBezTo>
                <a:lnTo>
                  <a:pt x="9551" y="273"/>
                </a:lnTo>
                <a:cubicBezTo>
                  <a:pt x="9438" y="409"/>
                  <a:pt x="9438" y="478"/>
                  <a:pt x="9187" y="523"/>
                </a:cubicBezTo>
                <a:cubicBezTo>
                  <a:pt x="9392" y="387"/>
                  <a:pt x="9028" y="318"/>
                  <a:pt x="9256" y="137"/>
                </a:cubicBezTo>
                <a:cubicBezTo>
                  <a:pt x="9152" y="85"/>
                  <a:pt x="9062" y="66"/>
                  <a:pt x="8981" y="66"/>
                </a:cubicBezTo>
                <a:cubicBezTo>
                  <a:pt x="8848" y="66"/>
                  <a:pt x="8741" y="117"/>
                  <a:pt x="8642" y="159"/>
                </a:cubicBezTo>
                <a:cubicBezTo>
                  <a:pt x="8576" y="192"/>
                  <a:pt x="8516" y="225"/>
                  <a:pt x="8453" y="225"/>
                </a:cubicBezTo>
                <a:cubicBezTo>
                  <a:pt x="8386" y="225"/>
                  <a:pt x="8315" y="187"/>
                  <a:pt x="8232" y="68"/>
                </a:cubicBezTo>
                <a:lnTo>
                  <a:pt x="8232" y="68"/>
                </a:lnTo>
                <a:cubicBezTo>
                  <a:pt x="8138" y="292"/>
                  <a:pt x="8269" y="333"/>
                  <a:pt x="8399" y="333"/>
                </a:cubicBezTo>
                <a:cubicBezTo>
                  <a:pt x="8474" y="333"/>
                  <a:pt x="8548" y="319"/>
                  <a:pt x="8578" y="319"/>
                </a:cubicBezTo>
                <a:cubicBezTo>
                  <a:pt x="8597" y="319"/>
                  <a:pt x="8599" y="324"/>
                  <a:pt x="8573" y="341"/>
                </a:cubicBezTo>
                <a:cubicBezTo>
                  <a:pt x="8710" y="455"/>
                  <a:pt x="8414" y="637"/>
                  <a:pt x="8255" y="637"/>
                </a:cubicBezTo>
                <a:cubicBezTo>
                  <a:pt x="8131" y="637"/>
                  <a:pt x="7951" y="261"/>
                  <a:pt x="7611" y="261"/>
                </a:cubicBezTo>
                <a:cubicBezTo>
                  <a:pt x="7577" y="261"/>
                  <a:pt x="7542" y="265"/>
                  <a:pt x="7505" y="273"/>
                </a:cubicBezTo>
                <a:cubicBezTo>
                  <a:pt x="7550" y="250"/>
                  <a:pt x="7550" y="228"/>
                  <a:pt x="7573" y="228"/>
                </a:cubicBezTo>
                <a:cubicBezTo>
                  <a:pt x="7553" y="219"/>
                  <a:pt x="7535" y="216"/>
                  <a:pt x="7516" y="216"/>
                </a:cubicBezTo>
                <a:cubicBezTo>
                  <a:pt x="7408" y="216"/>
                  <a:pt x="7313" y="339"/>
                  <a:pt x="7172" y="339"/>
                </a:cubicBezTo>
                <a:cubicBezTo>
                  <a:pt x="7141" y="339"/>
                  <a:pt x="7108" y="333"/>
                  <a:pt x="7073" y="318"/>
                </a:cubicBezTo>
                <a:cubicBezTo>
                  <a:pt x="7027" y="569"/>
                  <a:pt x="6822" y="364"/>
                  <a:pt x="6891" y="660"/>
                </a:cubicBezTo>
                <a:lnTo>
                  <a:pt x="7232" y="500"/>
                </a:lnTo>
                <a:lnTo>
                  <a:pt x="7232" y="500"/>
                </a:lnTo>
                <a:cubicBezTo>
                  <a:pt x="7060" y="629"/>
                  <a:pt x="6969" y="982"/>
                  <a:pt x="6634" y="982"/>
                </a:cubicBezTo>
                <a:cubicBezTo>
                  <a:pt x="6614" y="982"/>
                  <a:pt x="6594" y="980"/>
                  <a:pt x="6572" y="978"/>
                </a:cubicBezTo>
                <a:cubicBezTo>
                  <a:pt x="6595" y="910"/>
                  <a:pt x="6663" y="796"/>
                  <a:pt x="6709" y="728"/>
                </a:cubicBezTo>
                <a:cubicBezTo>
                  <a:pt x="6694" y="722"/>
                  <a:pt x="6681" y="720"/>
                  <a:pt x="6668" y="720"/>
                </a:cubicBezTo>
                <a:cubicBezTo>
                  <a:pt x="6595" y="720"/>
                  <a:pt x="6548" y="804"/>
                  <a:pt x="6461" y="804"/>
                </a:cubicBezTo>
                <a:cubicBezTo>
                  <a:pt x="6446" y="804"/>
                  <a:pt x="6431" y="802"/>
                  <a:pt x="6413" y="796"/>
                </a:cubicBezTo>
                <a:cubicBezTo>
                  <a:pt x="6322" y="500"/>
                  <a:pt x="6822" y="569"/>
                  <a:pt x="6982" y="296"/>
                </a:cubicBezTo>
                <a:cubicBezTo>
                  <a:pt x="6968" y="287"/>
                  <a:pt x="6954" y="283"/>
                  <a:pt x="6939" y="283"/>
                </a:cubicBezTo>
                <a:cubicBezTo>
                  <a:pt x="6847" y="283"/>
                  <a:pt x="6734" y="429"/>
                  <a:pt x="6676" y="429"/>
                </a:cubicBezTo>
                <a:cubicBezTo>
                  <a:pt x="6650" y="429"/>
                  <a:pt x="6635" y="398"/>
                  <a:pt x="6640" y="308"/>
                </a:cubicBezTo>
                <a:lnTo>
                  <a:pt x="6640" y="308"/>
                </a:lnTo>
                <a:cubicBezTo>
                  <a:pt x="6610" y="744"/>
                  <a:pt x="6207" y="391"/>
                  <a:pt x="6049" y="796"/>
                </a:cubicBezTo>
                <a:lnTo>
                  <a:pt x="6004" y="637"/>
                </a:lnTo>
                <a:cubicBezTo>
                  <a:pt x="5958" y="660"/>
                  <a:pt x="5913" y="796"/>
                  <a:pt x="5845" y="819"/>
                </a:cubicBezTo>
                <a:lnTo>
                  <a:pt x="5890" y="546"/>
                </a:lnTo>
                <a:lnTo>
                  <a:pt x="5890" y="546"/>
                </a:lnTo>
                <a:cubicBezTo>
                  <a:pt x="5754" y="819"/>
                  <a:pt x="5367" y="591"/>
                  <a:pt x="5231" y="796"/>
                </a:cubicBezTo>
                <a:cubicBezTo>
                  <a:pt x="5327" y="742"/>
                  <a:pt x="5389" y="722"/>
                  <a:pt x="5429" y="722"/>
                </a:cubicBezTo>
                <a:cubicBezTo>
                  <a:pt x="5559" y="722"/>
                  <a:pt x="5472" y="938"/>
                  <a:pt x="5663" y="955"/>
                </a:cubicBezTo>
                <a:cubicBezTo>
                  <a:pt x="5558" y="1091"/>
                  <a:pt x="5472" y="1134"/>
                  <a:pt x="5392" y="1134"/>
                </a:cubicBezTo>
                <a:cubicBezTo>
                  <a:pt x="5245" y="1134"/>
                  <a:pt x="5118" y="987"/>
                  <a:pt x="4937" y="987"/>
                </a:cubicBezTo>
                <a:cubicBezTo>
                  <a:pt x="4861" y="987"/>
                  <a:pt x="4774" y="1013"/>
                  <a:pt x="4671" y="1089"/>
                </a:cubicBezTo>
                <a:lnTo>
                  <a:pt x="4671" y="1089"/>
                </a:lnTo>
                <a:cubicBezTo>
                  <a:pt x="4698" y="1077"/>
                  <a:pt x="4736" y="1070"/>
                  <a:pt x="4773" y="1070"/>
                </a:cubicBezTo>
                <a:cubicBezTo>
                  <a:pt x="4852" y="1070"/>
                  <a:pt x="4930" y="1103"/>
                  <a:pt x="4890" y="1183"/>
                </a:cubicBezTo>
                <a:cubicBezTo>
                  <a:pt x="4809" y="1199"/>
                  <a:pt x="4695" y="1215"/>
                  <a:pt x="4594" y="1215"/>
                </a:cubicBezTo>
                <a:cubicBezTo>
                  <a:pt x="4553" y="1215"/>
                  <a:pt x="4514" y="1212"/>
                  <a:pt x="4480" y="1205"/>
                </a:cubicBezTo>
                <a:lnTo>
                  <a:pt x="4480" y="1205"/>
                </a:lnTo>
                <a:cubicBezTo>
                  <a:pt x="4139" y="1478"/>
                  <a:pt x="4639" y="1319"/>
                  <a:pt x="4548" y="1501"/>
                </a:cubicBezTo>
                <a:cubicBezTo>
                  <a:pt x="4516" y="1489"/>
                  <a:pt x="4490" y="1484"/>
                  <a:pt x="4470" y="1484"/>
                </a:cubicBezTo>
                <a:cubicBezTo>
                  <a:pt x="4329" y="1484"/>
                  <a:pt x="4420" y="1726"/>
                  <a:pt x="4321" y="1865"/>
                </a:cubicBezTo>
                <a:lnTo>
                  <a:pt x="4207" y="1706"/>
                </a:lnTo>
                <a:lnTo>
                  <a:pt x="4207" y="1706"/>
                </a:lnTo>
                <a:cubicBezTo>
                  <a:pt x="3753" y="1910"/>
                  <a:pt x="4344" y="2092"/>
                  <a:pt x="3912" y="2251"/>
                </a:cubicBezTo>
                <a:lnTo>
                  <a:pt x="3912" y="1933"/>
                </a:lnTo>
                <a:cubicBezTo>
                  <a:pt x="3866" y="2001"/>
                  <a:pt x="3821" y="2047"/>
                  <a:pt x="3775" y="2115"/>
                </a:cubicBezTo>
                <a:lnTo>
                  <a:pt x="3684" y="1933"/>
                </a:lnTo>
                <a:cubicBezTo>
                  <a:pt x="3571" y="2206"/>
                  <a:pt x="3502" y="2229"/>
                  <a:pt x="3275" y="2342"/>
                </a:cubicBezTo>
                <a:cubicBezTo>
                  <a:pt x="3412" y="2411"/>
                  <a:pt x="3480" y="2615"/>
                  <a:pt x="3321" y="2752"/>
                </a:cubicBezTo>
                <a:cubicBezTo>
                  <a:pt x="3311" y="2753"/>
                  <a:pt x="3302" y="2753"/>
                  <a:pt x="3293" y="2753"/>
                </a:cubicBezTo>
                <a:cubicBezTo>
                  <a:pt x="3205" y="2753"/>
                  <a:pt x="3206" y="2689"/>
                  <a:pt x="3180" y="2689"/>
                </a:cubicBezTo>
                <a:cubicBezTo>
                  <a:pt x="3164" y="2689"/>
                  <a:pt x="3137" y="2714"/>
                  <a:pt x="3070" y="2797"/>
                </a:cubicBezTo>
                <a:cubicBezTo>
                  <a:pt x="3028" y="2691"/>
                  <a:pt x="2985" y="2545"/>
                  <a:pt x="3166" y="2545"/>
                </a:cubicBezTo>
                <a:cubicBezTo>
                  <a:pt x="3178" y="2545"/>
                  <a:pt x="3192" y="2546"/>
                  <a:pt x="3207" y="2547"/>
                </a:cubicBezTo>
                <a:cubicBezTo>
                  <a:pt x="3161" y="2502"/>
                  <a:pt x="3161" y="2411"/>
                  <a:pt x="3139" y="2365"/>
                </a:cubicBezTo>
                <a:cubicBezTo>
                  <a:pt x="2934" y="2388"/>
                  <a:pt x="2820" y="2638"/>
                  <a:pt x="2752" y="2706"/>
                </a:cubicBezTo>
                <a:cubicBezTo>
                  <a:pt x="2798" y="2683"/>
                  <a:pt x="2843" y="2661"/>
                  <a:pt x="2866" y="2661"/>
                </a:cubicBezTo>
                <a:lnTo>
                  <a:pt x="2866" y="2661"/>
                </a:lnTo>
                <a:cubicBezTo>
                  <a:pt x="2820" y="2820"/>
                  <a:pt x="2775" y="2979"/>
                  <a:pt x="2752" y="3138"/>
                </a:cubicBezTo>
                <a:cubicBezTo>
                  <a:pt x="2740" y="3141"/>
                  <a:pt x="2729" y="3142"/>
                  <a:pt x="2719" y="3142"/>
                </a:cubicBezTo>
                <a:cubicBezTo>
                  <a:pt x="2638" y="3142"/>
                  <a:pt x="2638" y="3063"/>
                  <a:pt x="2638" y="3002"/>
                </a:cubicBezTo>
                <a:cubicBezTo>
                  <a:pt x="2593" y="3070"/>
                  <a:pt x="2616" y="3184"/>
                  <a:pt x="2547" y="3297"/>
                </a:cubicBezTo>
                <a:cubicBezTo>
                  <a:pt x="2456" y="3161"/>
                  <a:pt x="2320" y="3070"/>
                  <a:pt x="2411" y="2888"/>
                </a:cubicBezTo>
                <a:lnTo>
                  <a:pt x="2411" y="2888"/>
                </a:lnTo>
                <a:cubicBezTo>
                  <a:pt x="2343" y="3025"/>
                  <a:pt x="2297" y="3184"/>
                  <a:pt x="2252" y="3320"/>
                </a:cubicBezTo>
                <a:cubicBezTo>
                  <a:pt x="2244" y="3317"/>
                  <a:pt x="2233" y="3316"/>
                  <a:pt x="2222" y="3316"/>
                </a:cubicBezTo>
                <a:cubicBezTo>
                  <a:pt x="2168" y="3316"/>
                  <a:pt x="2082" y="3339"/>
                  <a:pt x="2023" y="3339"/>
                </a:cubicBezTo>
                <a:cubicBezTo>
                  <a:pt x="1984" y="3339"/>
                  <a:pt x="1956" y="3329"/>
                  <a:pt x="1956" y="3297"/>
                </a:cubicBezTo>
                <a:cubicBezTo>
                  <a:pt x="1729" y="3457"/>
                  <a:pt x="1820" y="3957"/>
                  <a:pt x="1570" y="4162"/>
                </a:cubicBezTo>
                <a:cubicBezTo>
                  <a:pt x="1570" y="4207"/>
                  <a:pt x="1592" y="4252"/>
                  <a:pt x="1570" y="4321"/>
                </a:cubicBezTo>
                <a:cubicBezTo>
                  <a:pt x="1388" y="4548"/>
                  <a:pt x="1092" y="4730"/>
                  <a:pt x="1138" y="5139"/>
                </a:cubicBezTo>
                <a:lnTo>
                  <a:pt x="796" y="5230"/>
                </a:lnTo>
                <a:cubicBezTo>
                  <a:pt x="782" y="5323"/>
                  <a:pt x="817" y="5344"/>
                  <a:pt x="870" y="5344"/>
                </a:cubicBezTo>
                <a:cubicBezTo>
                  <a:pt x="914" y="5344"/>
                  <a:pt x="970" y="5330"/>
                  <a:pt x="1019" y="5330"/>
                </a:cubicBezTo>
                <a:cubicBezTo>
                  <a:pt x="1101" y="5330"/>
                  <a:pt x="1167" y="5368"/>
                  <a:pt x="1138" y="5571"/>
                </a:cubicBezTo>
                <a:cubicBezTo>
                  <a:pt x="1129" y="5705"/>
                  <a:pt x="1089" y="5741"/>
                  <a:pt x="1036" y="5741"/>
                </a:cubicBezTo>
                <a:cubicBezTo>
                  <a:pt x="974" y="5741"/>
                  <a:pt x="895" y="5690"/>
                  <a:pt x="830" y="5690"/>
                </a:cubicBezTo>
                <a:cubicBezTo>
                  <a:pt x="809" y="5690"/>
                  <a:pt x="790" y="5695"/>
                  <a:pt x="774" y="5708"/>
                </a:cubicBezTo>
                <a:cubicBezTo>
                  <a:pt x="842" y="5913"/>
                  <a:pt x="1024" y="6231"/>
                  <a:pt x="751" y="6458"/>
                </a:cubicBezTo>
                <a:cubicBezTo>
                  <a:pt x="728" y="6367"/>
                  <a:pt x="774" y="6299"/>
                  <a:pt x="796" y="6208"/>
                </a:cubicBezTo>
                <a:lnTo>
                  <a:pt x="796" y="6208"/>
                </a:lnTo>
                <a:lnTo>
                  <a:pt x="592" y="6390"/>
                </a:lnTo>
                <a:cubicBezTo>
                  <a:pt x="454" y="6132"/>
                  <a:pt x="512" y="5977"/>
                  <a:pt x="429" y="5977"/>
                </a:cubicBezTo>
                <a:cubicBezTo>
                  <a:pt x="403" y="5977"/>
                  <a:pt x="362" y="5993"/>
                  <a:pt x="296" y="6026"/>
                </a:cubicBezTo>
                <a:cubicBezTo>
                  <a:pt x="546" y="6117"/>
                  <a:pt x="501" y="6345"/>
                  <a:pt x="455" y="6549"/>
                </a:cubicBezTo>
                <a:cubicBezTo>
                  <a:pt x="410" y="6777"/>
                  <a:pt x="387" y="7004"/>
                  <a:pt x="637" y="7072"/>
                </a:cubicBezTo>
                <a:lnTo>
                  <a:pt x="501" y="7186"/>
                </a:lnTo>
                <a:cubicBezTo>
                  <a:pt x="524" y="7140"/>
                  <a:pt x="478" y="7140"/>
                  <a:pt x="501" y="7095"/>
                </a:cubicBezTo>
                <a:lnTo>
                  <a:pt x="501" y="7095"/>
                </a:lnTo>
                <a:cubicBezTo>
                  <a:pt x="205" y="7345"/>
                  <a:pt x="819" y="7368"/>
                  <a:pt x="705" y="7709"/>
                </a:cubicBezTo>
                <a:cubicBezTo>
                  <a:pt x="659" y="7803"/>
                  <a:pt x="612" y="7864"/>
                  <a:pt x="572" y="7864"/>
                </a:cubicBezTo>
                <a:cubicBezTo>
                  <a:pt x="554" y="7864"/>
                  <a:pt x="538" y="7851"/>
                  <a:pt x="524" y="7823"/>
                </a:cubicBezTo>
                <a:lnTo>
                  <a:pt x="524" y="7823"/>
                </a:lnTo>
                <a:lnTo>
                  <a:pt x="614" y="8118"/>
                </a:lnTo>
                <a:cubicBezTo>
                  <a:pt x="605" y="8158"/>
                  <a:pt x="581" y="8176"/>
                  <a:pt x="561" y="8176"/>
                </a:cubicBezTo>
                <a:cubicBezTo>
                  <a:pt x="545" y="8176"/>
                  <a:pt x="530" y="8166"/>
                  <a:pt x="524" y="8147"/>
                </a:cubicBezTo>
                <a:lnTo>
                  <a:pt x="524" y="8147"/>
                </a:lnTo>
                <a:cubicBezTo>
                  <a:pt x="524" y="8285"/>
                  <a:pt x="526" y="8408"/>
                  <a:pt x="546" y="8550"/>
                </a:cubicBezTo>
                <a:lnTo>
                  <a:pt x="524" y="8528"/>
                </a:lnTo>
                <a:lnTo>
                  <a:pt x="524" y="8528"/>
                </a:lnTo>
                <a:cubicBezTo>
                  <a:pt x="592" y="8596"/>
                  <a:pt x="728" y="8755"/>
                  <a:pt x="774" y="8800"/>
                </a:cubicBezTo>
                <a:cubicBezTo>
                  <a:pt x="755" y="8831"/>
                  <a:pt x="744" y="8842"/>
                  <a:pt x="735" y="8842"/>
                </a:cubicBezTo>
                <a:cubicBezTo>
                  <a:pt x="713" y="8842"/>
                  <a:pt x="710" y="8775"/>
                  <a:pt x="673" y="8775"/>
                </a:cubicBezTo>
                <a:cubicBezTo>
                  <a:pt x="669" y="8775"/>
                  <a:pt x="665" y="8776"/>
                  <a:pt x="660" y="8778"/>
                </a:cubicBezTo>
                <a:lnTo>
                  <a:pt x="796" y="9028"/>
                </a:lnTo>
                <a:cubicBezTo>
                  <a:pt x="771" y="9045"/>
                  <a:pt x="746" y="9052"/>
                  <a:pt x="722" y="9052"/>
                </a:cubicBezTo>
                <a:cubicBezTo>
                  <a:pt x="615" y="9052"/>
                  <a:pt x="528" y="8904"/>
                  <a:pt x="546" y="8755"/>
                </a:cubicBezTo>
                <a:lnTo>
                  <a:pt x="546" y="8755"/>
                </a:lnTo>
                <a:cubicBezTo>
                  <a:pt x="23" y="8982"/>
                  <a:pt x="660" y="8960"/>
                  <a:pt x="387" y="9460"/>
                </a:cubicBezTo>
                <a:lnTo>
                  <a:pt x="319" y="9233"/>
                </a:lnTo>
                <a:cubicBezTo>
                  <a:pt x="23" y="9392"/>
                  <a:pt x="137" y="9574"/>
                  <a:pt x="1" y="9869"/>
                </a:cubicBezTo>
                <a:cubicBezTo>
                  <a:pt x="55" y="9815"/>
                  <a:pt x="286" y="9481"/>
                  <a:pt x="445" y="9481"/>
                </a:cubicBezTo>
                <a:cubicBezTo>
                  <a:pt x="472" y="9481"/>
                  <a:pt x="497" y="9491"/>
                  <a:pt x="519" y="9513"/>
                </a:cubicBezTo>
                <a:lnTo>
                  <a:pt x="519" y="9513"/>
                </a:lnTo>
                <a:cubicBezTo>
                  <a:pt x="469" y="9446"/>
                  <a:pt x="406" y="9357"/>
                  <a:pt x="501" y="9301"/>
                </a:cubicBezTo>
                <a:lnTo>
                  <a:pt x="501" y="9301"/>
                </a:lnTo>
                <a:cubicBezTo>
                  <a:pt x="705" y="9369"/>
                  <a:pt x="614" y="9437"/>
                  <a:pt x="546" y="9551"/>
                </a:cubicBezTo>
                <a:cubicBezTo>
                  <a:pt x="524" y="9642"/>
                  <a:pt x="501" y="9733"/>
                  <a:pt x="637" y="9869"/>
                </a:cubicBezTo>
                <a:cubicBezTo>
                  <a:pt x="455" y="9892"/>
                  <a:pt x="501" y="10028"/>
                  <a:pt x="546" y="10188"/>
                </a:cubicBezTo>
                <a:lnTo>
                  <a:pt x="319" y="10233"/>
                </a:lnTo>
                <a:cubicBezTo>
                  <a:pt x="410" y="10415"/>
                  <a:pt x="524" y="10370"/>
                  <a:pt x="660" y="10460"/>
                </a:cubicBezTo>
                <a:cubicBezTo>
                  <a:pt x="683" y="10665"/>
                  <a:pt x="501" y="10756"/>
                  <a:pt x="364" y="10847"/>
                </a:cubicBezTo>
                <a:cubicBezTo>
                  <a:pt x="375" y="10925"/>
                  <a:pt x="392" y="10952"/>
                  <a:pt x="415" y="10952"/>
                </a:cubicBezTo>
                <a:cubicBezTo>
                  <a:pt x="467" y="10952"/>
                  <a:pt x="546" y="10809"/>
                  <a:pt x="630" y="10809"/>
                </a:cubicBezTo>
                <a:cubicBezTo>
                  <a:pt x="670" y="10809"/>
                  <a:pt x="711" y="10841"/>
                  <a:pt x="751" y="10938"/>
                </a:cubicBezTo>
                <a:cubicBezTo>
                  <a:pt x="728" y="11234"/>
                  <a:pt x="887" y="11393"/>
                  <a:pt x="1138" y="11666"/>
                </a:cubicBezTo>
                <a:cubicBezTo>
                  <a:pt x="1128" y="11748"/>
                  <a:pt x="1101" y="11768"/>
                  <a:pt x="1068" y="11768"/>
                </a:cubicBezTo>
                <a:cubicBezTo>
                  <a:pt x="1038" y="11768"/>
                  <a:pt x="1004" y="11752"/>
                  <a:pt x="976" y="11752"/>
                </a:cubicBezTo>
                <a:cubicBezTo>
                  <a:pt x="959" y="11752"/>
                  <a:pt x="943" y="11758"/>
                  <a:pt x="933" y="11779"/>
                </a:cubicBezTo>
                <a:lnTo>
                  <a:pt x="1183" y="11870"/>
                </a:lnTo>
                <a:cubicBezTo>
                  <a:pt x="1206" y="11916"/>
                  <a:pt x="1138" y="11916"/>
                  <a:pt x="1115" y="11916"/>
                </a:cubicBezTo>
                <a:cubicBezTo>
                  <a:pt x="1147" y="11948"/>
                  <a:pt x="1178" y="11956"/>
                  <a:pt x="1211" y="11956"/>
                </a:cubicBezTo>
                <a:cubicBezTo>
                  <a:pt x="1250" y="11956"/>
                  <a:pt x="1289" y="11944"/>
                  <a:pt x="1331" y="11944"/>
                </a:cubicBezTo>
                <a:cubicBezTo>
                  <a:pt x="1377" y="11944"/>
                  <a:pt x="1426" y="11960"/>
                  <a:pt x="1479" y="12030"/>
                </a:cubicBezTo>
                <a:cubicBezTo>
                  <a:pt x="1489" y="12028"/>
                  <a:pt x="1498" y="12027"/>
                  <a:pt x="1506" y="12027"/>
                </a:cubicBezTo>
                <a:cubicBezTo>
                  <a:pt x="1608" y="12027"/>
                  <a:pt x="1568" y="12155"/>
                  <a:pt x="1547" y="12302"/>
                </a:cubicBezTo>
                <a:cubicBezTo>
                  <a:pt x="1547" y="12484"/>
                  <a:pt x="1547" y="12689"/>
                  <a:pt x="1751" y="12734"/>
                </a:cubicBezTo>
                <a:cubicBezTo>
                  <a:pt x="1729" y="12825"/>
                  <a:pt x="1592" y="12780"/>
                  <a:pt x="1524" y="12848"/>
                </a:cubicBezTo>
                <a:cubicBezTo>
                  <a:pt x="1888" y="13076"/>
                  <a:pt x="1820" y="13053"/>
                  <a:pt x="2229" y="13167"/>
                </a:cubicBezTo>
                <a:cubicBezTo>
                  <a:pt x="2229" y="13280"/>
                  <a:pt x="2229" y="13371"/>
                  <a:pt x="2252" y="13485"/>
                </a:cubicBezTo>
                <a:cubicBezTo>
                  <a:pt x="2264" y="13338"/>
                  <a:pt x="2362" y="13297"/>
                  <a:pt x="2492" y="13297"/>
                </a:cubicBezTo>
                <a:cubicBezTo>
                  <a:pt x="2604" y="13297"/>
                  <a:pt x="2740" y="13327"/>
                  <a:pt x="2866" y="13348"/>
                </a:cubicBezTo>
                <a:cubicBezTo>
                  <a:pt x="2888" y="13235"/>
                  <a:pt x="2911" y="13144"/>
                  <a:pt x="2934" y="13098"/>
                </a:cubicBezTo>
                <a:cubicBezTo>
                  <a:pt x="3025" y="13144"/>
                  <a:pt x="3116" y="13212"/>
                  <a:pt x="3230" y="13258"/>
                </a:cubicBezTo>
                <a:cubicBezTo>
                  <a:pt x="3230" y="13326"/>
                  <a:pt x="3139" y="13348"/>
                  <a:pt x="3025" y="13371"/>
                </a:cubicBezTo>
                <a:lnTo>
                  <a:pt x="3116" y="13371"/>
                </a:lnTo>
                <a:cubicBezTo>
                  <a:pt x="3116" y="13530"/>
                  <a:pt x="2957" y="13576"/>
                  <a:pt x="2798" y="13576"/>
                </a:cubicBezTo>
                <a:cubicBezTo>
                  <a:pt x="2820" y="13530"/>
                  <a:pt x="2843" y="13462"/>
                  <a:pt x="2843" y="13394"/>
                </a:cubicBezTo>
                <a:lnTo>
                  <a:pt x="2843" y="13394"/>
                </a:lnTo>
                <a:cubicBezTo>
                  <a:pt x="2684" y="13439"/>
                  <a:pt x="2502" y="13462"/>
                  <a:pt x="2411" y="13576"/>
                </a:cubicBezTo>
                <a:cubicBezTo>
                  <a:pt x="2434" y="13576"/>
                  <a:pt x="2479" y="13599"/>
                  <a:pt x="2525" y="13621"/>
                </a:cubicBezTo>
                <a:cubicBezTo>
                  <a:pt x="2479" y="13621"/>
                  <a:pt x="2434" y="13644"/>
                  <a:pt x="2434" y="13667"/>
                </a:cubicBezTo>
                <a:cubicBezTo>
                  <a:pt x="2422" y="13678"/>
                  <a:pt x="2434" y="13678"/>
                  <a:pt x="2459" y="13678"/>
                </a:cubicBezTo>
                <a:cubicBezTo>
                  <a:pt x="2485" y="13678"/>
                  <a:pt x="2525" y="13678"/>
                  <a:pt x="2570" y="13690"/>
                </a:cubicBezTo>
                <a:lnTo>
                  <a:pt x="2411" y="13917"/>
                </a:lnTo>
                <a:lnTo>
                  <a:pt x="2502" y="13871"/>
                </a:lnTo>
                <a:cubicBezTo>
                  <a:pt x="2547" y="14008"/>
                  <a:pt x="2616" y="14167"/>
                  <a:pt x="2684" y="14326"/>
                </a:cubicBezTo>
                <a:cubicBezTo>
                  <a:pt x="3116" y="14394"/>
                  <a:pt x="3571" y="14304"/>
                  <a:pt x="4025" y="14508"/>
                </a:cubicBezTo>
                <a:cubicBezTo>
                  <a:pt x="3798" y="14599"/>
                  <a:pt x="3798" y="14758"/>
                  <a:pt x="3639" y="14918"/>
                </a:cubicBezTo>
                <a:cubicBezTo>
                  <a:pt x="3684" y="14645"/>
                  <a:pt x="3275" y="14736"/>
                  <a:pt x="3093" y="14508"/>
                </a:cubicBezTo>
                <a:lnTo>
                  <a:pt x="3093" y="14508"/>
                </a:lnTo>
                <a:cubicBezTo>
                  <a:pt x="3184" y="14622"/>
                  <a:pt x="3093" y="14690"/>
                  <a:pt x="3025" y="14690"/>
                </a:cubicBezTo>
                <a:cubicBezTo>
                  <a:pt x="3207" y="14758"/>
                  <a:pt x="3366" y="14804"/>
                  <a:pt x="3548" y="14849"/>
                </a:cubicBezTo>
                <a:cubicBezTo>
                  <a:pt x="3412" y="14986"/>
                  <a:pt x="3525" y="15031"/>
                  <a:pt x="3571" y="15168"/>
                </a:cubicBezTo>
                <a:cubicBezTo>
                  <a:pt x="3628" y="15060"/>
                  <a:pt x="3695" y="15022"/>
                  <a:pt x="3766" y="15022"/>
                </a:cubicBezTo>
                <a:cubicBezTo>
                  <a:pt x="3921" y="15022"/>
                  <a:pt x="4097" y="15198"/>
                  <a:pt x="4253" y="15213"/>
                </a:cubicBezTo>
                <a:cubicBezTo>
                  <a:pt x="4213" y="15279"/>
                  <a:pt x="4159" y="15330"/>
                  <a:pt x="4084" y="15330"/>
                </a:cubicBezTo>
                <a:cubicBezTo>
                  <a:pt x="4030" y="15330"/>
                  <a:pt x="3966" y="15303"/>
                  <a:pt x="3889" y="15236"/>
                </a:cubicBezTo>
                <a:lnTo>
                  <a:pt x="3889" y="15236"/>
                </a:lnTo>
                <a:cubicBezTo>
                  <a:pt x="3902" y="15347"/>
                  <a:pt x="3951" y="15381"/>
                  <a:pt x="4017" y="15381"/>
                </a:cubicBezTo>
                <a:cubicBezTo>
                  <a:pt x="4118" y="15381"/>
                  <a:pt x="4259" y="15300"/>
                  <a:pt x="4366" y="15300"/>
                </a:cubicBezTo>
                <a:cubicBezTo>
                  <a:pt x="4428" y="15300"/>
                  <a:pt x="4479" y="15328"/>
                  <a:pt x="4503" y="15418"/>
                </a:cubicBezTo>
                <a:cubicBezTo>
                  <a:pt x="4456" y="15402"/>
                  <a:pt x="4441" y="15376"/>
                  <a:pt x="4414" y="15376"/>
                </a:cubicBezTo>
                <a:cubicBezTo>
                  <a:pt x="4402" y="15376"/>
                  <a:pt x="4388" y="15381"/>
                  <a:pt x="4367" y="15395"/>
                </a:cubicBezTo>
                <a:cubicBezTo>
                  <a:pt x="4374" y="15394"/>
                  <a:pt x="4382" y="15394"/>
                  <a:pt x="4390" y="15394"/>
                </a:cubicBezTo>
                <a:cubicBezTo>
                  <a:pt x="4568" y="15394"/>
                  <a:pt x="4771" y="15624"/>
                  <a:pt x="4662" y="15668"/>
                </a:cubicBezTo>
                <a:lnTo>
                  <a:pt x="4594" y="15645"/>
                </a:lnTo>
                <a:lnTo>
                  <a:pt x="4594" y="15645"/>
                </a:lnTo>
                <a:cubicBezTo>
                  <a:pt x="4821" y="15824"/>
                  <a:pt x="5257" y="16037"/>
                  <a:pt x="5554" y="16037"/>
                </a:cubicBezTo>
                <a:cubicBezTo>
                  <a:pt x="5673" y="16037"/>
                  <a:pt x="5770" y="16003"/>
                  <a:pt x="5822" y="15918"/>
                </a:cubicBezTo>
                <a:lnTo>
                  <a:pt x="5822" y="15918"/>
                </a:lnTo>
                <a:cubicBezTo>
                  <a:pt x="5822" y="15964"/>
                  <a:pt x="5617" y="16259"/>
                  <a:pt x="5572" y="16327"/>
                </a:cubicBezTo>
                <a:cubicBezTo>
                  <a:pt x="5936" y="16077"/>
                  <a:pt x="6277" y="15827"/>
                  <a:pt x="6572" y="15554"/>
                </a:cubicBezTo>
                <a:lnTo>
                  <a:pt x="6572" y="15554"/>
                </a:lnTo>
                <a:cubicBezTo>
                  <a:pt x="6436" y="15782"/>
                  <a:pt x="6459" y="16487"/>
                  <a:pt x="6095" y="16532"/>
                </a:cubicBezTo>
                <a:cubicBezTo>
                  <a:pt x="6150" y="16588"/>
                  <a:pt x="6221" y="16658"/>
                  <a:pt x="6367" y="16658"/>
                </a:cubicBezTo>
                <a:cubicBezTo>
                  <a:pt x="6401" y="16658"/>
                  <a:pt x="6439" y="16654"/>
                  <a:pt x="6481" y="16646"/>
                </a:cubicBezTo>
                <a:cubicBezTo>
                  <a:pt x="6436" y="16600"/>
                  <a:pt x="6459" y="16214"/>
                  <a:pt x="6550" y="16214"/>
                </a:cubicBezTo>
                <a:cubicBezTo>
                  <a:pt x="6683" y="16570"/>
                  <a:pt x="6642" y="16424"/>
                  <a:pt x="6855" y="16740"/>
                </a:cubicBezTo>
                <a:lnTo>
                  <a:pt x="6855" y="16740"/>
                </a:lnTo>
                <a:cubicBezTo>
                  <a:pt x="6807" y="16630"/>
                  <a:pt x="6988" y="16324"/>
                  <a:pt x="7098" y="16324"/>
                </a:cubicBezTo>
                <a:cubicBezTo>
                  <a:pt x="7105" y="16324"/>
                  <a:pt x="7112" y="16325"/>
                  <a:pt x="7118" y="16327"/>
                </a:cubicBezTo>
                <a:cubicBezTo>
                  <a:pt x="7096" y="16372"/>
                  <a:pt x="7051" y="16730"/>
                  <a:pt x="6984" y="16781"/>
                </a:cubicBezTo>
                <a:lnTo>
                  <a:pt x="6984" y="16781"/>
                </a:lnTo>
                <a:cubicBezTo>
                  <a:pt x="7131" y="16675"/>
                  <a:pt x="7259" y="16570"/>
                  <a:pt x="7404" y="16465"/>
                </a:cubicBezTo>
                <a:lnTo>
                  <a:pt x="7404" y="16465"/>
                </a:lnTo>
                <a:cubicBezTo>
                  <a:pt x="7328" y="16550"/>
                  <a:pt x="7353" y="16797"/>
                  <a:pt x="7414" y="16919"/>
                </a:cubicBezTo>
                <a:cubicBezTo>
                  <a:pt x="7409" y="16898"/>
                  <a:pt x="7422" y="16890"/>
                  <a:pt x="7448" y="16890"/>
                </a:cubicBezTo>
                <a:cubicBezTo>
                  <a:pt x="7520" y="16890"/>
                  <a:pt x="7683" y="16950"/>
                  <a:pt x="7776" y="16950"/>
                </a:cubicBezTo>
                <a:cubicBezTo>
                  <a:pt x="7795" y="16950"/>
                  <a:pt x="7811" y="16947"/>
                  <a:pt x="7823" y="16941"/>
                </a:cubicBezTo>
                <a:lnTo>
                  <a:pt x="7687" y="16828"/>
                </a:lnTo>
                <a:lnTo>
                  <a:pt x="7687" y="16828"/>
                </a:lnTo>
                <a:cubicBezTo>
                  <a:pt x="7719" y="16837"/>
                  <a:pt x="7750" y="16841"/>
                  <a:pt x="7778" y="16841"/>
                </a:cubicBezTo>
                <a:cubicBezTo>
                  <a:pt x="8097" y="16841"/>
                  <a:pt x="8188" y="16325"/>
                  <a:pt x="8513" y="16325"/>
                </a:cubicBezTo>
                <a:cubicBezTo>
                  <a:pt x="8525" y="16325"/>
                  <a:pt x="8538" y="16326"/>
                  <a:pt x="8551" y="16327"/>
                </a:cubicBezTo>
                <a:cubicBezTo>
                  <a:pt x="8505" y="16418"/>
                  <a:pt x="8392" y="16873"/>
                  <a:pt x="8596" y="16941"/>
                </a:cubicBezTo>
                <a:cubicBezTo>
                  <a:pt x="8710" y="16714"/>
                  <a:pt x="9051" y="15895"/>
                  <a:pt x="9347" y="15713"/>
                </a:cubicBezTo>
                <a:lnTo>
                  <a:pt x="9415" y="15850"/>
                </a:lnTo>
                <a:cubicBezTo>
                  <a:pt x="9506" y="15782"/>
                  <a:pt x="9574" y="15736"/>
                  <a:pt x="9665" y="15691"/>
                </a:cubicBezTo>
                <a:lnTo>
                  <a:pt x="9665" y="15691"/>
                </a:lnTo>
                <a:cubicBezTo>
                  <a:pt x="9529" y="16032"/>
                  <a:pt x="9096" y="16737"/>
                  <a:pt x="8801" y="16987"/>
                </a:cubicBezTo>
                <a:cubicBezTo>
                  <a:pt x="8934" y="17082"/>
                  <a:pt x="8877" y="17129"/>
                  <a:pt x="8999" y="17129"/>
                </a:cubicBezTo>
                <a:cubicBezTo>
                  <a:pt x="9023" y="17129"/>
                  <a:pt x="9055" y="17127"/>
                  <a:pt x="9096" y="17123"/>
                </a:cubicBezTo>
                <a:lnTo>
                  <a:pt x="9096" y="17123"/>
                </a:lnTo>
                <a:cubicBezTo>
                  <a:pt x="9165" y="17260"/>
                  <a:pt x="8960" y="17305"/>
                  <a:pt x="8892" y="17305"/>
                </a:cubicBezTo>
                <a:cubicBezTo>
                  <a:pt x="9074" y="17351"/>
                  <a:pt x="9256" y="17373"/>
                  <a:pt x="9460" y="17396"/>
                </a:cubicBezTo>
                <a:cubicBezTo>
                  <a:pt x="9415" y="17146"/>
                  <a:pt x="9870" y="17101"/>
                  <a:pt x="9824" y="16896"/>
                </a:cubicBezTo>
                <a:lnTo>
                  <a:pt x="9824" y="16896"/>
                </a:lnTo>
                <a:cubicBezTo>
                  <a:pt x="9642" y="17010"/>
                  <a:pt x="9438" y="17101"/>
                  <a:pt x="9233" y="17192"/>
                </a:cubicBezTo>
                <a:cubicBezTo>
                  <a:pt x="9233" y="16941"/>
                  <a:pt x="9574" y="16464"/>
                  <a:pt x="9938" y="16464"/>
                </a:cubicBezTo>
                <a:cubicBezTo>
                  <a:pt x="10029" y="16555"/>
                  <a:pt x="9892" y="16919"/>
                  <a:pt x="9915" y="17010"/>
                </a:cubicBezTo>
                <a:cubicBezTo>
                  <a:pt x="9951" y="16938"/>
                  <a:pt x="10142" y="16852"/>
                  <a:pt x="10243" y="16852"/>
                </a:cubicBezTo>
                <a:cubicBezTo>
                  <a:pt x="10271" y="16852"/>
                  <a:pt x="10292" y="16859"/>
                  <a:pt x="10302" y="16873"/>
                </a:cubicBezTo>
                <a:lnTo>
                  <a:pt x="10165" y="17010"/>
                </a:lnTo>
                <a:cubicBezTo>
                  <a:pt x="10182" y="17015"/>
                  <a:pt x="10198" y="17017"/>
                  <a:pt x="10214" y="17017"/>
                </a:cubicBezTo>
                <a:cubicBezTo>
                  <a:pt x="10368" y="17017"/>
                  <a:pt x="10449" y="16783"/>
                  <a:pt x="10619" y="16783"/>
                </a:cubicBezTo>
                <a:cubicBezTo>
                  <a:pt x="10659" y="16783"/>
                  <a:pt x="10704" y="16796"/>
                  <a:pt x="10757" y="16828"/>
                </a:cubicBezTo>
                <a:cubicBezTo>
                  <a:pt x="10829" y="16828"/>
                  <a:pt x="10989" y="17002"/>
                  <a:pt x="11050" y="17002"/>
                </a:cubicBezTo>
                <a:cubicBezTo>
                  <a:pt x="11066" y="17002"/>
                  <a:pt x="11075" y="16991"/>
                  <a:pt x="11075" y="16964"/>
                </a:cubicBezTo>
                <a:cubicBezTo>
                  <a:pt x="10870" y="16714"/>
                  <a:pt x="10666" y="15827"/>
                  <a:pt x="10711" y="15600"/>
                </a:cubicBezTo>
                <a:lnTo>
                  <a:pt x="10711" y="15600"/>
                </a:lnTo>
                <a:cubicBezTo>
                  <a:pt x="10734" y="15600"/>
                  <a:pt x="11166" y="15782"/>
                  <a:pt x="11302" y="15873"/>
                </a:cubicBezTo>
                <a:cubicBezTo>
                  <a:pt x="11507" y="16055"/>
                  <a:pt x="11234" y="16464"/>
                  <a:pt x="11416" y="16623"/>
                </a:cubicBezTo>
                <a:cubicBezTo>
                  <a:pt x="11393" y="16555"/>
                  <a:pt x="11461" y="16441"/>
                  <a:pt x="11484" y="16418"/>
                </a:cubicBezTo>
                <a:cubicBezTo>
                  <a:pt x="11557" y="16437"/>
                  <a:pt x="11528" y="16557"/>
                  <a:pt x="11607" y="16557"/>
                </a:cubicBezTo>
                <a:cubicBezTo>
                  <a:pt x="11627" y="16557"/>
                  <a:pt x="11653" y="16550"/>
                  <a:pt x="11689" y="16532"/>
                </a:cubicBezTo>
                <a:cubicBezTo>
                  <a:pt x="11643" y="16282"/>
                  <a:pt x="12075" y="16418"/>
                  <a:pt x="11712" y="16305"/>
                </a:cubicBezTo>
                <a:cubicBezTo>
                  <a:pt x="11791" y="16236"/>
                  <a:pt x="11848" y="16231"/>
                  <a:pt x="11911" y="16231"/>
                </a:cubicBezTo>
                <a:cubicBezTo>
                  <a:pt x="11923" y="16231"/>
                  <a:pt x="11936" y="16231"/>
                  <a:pt x="11949" y="16231"/>
                </a:cubicBezTo>
                <a:cubicBezTo>
                  <a:pt x="12002" y="16231"/>
                  <a:pt x="12062" y="16227"/>
                  <a:pt x="12144" y="16191"/>
                </a:cubicBezTo>
                <a:cubicBezTo>
                  <a:pt x="12007" y="16055"/>
                  <a:pt x="12121" y="15600"/>
                  <a:pt x="12257" y="15441"/>
                </a:cubicBezTo>
                <a:cubicBezTo>
                  <a:pt x="12257" y="15509"/>
                  <a:pt x="12348" y="15577"/>
                  <a:pt x="12371" y="15600"/>
                </a:cubicBezTo>
                <a:cubicBezTo>
                  <a:pt x="12735" y="15463"/>
                  <a:pt x="12962" y="15441"/>
                  <a:pt x="13281" y="15259"/>
                </a:cubicBezTo>
                <a:cubicBezTo>
                  <a:pt x="13326" y="15304"/>
                  <a:pt x="13531" y="15281"/>
                  <a:pt x="13508" y="15418"/>
                </a:cubicBezTo>
                <a:cubicBezTo>
                  <a:pt x="13531" y="15350"/>
                  <a:pt x="13531" y="15236"/>
                  <a:pt x="13622" y="15168"/>
                </a:cubicBezTo>
                <a:lnTo>
                  <a:pt x="13622" y="15168"/>
                </a:lnTo>
                <a:cubicBezTo>
                  <a:pt x="13917" y="15236"/>
                  <a:pt x="13440" y="15350"/>
                  <a:pt x="13713" y="15463"/>
                </a:cubicBezTo>
                <a:cubicBezTo>
                  <a:pt x="13644" y="15350"/>
                  <a:pt x="13849" y="15145"/>
                  <a:pt x="13917" y="14963"/>
                </a:cubicBezTo>
                <a:cubicBezTo>
                  <a:pt x="13888" y="14934"/>
                  <a:pt x="13860" y="14922"/>
                  <a:pt x="13831" y="14922"/>
                </a:cubicBezTo>
                <a:cubicBezTo>
                  <a:pt x="13703" y="14922"/>
                  <a:pt x="13582" y="15174"/>
                  <a:pt x="13508" y="15304"/>
                </a:cubicBezTo>
                <a:cubicBezTo>
                  <a:pt x="13349" y="15031"/>
                  <a:pt x="13394" y="14622"/>
                  <a:pt x="13576" y="14281"/>
                </a:cubicBezTo>
                <a:cubicBezTo>
                  <a:pt x="13626" y="14219"/>
                  <a:pt x="13665" y="14198"/>
                  <a:pt x="13696" y="14198"/>
                </a:cubicBezTo>
                <a:cubicBezTo>
                  <a:pt x="13769" y="14198"/>
                  <a:pt x="13801" y="14313"/>
                  <a:pt x="13819" y="14313"/>
                </a:cubicBezTo>
                <a:cubicBezTo>
                  <a:pt x="13822" y="14313"/>
                  <a:pt x="13824" y="14310"/>
                  <a:pt x="13826" y="14304"/>
                </a:cubicBezTo>
                <a:cubicBezTo>
                  <a:pt x="14281" y="14031"/>
                  <a:pt x="13826" y="13599"/>
                  <a:pt x="14281" y="13508"/>
                </a:cubicBezTo>
                <a:cubicBezTo>
                  <a:pt x="14554" y="13530"/>
                  <a:pt x="14577" y="13781"/>
                  <a:pt x="14691" y="13871"/>
                </a:cubicBezTo>
                <a:cubicBezTo>
                  <a:pt x="14577" y="14099"/>
                  <a:pt x="14349" y="14008"/>
                  <a:pt x="14213" y="14122"/>
                </a:cubicBezTo>
                <a:lnTo>
                  <a:pt x="14440" y="14076"/>
                </a:lnTo>
                <a:lnTo>
                  <a:pt x="14440" y="14076"/>
                </a:lnTo>
                <a:cubicBezTo>
                  <a:pt x="14418" y="14167"/>
                  <a:pt x="14327" y="14304"/>
                  <a:pt x="14236" y="14326"/>
                </a:cubicBezTo>
                <a:cubicBezTo>
                  <a:pt x="14244" y="14328"/>
                  <a:pt x="14252" y="14329"/>
                  <a:pt x="14261" y="14329"/>
                </a:cubicBezTo>
                <a:cubicBezTo>
                  <a:pt x="14499" y="14329"/>
                  <a:pt x="14978" y="13750"/>
                  <a:pt x="15373" y="13530"/>
                </a:cubicBezTo>
                <a:cubicBezTo>
                  <a:pt x="15373" y="13439"/>
                  <a:pt x="15395" y="13280"/>
                  <a:pt x="15304" y="13280"/>
                </a:cubicBezTo>
                <a:lnTo>
                  <a:pt x="15236" y="13394"/>
                </a:lnTo>
                <a:cubicBezTo>
                  <a:pt x="15053" y="13374"/>
                  <a:pt x="15180" y="13134"/>
                  <a:pt x="15093" y="13134"/>
                </a:cubicBezTo>
                <a:cubicBezTo>
                  <a:pt x="15084" y="13134"/>
                  <a:pt x="15071" y="13137"/>
                  <a:pt x="15054" y="13144"/>
                </a:cubicBezTo>
                <a:cubicBezTo>
                  <a:pt x="15077" y="12939"/>
                  <a:pt x="15077" y="12666"/>
                  <a:pt x="15282" y="12553"/>
                </a:cubicBezTo>
                <a:lnTo>
                  <a:pt x="15460" y="12632"/>
                </a:lnTo>
                <a:lnTo>
                  <a:pt x="15460" y="12632"/>
                </a:lnTo>
                <a:cubicBezTo>
                  <a:pt x="15458" y="12632"/>
                  <a:pt x="15455" y="12631"/>
                  <a:pt x="15452" y="12631"/>
                </a:cubicBezTo>
                <a:cubicBezTo>
                  <a:pt x="15389" y="12631"/>
                  <a:pt x="15286" y="12706"/>
                  <a:pt x="15304" y="12780"/>
                </a:cubicBezTo>
                <a:cubicBezTo>
                  <a:pt x="15282" y="12644"/>
                  <a:pt x="15782" y="12666"/>
                  <a:pt x="15600" y="12393"/>
                </a:cubicBezTo>
                <a:lnTo>
                  <a:pt x="15600" y="12393"/>
                </a:lnTo>
                <a:cubicBezTo>
                  <a:pt x="15509" y="12416"/>
                  <a:pt x="15441" y="12439"/>
                  <a:pt x="15373" y="12439"/>
                </a:cubicBezTo>
                <a:cubicBezTo>
                  <a:pt x="15373" y="12234"/>
                  <a:pt x="15282" y="11939"/>
                  <a:pt x="15441" y="11802"/>
                </a:cubicBezTo>
                <a:cubicBezTo>
                  <a:pt x="15413" y="11800"/>
                  <a:pt x="15391" y="11798"/>
                  <a:pt x="15374" y="11798"/>
                </a:cubicBezTo>
                <a:cubicBezTo>
                  <a:pt x="15257" y="11798"/>
                  <a:pt x="15368" y="11851"/>
                  <a:pt x="15210" y="11851"/>
                </a:cubicBezTo>
                <a:cubicBezTo>
                  <a:pt x="15187" y="11851"/>
                  <a:pt x="15158" y="11850"/>
                  <a:pt x="15123" y="11848"/>
                </a:cubicBezTo>
                <a:lnTo>
                  <a:pt x="15123" y="11848"/>
                </a:lnTo>
                <a:cubicBezTo>
                  <a:pt x="15457" y="11910"/>
                  <a:pt x="14946" y="12203"/>
                  <a:pt x="15161" y="12268"/>
                </a:cubicBezTo>
                <a:lnTo>
                  <a:pt x="15161" y="12268"/>
                </a:lnTo>
                <a:cubicBezTo>
                  <a:pt x="15144" y="12266"/>
                  <a:pt x="15128" y="12266"/>
                  <a:pt x="15113" y="12266"/>
                </a:cubicBezTo>
                <a:cubicBezTo>
                  <a:pt x="14925" y="12266"/>
                  <a:pt x="14938" y="12395"/>
                  <a:pt x="14715" y="12395"/>
                </a:cubicBezTo>
                <a:cubicBezTo>
                  <a:pt x="14700" y="12395"/>
                  <a:pt x="14685" y="12395"/>
                  <a:pt x="14668" y="12393"/>
                </a:cubicBezTo>
                <a:lnTo>
                  <a:pt x="14668" y="12393"/>
                </a:lnTo>
                <a:cubicBezTo>
                  <a:pt x="14713" y="12439"/>
                  <a:pt x="14804" y="12439"/>
                  <a:pt x="14691" y="12530"/>
                </a:cubicBezTo>
                <a:cubicBezTo>
                  <a:pt x="14691" y="12553"/>
                  <a:pt x="14713" y="12598"/>
                  <a:pt x="14713" y="12598"/>
                </a:cubicBezTo>
                <a:cubicBezTo>
                  <a:pt x="14713" y="12621"/>
                  <a:pt x="14713" y="12621"/>
                  <a:pt x="14691" y="12621"/>
                </a:cubicBezTo>
                <a:lnTo>
                  <a:pt x="14713" y="12621"/>
                </a:lnTo>
                <a:cubicBezTo>
                  <a:pt x="14736" y="12609"/>
                  <a:pt x="14764" y="12604"/>
                  <a:pt x="14790" y="12604"/>
                </a:cubicBezTo>
                <a:cubicBezTo>
                  <a:pt x="14816" y="12604"/>
                  <a:pt x="14838" y="12609"/>
                  <a:pt x="14850" y="12621"/>
                </a:cubicBezTo>
                <a:cubicBezTo>
                  <a:pt x="14941" y="12803"/>
                  <a:pt x="14759" y="13007"/>
                  <a:pt x="14759" y="13144"/>
                </a:cubicBezTo>
                <a:cubicBezTo>
                  <a:pt x="14746" y="13150"/>
                  <a:pt x="14736" y="13153"/>
                  <a:pt x="14728" y="13153"/>
                </a:cubicBezTo>
                <a:cubicBezTo>
                  <a:pt x="14678" y="13153"/>
                  <a:pt x="14700" y="13050"/>
                  <a:pt x="14622" y="13030"/>
                </a:cubicBezTo>
                <a:cubicBezTo>
                  <a:pt x="14622" y="13098"/>
                  <a:pt x="14622" y="13167"/>
                  <a:pt x="14622" y="13212"/>
                </a:cubicBezTo>
                <a:cubicBezTo>
                  <a:pt x="14486" y="13121"/>
                  <a:pt x="14236" y="13212"/>
                  <a:pt x="14327" y="12985"/>
                </a:cubicBezTo>
                <a:lnTo>
                  <a:pt x="14327" y="12985"/>
                </a:lnTo>
                <a:lnTo>
                  <a:pt x="14167" y="13121"/>
                </a:lnTo>
                <a:cubicBezTo>
                  <a:pt x="14031" y="13144"/>
                  <a:pt x="13872" y="13212"/>
                  <a:pt x="13849" y="13348"/>
                </a:cubicBezTo>
                <a:cubicBezTo>
                  <a:pt x="13783" y="13362"/>
                  <a:pt x="13763" y="13458"/>
                  <a:pt x="13758" y="13507"/>
                </a:cubicBezTo>
                <a:lnTo>
                  <a:pt x="13758" y="13507"/>
                </a:lnTo>
                <a:cubicBezTo>
                  <a:pt x="13758" y="13501"/>
                  <a:pt x="13758" y="13493"/>
                  <a:pt x="13758" y="13485"/>
                </a:cubicBezTo>
                <a:lnTo>
                  <a:pt x="13758" y="13485"/>
                </a:lnTo>
                <a:cubicBezTo>
                  <a:pt x="13690" y="13599"/>
                  <a:pt x="13622" y="13690"/>
                  <a:pt x="13554" y="13781"/>
                </a:cubicBezTo>
                <a:lnTo>
                  <a:pt x="13531" y="13758"/>
                </a:lnTo>
                <a:cubicBezTo>
                  <a:pt x="13271" y="13931"/>
                  <a:pt x="13135" y="14352"/>
                  <a:pt x="12690" y="14352"/>
                </a:cubicBezTo>
                <a:cubicBezTo>
                  <a:pt x="12668" y="14352"/>
                  <a:pt x="12645" y="14351"/>
                  <a:pt x="12621" y="14349"/>
                </a:cubicBezTo>
                <a:cubicBezTo>
                  <a:pt x="12553" y="14440"/>
                  <a:pt x="12462" y="14554"/>
                  <a:pt x="12280" y="14599"/>
                </a:cubicBezTo>
                <a:lnTo>
                  <a:pt x="12189" y="14485"/>
                </a:lnTo>
                <a:cubicBezTo>
                  <a:pt x="12075" y="14599"/>
                  <a:pt x="11757" y="14531"/>
                  <a:pt x="11780" y="14690"/>
                </a:cubicBezTo>
                <a:cubicBezTo>
                  <a:pt x="11710" y="14615"/>
                  <a:pt x="11636" y="14587"/>
                  <a:pt x="11560" y="14587"/>
                </a:cubicBezTo>
                <a:cubicBezTo>
                  <a:pt x="11337" y="14587"/>
                  <a:pt x="11096" y="14827"/>
                  <a:pt x="10893" y="14827"/>
                </a:cubicBezTo>
                <a:lnTo>
                  <a:pt x="10938" y="15008"/>
                </a:lnTo>
                <a:cubicBezTo>
                  <a:pt x="10779" y="15031"/>
                  <a:pt x="10620" y="15145"/>
                  <a:pt x="10438" y="15236"/>
                </a:cubicBezTo>
                <a:lnTo>
                  <a:pt x="10484" y="15418"/>
                </a:lnTo>
                <a:cubicBezTo>
                  <a:pt x="10431" y="15464"/>
                  <a:pt x="10367" y="15479"/>
                  <a:pt x="10295" y="15479"/>
                </a:cubicBezTo>
                <a:cubicBezTo>
                  <a:pt x="10145" y="15479"/>
                  <a:pt x="9962" y="15411"/>
                  <a:pt x="9781" y="15411"/>
                </a:cubicBezTo>
                <a:cubicBezTo>
                  <a:pt x="9750" y="15411"/>
                  <a:pt x="9719" y="15413"/>
                  <a:pt x="9688" y="15418"/>
                </a:cubicBezTo>
                <a:cubicBezTo>
                  <a:pt x="9700" y="15380"/>
                  <a:pt x="9727" y="15363"/>
                  <a:pt x="9759" y="15363"/>
                </a:cubicBezTo>
                <a:cubicBezTo>
                  <a:pt x="9786" y="15363"/>
                  <a:pt x="9816" y="15375"/>
                  <a:pt x="9847" y="15395"/>
                </a:cubicBezTo>
                <a:cubicBezTo>
                  <a:pt x="9758" y="15316"/>
                  <a:pt x="9677" y="15288"/>
                  <a:pt x="9599" y="15288"/>
                </a:cubicBezTo>
                <a:cubicBezTo>
                  <a:pt x="9499" y="15288"/>
                  <a:pt x="9404" y="15334"/>
                  <a:pt x="9301" y="15372"/>
                </a:cubicBezTo>
                <a:cubicBezTo>
                  <a:pt x="9186" y="15430"/>
                  <a:pt x="9071" y="15487"/>
                  <a:pt x="8962" y="15487"/>
                </a:cubicBezTo>
                <a:cubicBezTo>
                  <a:pt x="8898" y="15487"/>
                  <a:pt x="8837" y="15468"/>
                  <a:pt x="8778" y="15418"/>
                </a:cubicBezTo>
                <a:cubicBezTo>
                  <a:pt x="8737" y="15449"/>
                  <a:pt x="8705" y="15461"/>
                  <a:pt x="8676" y="15461"/>
                </a:cubicBezTo>
                <a:cubicBezTo>
                  <a:pt x="8641" y="15461"/>
                  <a:pt x="8611" y="15443"/>
                  <a:pt x="8573" y="15418"/>
                </a:cubicBezTo>
                <a:cubicBezTo>
                  <a:pt x="8596" y="15418"/>
                  <a:pt x="8596" y="15395"/>
                  <a:pt x="8596" y="15395"/>
                </a:cubicBezTo>
                <a:lnTo>
                  <a:pt x="8573" y="15395"/>
                </a:lnTo>
                <a:cubicBezTo>
                  <a:pt x="8528" y="15372"/>
                  <a:pt x="8505" y="15327"/>
                  <a:pt x="8460" y="15304"/>
                </a:cubicBezTo>
                <a:lnTo>
                  <a:pt x="8460" y="15304"/>
                </a:lnTo>
                <a:cubicBezTo>
                  <a:pt x="8483" y="15350"/>
                  <a:pt x="8528" y="15372"/>
                  <a:pt x="8551" y="15395"/>
                </a:cubicBezTo>
                <a:cubicBezTo>
                  <a:pt x="8483" y="15395"/>
                  <a:pt x="8392" y="15418"/>
                  <a:pt x="8301" y="15441"/>
                </a:cubicBezTo>
                <a:lnTo>
                  <a:pt x="8278" y="15259"/>
                </a:lnTo>
                <a:lnTo>
                  <a:pt x="8255" y="15259"/>
                </a:lnTo>
                <a:cubicBezTo>
                  <a:pt x="8240" y="15247"/>
                  <a:pt x="8228" y="15242"/>
                  <a:pt x="8217" y="15242"/>
                </a:cubicBezTo>
                <a:cubicBezTo>
                  <a:pt x="8165" y="15242"/>
                  <a:pt x="8172" y="15372"/>
                  <a:pt x="8210" y="15486"/>
                </a:cubicBezTo>
                <a:cubicBezTo>
                  <a:pt x="8164" y="15509"/>
                  <a:pt x="8119" y="15531"/>
                  <a:pt x="8073" y="15577"/>
                </a:cubicBezTo>
                <a:cubicBezTo>
                  <a:pt x="8057" y="15475"/>
                  <a:pt x="8023" y="15451"/>
                  <a:pt x="7981" y="15451"/>
                </a:cubicBezTo>
                <a:cubicBezTo>
                  <a:pt x="7946" y="15451"/>
                  <a:pt x="7906" y="15468"/>
                  <a:pt x="7869" y="15468"/>
                </a:cubicBezTo>
                <a:cubicBezTo>
                  <a:pt x="7822" y="15468"/>
                  <a:pt x="7780" y="15442"/>
                  <a:pt x="7755" y="15327"/>
                </a:cubicBezTo>
                <a:cubicBezTo>
                  <a:pt x="7693" y="15451"/>
                  <a:pt x="7367" y="15368"/>
                  <a:pt x="7206" y="15575"/>
                </a:cubicBezTo>
                <a:lnTo>
                  <a:pt x="7206" y="15575"/>
                </a:lnTo>
                <a:cubicBezTo>
                  <a:pt x="7144" y="15544"/>
                  <a:pt x="7081" y="15503"/>
                  <a:pt x="7011" y="15503"/>
                </a:cubicBezTo>
                <a:cubicBezTo>
                  <a:pt x="6980" y="15503"/>
                  <a:pt x="6948" y="15511"/>
                  <a:pt x="6913" y="15531"/>
                </a:cubicBezTo>
                <a:lnTo>
                  <a:pt x="6936" y="15281"/>
                </a:lnTo>
                <a:lnTo>
                  <a:pt x="6936" y="15281"/>
                </a:lnTo>
                <a:cubicBezTo>
                  <a:pt x="6822" y="15372"/>
                  <a:pt x="6732" y="15441"/>
                  <a:pt x="6618" y="15509"/>
                </a:cubicBezTo>
                <a:cubicBezTo>
                  <a:pt x="6527" y="15327"/>
                  <a:pt x="6504" y="15236"/>
                  <a:pt x="6686" y="15122"/>
                </a:cubicBezTo>
                <a:lnTo>
                  <a:pt x="6686" y="15122"/>
                </a:lnTo>
                <a:cubicBezTo>
                  <a:pt x="6493" y="15190"/>
                  <a:pt x="6425" y="15190"/>
                  <a:pt x="6359" y="15190"/>
                </a:cubicBezTo>
                <a:cubicBezTo>
                  <a:pt x="6294" y="15190"/>
                  <a:pt x="6231" y="15190"/>
                  <a:pt x="6049" y="15259"/>
                </a:cubicBezTo>
                <a:lnTo>
                  <a:pt x="6118" y="15145"/>
                </a:lnTo>
                <a:cubicBezTo>
                  <a:pt x="6100" y="15136"/>
                  <a:pt x="6078" y="15133"/>
                  <a:pt x="6054" y="15133"/>
                </a:cubicBezTo>
                <a:cubicBezTo>
                  <a:pt x="6002" y="15133"/>
                  <a:pt x="5939" y="15147"/>
                  <a:pt x="5889" y="15147"/>
                </a:cubicBezTo>
                <a:cubicBezTo>
                  <a:pt x="5838" y="15147"/>
                  <a:pt x="5799" y="15133"/>
                  <a:pt x="5799" y="15077"/>
                </a:cubicBezTo>
                <a:cubicBezTo>
                  <a:pt x="5754" y="14895"/>
                  <a:pt x="5504" y="14758"/>
                  <a:pt x="5253" y="14576"/>
                </a:cubicBezTo>
                <a:cubicBezTo>
                  <a:pt x="4981" y="14417"/>
                  <a:pt x="4685" y="14190"/>
                  <a:pt x="4548" y="13894"/>
                </a:cubicBezTo>
                <a:cubicBezTo>
                  <a:pt x="4502" y="13988"/>
                  <a:pt x="4472" y="14022"/>
                  <a:pt x="4450" y="14022"/>
                </a:cubicBezTo>
                <a:cubicBezTo>
                  <a:pt x="4392" y="14022"/>
                  <a:pt x="4399" y="13772"/>
                  <a:pt x="4313" y="13772"/>
                </a:cubicBezTo>
                <a:cubicBezTo>
                  <a:pt x="4292" y="13772"/>
                  <a:pt x="4265" y="13788"/>
                  <a:pt x="4230" y="13826"/>
                </a:cubicBezTo>
                <a:cubicBezTo>
                  <a:pt x="4276" y="13735"/>
                  <a:pt x="4253" y="13621"/>
                  <a:pt x="4389" y="13621"/>
                </a:cubicBezTo>
                <a:cubicBezTo>
                  <a:pt x="4124" y="13519"/>
                  <a:pt x="4189" y="13270"/>
                  <a:pt x="3940" y="13270"/>
                </a:cubicBezTo>
                <a:cubicBezTo>
                  <a:pt x="3912" y="13270"/>
                  <a:pt x="3880" y="13273"/>
                  <a:pt x="3844" y="13280"/>
                </a:cubicBezTo>
                <a:cubicBezTo>
                  <a:pt x="3912" y="13167"/>
                  <a:pt x="4003" y="13212"/>
                  <a:pt x="4025" y="13144"/>
                </a:cubicBezTo>
                <a:cubicBezTo>
                  <a:pt x="4003" y="13144"/>
                  <a:pt x="3912" y="13144"/>
                  <a:pt x="3935" y="13076"/>
                </a:cubicBezTo>
                <a:cubicBezTo>
                  <a:pt x="3944" y="13046"/>
                  <a:pt x="3962" y="13038"/>
                  <a:pt x="3985" y="13038"/>
                </a:cubicBezTo>
                <a:cubicBezTo>
                  <a:pt x="4016" y="13038"/>
                  <a:pt x="4055" y="13053"/>
                  <a:pt x="4094" y="13053"/>
                </a:cubicBezTo>
                <a:cubicBezTo>
                  <a:pt x="4032" y="12991"/>
                  <a:pt x="3965" y="12967"/>
                  <a:pt x="3894" y="12967"/>
                </a:cubicBezTo>
                <a:cubicBezTo>
                  <a:pt x="3727" y="12967"/>
                  <a:pt x="3541" y="13101"/>
                  <a:pt x="3366" y="13212"/>
                </a:cubicBezTo>
                <a:cubicBezTo>
                  <a:pt x="3385" y="13038"/>
                  <a:pt x="3339" y="12979"/>
                  <a:pt x="3186" y="12979"/>
                </a:cubicBezTo>
                <a:cubicBezTo>
                  <a:pt x="3158" y="12979"/>
                  <a:pt x="3128" y="12981"/>
                  <a:pt x="3093" y="12985"/>
                </a:cubicBezTo>
                <a:cubicBezTo>
                  <a:pt x="3125" y="12921"/>
                  <a:pt x="3156" y="12836"/>
                  <a:pt x="3219" y="12836"/>
                </a:cubicBezTo>
                <a:cubicBezTo>
                  <a:pt x="3246" y="12836"/>
                  <a:pt x="3279" y="12852"/>
                  <a:pt x="3321" y="12894"/>
                </a:cubicBezTo>
                <a:cubicBezTo>
                  <a:pt x="3260" y="12813"/>
                  <a:pt x="3110" y="12394"/>
                  <a:pt x="2935" y="12394"/>
                </a:cubicBezTo>
                <a:cubicBezTo>
                  <a:pt x="2912" y="12394"/>
                  <a:pt x="2889" y="12401"/>
                  <a:pt x="2866" y="12416"/>
                </a:cubicBezTo>
                <a:cubicBezTo>
                  <a:pt x="2888" y="12348"/>
                  <a:pt x="2798" y="12280"/>
                  <a:pt x="2752" y="12257"/>
                </a:cubicBezTo>
                <a:cubicBezTo>
                  <a:pt x="2661" y="12052"/>
                  <a:pt x="2661" y="12030"/>
                  <a:pt x="2547" y="11825"/>
                </a:cubicBezTo>
                <a:lnTo>
                  <a:pt x="2525" y="11893"/>
                </a:lnTo>
                <a:cubicBezTo>
                  <a:pt x="2493" y="11898"/>
                  <a:pt x="2467" y="11900"/>
                  <a:pt x="2445" y="11900"/>
                </a:cubicBezTo>
                <a:cubicBezTo>
                  <a:pt x="2260" y="11900"/>
                  <a:pt x="2376" y="11740"/>
                  <a:pt x="2275" y="11597"/>
                </a:cubicBezTo>
                <a:lnTo>
                  <a:pt x="2297" y="11575"/>
                </a:lnTo>
                <a:cubicBezTo>
                  <a:pt x="2343" y="11097"/>
                  <a:pt x="2138" y="11438"/>
                  <a:pt x="2229" y="10961"/>
                </a:cubicBezTo>
                <a:lnTo>
                  <a:pt x="2229" y="10961"/>
                </a:lnTo>
                <a:lnTo>
                  <a:pt x="2047" y="11029"/>
                </a:lnTo>
                <a:cubicBezTo>
                  <a:pt x="2017" y="11036"/>
                  <a:pt x="1992" y="11040"/>
                  <a:pt x="1971" y="11040"/>
                </a:cubicBezTo>
                <a:cubicBezTo>
                  <a:pt x="1735" y="11040"/>
                  <a:pt x="2145" y="10583"/>
                  <a:pt x="1956" y="10415"/>
                </a:cubicBezTo>
                <a:lnTo>
                  <a:pt x="1956" y="10415"/>
                </a:lnTo>
                <a:lnTo>
                  <a:pt x="1888" y="10529"/>
                </a:lnTo>
                <a:cubicBezTo>
                  <a:pt x="1729" y="10415"/>
                  <a:pt x="2320" y="10028"/>
                  <a:pt x="2343" y="9915"/>
                </a:cubicBezTo>
                <a:cubicBezTo>
                  <a:pt x="2353" y="9904"/>
                  <a:pt x="2363" y="9900"/>
                  <a:pt x="2371" y="9900"/>
                </a:cubicBezTo>
                <a:cubicBezTo>
                  <a:pt x="2399" y="9900"/>
                  <a:pt x="2416" y="9948"/>
                  <a:pt x="2434" y="9983"/>
                </a:cubicBezTo>
                <a:cubicBezTo>
                  <a:pt x="2505" y="9841"/>
                  <a:pt x="2486" y="9810"/>
                  <a:pt x="2430" y="9810"/>
                </a:cubicBezTo>
                <a:cubicBezTo>
                  <a:pt x="2388" y="9810"/>
                  <a:pt x="2323" y="9828"/>
                  <a:pt x="2262" y="9828"/>
                </a:cubicBezTo>
                <a:cubicBezTo>
                  <a:pt x="2201" y="9828"/>
                  <a:pt x="2143" y="9809"/>
                  <a:pt x="2115" y="9733"/>
                </a:cubicBezTo>
                <a:cubicBezTo>
                  <a:pt x="2229" y="9665"/>
                  <a:pt x="2434" y="9756"/>
                  <a:pt x="2434" y="9574"/>
                </a:cubicBezTo>
                <a:cubicBezTo>
                  <a:pt x="2547" y="9505"/>
                  <a:pt x="1979" y="9119"/>
                  <a:pt x="2229" y="8869"/>
                </a:cubicBezTo>
                <a:lnTo>
                  <a:pt x="2229" y="8869"/>
                </a:lnTo>
                <a:cubicBezTo>
                  <a:pt x="2178" y="8907"/>
                  <a:pt x="2127" y="8938"/>
                  <a:pt x="2076" y="8938"/>
                </a:cubicBezTo>
                <a:cubicBezTo>
                  <a:pt x="2036" y="8938"/>
                  <a:pt x="1996" y="8919"/>
                  <a:pt x="1956" y="8869"/>
                </a:cubicBezTo>
                <a:cubicBezTo>
                  <a:pt x="1933" y="8664"/>
                  <a:pt x="2343" y="8391"/>
                  <a:pt x="2047" y="8187"/>
                </a:cubicBezTo>
                <a:cubicBezTo>
                  <a:pt x="2093" y="8164"/>
                  <a:pt x="2115" y="8164"/>
                  <a:pt x="2138" y="8164"/>
                </a:cubicBezTo>
                <a:cubicBezTo>
                  <a:pt x="2070" y="8027"/>
                  <a:pt x="2047" y="7686"/>
                  <a:pt x="1911" y="7573"/>
                </a:cubicBezTo>
                <a:cubicBezTo>
                  <a:pt x="2229" y="7573"/>
                  <a:pt x="2184" y="7345"/>
                  <a:pt x="2161" y="7118"/>
                </a:cubicBezTo>
                <a:cubicBezTo>
                  <a:pt x="2121" y="6921"/>
                  <a:pt x="2099" y="6741"/>
                  <a:pt x="2272" y="6741"/>
                </a:cubicBezTo>
                <a:cubicBezTo>
                  <a:pt x="2298" y="6741"/>
                  <a:pt x="2329" y="6745"/>
                  <a:pt x="2365" y="6754"/>
                </a:cubicBezTo>
                <a:cubicBezTo>
                  <a:pt x="2388" y="6617"/>
                  <a:pt x="2434" y="6458"/>
                  <a:pt x="2456" y="6322"/>
                </a:cubicBezTo>
                <a:lnTo>
                  <a:pt x="2502" y="6345"/>
                </a:lnTo>
                <a:cubicBezTo>
                  <a:pt x="2638" y="6117"/>
                  <a:pt x="2525" y="5981"/>
                  <a:pt x="2434" y="5822"/>
                </a:cubicBezTo>
                <a:cubicBezTo>
                  <a:pt x="2447" y="5817"/>
                  <a:pt x="2459" y="5815"/>
                  <a:pt x="2470" y="5815"/>
                </a:cubicBezTo>
                <a:cubicBezTo>
                  <a:pt x="2518" y="5815"/>
                  <a:pt x="2552" y="5849"/>
                  <a:pt x="2570" y="5867"/>
                </a:cubicBezTo>
                <a:cubicBezTo>
                  <a:pt x="2684" y="5708"/>
                  <a:pt x="2752" y="5617"/>
                  <a:pt x="2775" y="5526"/>
                </a:cubicBezTo>
                <a:cubicBezTo>
                  <a:pt x="2798" y="5412"/>
                  <a:pt x="2775" y="5299"/>
                  <a:pt x="2752" y="5071"/>
                </a:cubicBezTo>
                <a:lnTo>
                  <a:pt x="2752" y="5071"/>
                </a:lnTo>
                <a:lnTo>
                  <a:pt x="2911" y="5139"/>
                </a:lnTo>
                <a:cubicBezTo>
                  <a:pt x="2866" y="4980"/>
                  <a:pt x="3480" y="4821"/>
                  <a:pt x="3548" y="4389"/>
                </a:cubicBezTo>
                <a:cubicBezTo>
                  <a:pt x="3571" y="4389"/>
                  <a:pt x="3593" y="4434"/>
                  <a:pt x="3593" y="4457"/>
                </a:cubicBezTo>
                <a:cubicBezTo>
                  <a:pt x="3639" y="4230"/>
                  <a:pt x="3912" y="4116"/>
                  <a:pt x="4116" y="4002"/>
                </a:cubicBezTo>
                <a:cubicBezTo>
                  <a:pt x="4344" y="3889"/>
                  <a:pt x="4480" y="3775"/>
                  <a:pt x="4321" y="3457"/>
                </a:cubicBezTo>
                <a:cubicBezTo>
                  <a:pt x="4367" y="3343"/>
                  <a:pt x="4412" y="3252"/>
                  <a:pt x="4435" y="3138"/>
                </a:cubicBezTo>
                <a:lnTo>
                  <a:pt x="4435" y="3138"/>
                </a:lnTo>
                <a:cubicBezTo>
                  <a:pt x="4374" y="3175"/>
                  <a:pt x="4331" y="3189"/>
                  <a:pt x="4300" y="3189"/>
                </a:cubicBezTo>
                <a:cubicBezTo>
                  <a:pt x="4158" y="3189"/>
                  <a:pt x="4256" y="2887"/>
                  <a:pt x="4107" y="2887"/>
                </a:cubicBezTo>
                <a:cubicBezTo>
                  <a:pt x="4103" y="2887"/>
                  <a:pt x="4098" y="2888"/>
                  <a:pt x="4094" y="2888"/>
                </a:cubicBezTo>
                <a:cubicBezTo>
                  <a:pt x="4144" y="2828"/>
                  <a:pt x="4239" y="2799"/>
                  <a:pt x="4317" y="2799"/>
                </a:cubicBezTo>
                <a:cubicBezTo>
                  <a:pt x="4416" y="2799"/>
                  <a:pt x="4488" y="2845"/>
                  <a:pt x="4412" y="2934"/>
                </a:cubicBezTo>
                <a:lnTo>
                  <a:pt x="4367" y="2934"/>
                </a:lnTo>
                <a:cubicBezTo>
                  <a:pt x="4410" y="3009"/>
                  <a:pt x="4459" y="3036"/>
                  <a:pt x="4511" y="3036"/>
                </a:cubicBezTo>
                <a:cubicBezTo>
                  <a:pt x="4643" y="3036"/>
                  <a:pt x="4792" y="2864"/>
                  <a:pt x="4901" y="2864"/>
                </a:cubicBezTo>
                <a:cubicBezTo>
                  <a:pt x="4931" y="2864"/>
                  <a:pt x="4958" y="2877"/>
                  <a:pt x="4981" y="2911"/>
                </a:cubicBezTo>
                <a:cubicBezTo>
                  <a:pt x="5299" y="2683"/>
                  <a:pt x="5640" y="2502"/>
                  <a:pt x="6004" y="2365"/>
                </a:cubicBezTo>
                <a:cubicBezTo>
                  <a:pt x="6345" y="2206"/>
                  <a:pt x="6663" y="2138"/>
                  <a:pt x="6982" y="2024"/>
                </a:cubicBezTo>
                <a:lnTo>
                  <a:pt x="6822" y="1774"/>
                </a:lnTo>
                <a:lnTo>
                  <a:pt x="7050" y="1706"/>
                </a:lnTo>
                <a:lnTo>
                  <a:pt x="7050" y="1706"/>
                </a:lnTo>
                <a:cubicBezTo>
                  <a:pt x="7141" y="1751"/>
                  <a:pt x="7209" y="1888"/>
                  <a:pt x="7027" y="1933"/>
                </a:cubicBezTo>
                <a:cubicBezTo>
                  <a:pt x="7048" y="1950"/>
                  <a:pt x="7067" y="1957"/>
                  <a:pt x="7086" y="1957"/>
                </a:cubicBezTo>
                <a:cubicBezTo>
                  <a:pt x="7194" y="1957"/>
                  <a:pt x="7274" y="1718"/>
                  <a:pt x="7255" y="1660"/>
                </a:cubicBezTo>
                <a:lnTo>
                  <a:pt x="7255" y="1660"/>
                </a:lnTo>
                <a:cubicBezTo>
                  <a:pt x="7596" y="1681"/>
                  <a:pt x="7277" y="1983"/>
                  <a:pt x="7311" y="1983"/>
                </a:cubicBezTo>
                <a:cubicBezTo>
                  <a:pt x="7313" y="1983"/>
                  <a:pt x="7317" y="1981"/>
                  <a:pt x="7323" y="1979"/>
                </a:cubicBezTo>
                <a:lnTo>
                  <a:pt x="7459" y="1933"/>
                </a:lnTo>
                <a:lnTo>
                  <a:pt x="7414" y="1910"/>
                </a:lnTo>
                <a:cubicBezTo>
                  <a:pt x="7505" y="1774"/>
                  <a:pt x="7482" y="1637"/>
                  <a:pt x="7687" y="1615"/>
                </a:cubicBezTo>
                <a:cubicBezTo>
                  <a:pt x="7823" y="1637"/>
                  <a:pt x="7778" y="1774"/>
                  <a:pt x="7846" y="1774"/>
                </a:cubicBezTo>
                <a:cubicBezTo>
                  <a:pt x="7846" y="1774"/>
                  <a:pt x="7851" y="1780"/>
                  <a:pt x="7863" y="1780"/>
                </a:cubicBezTo>
                <a:cubicBezTo>
                  <a:pt x="7874" y="1780"/>
                  <a:pt x="7891" y="1774"/>
                  <a:pt x="7914" y="1751"/>
                </a:cubicBezTo>
                <a:lnTo>
                  <a:pt x="8232" y="1728"/>
                </a:lnTo>
                <a:lnTo>
                  <a:pt x="8073" y="1524"/>
                </a:lnTo>
                <a:cubicBezTo>
                  <a:pt x="8185" y="1390"/>
                  <a:pt x="8362" y="1497"/>
                  <a:pt x="8197" y="1286"/>
                </a:cubicBezTo>
                <a:lnTo>
                  <a:pt x="8197" y="1286"/>
                </a:lnTo>
                <a:cubicBezTo>
                  <a:pt x="8290" y="1397"/>
                  <a:pt x="8446" y="1425"/>
                  <a:pt x="8618" y="1425"/>
                </a:cubicBezTo>
                <a:cubicBezTo>
                  <a:pt x="8707" y="1425"/>
                  <a:pt x="8801" y="1418"/>
                  <a:pt x="8892" y="1410"/>
                </a:cubicBezTo>
                <a:cubicBezTo>
                  <a:pt x="9061" y="1410"/>
                  <a:pt x="9222" y="1395"/>
                  <a:pt x="9342" y="1395"/>
                </a:cubicBezTo>
                <a:cubicBezTo>
                  <a:pt x="9432" y="1395"/>
                  <a:pt x="9499" y="1404"/>
                  <a:pt x="9529" y="1433"/>
                </a:cubicBezTo>
                <a:cubicBezTo>
                  <a:pt x="9647" y="1329"/>
                  <a:pt x="9775" y="1293"/>
                  <a:pt x="9919" y="1293"/>
                </a:cubicBezTo>
                <a:cubicBezTo>
                  <a:pt x="9997" y="1293"/>
                  <a:pt x="10078" y="1303"/>
                  <a:pt x="10165" y="1319"/>
                </a:cubicBezTo>
                <a:cubicBezTo>
                  <a:pt x="10103" y="1277"/>
                  <a:pt x="10078" y="1063"/>
                  <a:pt x="10250" y="1063"/>
                </a:cubicBezTo>
                <a:cubicBezTo>
                  <a:pt x="10266" y="1063"/>
                  <a:pt x="10283" y="1065"/>
                  <a:pt x="10302" y="1069"/>
                </a:cubicBezTo>
                <a:cubicBezTo>
                  <a:pt x="10168" y="1559"/>
                  <a:pt x="10645" y="1351"/>
                  <a:pt x="10750" y="1705"/>
                </a:cubicBezTo>
                <a:lnTo>
                  <a:pt x="10750" y="1705"/>
                </a:lnTo>
                <a:cubicBezTo>
                  <a:pt x="10707" y="1474"/>
                  <a:pt x="11343" y="1762"/>
                  <a:pt x="11189" y="1387"/>
                </a:cubicBezTo>
                <a:lnTo>
                  <a:pt x="11189" y="1387"/>
                </a:lnTo>
                <a:cubicBezTo>
                  <a:pt x="11348" y="1478"/>
                  <a:pt x="11166" y="1569"/>
                  <a:pt x="11257" y="1728"/>
                </a:cubicBezTo>
                <a:cubicBezTo>
                  <a:pt x="11302" y="1716"/>
                  <a:pt x="11347" y="1711"/>
                  <a:pt x="11391" y="1711"/>
                </a:cubicBezTo>
                <a:cubicBezTo>
                  <a:pt x="11766" y="1711"/>
                  <a:pt x="12100" y="2107"/>
                  <a:pt x="12507" y="2229"/>
                </a:cubicBezTo>
                <a:cubicBezTo>
                  <a:pt x="12553" y="2183"/>
                  <a:pt x="12507" y="2047"/>
                  <a:pt x="12644" y="2001"/>
                </a:cubicBezTo>
                <a:cubicBezTo>
                  <a:pt x="12689" y="2138"/>
                  <a:pt x="12712" y="2274"/>
                  <a:pt x="12735" y="2411"/>
                </a:cubicBezTo>
                <a:cubicBezTo>
                  <a:pt x="12738" y="2411"/>
                  <a:pt x="12741" y="2412"/>
                  <a:pt x="12745" y="2412"/>
                </a:cubicBezTo>
                <a:cubicBezTo>
                  <a:pt x="12807" y="2412"/>
                  <a:pt x="12904" y="2284"/>
                  <a:pt x="12975" y="2284"/>
                </a:cubicBezTo>
                <a:cubicBezTo>
                  <a:pt x="13010" y="2284"/>
                  <a:pt x="13039" y="2316"/>
                  <a:pt x="13053" y="2411"/>
                </a:cubicBezTo>
                <a:cubicBezTo>
                  <a:pt x="13053" y="2350"/>
                  <a:pt x="13053" y="2271"/>
                  <a:pt x="13102" y="2271"/>
                </a:cubicBezTo>
                <a:cubicBezTo>
                  <a:pt x="13108" y="2271"/>
                  <a:pt x="13114" y="2272"/>
                  <a:pt x="13121" y="2274"/>
                </a:cubicBezTo>
                <a:cubicBezTo>
                  <a:pt x="13485" y="2661"/>
                  <a:pt x="13917" y="2888"/>
                  <a:pt x="14304" y="3206"/>
                </a:cubicBezTo>
                <a:cubicBezTo>
                  <a:pt x="14713" y="3525"/>
                  <a:pt x="15054" y="3934"/>
                  <a:pt x="15100" y="4503"/>
                </a:cubicBezTo>
                <a:cubicBezTo>
                  <a:pt x="15111" y="4412"/>
                  <a:pt x="15134" y="4378"/>
                  <a:pt x="15162" y="4378"/>
                </a:cubicBezTo>
                <a:cubicBezTo>
                  <a:pt x="15191" y="4378"/>
                  <a:pt x="15225" y="4412"/>
                  <a:pt x="15259" y="4457"/>
                </a:cubicBezTo>
                <a:cubicBezTo>
                  <a:pt x="15236" y="4389"/>
                  <a:pt x="15395" y="4366"/>
                  <a:pt x="15464" y="4298"/>
                </a:cubicBezTo>
                <a:cubicBezTo>
                  <a:pt x="15464" y="4457"/>
                  <a:pt x="15464" y="4616"/>
                  <a:pt x="15486" y="4776"/>
                </a:cubicBezTo>
                <a:cubicBezTo>
                  <a:pt x="15504" y="4771"/>
                  <a:pt x="15520" y="4769"/>
                  <a:pt x="15535" y="4769"/>
                </a:cubicBezTo>
                <a:cubicBezTo>
                  <a:pt x="15715" y="4769"/>
                  <a:pt x="15729" y="5083"/>
                  <a:pt x="15885" y="5083"/>
                </a:cubicBezTo>
                <a:cubicBezTo>
                  <a:pt x="15902" y="5083"/>
                  <a:pt x="15920" y="5079"/>
                  <a:pt x="15941" y="5071"/>
                </a:cubicBezTo>
                <a:lnTo>
                  <a:pt x="15850" y="4980"/>
                </a:lnTo>
                <a:lnTo>
                  <a:pt x="15850" y="4980"/>
                </a:lnTo>
                <a:cubicBezTo>
                  <a:pt x="15857" y="4981"/>
                  <a:pt x="15864" y="4981"/>
                  <a:pt x="15871" y="4981"/>
                </a:cubicBezTo>
                <a:cubicBezTo>
                  <a:pt x="16194" y="4981"/>
                  <a:pt x="16266" y="4453"/>
                  <a:pt x="16578" y="4275"/>
                </a:cubicBezTo>
                <a:cubicBezTo>
                  <a:pt x="16396" y="4252"/>
                  <a:pt x="16419" y="4071"/>
                  <a:pt x="16396" y="3889"/>
                </a:cubicBezTo>
                <a:cubicBezTo>
                  <a:pt x="16396" y="3684"/>
                  <a:pt x="16328" y="3479"/>
                  <a:pt x="16055" y="3457"/>
                </a:cubicBezTo>
                <a:cubicBezTo>
                  <a:pt x="16055" y="3411"/>
                  <a:pt x="16089" y="3411"/>
                  <a:pt x="16126" y="3411"/>
                </a:cubicBezTo>
                <a:cubicBezTo>
                  <a:pt x="16163" y="3411"/>
                  <a:pt x="16203" y="3411"/>
                  <a:pt x="16214" y="3366"/>
                </a:cubicBezTo>
                <a:lnTo>
                  <a:pt x="16214" y="3366"/>
                </a:lnTo>
                <a:cubicBezTo>
                  <a:pt x="16192" y="3368"/>
                  <a:pt x="16171" y="3370"/>
                  <a:pt x="16152" y="3370"/>
                </a:cubicBezTo>
                <a:cubicBezTo>
                  <a:pt x="16010" y="3370"/>
                  <a:pt x="15930" y="3295"/>
                  <a:pt x="15850" y="3116"/>
                </a:cubicBezTo>
                <a:lnTo>
                  <a:pt x="15896" y="3093"/>
                </a:lnTo>
                <a:cubicBezTo>
                  <a:pt x="15464" y="2683"/>
                  <a:pt x="15395" y="2388"/>
                  <a:pt x="14941" y="1865"/>
                </a:cubicBezTo>
                <a:lnTo>
                  <a:pt x="14850" y="2024"/>
                </a:lnTo>
                <a:cubicBezTo>
                  <a:pt x="14759" y="1910"/>
                  <a:pt x="14781" y="1865"/>
                  <a:pt x="14736" y="1774"/>
                </a:cubicBezTo>
                <a:lnTo>
                  <a:pt x="14736" y="1774"/>
                </a:lnTo>
                <a:cubicBezTo>
                  <a:pt x="14440" y="1888"/>
                  <a:pt x="15054" y="2047"/>
                  <a:pt x="14736" y="2183"/>
                </a:cubicBezTo>
                <a:cubicBezTo>
                  <a:pt x="14781" y="1979"/>
                  <a:pt x="14577" y="1819"/>
                  <a:pt x="14395" y="1660"/>
                </a:cubicBezTo>
                <a:cubicBezTo>
                  <a:pt x="14190" y="1524"/>
                  <a:pt x="13986" y="1387"/>
                  <a:pt x="14054" y="1160"/>
                </a:cubicBezTo>
                <a:cubicBezTo>
                  <a:pt x="14024" y="1143"/>
                  <a:pt x="14001" y="1136"/>
                  <a:pt x="13983" y="1136"/>
                </a:cubicBezTo>
                <a:cubicBezTo>
                  <a:pt x="13903" y="1136"/>
                  <a:pt x="13935" y="1284"/>
                  <a:pt x="13873" y="1284"/>
                </a:cubicBezTo>
                <a:cubicBezTo>
                  <a:pt x="13857" y="1284"/>
                  <a:pt x="13835" y="1274"/>
                  <a:pt x="13804" y="1251"/>
                </a:cubicBezTo>
                <a:lnTo>
                  <a:pt x="13804" y="1137"/>
                </a:lnTo>
                <a:lnTo>
                  <a:pt x="13690" y="1228"/>
                </a:lnTo>
                <a:cubicBezTo>
                  <a:pt x="13576" y="1137"/>
                  <a:pt x="13576" y="978"/>
                  <a:pt x="13599" y="887"/>
                </a:cubicBezTo>
                <a:lnTo>
                  <a:pt x="13599" y="887"/>
                </a:lnTo>
                <a:cubicBezTo>
                  <a:pt x="13622" y="910"/>
                  <a:pt x="13713" y="910"/>
                  <a:pt x="13758" y="932"/>
                </a:cubicBezTo>
                <a:cubicBezTo>
                  <a:pt x="13653" y="723"/>
                  <a:pt x="13297" y="706"/>
                  <a:pt x="13207" y="652"/>
                </a:cubicBezTo>
                <a:lnTo>
                  <a:pt x="13207" y="652"/>
                </a:lnTo>
                <a:lnTo>
                  <a:pt x="13372" y="796"/>
                </a:lnTo>
                <a:cubicBezTo>
                  <a:pt x="12831" y="636"/>
                  <a:pt x="12219" y="299"/>
                  <a:pt x="11646" y="299"/>
                </a:cubicBezTo>
                <a:cubicBezTo>
                  <a:pt x="11568" y="299"/>
                  <a:pt x="11492" y="305"/>
                  <a:pt x="11416" y="318"/>
                </a:cubicBezTo>
                <a:lnTo>
                  <a:pt x="11439" y="409"/>
                </a:lnTo>
                <a:cubicBezTo>
                  <a:pt x="11376" y="418"/>
                  <a:pt x="11325" y="422"/>
                  <a:pt x="11280" y="422"/>
                </a:cubicBezTo>
                <a:cubicBezTo>
                  <a:pt x="10986" y="422"/>
                  <a:pt x="11032" y="250"/>
                  <a:pt x="10597" y="250"/>
                </a:cubicBezTo>
                <a:lnTo>
                  <a:pt x="10620" y="228"/>
                </a:lnTo>
                <a:lnTo>
                  <a:pt x="10620" y="228"/>
                </a:lnTo>
                <a:cubicBezTo>
                  <a:pt x="10527" y="284"/>
                  <a:pt x="10418" y="324"/>
                  <a:pt x="10319" y="324"/>
                </a:cubicBezTo>
                <a:cubicBezTo>
                  <a:pt x="10297" y="324"/>
                  <a:pt x="10276" y="323"/>
                  <a:pt x="10256" y="318"/>
                </a:cubicBezTo>
                <a:cubicBezTo>
                  <a:pt x="10393" y="228"/>
                  <a:pt x="10029" y="91"/>
                  <a:pt x="10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0"/>
          <p:cNvSpPr/>
          <p:nvPr/>
        </p:nvSpPr>
        <p:spPr>
          <a:xfrm>
            <a:off x="6401401" y="340150"/>
            <a:ext cx="1845950" cy="1472100"/>
          </a:xfrm>
          <a:custGeom>
            <a:avLst/>
            <a:gdLst/>
            <a:ahLst/>
            <a:cxnLst/>
            <a:rect l="l" t="t" r="r" b="b"/>
            <a:pathLst>
              <a:path w="73838" h="58884" extrusionOk="0">
                <a:moveTo>
                  <a:pt x="38949" y="30908"/>
                </a:moveTo>
                <a:cubicBezTo>
                  <a:pt x="39845" y="31061"/>
                  <a:pt x="39923" y="31173"/>
                  <a:pt x="39683" y="31173"/>
                </a:cubicBezTo>
                <a:cubicBezTo>
                  <a:pt x="39549" y="31173"/>
                  <a:pt x="39314" y="31137"/>
                  <a:pt x="39069" y="31054"/>
                </a:cubicBezTo>
                <a:lnTo>
                  <a:pt x="39069" y="31054"/>
                </a:lnTo>
                <a:cubicBezTo>
                  <a:pt x="39028" y="31005"/>
                  <a:pt x="38988" y="30957"/>
                  <a:pt x="38949" y="30908"/>
                </a:cubicBezTo>
                <a:close/>
                <a:moveTo>
                  <a:pt x="38391" y="42277"/>
                </a:moveTo>
                <a:lnTo>
                  <a:pt x="38391" y="42277"/>
                </a:lnTo>
                <a:cubicBezTo>
                  <a:pt x="38394" y="42279"/>
                  <a:pt x="38396" y="42280"/>
                  <a:pt x="38399" y="42282"/>
                </a:cubicBezTo>
                <a:lnTo>
                  <a:pt x="38399" y="42282"/>
                </a:lnTo>
                <a:cubicBezTo>
                  <a:pt x="38280" y="42400"/>
                  <a:pt x="38226" y="42454"/>
                  <a:pt x="38224" y="42454"/>
                </a:cubicBezTo>
                <a:cubicBezTo>
                  <a:pt x="38222" y="42454"/>
                  <a:pt x="38283" y="42390"/>
                  <a:pt x="38391" y="42277"/>
                </a:cubicBezTo>
                <a:close/>
                <a:moveTo>
                  <a:pt x="44397" y="0"/>
                </a:moveTo>
                <a:cubicBezTo>
                  <a:pt x="39343" y="0"/>
                  <a:pt x="34305" y="1132"/>
                  <a:pt x="30063" y="3291"/>
                </a:cubicBezTo>
                <a:cubicBezTo>
                  <a:pt x="29773" y="3440"/>
                  <a:pt x="29483" y="3593"/>
                  <a:pt x="29193" y="3751"/>
                </a:cubicBezTo>
                <a:lnTo>
                  <a:pt x="29193" y="3751"/>
                </a:lnTo>
                <a:cubicBezTo>
                  <a:pt x="24476" y="5094"/>
                  <a:pt x="20103" y="7749"/>
                  <a:pt x="16510" y="11523"/>
                </a:cubicBezTo>
                <a:cubicBezTo>
                  <a:pt x="1" y="28896"/>
                  <a:pt x="14486" y="57776"/>
                  <a:pt x="37135" y="58845"/>
                </a:cubicBezTo>
                <a:cubicBezTo>
                  <a:pt x="37682" y="58871"/>
                  <a:pt x="38228" y="58883"/>
                  <a:pt x="38772" y="58883"/>
                </a:cubicBezTo>
                <a:cubicBezTo>
                  <a:pt x="49281" y="58883"/>
                  <a:pt x="59288" y="54098"/>
                  <a:pt x="65082" y="44996"/>
                </a:cubicBezTo>
                <a:cubicBezTo>
                  <a:pt x="71631" y="34695"/>
                  <a:pt x="73837" y="20687"/>
                  <a:pt x="66379" y="10136"/>
                </a:cubicBezTo>
                <a:cubicBezTo>
                  <a:pt x="61483" y="3214"/>
                  <a:pt x="52916" y="0"/>
                  <a:pt x="44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10978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subTitle" idx="1"/>
          </p:nvPr>
        </p:nvSpPr>
        <p:spPr>
          <a:xfrm>
            <a:off x="6624625" y="2485741"/>
            <a:ext cx="1590000" cy="651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16" name="Google Shape;216;p21"/>
          <p:cNvSpPr txBox="1">
            <a:spLocks noGrp="1"/>
          </p:cNvSpPr>
          <p:nvPr>
            <p:ph type="subTitle" idx="2"/>
          </p:nvPr>
        </p:nvSpPr>
        <p:spPr>
          <a:xfrm>
            <a:off x="2813075" y="2485741"/>
            <a:ext cx="1590000" cy="6519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a:lvl1pPr>
            <a:lvl2pPr marR="0" lvl="1" rtl="0">
              <a:lnSpc>
                <a:spcPct val="100000"/>
              </a:lnSpc>
              <a:spcBef>
                <a:spcPts val="0"/>
              </a:spcBef>
              <a:spcAft>
                <a:spcPts val="0"/>
              </a:spcAft>
              <a:buNone/>
              <a:defRPr/>
            </a:lvl2pPr>
            <a:lvl3pPr marR="0" lvl="2" rtl="0">
              <a:lnSpc>
                <a:spcPct val="100000"/>
              </a:lnSpc>
              <a:spcBef>
                <a:spcPts val="0"/>
              </a:spcBef>
              <a:spcAft>
                <a:spcPts val="0"/>
              </a:spcAft>
              <a:buNone/>
              <a:defRPr/>
            </a:lvl3pPr>
            <a:lvl4pPr marR="0" lvl="3" rtl="0">
              <a:lnSpc>
                <a:spcPct val="100000"/>
              </a:lnSpc>
              <a:spcBef>
                <a:spcPts val="0"/>
              </a:spcBef>
              <a:spcAft>
                <a:spcPts val="0"/>
              </a:spcAft>
              <a:buNone/>
              <a:defRPr/>
            </a:lvl4pPr>
            <a:lvl5pPr marR="0" lvl="4" rtl="0">
              <a:lnSpc>
                <a:spcPct val="100000"/>
              </a:lnSpc>
              <a:spcBef>
                <a:spcPts val="0"/>
              </a:spcBef>
              <a:spcAft>
                <a:spcPts val="0"/>
              </a:spcAft>
              <a:buNone/>
              <a:defRPr/>
            </a:lvl5pPr>
            <a:lvl6pPr marR="0" lvl="5" rtl="0">
              <a:lnSpc>
                <a:spcPct val="100000"/>
              </a:lnSpc>
              <a:spcBef>
                <a:spcPts val="0"/>
              </a:spcBef>
              <a:spcAft>
                <a:spcPts val="0"/>
              </a:spcAft>
              <a:buNone/>
              <a:defRPr/>
            </a:lvl6pPr>
            <a:lvl7pPr marR="0" lvl="6" rtl="0">
              <a:lnSpc>
                <a:spcPct val="100000"/>
              </a:lnSpc>
              <a:spcBef>
                <a:spcPts val="0"/>
              </a:spcBef>
              <a:spcAft>
                <a:spcPts val="0"/>
              </a:spcAft>
              <a:buNone/>
              <a:defRPr/>
            </a:lvl7pPr>
            <a:lvl8pPr marR="0" lvl="7" rtl="0">
              <a:lnSpc>
                <a:spcPct val="100000"/>
              </a:lnSpc>
              <a:spcBef>
                <a:spcPts val="0"/>
              </a:spcBef>
              <a:spcAft>
                <a:spcPts val="0"/>
              </a:spcAft>
              <a:buNone/>
              <a:defRPr/>
            </a:lvl8pPr>
            <a:lvl9pPr marR="0" lvl="8" rtl="0">
              <a:lnSpc>
                <a:spcPct val="100000"/>
              </a:lnSpc>
              <a:spcBef>
                <a:spcPts val="0"/>
              </a:spcBef>
              <a:spcAft>
                <a:spcPts val="0"/>
              </a:spcAft>
              <a:buNone/>
              <a:defRPr/>
            </a:lvl9pPr>
          </a:lstStyle>
          <a:p>
            <a:endParaRPr/>
          </a:p>
        </p:txBody>
      </p:sp>
      <p:sp>
        <p:nvSpPr>
          <p:cNvPr id="217" name="Google Shape;217;p21"/>
          <p:cNvSpPr txBox="1">
            <a:spLocks noGrp="1"/>
          </p:cNvSpPr>
          <p:nvPr>
            <p:ph type="subTitle" idx="3"/>
          </p:nvPr>
        </p:nvSpPr>
        <p:spPr>
          <a:xfrm>
            <a:off x="6624600"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8" name="Google Shape;218;p21"/>
          <p:cNvSpPr txBox="1">
            <a:spLocks noGrp="1"/>
          </p:cNvSpPr>
          <p:nvPr>
            <p:ph type="subTitle" idx="4"/>
          </p:nvPr>
        </p:nvSpPr>
        <p:spPr>
          <a:xfrm>
            <a:off x="2813048" y="2083975"/>
            <a:ext cx="1590000" cy="2937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000" b="1">
                <a:solidFill>
                  <a:schemeClr val="dk1"/>
                </a:solidFill>
              </a:defRPr>
            </a:lvl1pPr>
            <a:lvl2pPr lvl="1" rtl="0">
              <a:spcBef>
                <a:spcPts val="0"/>
              </a:spcBef>
              <a:spcAft>
                <a:spcPts val="0"/>
              </a:spcAft>
              <a:buNone/>
              <a:defRPr sz="2000" b="1">
                <a:solidFill>
                  <a:schemeClr val="dk1"/>
                </a:solidFill>
              </a:defRPr>
            </a:lvl2pPr>
            <a:lvl3pPr lvl="2" rtl="0">
              <a:spcBef>
                <a:spcPts val="0"/>
              </a:spcBef>
              <a:spcAft>
                <a:spcPts val="0"/>
              </a:spcAft>
              <a:buNone/>
              <a:defRPr sz="2000" b="1">
                <a:solidFill>
                  <a:schemeClr val="dk1"/>
                </a:solidFill>
              </a:defRPr>
            </a:lvl3pPr>
            <a:lvl4pPr lvl="3" rtl="0">
              <a:spcBef>
                <a:spcPts val="0"/>
              </a:spcBef>
              <a:spcAft>
                <a:spcPts val="0"/>
              </a:spcAft>
              <a:buNone/>
              <a:defRPr sz="2000" b="1">
                <a:solidFill>
                  <a:schemeClr val="dk1"/>
                </a:solidFill>
              </a:defRPr>
            </a:lvl4pPr>
            <a:lvl5pPr lvl="4" rtl="0">
              <a:spcBef>
                <a:spcPts val="0"/>
              </a:spcBef>
              <a:spcAft>
                <a:spcPts val="0"/>
              </a:spcAft>
              <a:buNone/>
              <a:defRPr sz="2000" b="1">
                <a:solidFill>
                  <a:schemeClr val="dk1"/>
                </a:solidFill>
              </a:defRPr>
            </a:lvl5pPr>
            <a:lvl6pPr lvl="5" rtl="0">
              <a:spcBef>
                <a:spcPts val="0"/>
              </a:spcBef>
              <a:spcAft>
                <a:spcPts val="0"/>
              </a:spcAft>
              <a:buNone/>
              <a:defRPr sz="2000" b="1">
                <a:solidFill>
                  <a:schemeClr val="dk1"/>
                </a:solidFill>
              </a:defRPr>
            </a:lvl6pPr>
            <a:lvl7pPr lvl="6" rtl="0">
              <a:spcBef>
                <a:spcPts val="0"/>
              </a:spcBef>
              <a:spcAft>
                <a:spcPts val="0"/>
              </a:spcAft>
              <a:buNone/>
              <a:defRPr sz="2000" b="1">
                <a:solidFill>
                  <a:schemeClr val="dk1"/>
                </a:solidFill>
              </a:defRPr>
            </a:lvl7pPr>
            <a:lvl8pPr lvl="7" rtl="0">
              <a:spcBef>
                <a:spcPts val="0"/>
              </a:spcBef>
              <a:spcAft>
                <a:spcPts val="0"/>
              </a:spcAft>
              <a:buNone/>
              <a:defRPr sz="2000" b="1">
                <a:solidFill>
                  <a:schemeClr val="dk1"/>
                </a:solidFill>
              </a:defRPr>
            </a:lvl8pPr>
            <a:lvl9pPr lvl="8" rtl="0">
              <a:spcBef>
                <a:spcPts val="0"/>
              </a:spcBef>
              <a:spcAft>
                <a:spcPts val="0"/>
              </a:spcAft>
              <a:buNone/>
              <a:defRPr sz="2000" b="1">
                <a:solidFill>
                  <a:schemeClr val="dk1"/>
                </a:solidFill>
              </a:defRPr>
            </a:lvl9pPr>
          </a:lstStyle>
          <a:p>
            <a:endParaRPr/>
          </a:p>
        </p:txBody>
      </p:sp>
      <p:sp>
        <p:nvSpPr>
          <p:cNvPr id="219" name="Google Shape;219;p21"/>
          <p:cNvSpPr txBox="1">
            <a:spLocks noGrp="1"/>
          </p:cNvSpPr>
          <p:nvPr>
            <p:ph type="title"/>
          </p:nvPr>
        </p:nvSpPr>
        <p:spPr>
          <a:xfrm>
            <a:off x="713225" y="539500"/>
            <a:ext cx="7717500" cy="37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21"/>
          <p:cNvSpPr/>
          <p:nvPr/>
        </p:nvSpPr>
        <p:spPr>
          <a:xfrm>
            <a:off x="-12950" y="-87649"/>
            <a:ext cx="1685973" cy="3886249"/>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1"/>
          <p:cNvSpPr/>
          <p:nvPr/>
        </p:nvSpPr>
        <p:spPr>
          <a:xfrm>
            <a:off x="-316325" y="-114674"/>
            <a:ext cx="2059088" cy="4138148"/>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1"/>
          <p:cNvSpPr/>
          <p:nvPr/>
        </p:nvSpPr>
        <p:spPr>
          <a:xfrm rot="772528">
            <a:off x="5737314" y="3787816"/>
            <a:ext cx="3561142" cy="2329085"/>
          </a:xfrm>
          <a:custGeom>
            <a:avLst/>
            <a:gdLst/>
            <a:ahLst/>
            <a:cxnLst/>
            <a:rect l="l" t="t" r="r" b="b"/>
            <a:pathLst>
              <a:path w="69335" h="45347" extrusionOk="0">
                <a:moveTo>
                  <a:pt x="37558" y="0"/>
                </a:moveTo>
                <a:cubicBezTo>
                  <a:pt x="34611" y="0"/>
                  <a:pt x="31676" y="197"/>
                  <a:pt x="28790" y="592"/>
                </a:cubicBezTo>
                <a:cubicBezTo>
                  <a:pt x="23741" y="1274"/>
                  <a:pt x="18830" y="2570"/>
                  <a:pt x="14282" y="4503"/>
                </a:cubicBezTo>
                <a:cubicBezTo>
                  <a:pt x="9597" y="6459"/>
                  <a:pt x="5117" y="9187"/>
                  <a:pt x="2889" y="13235"/>
                </a:cubicBezTo>
                <a:cubicBezTo>
                  <a:pt x="1" y="18488"/>
                  <a:pt x="1524" y="25128"/>
                  <a:pt x="5458" y="30131"/>
                </a:cubicBezTo>
                <a:cubicBezTo>
                  <a:pt x="9392" y="35134"/>
                  <a:pt x="15373" y="38727"/>
                  <a:pt x="21604" y="41478"/>
                </a:cubicBezTo>
                <a:cubicBezTo>
                  <a:pt x="25333" y="43115"/>
                  <a:pt x="29222" y="44525"/>
                  <a:pt x="33292" y="45071"/>
                </a:cubicBezTo>
                <a:cubicBezTo>
                  <a:pt x="34629" y="45257"/>
                  <a:pt x="35970" y="45346"/>
                  <a:pt x="37304" y="45346"/>
                </a:cubicBezTo>
                <a:cubicBezTo>
                  <a:pt x="44960" y="45346"/>
                  <a:pt x="52409" y="42403"/>
                  <a:pt x="57715" y="37794"/>
                </a:cubicBezTo>
                <a:cubicBezTo>
                  <a:pt x="63968" y="32382"/>
                  <a:pt x="67448" y="24901"/>
                  <a:pt x="68675" y="17237"/>
                </a:cubicBezTo>
                <a:cubicBezTo>
                  <a:pt x="69176" y="14031"/>
                  <a:pt x="69335" y="9528"/>
                  <a:pt x="66379" y="6891"/>
                </a:cubicBezTo>
                <a:cubicBezTo>
                  <a:pt x="63855" y="4662"/>
                  <a:pt x="58875" y="3434"/>
                  <a:pt x="55555" y="2502"/>
                </a:cubicBezTo>
                <a:cubicBezTo>
                  <a:pt x="49725" y="834"/>
                  <a:pt x="43618" y="0"/>
                  <a:pt x="37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1"/>
          <p:cNvSpPr/>
          <p:nvPr/>
        </p:nvSpPr>
        <p:spPr>
          <a:xfrm rot="772528">
            <a:off x="5730554" y="3812071"/>
            <a:ext cx="3598482" cy="2417684"/>
          </a:xfrm>
          <a:custGeom>
            <a:avLst/>
            <a:gdLst/>
            <a:ahLst/>
            <a:cxnLst/>
            <a:rect l="l" t="t" r="r" b="b"/>
            <a:pathLst>
              <a:path w="70062" h="47072" extrusionOk="0">
                <a:moveTo>
                  <a:pt x="48709" y="1887"/>
                </a:moveTo>
                <a:cubicBezTo>
                  <a:pt x="48911" y="1968"/>
                  <a:pt x="48992" y="2000"/>
                  <a:pt x="48991" y="2000"/>
                </a:cubicBezTo>
                <a:cubicBezTo>
                  <a:pt x="48991" y="2000"/>
                  <a:pt x="48863" y="1951"/>
                  <a:pt x="48686" y="1887"/>
                </a:cubicBezTo>
                <a:close/>
                <a:moveTo>
                  <a:pt x="45" y="16689"/>
                </a:moveTo>
                <a:lnTo>
                  <a:pt x="0" y="16828"/>
                </a:lnTo>
                <a:cubicBezTo>
                  <a:pt x="18" y="16798"/>
                  <a:pt x="32" y="16751"/>
                  <a:pt x="45" y="16689"/>
                </a:cubicBezTo>
                <a:close/>
                <a:moveTo>
                  <a:pt x="67717" y="17441"/>
                </a:moveTo>
                <a:cubicBezTo>
                  <a:pt x="67738" y="17469"/>
                  <a:pt x="67761" y="17492"/>
                  <a:pt x="67788" y="17510"/>
                </a:cubicBezTo>
                <a:cubicBezTo>
                  <a:pt x="67765" y="17510"/>
                  <a:pt x="67742" y="17533"/>
                  <a:pt x="67728" y="17533"/>
                </a:cubicBezTo>
                <a:cubicBezTo>
                  <a:pt x="67715" y="17533"/>
                  <a:pt x="67709" y="17514"/>
                  <a:pt x="67717" y="17441"/>
                </a:cubicBezTo>
                <a:close/>
                <a:moveTo>
                  <a:pt x="69463" y="17503"/>
                </a:moveTo>
                <a:lnTo>
                  <a:pt x="69463" y="17503"/>
                </a:lnTo>
                <a:cubicBezTo>
                  <a:pt x="69466" y="17513"/>
                  <a:pt x="69468" y="17523"/>
                  <a:pt x="69471" y="17533"/>
                </a:cubicBezTo>
                <a:cubicBezTo>
                  <a:pt x="69469" y="17522"/>
                  <a:pt x="69467" y="17512"/>
                  <a:pt x="69463" y="17503"/>
                </a:cubicBezTo>
                <a:close/>
                <a:moveTo>
                  <a:pt x="69425" y="17942"/>
                </a:moveTo>
                <a:cubicBezTo>
                  <a:pt x="69421" y="17948"/>
                  <a:pt x="69418" y="17954"/>
                  <a:pt x="69414" y="17960"/>
                </a:cubicBezTo>
                <a:lnTo>
                  <a:pt x="69414" y="17960"/>
                </a:lnTo>
                <a:cubicBezTo>
                  <a:pt x="69418" y="17954"/>
                  <a:pt x="69422" y="17948"/>
                  <a:pt x="69425" y="17942"/>
                </a:cubicBezTo>
                <a:close/>
                <a:moveTo>
                  <a:pt x="3320" y="23763"/>
                </a:moveTo>
                <a:cubicBezTo>
                  <a:pt x="3312" y="23784"/>
                  <a:pt x="3305" y="23807"/>
                  <a:pt x="3298" y="23830"/>
                </a:cubicBezTo>
                <a:lnTo>
                  <a:pt x="3298" y="23830"/>
                </a:lnTo>
                <a:cubicBezTo>
                  <a:pt x="3307" y="23814"/>
                  <a:pt x="3314" y="23792"/>
                  <a:pt x="3320" y="23763"/>
                </a:cubicBezTo>
                <a:close/>
                <a:moveTo>
                  <a:pt x="9582" y="32765"/>
                </a:moveTo>
                <a:cubicBezTo>
                  <a:pt x="9609" y="32765"/>
                  <a:pt x="9648" y="32768"/>
                  <a:pt x="9687" y="32768"/>
                </a:cubicBezTo>
                <a:lnTo>
                  <a:pt x="9778" y="32950"/>
                </a:lnTo>
                <a:cubicBezTo>
                  <a:pt x="9518" y="32788"/>
                  <a:pt x="9514" y="32765"/>
                  <a:pt x="9582" y="32765"/>
                </a:cubicBezTo>
                <a:close/>
                <a:moveTo>
                  <a:pt x="62171" y="33337"/>
                </a:moveTo>
                <a:lnTo>
                  <a:pt x="62171" y="33337"/>
                </a:lnTo>
                <a:cubicBezTo>
                  <a:pt x="62148" y="33519"/>
                  <a:pt x="61944" y="33701"/>
                  <a:pt x="61694" y="33860"/>
                </a:cubicBezTo>
                <a:cubicBezTo>
                  <a:pt x="61807" y="33678"/>
                  <a:pt x="61944" y="33496"/>
                  <a:pt x="62171" y="33337"/>
                </a:cubicBezTo>
                <a:close/>
                <a:moveTo>
                  <a:pt x="16363" y="40374"/>
                </a:moveTo>
                <a:cubicBezTo>
                  <a:pt x="16424" y="40410"/>
                  <a:pt x="16482" y="40439"/>
                  <a:pt x="16532" y="40454"/>
                </a:cubicBezTo>
                <a:cubicBezTo>
                  <a:pt x="16473" y="40427"/>
                  <a:pt x="16417" y="40400"/>
                  <a:pt x="16363" y="40374"/>
                </a:cubicBezTo>
                <a:close/>
                <a:moveTo>
                  <a:pt x="48686" y="44025"/>
                </a:moveTo>
                <a:lnTo>
                  <a:pt x="48686" y="44025"/>
                </a:lnTo>
                <a:cubicBezTo>
                  <a:pt x="48528" y="44143"/>
                  <a:pt x="48214" y="44383"/>
                  <a:pt x="48001" y="44383"/>
                </a:cubicBezTo>
                <a:cubicBezTo>
                  <a:pt x="47969" y="44383"/>
                  <a:pt x="47940" y="44377"/>
                  <a:pt x="47913" y="44366"/>
                </a:cubicBezTo>
                <a:cubicBezTo>
                  <a:pt x="48050" y="44002"/>
                  <a:pt x="48300" y="44070"/>
                  <a:pt x="48686" y="44025"/>
                </a:cubicBezTo>
                <a:close/>
                <a:moveTo>
                  <a:pt x="44041" y="45445"/>
                </a:moveTo>
                <a:cubicBezTo>
                  <a:pt x="44005" y="45456"/>
                  <a:pt x="43969" y="45468"/>
                  <a:pt x="43934" y="45480"/>
                </a:cubicBezTo>
                <a:cubicBezTo>
                  <a:pt x="43975" y="45470"/>
                  <a:pt x="44011" y="45458"/>
                  <a:pt x="44041" y="45445"/>
                </a:cubicBezTo>
                <a:close/>
                <a:moveTo>
                  <a:pt x="46276" y="0"/>
                </a:moveTo>
                <a:cubicBezTo>
                  <a:pt x="45980" y="68"/>
                  <a:pt x="45503" y="91"/>
                  <a:pt x="45707" y="250"/>
                </a:cubicBezTo>
                <a:lnTo>
                  <a:pt x="46208" y="273"/>
                </a:lnTo>
                <a:cubicBezTo>
                  <a:pt x="46617" y="569"/>
                  <a:pt x="45253" y="478"/>
                  <a:pt x="45844" y="659"/>
                </a:cubicBezTo>
                <a:cubicBezTo>
                  <a:pt x="45393" y="705"/>
                  <a:pt x="44911" y="809"/>
                  <a:pt x="44381" y="809"/>
                </a:cubicBezTo>
                <a:cubicBezTo>
                  <a:pt x="44109" y="809"/>
                  <a:pt x="43825" y="782"/>
                  <a:pt x="43524" y="705"/>
                </a:cubicBezTo>
                <a:lnTo>
                  <a:pt x="43373" y="359"/>
                </a:lnTo>
                <a:lnTo>
                  <a:pt x="43373" y="359"/>
                </a:lnTo>
                <a:cubicBezTo>
                  <a:pt x="43431" y="447"/>
                  <a:pt x="43763" y="550"/>
                  <a:pt x="44029" y="550"/>
                </a:cubicBezTo>
                <a:cubicBezTo>
                  <a:pt x="44103" y="550"/>
                  <a:pt x="44173" y="542"/>
                  <a:pt x="44229" y="523"/>
                </a:cubicBezTo>
                <a:lnTo>
                  <a:pt x="44229" y="523"/>
                </a:lnTo>
                <a:cubicBezTo>
                  <a:pt x="44197" y="532"/>
                  <a:pt x="44161" y="536"/>
                  <a:pt x="44123" y="536"/>
                </a:cubicBezTo>
                <a:cubicBezTo>
                  <a:pt x="43783" y="536"/>
                  <a:pt x="43217" y="221"/>
                  <a:pt x="42771" y="221"/>
                </a:cubicBezTo>
                <a:cubicBezTo>
                  <a:pt x="42626" y="221"/>
                  <a:pt x="42495" y="254"/>
                  <a:pt x="42387" y="341"/>
                </a:cubicBezTo>
                <a:lnTo>
                  <a:pt x="43024" y="637"/>
                </a:lnTo>
                <a:cubicBezTo>
                  <a:pt x="42683" y="705"/>
                  <a:pt x="42319" y="796"/>
                  <a:pt x="41933" y="864"/>
                </a:cubicBezTo>
                <a:cubicBezTo>
                  <a:pt x="41666" y="909"/>
                  <a:pt x="41409" y="943"/>
                  <a:pt x="41149" y="943"/>
                </a:cubicBezTo>
                <a:cubicBezTo>
                  <a:pt x="41010" y="943"/>
                  <a:pt x="40870" y="933"/>
                  <a:pt x="40727" y="910"/>
                </a:cubicBezTo>
                <a:lnTo>
                  <a:pt x="40727" y="910"/>
                </a:lnTo>
                <a:cubicBezTo>
                  <a:pt x="40878" y="1060"/>
                  <a:pt x="40931" y="1069"/>
                  <a:pt x="40990" y="1069"/>
                </a:cubicBezTo>
                <a:cubicBezTo>
                  <a:pt x="40998" y="1069"/>
                  <a:pt x="41006" y="1069"/>
                  <a:pt x="41014" y="1069"/>
                </a:cubicBezTo>
                <a:cubicBezTo>
                  <a:pt x="41085" y="1069"/>
                  <a:pt x="41182" y="1080"/>
                  <a:pt x="41455" y="1296"/>
                </a:cubicBezTo>
                <a:cubicBezTo>
                  <a:pt x="41306" y="1132"/>
                  <a:pt x="41479" y="1086"/>
                  <a:pt x="41750" y="1086"/>
                </a:cubicBezTo>
                <a:cubicBezTo>
                  <a:pt x="41893" y="1086"/>
                  <a:pt x="42063" y="1099"/>
                  <a:pt x="42228" y="1114"/>
                </a:cubicBezTo>
                <a:cubicBezTo>
                  <a:pt x="42387" y="1129"/>
                  <a:pt x="42541" y="1142"/>
                  <a:pt x="42663" y="1142"/>
                </a:cubicBezTo>
                <a:cubicBezTo>
                  <a:pt x="42868" y="1142"/>
                  <a:pt x="42979" y="1106"/>
                  <a:pt x="42861" y="984"/>
                </a:cubicBezTo>
                <a:lnTo>
                  <a:pt x="42861" y="984"/>
                </a:lnTo>
                <a:cubicBezTo>
                  <a:pt x="43369" y="1387"/>
                  <a:pt x="43812" y="1207"/>
                  <a:pt x="44479" y="1637"/>
                </a:cubicBezTo>
                <a:cubicBezTo>
                  <a:pt x="44479" y="1574"/>
                  <a:pt x="44358" y="1489"/>
                  <a:pt x="44515" y="1489"/>
                </a:cubicBezTo>
                <a:cubicBezTo>
                  <a:pt x="44583" y="1489"/>
                  <a:pt x="44704" y="1505"/>
                  <a:pt x="44911" y="1546"/>
                </a:cubicBezTo>
                <a:cubicBezTo>
                  <a:pt x="44934" y="1501"/>
                  <a:pt x="45025" y="1478"/>
                  <a:pt x="45071" y="1455"/>
                </a:cubicBezTo>
                <a:cubicBezTo>
                  <a:pt x="44911" y="1387"/>
                  <a:pt x="44775" y="1296"/>
                  <a:pt x="44730" y="1228"/>
                </a:cubicBezTo>
                <a:cubicBezTo>
                  <a:pt x="44911" y="1126"/>
                  <a:pt x="45275" y="1109"/>
                  <a:pt x="45639" y="1109"/>
                </a:cubicBezTo>
                <a:cubicBezTo>
                  <a:pt x="45821" y="1109"/>
                  <a:pt x="46003" y="1113"/>
                  <a:pt x="46162" y="1113"/>
                </a:cubicBezTo>
                <a:cubicBezTo>
                  <a:pt x="46321" y="1113"/>
                  <a:pt x="46458" y="1109"/>
                  <a:pt x="46549" y="1092"/>
                </a:cubicBezTo>
                <a:lnTo>
                  <a:pt x="46549" y="1092"/>
                </a:lnTo>
                <a:cubicBezTo>
                  <a:pt x="46958" y="1205"/>
                  <a:pt x="46367" y="1183"/>
                  <a:pt x="46571" y="1342"/>
                </a:cubicBezTo>
                <a:cubicBezTo>
                  <a:pt x="46753" y="1296"/>
                  <a:pt x="46958" y="1251"/>
                  <a:pt x="47140" y="1228"/>
                </a:cubicBezTo>
                <a:cubicBezTo>
                  <a:pt x="47163" y="1478"/>
                  <a:pt x="48141" y="1796"/>
                  <a:pt x="47185" y="1796"/>
                </a:cubicBezTo>
                <a:lnTo>
                  <a:pt x="48027" y="1933"/>
                </a:lnTo>
                <a:cubicBezTo>
                  <a:pt x="48459" y="2118"/>
                  <a:pt x="49040" y="2303"/>
                  <a:pt x="49466" y="2303"/>
                </a:cubicBezTo>
                <a:cubicBezTo>
                  <a:pt x="49511" y="2303"/>
                  <a:pt x="49555" y="2301"/>
                  <a:pt x="49596" y="2297"/>
                </a:cubicBezTo>
                <a:cubicBezTo>
                  <a:pt x="49701" y="2334"/>
                  <a:pt x="49825" y="2346"/>
                  <a:pt x="49944" y="2346"/>
                </a:cubicBezTo>
                <a:cubicBezTo>
                  <a:pt x="50160" y="2346"/>
                  <a:pt x="50355" y="2306"/>
                  <a:pt x="50372" y="2306"/>
                </a:cubicBezTo>
                <a:cubicBezTo>
                  <a:pt x="50380" y="2306"/>
                  <a:pt x="50347" y="2315"/>
                  <a:pt x="50255" y="2342"/>
                </a:cubicBezTo>
                <a:lnTo>
                  <a:pt x="51597" y="2479"/>
                </a:lnTo>
                <a:lnTo>
                  <a:pt x="51597" y="2547"/>
                </a:lnTo>
                <a:cubicBezTo>
                  <a:pt x="52234" y="2706"/>
                  <a:pt x="52916" y="2774"/>
                  <a:pt x="53621" y="2888"/>
                </a:cubicBezTo>
                <a:cubicBezTo>
                  <a:pt x="54303" y="3024"/>
                  <a:pt x="55008" y="3206"/>
                  <a:pt x="55690" y="3638"/>
                </a:cubicBezTo>
                <a:cubicBezTo>
                  <a:pt x="56145" y="3707"/>
                  <a:pt x="56622" y="3752"/>
                  <a:pt x="57327" y="4025"/>
                </a:cubicBezTo>
                <a:lnTo>
                  <a:pt x="57396" y="4275"/>
                </a:lnTo>
                <a:cubicBezTo>
                  <a:pt x="57926" y="4357"/>
                  <a:pt x="58786" y="4841"/>
                  <a:pt x="59171" y="4841"/>
                </a:cubicBezTo>
                <a:cubicBezTo>
                  <a:pt x="59215" y="4841"/>
                  <a:pt x="59253" y="4835"/>
                  <a:pt x="59283" y="4821"/>
                </a:cubicBezTo>
                <a:cubicBezTo>
                  <a:pt x="59488" y="5185"/>
                  <a:pt x="60124" y="5435"/>
                  <a:pt x="60807" y="5640"/>
                </a:cubicBezTo>
                <a:cubicBezTo>
                  <a:pt x="61489" y="5867"/>
                  <a:pt x="62194" y="6072"/>
                  <a:pt x="62603" y="6322"/>
                </a:cubicBezTo>
                <a:lnTo>
                  <a:pt x="62762" y="6072"/>
                </a:lnTo>
                <a:cubicBezTo>
                  <a:pt x="63331" y="6367"/>
                  <a:pt x="63922" y="6572"/>
                  <a:pt x="64604" y="6913"/>
                </a:cubicBezTo>
                <a:lnTo>
                  <a:pt x="64718" y="6686"/>
                </a:lnTo>
                <a:cubicBezTo>
                  <a:pt x="65036" y="6777"/>
                  <a:pt x="65377" y="7072"/>
                  <a:pt x="65650" y="7436"/>
                </a:cubicBezTo>
                <a:cubicBezTo>
                  <a:pt x="65718" y="7527"/>
                  <a:pt x="65787" y="7641"/>
                  <a:pt x="65878" y="7732"/>
                </a:cubicBezTo>
                <a:cubicBezTo>
                  <a:pt x="65946" y="7823"/>
                  <a:pt x="65991" y="7936"/>
                  <a:pt x="66060" y="8027"/>
                </a:cubicBezTo>
                <a:cubicBezTo>
                  <a:pt x="66128" y="8141"/>
                  <a:pt x="66196" y="8232"/>
                  <a:pt x="66264" y="8346"/>
                </a:cubicBezTo>
                <a:cubicBezTo>
                  <a:pt x="66310" y="8437"/>
                  <a:pt x="66378" y="8550"/>
                  <a:pt x="66446" y="8641"/>
                </a:cubicBezTo>
                <a:cubicBezTo>
                  <a:pt x="66332" y="8641"/>
                  <a:pt x="66219" y="8414"/>
                  <a:pt x="66173" y="8255"/>
                </a:cubicBezTo>
                <a:lnTo>
                  <a:pt x="66173" y="8255"/>
                </a:lnTo>
                <a:cubicBezTo>
                  <a:pt x="66287" y="8891"/>
                  <a:pt x="66628" y="9346"/>
                  <a:pt x="66969" y="9892"/>
                </a:cubicBezTo>
                <a:cubicBezTo>
                  <a:pt x="67288" y="10438"/>
                  <a:pt x="67583" y="11052"/>
                  <a:pt x="67469" y="11666"/>
                </a:cubicBezTo>
                <a:cubicBezTo>
                  <a:pt x="67583" y="11938"/>
                  <a:pt x="67583" y="12166"/>
                  <a:pt x="67538" y="12371"/>
                </a:cubicBezTo>
                <a:cubicBezTo>
                  <a:pt x="67538" y="12348"/>
                  <a:pt x="67515" y="12325"/>
                  <a:pt x="67515" y="12302"/>
                </a:cubicBezTo>
                <a:cubicBezTo>
                  <a:pt x="67515" y="12325"/>
                  <a:pt x="67515" y="12371"/>
                  <a:pt x="67515" y="12416"/>
                </a:cubicBezTo>
                <a:cubicBezTo>
                  <a:pt x="67492" y="12552"/>
                  <a:pt x="67447" y="12689"/>
                  <a:pt x="67424" y="12825"/>
                </a:cubicBezTo>
                <a:cubicBezTo>
                  <a:pt x="67469" y="12712"/>
                  <a:pt x="67515" y="12575"/>
                  <a:pt x="67515" y="12484"/>
                </a:cubicBezTo>
                <a:cubicBezTo>
                  <a:pt x="67538" y="12598"/>
                  <a:pt x="67560" y="12734"/>
                  <a:pt x="67583" y="12894"/>
                </a:cubicBezTo>
                <a:cubicBezTo>
                  <a:pt x="67606" y="13053"/>
                  <a:pt x="67629" y="13212"/>
                  <a:pt x="67651" y="13394"/>
                </a:cubicBezTo>
                <a:lnTo>
                  <a:pt x="67401" y="13530"/>
                </a:lnTo>
                <a:cubicBezTo>
                  <a:pt x="67401" y="13576"/>
                  <a:pt x="67401" y="13599"/>
                  <a:pt x="67401" y="13621"/>
                </a:cubicBezTo>
                <a:cubicBezTo>
                  <a:pt x="67342" y="13788"/>
                  <a:pt x="67376" y="13855"/>
                  <a:pt x="67451" y="13855"/>
                </a:cubicBezTo>
                <a:cubicBezTo>
                  <a:pt x="67519" y="13855"/>
                  <a:pt x="67622" y="13799"/>
                  <a:pt x="67720" y="13712"/>
                </a:cubicBezTo>
                <a:cubicBezTo>
                  <a:pt x="67765" y="13894"/>
                  <a:pt x="67811" y="14053"/>
                  <a:pt x="67879" y="14167"/>
                </a:cubicBezTo>
                <a:cubicBezTo>
                  <a:pt x="67651" y="14303"/>
                  <a:pt x="67674" y="14531"/>
                  <a:pt x="67697" y="14781"/>
                </a:cubicBezTo>
                <a:cubicBezTo>
                  <a:pt x="67697" y="15031"/>
                  <a:pt x="67720" y="15281"/>
                  <a:pt x="67469" y="15440"/>
                </a:cubicBezTo>
                <a:cubicBezTo>
                  <a:pt x="67560" y="15577"/>
                  <a:pt x="67560" y="16032"/>
                  <a:pt x="67560" y="16464"/>
                </a:cubicBezTo>
                <a:cubicBezTo>
                  <a:pt x="67560" y="16856"/>
                  <a:pt x="67577" y="17248"/>
                  <a:pt x="67713" y="17436"/>
                </a:cubicBezTo>
                <a:lnTo>
                  <a:pt x="67713" y="17436"/>
                </a:lnTo>
                <a:cubicBezTo>
                  <a:pt x="67580" y="17817"/>
                  <a:pt x="67470" y="18198"/>
                  <a:pt x="67515" y="18579"/>
                </a:cubicBezTo>
                <a:lnTo>
                  <a:pt x="67151" y="18670"/>
                </a:lnTo>
                <a:lnTo>
                  <a:pt x="67401" y="19625"/>
                </a:lnTo>
                <a:cubicBezTo>
                  <a:pt x="67222" y="19894"/>
                  <a:pt x="67086" y="20069"/>
                  <a:pt x="66981" y="20069"/>
                </a:cubicBezTo>
                <a:cubicBezTo>
                  <a:pt x="66900" y="20069"/>
                  <a:pt x="66837" y="19964"/>
                  <a:pt x="66787" y="19716"/>
                </a:cubicBezTo>
                <a:lnTo>
                  <a:pt x="66787" y="19716"/>
                </a:lnTo>
                <a:cubicBezTo>
                  <a:pt x="66810" y="20375"/>
                  <a:pt x="66787" y="20625"/>
                  <a:pt x="66765" y="20875"/>
                </a:cubicBezTo>
                <a:cubicBezTo>
                  <a:pt x="66742" y="21103"/>
                  <a:pt x="66719" y="21330"/>
                  <a:pt x="66742" y="21899"/>
                </a:cubicBezTo>
                <a:lnTo>
                  <a:pt x="66560" y="21785"/>
                </a:lnTo>
                <a:cubicBezTo>
                  <a:pt x="66469" y="22171"/>
                  <a:pt x="66537" y="22854"/>
                  <a:pt x="66287" y="23013"/>
                </a:cubicBezTo>
                <a:cubicBezTo>
                  <a:pt x="65946" y="23354"/>
                  <a:pt x="65582" y="24377"/>
                  <a:pt x="65082" y="25491"/>
                </a:cubicBezTo>
                <a:cubicBezTo>
                  <a:pt x="64581" y="26651"/>
                  <a:pt x="63922" y="27902"/>
                  <a:pt x="63217" y="28766"/>
                </a:cubicBezTo>
                <a:cubicBezTo>
                  <a:pt x="63239" y="28765"/>
                  <a:pt x="63259" y="28764"/>
                  <a:pt x="63277" y="28764"/>
                </a:cubicBezTo>
                <a:cubicBezTo>
                  <a:pt x="63904" y="28764"/>
                  <a:pt x="62454" y="29503"/>
                  <a:pt x="62808" y="29835"/>
                </a:cubicBezTo>
                <a:cubicBezTo>
                  <a:pt x="62708" y="29847"/>
                  <a:pt x="62594" y="29922"/>
                  <a:pt x="62523" y="29922"/>
                </a:cubicBezTo>
                <a:cubicBezTo>
                  <a:pt x="62465" y="29922"/>
                  <a:pt x="62436" y="29872"/>
                  <a:pt x="62467" y="29698"/>
                </a:cubicBezTo>
                <a:lnTo>
                  <a:pt x="62467" y="29698"/>
                </a:lnTo>
                <a:cubicBezTo>
                  <a:pt x="61966" y="30722"/>
                  <a:pt x="61352" y="30972"/>
                  <a:pt x="61216" y="31836"/>
                </a:cubicBezTo>
                <a:cubicBezTo>
                  <a:pt x="61018" y="31836"/>
                  <a:pt x="61160" y="31539"/>
                  <a:pt x="61047" y="31539"/>
                </a:cubicBezTo>
                <a:cubicBezTo>
                  <a:pt x="61043" y="31539"/>
                  <a:pt x="61039" y="31540"/>
                  <a:pt x="61034" y="31540"/>
                </a:cubicBezTo>
                <a:cubicBezTo>
                  <a:pt x="61011" y="31631"/>
                  <a:pt x="60943" y="31904"/>
                  <a:pt x="60784" y="31950"/>
                </a:cubicBezTo>
                <a:cubicBezTo>
                  <a:pt x="60773" y="31953"/>
                  <a:pt x="60764" y="31955"/>
                  <a:pt x="60756" y="31955"/>
                </a:cubicBezTo>
                <a:cubicBezTo>
                  <a:pt x="60669" y="31955"/>
                  <a:pt x="60788" y="31730"/>
                  <a:pt x="60829" y="31563"/>
                </a:cubicBezTo>
                <a:lnTo>
                  <a:pt x="60829" y="31563"/>
                </a:lnTo>
                <a:cubicBezTo>
                  <a:pt x="60511" y="32018"/>
                  <a:pt x="60420" y="32336"/>
                  <a:pt x="60443" y="32586"/>
                </a:cubicBezTo>
                <a:cubicBezTo>
                  <a:pt x="60466" y="32836"/>
                  <a:pt x="60602" y="33018"/>
                  <a:pt x="60738" y="33200"/>
                </a:cubicBezTo>
                <a:cubicBezTo>
                  <a:pt x="60488" y="33359"/>
                  <a:pt x="60306" y="33496"/>
                  <a:pt x="60193" y="33678"/>
                </a:cubicBezTo>
                <a:cubicBezTo>
                  <a:pt x="60079" y="33837"/>
                  <a:pt x="60011" y="34019"/>
                  <a:pt x="59965" y="34269"/>
                </a:cubicBezTo>
                <a:cubicBezTo>
                  <a:pt x="59875" y="34296"/>
                  <a:pt x="59766" y="34334"/>
                  <a:pt x="59696" y="34334"/>
                </a:cubicBezTo>
                <a:cubicBezTo>
                  <a:pt x="59589" y="34334"/>
                  <a:pt x="59569" y="34247"/>
                  <a:pt x="59829" y="33905"/>
                </a:cubicBezTo>
                <a:lnTo>
                  <a:pt x="59829" y="33905"/>
                </a:lnTo>
                <a:cubicBezTo>
                  <a:pt x="59692" y="34042"/>
                  <a:pt x="59260" y="34474"/>
                  <a:pt x="58851" y="34883"/>
                </a:cubicBezTo>
                <a:cubicBezTo>
                  <a:pt x="58442" y="35292"/>
                  <a:pt x="58101" y="35679"/>
                  <a:pt x="58192" y="35838"/>
                </a:cubicBezTo>
                <a:cubicBezTo>
                  <a:pt x="58055" y="35861"/>
                  <a:pt x="57759" y="36202"/>
                  <a:pt x="57714" y="36293"/>
                </a:cubicBezTo>
                <a:cubicBezTo>
                  <a:pt x="57032" y="36907"/>
                  <a:pt x="56941" y="36930"/>
                  <a:pt x="56281" y="37521"/>
                </a:cubicBezTo>
                <a:lnTo>
                  <a:pt x="56509" y="37407"/>
                </a:lnTo>
                <a:lnTo>
                  <a:pt x="56509" y="37407"/>
                </a:lnTo>
                <a:cubicBezTo>
                  <a:pt x="56486" y="37680"/>
                  <a:pt x="56372" y="37817"/>
                  <a:pt x="56168" y="37953"/>
                </a:cubicBezTo>
                <a:cubicBezTo>
                  <a:pt x="55963" y="38067"/>
                  <a:pt x="55690" y="38180"/>
                  <a:pt x="55417" y="38408"/>
                </a:cubicBezTo>
                <a:lnTo>
                  <a:pt x="55417" y="38362"/>
                </a:lnTo>
                <a:cubicBezTo>
                  <a:pt x="55031" y="38544"/>
                  <a:pt x="54826" y="38681"/>
                  <a:pt x="54667" y="38772"/>
                </a:cubicBezTo>
                <a:cubicBezTo>
                  <a:pt x="54530" y="38863"/>
                  <a:pt x="54462" y="38931"/>
                  <a:pt x="54394" y="38976"/>
                </a:cubicBezTo>
                <a:cubicBezTo>
                  <a:pt x="54280" y="39113"/>
                  <a:pt x="54144" y="39226"/>
                  <a:pt x="53371" y="39522"/>
                </a:cubicBezTo>
                <a:lnTo>
                  <a:pt x="53575" y="39704"/>
                </a:lnTo>
                <a:cubicBezTo>
                  <a:pt x="53666" y="39977"/>
                  <a:pt x="53302" y="40091"/>
                  <a:pt x="52825" y="40227"/>
                </a:cubicBezTo>
                <a:cubicBezTo>
                  <a:pt x="52598" y="40295"/>
                  <a:pt x="52347" y="40341"/>
                  <a:pt x="52097" y="40432"/>
                </a:cubicBezTo>
                <a:cubicBezTo>
                  <a:pt x="51847" y="40523"/>
                  <a:pt x="51597" y="40636"/>
                  <a:pt x="51415" y="40795"/>
                </a:cubicBezTo>
                <a:lnTo>
                  <a:pt x="51802" y="40750"/>
                </a:lnTo>
                <a:lnTo>
                  <a:pt x="51802" y="40750"/>
                </a:lnTo>
                <a:cubicBezTo>
                  <a:pt x="51665" y="40903"/>
                  <a:pt x="51388" y="40942"/>
                  <a:pt x="51085" y="40942"/>
                </a:cubicBezTo>
                <a:cubicBezTo>
                  <a:pt x="50984" y="40942"/>
                  <a:pt x="50881" y="40938"/>
                  <a:pt x="50778" y="40932"/>
                </a:cubicBezTo>
                <a:cubicBezTo>
                  <a:pt x="50457" y="40898"/>
                  <a:pt x="50136" y="40839"/>
                  <a:pt x="49890" y="40839"/>
                </a:cubicBezTo>
                <a:cubicBezTo>
                  <a:pt x="49804" y="40839"/>
                  <a:pt x="49728" y="40846"/>
                  <a:pt x="49664" y="40864"/>
                </a:cubicBezTo>
                <a:cubicBezTo>
                  <a:pt x="49550" y="40864"/>
                  <a:pt x="49801" y="40727"/>
                  <a:pt x="49914" y="40636"/>
                </a:cubicBezTo>
                <a:lnTo>
                  <a:pt x="49914" y="40636"/>
                </a:lnTo>
                <a:cubicBezTo>
                  <a:pt x="48573" y="40864"/>
                  <a:pt x="49914" y="41023"/>
                  <a:pt x="49027" y="41500"/>
                </a:cubicBezTo>
                <a:cubicBezTo>
                  <a:pt x="48826" y="41409"/>
                  <a:pt x="48964" y="41126"/>
                  <a:pt x="48692" y="41126"/>
                </a:cubicBezTo>
                <a:cubicBezTo>
                  <a:pt x="48627" y="41126"/>
                  <a:pt x="48537" y="41142"/>
                  <a:pt x="48413" y="41182"/>
                </a:cubicBezTo>
                <a:cubicBezTo>
                  <a:pt x="48231" y="41182"/>
                  <a:pt x="47845" y="41500"/>
                  <a:pt x="47367" y="41819"/>
                </a:cubicBezTo>
                <a:cubicBezTo>
                  <a:pt x="46921" y="42095"/>
                  <a:pt x="46395" y="42392"/>
                  <a:pt x="45919" y="42392"/>
                </a:cubicBezTo>
                <a:cubicBezTo>
                  <a:pt x="45886" y="42392"/>
                  <a:pt x="45853" y="42390"/>
                  <a:pt x="45821" y="42387"/>
                </a:cubicBezTo>
                <a:lnTo>
                  <a:pt x="45821" y="42387"/>
                </a:lnTo>
                <a:cubicBezTo>
                  <a:pt x="46048" y="42455"/>
                  <a:pt x="46299" y="42546"/>
                  <a:pt x="45867" y="42774"/>
                </a:cubicBezTo>
                <a:cubicBezTo>
                  <a:pt x="45525" y="42888"/>
                  <a:pt x="45025" y="42888"/>
                  <a:pt x="44548" y="42933"/>
                </a:cubicBezTo>
                <a:cubicBezTo>
                  <a:pt x="44070" y="42978"/>
                  <a:pt x="43615" y="43024"/>
                  <a:pt x="43342" y="43320"/>
                </a:cubicBezTo>
                <a:cubicBezTo>
                  <a:pt x="43251" y="43320"/>
                  <a:pt x="43206" y="43274"/>
                  <a:pt x="43183" y="43251"/>
                </a:cubicBezTo>
                <a:cubicBezTo>
                  <a:pt x="42933" y="43365"/>
                  <a:pt x="42501" y="43479"/>
                  <a:pt x="42114" y="43615"/>
                </a:cubicBezTo>
                <a:cubicBezTo>
                  <a:pt x="41705" y="43752"/>
                  <a:pt x="41319" y="43911"/>
                  <a:pt x="41182" y="44047"/>
                </a:cubicBezTo>
                <a:cubicBezTo>
                  <a:pt x="41047" y="43854"/>
                  <a:pt x="40812" y="43792"/>
                  <a:pt x="40535" y="43792"/>
                </a:cubicBezTo>
                <a:cubicBezTo>
                  <a:pt x="40486" y="43792"/>
                  <a:pt x="40437" y="43794"/>
                  <a:pt x="40386" y="43797"/>
                </a:cubicBezTo>
                <a:cubicBezTo>
                  <a:pt x="40227" y="43820"/>
                  <a:pt x="40045" y="43843"/>
                  <a:pt x="39840" y="43888"/>
                </a:cubicBezTo>
                <a:cubicBezTo>
                  <a:pt x="39659" y="43934"/>
                  <a:pt x="39454" y="43979"/>
                  <a:pt x="39272" y="44002"/>
                </a:cubicBezTo>
                <a:cubicBezTo>
                  <a:pt x="38863" y="44093"/>
                  <a:pt x="38499" y="44184"/>
                  <a:pt x="38226" y="44184"/>
                </a:cubicBezTo>
                <a:cubicBezTo>
                  <a:pt x="37930" y="44184"/>
                  <a:pt x="37748" y="44115"/>
                  <a:pt x="37748" y="43911"/>
                </a:cubicBezTo>
                <a:lnTo>
                  <a:pt x="36907" y="43934"/>
                </a:lnTo>
                <a:cubicBezTo>
                  <a:pt x="36771" y="43934"/>
                  <a:pt x="36634" y="43956"/>
                  <a:pt x="36498" y="43956"/>
                </a:cubicBezTo>
                <a:lnTo>
                  <a:pt x="36066" y="43934"/>
                </a:lnTo>
                <a:lnTo>
                  <a:pt x="36111" y="43865"/>
                </a:lnTo>
                <a:cubicBezTo>
                  <a:pt x="35892" y="43837"/>
                  <a:pt x="35701" y="43824"/>
                  <a:pt x="35533" y="43824"/>
                </a:cubicBezTo>
                <a:cubicBezTo>
                  <a:pt x="35299" y="43824"/>
                  <a:pt x="35110" y="43848"/>
                  <a:pt x="34951" y="43888"/>
                </a:cubicBezTo>
                <a:cubicBezTo>
                  <a:pt x="34656" y="43911"/>
                  <a:pt x="34474" y="44002"/>
                  <a:pt x="34269" y="44070"/>
                </a:cubicBezTo>
                <a:cubicBezTo>
                  <a:pt x="34019" y="44002"/>
                  <a:pt x="34201" y="43934"/>
                  <a:pt x="34246" y="43888"/>
                </a:cubicBezTo>
                <a:cubicBezTo>
                  <a:pt x="33860" y="43820"/>
                  <a:pt x="33541" y="43752"/>
                  <a:pt x="33291" y="43706"/>
                </a:cubicBezTo>
                <a:cubicBezTo>
                  <a:pt x="33041" y="43661"/>
                  <a:pt x="32837" y="43638"/>
                  <a:pt x="32632" y="43615"/>
                </a:cubicBezTo>
                <a:cubicBezTo>
                  <a:pt x="32563" y="43611"/>
                  <a:pt x="32495" y="43609"/>
                  <a:pt x="32425" y="43609"/>
                </a:cubicBezTo>
                <a:cubicBezTo>
                  <a:pt x="32098" y="43609"/>
                  <a:pt x="31734" y="43650"/>
                  <a:pt x="31154" y="43706"/>
                </a:cubicBezTo>
                <a:lnTo>
                  <a:pt x="31086" y="43411"/>
                </a:lnTo>
                <a:cubicBezTo>
                  <a:pt x="31068" y="43414"/>
                  <a:pt x="31048" y="43416"/>
                  <a:pt x="31025" y="43416"/>
                </a:cubicBezTo>
                <a:cubicBezTo>
                  <a:pt x="30789" y="43416"/>
                  <a:pt x="30299" y="43207"/>
                  <a:pt x="29676" y="42978"/>
                </a:cubicBezTo>
                <a:cubicBezTo>
                  <a:pt x="28993" y="42706"/>
                  <a:pt x="28198" y="42410"/>
                  <a:pt x="27402" y="42319"/>
                </a:cubicBezTo>
                <a:cubicBezTo>
                  <a:pt x="27424" y="42296"/>
                  <a:pt x="27470" y="42251"/>
                  <a:pt x="27606" y="42251"/>
                </a:cubicBezTo>
                <a:cubicBezTo>
                  <a:pt x="26719" y="42137"/>
                  <a:pt x="25787" y="41614"/>
                  <a:pt x="24969" y="41182"/>
                </a:cubicBezTo>
                <a:cubicBezTo>
                  <a:pt x="24389" y="40876"/>
                  <a:pt x="23878" y="40639"/>
                  <a:pt x="23452" y="40639"/>
                </a:cubicBezTo>
                <a:cubicBezTo>
                  <a:pt x="23276" y="40639"/>
                  <a:pt x="23114" y="40680"/>
                  <a:pt x="22967" y="40773"/>
                </a:cubicBezTo>
                <a:lnTo>
                  <a:pt x="21785" y="40545"/>
                </a:lnTo>
                <a:lnTo>
                  <a:pt x="21785" y="40545"/>
                </a:lnTo>
                <a:cubicBezTo>
                  <a:pt x="23149" y="41205"/>
                  <a:pt x="21421" y="40841"/>
                  <a:pt x="21921" y="41250"/>
                </a:cubicBezTo>
                <a:cubicBezTo>
                  <a:pt x="21435" y="41095"/>
                  <a:pt x="20832" y="40539"/>
                  <a:pt x="21110" y="40539"/>
                </a:cubicBezTo>
                <a:cubicBezTo>
                  <a:pt x="21157" y="40539"/>
                  <a:pt x="21229" y="40555"/>
                  <a:pt x="21330" y="40591"/>
                </a:cubicBezTo>
                <a:lnTo>
                  <a:pt x="21398" y="40682"/>
                </a:lnTo>
                <a:cubicBezTo>
                  <a:pt x="21626" y="40500"/>
                  <a:pt x="21216" y="40272"/>
                  <a:pt x="20784" y="40045"/>
                </a:cubicBezTo>
                <a:cubicBezTo>
                  <a:pt x="20330" y="39818"/>
                  <a:pt x="19852" y="39567"/>
                  <a:pt x="19943" y="39431"/>
                </a:cubicBezTo>
                <a:cubicBezTo>
                  <a:pt x="17260" y="38180"/>
                  <a:pt x="14849" y="36520"/>
                  <a:pt x="12643" y="34929"/>
                </a:cubicBezTo>
                <a:lnTo>
                  <a:pt x="12643" y="34929"/>
                </a:lnTo>
                <a:lnTo>
                  <a:pt x="12666" y="35452"/>
                </a:lnTo>
                <a:lnTo>
                  <a:pt x="11893" y="34860"/>
                </a:lnTo>
                <a:cubicBezTo>
                  <a:pt x="11800" y="34728"/>
                  <a:pt x="11785" y="34603"/>
                  <a:pt x="11896" y="34603"/>
                </a:cubicBezTo>
                <a:cubicBezTo>
                  <a:pt x="11976" y="34603"/>
                  <a:pt x="12120" y="34667"/>
                  <a:pt x="12348" y="34838"/>
                </a:cubicBezTo>
                <a:cubicBezTo>
                  <a:pt x="12213" y="34509"/>
                  <a:pt x="11568" y="34345"/>
                  <a:pt x="11322" y="34345"/>
                </a:cubicBezTo>
                <a:cubicBezTo>
                  <a:pt x="11278" y="34345"/>
                  <a:pt x="11247" y="34350"/>
                  <a:pt x="11234" y="34360"/>
                </a:cubicBezTo>
                <a:cubicBezTo>
                  <a:pt x="10887" y="34013"/>
                  <a:pt x="10888" y="33918"/>
                  <a:pt x="11010" y="33918"/>
                </a:cubicBezTo>
                <a:cubicBezTo>
                  <a:pt x="11056" y="33918"/>
                  <a:pt x="11120" y="33932"/>
                  <a:pt x="11188" y="33951"/>
                </a:cubicBezTo>
                <a:cubicBezTo>
                  <a:pt x="11367" y="34000"/>
                  <a:pt x="11593" y="34095"/>
                  <a:pt x="11648" y="34095"/>
                </a:cubicBezTo>
                <a:cubicBezTo>
                  <a:pt x="11670" y="34095"/>
                  <a:pt x="11665" y="34080"/>
                  <a:pt x="11620" y="34042"/>
                </a:cubicBezTo>
                <a:cubicBezTo>
                  <a:pt x="11461" y="33951"/>
                  <a:pt x="11302" y="33837"/>
                  <a:pt x="11165" y="33746"/>
                </a:cubicBezTo>
                <a:lnTo>
                  <a:pt x="11165" y="33746"/>
                </a:lnTo>
                <a:lnTo>
                  <a:pt x="11234" y="33860"/>
                </a:lnTo>
                <a:cubicBezTo>
                  <a:pt x="10779" y="33701"/>
                  <a:pt x="10642" y="33814"/>
                  <a:pt x="10006" y="33269"/>
                </a:cubicBezTo>
                <a:cubicBezTo>
                  <a:pt x="9665" y="32882"/>
                  <a:pt x="9960" y="32927"/>
                  <a:pt x="9824" y="32768"/>
                </a:cubicBezTo>
                <a:cubicBezTo>
                  <a:pt x="9846" y="32746"/>
                  <a:pt x="9801" y="32700"/>
                  <a:pt x="9596" y="32564"/>
                </a:cubicBezTo>
                <a:cubicBezTo>
                  <a:pt x="9301" y="32291"/>
                  <a:pt x="9028" y="32018"/>
                  <a:pt x="8732" y="31722"/>
                </a:cubicBezTo>
                <a:lnTo>
                  <a:pt x="8732" y="31722"/>
                </a:lnTo>
                <a:lnTo>
                  <a:pt x="8869" y="32291"/>
                </a:lnTo>
                <a:cubicBezTo>
                  <a:pt x="8543" y="32128"/>
                  <a:pt x="8295" y="31840"/>
                  <a:pt x="8205" y="31840"/>
                </a:cubicBezTo>
                <a:cubicBezTo>
                  <a:pt x="8157" y="31840"/>
                  <a:pt x="8154" y="31920"/>
                  <a:pt x="8205" y="32138"/>
                </a:cubicBezTo>
                <a:lnTo>
                  <a:pt x="8205" y="32138"/>
                </a:lnTo>
                <a:cubicBezTo>
                  <a:pt x="8080" y="31637"/>
                  <a:pt x="7338" y="30827"/>
                  <a:pt x="6640" y="30017"/>
                </a:cubicBezTo>
                <a:cubicBezTo>
                  <a:pt x="5958" y="29198"/>
                  <a:pt x="5321" y="28379"/>
                  <a:pt x="5253" y="28129"/>
                </a:cubicBezTo>
                <a:cubicBezTo>
                  <a:pt x="4957" y="27879"/>
                  <a:pt x="4684" y="27606"/>
                  <a:pt x="4480" y="27288"/>
                </a:cubicBezTo>
                <a:cubicBezTo>
                  <a:pt x="4275" y="26970"/>
                  <a:pt x="4048" y="26606"/>
                  <a:pt x="3866" y="26196"/>
                </a:cubicBezTo>
                <a:lnTo>
                  <a:pt x="3866" y="26196"/>
                </a:lnTo>
                <a:cubicBezTo>
                  <a:pt x="3890" y="26315"/>
                  <a:pt x="3833" y="26453"/>
                  <a:pt x="3727" y="26453"/>
                </a:cubicBezTo>
                <a:cubicBezTo>
                  <a:pt x="3631" y="26453"/>
                  <a:pt x="3495" y="26339"/>
                  <a:pt x="3343" y="25992"/>
                </a:cubicBezTo>
                <a:cubicBezTo>
                  <a:pt x="3729" y="25946"/>
                  <a:pt x="3616" y="25605"/>
                  <a:pt x="3502" y="25150"/>
                </a:cubicBezTo>
                <a:cubicBezTo>
                  <a:pt x="3434" y="24923"/>
                  <a:pt x="3343" y="24673"/>
                  <a:pt x="3297" y="24423"/>
                </a:cubicBezTo>
                <a:cubicBezTo>
                  <a:pt x="3237" y="24222"/>
                  <a:pt x="3248" y="24003"/>
                  <a:pt x="3298" y="23830"/>
                </a:cubicBezTo>
                <a:lnTo>
                  <a:pt x="3298" y="23830"/>
                </a:lnTo>
                <a:cubicBezTo>
                  <a:pt x="3286" y="23853"/>
                  <a:pt x="3271" y="23863"/>
                  <a:pt x="3254" y="23863"/>
                </a:cubicBezTo>
                <a:cubicBezTo>
                  <a:pt x="3154" y="23863"/>
                  <a:pt x="2985" y="23477"/>
                  <a:pt x="2843" y="23104"/>
                </a:cubicBezTo>
                <a:cubicBezTo>
                  <a:pt x="2717" y="22790"/>
                  <a:pt x="2591" y="22476"/>
                  <a:pt x="2488" y="22476"/>
                </a:cubicBezTo>
                <a:cubicBezTo>
                  <a:pt x="2442" y="22476"/>
                  <a:pt x="2400" y="22539"/>
                  <a:pt x="2365" y="22694"/>
                </a:cubicBezTo>
                <a:cubicBezTo>
                  <a:pt x="2251" y="22035"/>
                  <a:pt x="2615" y="22581"/>
                  <a:pt x="2661" y="22058"/>
                </a:cubicBezTo>
                <a:cubicBezTo>
                  <a:pt x="2592" y="21899"/>
                  <a:pt x="2524" y="21694"/>
                  <a:pt x="2479" y="21512"/>
                </a:cubicBezTo>
                <a:cubicBezTo>
                  <a:pt x="2456" y="21421"/>
                  <a:pt x="2433" y="21307"/>
                  <a:pt x="2388" y="21216"/>
                </a:cubicBezTo>
                <a:cubicBezTo>
                  <a:pt x="2388" y="21125"/>
                  <a:pt x="2365" y="21012"/>
                  <a:pt x="2365" y="20921"/>
                </a:cubicBezTo>
                <a:cubicBezTo>
                  <a:pt x="2320" y="20716"/>
                  <a:pt x="2297" y="20511"/>
                  <a:pt x="2297" y="20284"/>
                </a:cubicBezTo>
                <a:cubicBezTo>
                  <a:pt x="2274" y="20079"/>
                  <a:pt x="2297" y="19852"/>
                  <a:pt x="2297" y="19647"/>
                </a:cubicBezTo>
                <a:cubicBezTo>
                  <a:pt x="2274" y="19215"/>
                  <a:pt x="2342" y="18760"/>
                  <a:pt x="2365" y="18328"/>
                </a:cubicBezTo>
                <a:cubicBezTo>
                  <a:pt x="2388" y="18101"/>
                  <a:pt x="2433" y="17874"/>
                  <a:pt x="2456" y="17646"/>
                </a:cubicBezTo>
                <a:cubicBezTo>
                  <a:pt x="2479" y="17419"/>
                  <a:pt x="2479" y="17191"/>
                  <a:pt x="2524" y="16987"/>
                </a:cubicBezTo>
                <a:cubicBezTo>
                  <a:pt x="2517" y="16983"/>
                  <a:pt x="2509" y="16981"/>
                  <a:pt x="2500" y="16981"/>
                </a:cubicBezTo>
                <a:cubicBezTo>
                  <a:pt x="2449" y="16981"/>
                  <a:pt x="2377" y="17034"/>
                  <a:pt x="2311" y="17034"/>
                </a:cubicBezTo>
                <a:cubicBezTo>
                  <a:pt x="2248" y="17034"/>
                  <a:pt x="2191" y="16987"/>
                  <a:pt x="2160" y="16805"/>
                </a:cubicBezTo>
                <a:cubicBezTo>
                  <a:pt x="2388" y="16509"/>
                  <a:pt x="2570" y="16214"/>
                  <a:pt x="2820" y="15963"/>
                </a:cubicBezTo>
                <a:cubicBezTo>
                  <a:pt x="2843" y="15782"/>
                  <a:pt x="2752" y="15668"/>
                  <a:pt x="2683" y="15509"/>
                </a:cubicBezTo>
                <a:cubicBezTo>
                  <a:pt x="2638" y="15372"/>
                  <a:pt x="2615" y="15213"/>
                  <a:pt x="2911" y="14963"/>
                </a:cubicBezTo>
                <a:lnTo>
                  <a:pt x="2911" y="14963"/>
                </a:lnTo>
                <a:cubicBezTo>
                  <a:pt x="2854" y="14986"/>
                  <a:pt x="2780" y="15020"/>
                  <a:pt x="2729" y="15020"/>
                </a:cubicBezTo>
                <a:cubicBezTo>
                  <a:pt x="2678" y="15020"/>
                  <a:pt x="2649" y="14986"/>
                  <a:pt x="2683" y="14872"/>
                </a:cubicBezTo>
                <a:cubicBezTo>
                  <a:pt x="2797" y="14667"/>
                  <a:pt x="2888" y="14463"/>
                  <a:pt x="3002" y="14258"/>
                </a:cubicBezTo>
                <a:cubicBezTo>
                  <a:pt x="3093" y="14053"/>
                  <a:pt x="3229" y="13849"/>
                  <a:pt x="3343" y="13667"/>
                </a:cubicBezTo>
                <a:cubicBezTo>
                  <a:pt x="3434" y="13462"/>
                  <a:pt x="3547" y="13257"/>
                  <a:pt x="3684" y="13075"/>
                </a:cubicBezTo>
                <a:cubicBezTo>
                  <a:pt x="3798" y="12871"/>
                  <a:pt x="3911" y="12666"/>
                  <a:pt x="4048" y="12484"/>
                </a:cubicBezTo>
                <a:cubicBezTo>
                  <a:pt x="4548" y="11711"/>
                  <a:pt x="5139" y="10961"/>
                  <a:pt x="5799" y="10278"/>
                </a:cubicBezTo>
                <a:cubicBezTo>
                  <a:pt x="6458" y="9596"/>
                  <a:pt x="7186" y="8982"/>
                  <a:pt x="7982" y="8459"/>
                </a:cubicBezTo>
                <a:cubicBezTo>
                  <a:pt x="8800" y="7936"/>
                  <a:pt x="9687" y="7504"/>
                  <a:pt x="10620" y="7231"/>
                </a:cubicBezTo>
                <a:lnTo>
                  <a:pt x="10620" y="7231"/>
                </a:lnTo>
                <a:cubicBezTo>
                  <a:pt x="10520" y="7248"/>
                  <a:pt x="10449" y="7255"/>
                  <a:pt x="10401" y="7255"/>
                </a:cubicBezTo>
                <a:cubicBezTo>
                  <a:pt x="10183" y="7255"/>
                  <a:pt x="10431" y="7103"/>
                  <a:pt x="10711" y="6936"/>
                </a:cubicBezTo>
                <a:lnTo>
                  <a:pt x="10711" y="6936"/>
                </a:lnTo>
                <a:cubicBezTo>
                  <a:pt x="10678" y="6948"/>
                  <a:pt x="10652" y="6953"/>
                  <a:pt x="10631" y="6953"/>
                </a:cubicBezTo>
                <a:cubicBezTo>
                  <a:pt x="10492" y="6953"/>
                  <a:pt x="10582" y="6719"/>
                  <a:pt x="10483" y="6640"/>
                </a:cubicBezTo>
                <a:cubicBezTo>
                  <a:pt x="11006" y="6481"/>
                  <a:pt x="11552" y="6344"/>
                  <a:pt x="12075" y="6208"/>
                </a:cubicBezTo>
                <a:cubicBezTo>
                  <a:pt x="12143" y="5981"/>
                  <a:pt x="12530" y="5776"/>
                  <a:pt x="12894" y="5594"/>
                </a:cubicBezTo>
                <a:cubicBezTo>
                  <a:pt x="13280" y="5412"/>
                  <a:pt x="13644" y="5253"/>
                  <a:pt x="13667" y="5048"/>
                </a:cubicBezTo>
                <a:lnTo>
                  <a:pt x="13667" y="5048"/>
                </a:lnTo>
                <a:cubicBezTo>
                  <a:pt x="13508" y="5139"/>
                  <a:pt x="13348" y="5230"/>
                  <a:pt x="13212" y="5321"/>
                </a:cubicBezTo>
                <a:cubicBezTo>
                  <a:pt x="13667" y="4662"/>
                  <a:pt x="11939" y="4889"/>
                  <a:pt x="11802" y="4389"/>
                </a:cubicBezTo>
                <a:cubicBezTo>
                  <a:pt x="11688" y="4571"/>
                  <a:pt x="11484" y="4684"/>
                  <a:pt x="11234" y="4775"/>
                </a:cubicBezTo>
                <a:cubicBezTo>
                  <a:pt x="11006" y="4866"/>
                  <a:pt x="10711" y="4912"/>
                  <a:pt x="10415" y="5003"/>
                </a:cubicBezTo>
                <a:cubicBezTo>
                  <a:pt x="9824" y="5139"/>
                  <a:pt x="9187" y="5367"/>
                  <a:pt x="8800" y="6003"/>
                </a:cubicBezTo>
                <a:cubicBezTo>
                  <a:pt x="8779" y="6006"/>
                  <a:pt x="8761" y="6008"/>
                  <a:pt x="8747" y="6008"/>
                </a:cubicBezTo>
                <a:cubicBezTo>
                  <a:pt x="8537" y="6008"/>
                  <a:pt x="8901" y="5727"/>
                  <a:pt x="8709" y="5685"/>
                </a:cubicBezTo>
                <a:lnTo>
                  <a:pt x="8709" y="5685"/>
                </a:lnTo>
                <a:cubicBezTo>
                  <a:pt x="8641" y="5867"/>
                  <a:pt x="8505" y="6026"/>
                  <a:pt x="8323" y="6185"/>
                </a:cubicBezTo>
                <a:cubicBezTo>
                  <a:pt x="8141" y="6344"/>
                  <a:pt x="7891" y="6481"/>
                  <a:pt x="7550" y="6640"/>
                </a:cubicBezTo>
                <a:lnTo>
                  <a:pt x="7595" y="6549"/>
                </a:lnTo>
                <a:lnTo>
                  <a:pt x="7595" y="6549"/>
                </a:lnTo>
                <a:cubicBezTo>
                  <a:pt x="6731" y="7186"/>
                  <a:pt x="6094" y="7618"/>
                  <a:pt x="5458" y="8073"/>
                </a:cubicBezTo>
                <a:cubicBezTo>
                  <a:pt x="4821" y="8573"/>
                  <a:pt x="4116" y="9051"/>
                  <a:pt x="3275" y="9960"/>
                </a:cubicBezTo>
                <a:cubicBezTo>
                  <a:pt x="3366" y="9960"/>
                  <a:pt x="3479" y="9983"/>
                  <a:pt x="3593" y="9983"/>
                </a:cubicBezTo>
                <a:cubicBezTo>
                  <a:pt x="3206" y="10369"/>
                  <a:pt x="3093" y="10415"/>
                  <a:pt x="2888" y="10574"/>
                </a:cubicBezTo>
                <a:cubicBezTo>
                  <a:pt x="2873" y="10694"/>
                  <a:pt x="2890" y="10743"/>
                  <a:pt x="2928" y="10743"/>
                </a:cubicBezTo>
                <a:cubicBezTo>
                  <a:pt x="3005" y="10743"/>
                  <a:pt x="3168" y="10545"/>
                  <a:pt x="3320" y="10347"/>
                </a:cubicBezTo>
                <a:cubicBezTo>
                  <a:pt x="3485" y="10152"/>
                  <a:pt x="3659" y="9978"/>
                  <a:pt x="3752" y="9978"/>
                </a:cubicBezTo>
                <a:cubicBezTo>
                  <a:pt x="3801" y="9978"/>
                  <a:pt x="3828" y="10025"/>
                  <a:pt x="3820" y="10142"/>
                </a:cubicBezTo>
                <a:cubicBezTo>
                  <a:pt x="3388" y="10210"/>
                  <a:pt x="2797" y="10961"/>
                  <a:pt x="2320" y="11711"/>
                </a:cubicBezTo>
                <a:cubicBezTo>
                  <a:pt x="2183" y="11893"/>
                  <a:pt x="2069" y="12098"/>
                  <a:pt x="1956" y="12280"/>
                </a:cubicBezTo>
                <a:cubicBezTo>
                  <a:pt x="1842" y="12462"/>
                  <a:pt x="1751" y="12643"/>
                  <a:pt x="1637" y="12780"/>
                </a:cubicBezTo>
                <a:cubicBezTo>
                  <a:pt x="1433" y="13098"/>
                  <a:pt x="1251" y="13326"/>
                  <a:pt x="1046" y="13371"/>
                </a:cubicBezTo>
                <a:cubicBezTo>
                  <a:pt x="937" y="13657"/>
                  <a:pt x="958" y="13716"/>
                  <a:pt x="1013" y="13716"/>
                </a:cubicBezTo>
                <a:cubicBezTo>
                  <a:pt x="1052" y="13716"/>
                  <a:pt x="1108" y="13686"/>
                  <a:pt x="1147" y="13686"/>
                </a:cubicBezTo>
                <a:cubicBezTo>
                  <a:pt x="1202" y="13686"/>
                  <a:pt x="1223" y="13745"/>
                  <a:pt x="1114" y="14031"/>
                </a:cubicBezTo>
                <a:lnTo>
                  <a:pt x="887" y="14190"/>
                </a:lnTo>
                <a:lnTo>
                  <a:pt x="1023" y="14440"/>
                </a:lnTo>
                <a:cubicBezTo>
                  <a:pt x="828" y="14917"/>
                  <a:pt x="591" y="15146"/>
                  <a:pt x="432" y="15146"/>
                </a:cubicBezTo>
                <a:cubicBezTo>
                  <a:pt x="424" y="15146"/>
                  <a:pt x="417" y="15146"/>
                  <a:pt x="409" y="15145"/>
                </a:cubicBezTo>
                <a:cubicBezTo>
                  <a:pt x="455" y="15008"/>
                  <a:pt x="478" y="14758"/>
                  <a:pt x="500" y="14622"/>
                </a:cubicBezTo>
                <a:lnTo>
                  <a:pt x="500" y="14622"/>
                </a:lnTo>
                <a:cubicBezTo>
                  <a:pt x="409" y="14781"/>
                  <a:pt x="341" y="14986"/>
                  <a:pt x="273" y="15213"/>
                </a:cubicBezTo>
                <a:cubicBezTo>
                  <a:pt x="205" y="15418"/>
                  <a:pt x="159" y="15645"/>
                  <a:pt x="137" y="15872"/>
                </a:cubicBezTo>
                <a:cubicBezTo>
                  <a:pt x="103" y="16210"/>
                  <a:pt x="81" y="16511"/>
                  <a:pt x="45" y="16689"/>
                </a:cubicBezTo>
                <a:lnTo>
                  <a:pt x="45" y="16689"/>
                </a:lnTo>
                <a:lnTo>
                  <a:pt x="250" y="16054"/>
                </a:lnTo>
                <a:lnTo>
                  <a:pt x="250" y="16054"/>
                </a:lnTo>
                <a:cubicBezTo>
                  <a:pt x="91" y="17191"/>
                  <a:pt x="0" y="18442"/>
                  <a:pt x="68" y="19670"/>
                </a:cubicBezTo>
                <a:cubicBezTo>
                  <a:pt x="91" y="19988"/>
                  <a:pt x="91" y="20307"/>
                  <a:pt x="159" y="20602"/>
                </a:cubicBezTo>
                <a:cubicBezTo>
                  <a:pt x="205" y="20898"/>
                  <a:pt x="250" y="21194"/>
                  <a:pt x="318" y="21489"/>
                </a:cubicBezTo>
                <a:cubicBezTo>
                  <a:pt x="364" y="21785"/>
                  <a:pt x="455" y="22058"/>
                  <a:pt x="546" y="22331"/>
                </a:cubicBezTo>
                <a:cubicBezTo>
                  <a:pt x="591" y="22467"/>
                  <a:pt x="614" y="22604"/>
                  <a:pt x="660" y="22717"/>
                </a:cubicBezTo>
                <a:cubicBezTo>
                  <a:pt x="728" y="22854"/>
                  <a:pt x="773" y="22967"/>
                  <a:pt x="819" y="23104"/>
                </a:cubicBezTo>
                <a:lnTo>
                  <a:pt x="910" y="22922"/>
                </a:lnTo>
                <a:cubicBezTo>
                  <a:pt x="1069" y="23286"/>
                  <a:pt x="1160" y="23559"/>
                  <a:pt x="1228" y="23763"/>
                </a:cubicBezTo>
                <a:cubicBezTo>
                  <a:pt x="1296" y="23968"/>
                  <a:pt x="1342" y="24127"/>
                  <a:pt x="1364" y="24309"/>
                </a:cubicBezTo>
                <a:cubicBezTo>
                  <a:pt x="1387" y="24468"/>
                  <a:pt x="1433" y="24650"/>
                  <a:pt x="1501" y="24878"/>
                </a:cubicBezTo>
                <a:cubicBezTo>
                  <a:pt x="1569" y="25128"/>
                  <a:pt x="1683" y="25401"/>
                  <a:pt x="1887" y="25787"/>
                </a:cubicBezTo>
                <a:lnTo>
                  <a:pt x="1842" y="25742"/>
                </a:lnTo>
                <a:lnTo>
                  <a:pt x="1842" y="25742"/>
                </a:lnTo>
                <a:cubicBezTo>
                  <a:pt x="2069" y="26037"/>
                  <a:pt x="2342" y="26424"/>
                  <a:pt x="2547" y="26856"/>
                </a:cubicBezTo>
                <a:cubicBezTo>
                  <a:pt x="2506" y="26809"/>
                  <a:pt x="2477" y="26789"/>
                  <a:pt x="2457" y="26789"/>
                </a:cubicBezTo>
                <a:cubicBezTo>
                  <a:pt x="2399" y="26789"/>
                  <a:pt x="2416" y="26954"/>
                  <a:pt x="2433" y="27106"/>
                </a:cubicBezTo>
                <a:cubicBezTo>
                  <a:pt x="2449" y="27247"/>
                  <a:pt x="2465" y="27378"/>
                  <a:pt x="2406" y="27378"/>
                </a:cubicBezTo>
                <a:cubicBezTo>
                  <a:pt x="2379" y="27378"/>
                  <a:pt x="2337" y="27351"/>
                  <a:pt x="2274" y="27288"/>
                </a:cubicBezTo>
                <a:lnTo>
                  <a:pt x="2274" y="27288"/>
                </a:lnTo>
                <a:cubicBezTo>
                  <a:pt x="2797" y="27993"/>
                  <a:pt x="2956" y="28152"/>
                  <a:pt x="3093" y="28220"/>
                </a:cubicBezTo>
                <a:cubicBezTo>
                  <a:pt x="3229" y="28311"/>
                  <a:pt x="3343" y="28311"/>
                  <a:pt x="3843" y="28652"/>
                </a:cubicBezTo>
                <a:lnTo>
                  <a:pt x="3820" y="28993"/>
                </a:lnTo>
                <a:cubicBezTo>
                  <a:pt x="4184" y="29221"/>
                  <a:pt x="4298" y="29175"/>
                  <a:pt x="4844" y="29835"/>
                </a:cubicBezTo>
                <a:cubicBezTo>
                  <a:pt x="4741" y="29753"/>
                  <a:pt x="4679" y="29721"/>
                  <a:pt x="4641" y="29721"/>
                </a:cubicBezTo>
                <a:cubicBezTo>
                  <a:pt x="4510" y="29721"/>
                  <a:pt x="4681" y="30106"/>
                  <a:pt x="4529" y="30106"/>
                </a:cubicBezTo>
                <a:cubicBezTo>
                  <a:pt x="4482" y="30106"/>
                  <a:pt x="4403" y="30068"/>
                  <a:pt x="4275" y="29971"/>
                </a:cubicBezTo>
                <a:lnTo>
                  <a:pt x="4275" y="29971"/>
                </a:lnTo>
                <a:cubicBezTo>
                  <a:pt x="4457" y="30403"/>
                  <a:pt x="4684" y="30722"/>
                  <a:pt x="4912" y="30995"/>
                </a:cubicBezTo>
                <a:cubicBezTo>
                  <a:pt x="5048" y="31131"/>
                  <a:pt x="5162" y="31245"/>
                  <a:pt x="5276" y="31358"/>
                </a:cubicBezTo>
                <a:cubicBezTo>
                  <a:pt x="5389" y="31472"/>
                  <a:pt x="5503" y="31563"/>
                  <a:pt x="5617" y="31654"/>
                </a:cubicBezTo>
                <a:cubicBezTo>
                  <a:pt x="5821" y="31813"/>
                  <a:pt x="6026" y="31972"/>
                  <a:pt x="6163" y="32154"/>
                </a:cubicBezTo>
                <a:cubicBezTo>
                  <a:pt x="6322" y="32336"/>
                  <a:pt x="6413" y="32518"/>
                  <a:pt x="6458" y="32791"/>
                </a:cubicBezTo>
                <a:cubicBezTo>
                  <a:pt x="6514" y="32802"/>
                  <a:pt x="6561" y="32807"/>
                  <a:pt x="6599" y="32807"/>
                </a:cubicBezTo>
                <a:cubicBezTo>
                  <a:pt x="6886" y="32807"/>
                  <a:pt x="6696" y="32523"/>
                  <a:pt x="6435" y="32222"/>
                </a:cubicBezTo>
                <a:cubicBezTo>
                  <a:pt x="6186" y="31954"/>
                  <a:pt x="5904" y="31669"/>
                  <a:pt x="5945" y="31669"/>
                </a:cubicBezTo>
                <a:cubicBezTo>
                  <a:pt x="5953" y="31669"/>
                  <a:pt x="5972" y="31678"/>
                  <a:pt x="6003" y="31699"/>
                </a:cubicBezTo>
                <a:cubicBezTo>
                  <a:pt x="5972" y="31605"/>
                  <a:pt x="5995" y="31565"/>
                  <a:pt x="6054" y="31565"/>
                </a:cubicBezTo>
                <a:cubicBezTo>
                  <a:pt x="6250" y="31565"/>
                  <a:pt x="6838" y="32004"/>
                  <a:pt x="7118" y="32336"/>
                </a:cubicBezTo>
                <a:cubicBezTo>
                  <a:pt x="7322" y="32541"/>
                  <a:pt x="7368" y="32836"/>
                  <a:pt x="7504" y="33223"/>
                </a:cubicBezTo>
                <a:cubicBezTo>
                  <a:pt x="7636" y="33575"/>
                  <a:pt x="7854" y="34012"/>
                  <a:pt x="8362" y="34452"/>
                </a:cubicBezTo>
                <a:lnTo>
                  <a:pt x="8362" y="34452"/>
                </a:lnTo>
                <a:cubicBezTo>
                  <a:pt x="8301" y="34410"/>
                  <a:pt x="8254" y="34409"/>
                  <a:pt x="8164" y="34337"/>
                </a:cubicBezTo>
                <a:lnTo>
                  <a:pt x="8164" y="34337"/>
                </a:lnTo>
                <a:cubicBezTo>
                  <a:pt x="8323" y="34565"/>
                  <a:pt x="8573" y="34701"/>
                  <a:pt x="8800" y="34860"/>
                </a:cubicBezTo>
                <a:cubicBezTo>
                  <a:pt x="9051" y="35020"/>
                  <a:pt x="9301" y="35179"/>
                  <a:pt x="9483" y="35474"/>
                </a:cubicBezTo>
                <a:cubicBezTo>
                  <a:pt x="9492" y="35474"/>
                  <a:pt x="9502" y="35474"/>
                  <a:pt x="9512" y="35474"/>
                </a:cubicBezTo>
                <a:cubicBezTo>
                  <a:pt x="9895" y="35474"/>
                  <a:pt x="10088" y="35821"/>
                  <a:pt x="10322" y="35821"/>
                </a:cubicBezTo>
                <a:cubicBezTo>
                  <a:pt x="10379" y="35821"/>
                  <a:pt x="10440" y="35800"/>
                  <a:pt x="10506" y="35747"/>
                </a:cubicBezTo>
                <a:cubicBezTo>
                  <a:pt x="10142" y="35520"/>
                  <a:pt x="9755" y="35270"/>
                  <a:pt x="9392" y="35020"/>
                </a:cubicBezTo>
                <a:lnTo>
                  <a:pt x="9392" y="35020"/>
                </a:lnTo>
                <a:cubicBezTo>
                  <a:pt x="9733" y="35201"/>
                  <a:pt x="10097" y="35315"/>
                  <a:pt x="10506" y="35474"/>
                </a:cubicBezTo>
                <a:cubicBezTo>
                  <a:pt x="10915" y="35633"/>
                  <a:pt x="11347" y="35861"/>
                  <a:pt x="11779" y="36316"/>
                </a:cubicBezTo>
                <a:cubicBezTo>
                  <a:pt x="11767" y="36318"/>
                  <a:pt x="11754" y="36319"/>
                  <a:pt x="11738" y="36319"/>
                </a:cubicBezTo>
                <a:cubicBezTo>
                  <a:pt x="11580" y="36319"/>
                  <a:pt x="11257" y="36217"/>
                  <a:pt x="11029" y="36134"/>
                </a:cubicBezTo>
                <a:lnTo>
                  <a:pt x="11029" y="36134"/>
                </a:lnTo>
                <a:cubicBezTo>
                  <a:pt x="11256" y="36429"/>
                  <a:pt x="11643" y="36452"/>
                  <a:pt x="11893" y="36770"/>
                </a:cubicBezTo>
                <a:cubicBezTo>
                  <a:pt x="11851" y="36807"/>
                  <a:pt x="11801" y="36823"/>
                  <a:pt x="11744" y="36823"/>
                </a:cubicBezTo>
                <a:cubicBezTo>
                  <a:pt x="11551" y="36823"/>
                  <a:pt x="11276" y="36640"/>
                  <a:pt x="10961" y="36429"/>
                </a:cubicBezTo>
                <a:cubicBezTo>
                  <a:pt x="10551" y="36156"/>
                  <a:pt x="10097" y="35815"/>
                  <a:pt x="9665" y="35702"/>
                </a:cubicBezTo>
                <a:lnTo>
                  <a:pt x="9665" y="35702"/>
                </a:lnTo>
                <a:cubicBezTo>
                  <a:pt x="9869" y="36088"/>
                  <a:pt x="11097" y="36361"/>
                  <a:pt x="10483" y="36498"/>
                </a:cubicBezTo>
                <a:cubicBezTo>
                  <a:pt x="10533" y="36489"/>
                  <a:pt x="10582" y="36485"/>
                  <a:pt x="10628" y="36485"/>
                </a:cubicBezTo>
                <a:cubicBezTo>
                  <a:pt x="10965" y="36485"/>
                  <a:pt x="11224" y="36687"/>
                  <a:pt x="11484" y="36907"/>
                </a:cubicBezTo>
                <a:cubicBezTo>
                  <a:pt x="11802" y="37180"/>
                  <a:pt x="12166" y="37475"/>
                  <a:pt x="12689" y="37544"/>
                </a:cubicBezTo>
                <a:lnTo>
                  <a:pt x="12507" y="37726"/>
                </a:lnTo>
                <a:cubicBezTo>
                  <a:pt x="12643" y="37794"/>
                  <a:pt x="12985" y="37862"/>
                  <a:pt x="13235" y="38021"/>
                </a:cubicBezTo>
                <a:lnTo>
                  <a:pt x="12598" y="38021"/>
                </a:lnTo>
                <a:cubicBezTo>
                  <a:pt x="13439" y="38203"/>
                  <a:pt x="13780" y="39044"/>
                  <a:pt x="14531" y="39295"/>
                </a:cubicBezTo>
                <a:cubicBezTo>
                  <a:pt x="13144" y="38499"/>
                  <a:pt x="14372" y="38840"/>
                  <a:pt x="13894" y="38340"/>
                </a:cubicBezTo>
                <a:lnTo>
                  <a:pt x="13894" y="38340"/>
                </a:lnTo>
                <a:cubicBezTo>
                  <a:pt x="15704" y="39002"/>
                  <a:pt x="14578" y="39493"/>
                  <a:pt x="16363" y="40374"/>
                </a:cubicBezTo>
                <a:lnTo>
                  <a:pt x="16363" y="40374"/>
                </a:lnTo>
                <a:cubicBezTo>
                  <a:pt x="16093" y="40212"/>
                  <a:pt x="15776" y="39894"/>
                  <a:pt x="15979" y="39894"/>
                </a:cubicBezTo>
                <a:cubicBezTo>
                  <a:pt x="16004" y="39894"/>
                  <a:pt x="16036" y="39898"/>
                  <a:pt x="16077" y="39909"/>
                </a:cubicBezTo>
                <a:cubicBezTo>
                  <a:pt x="16418" y="40159"/>
                  <a:pt x="16873" y="40500"/>
                  <a:pt x="17032" y="40727"/>
                </a:cubicBezTo>
                <a:cubicBezTo>
                  <a:pt x="17365" y="40882"/>
                  <a:pt x="17526" y="40939"/>
                  <a:pt x="17589" y="40939"/>
                </a:cubicBezTo>
                <a:cubicBezTo>
                  <a:pt x="17761" y="40939"/>
                  <a:pt x="17235" y="40531"/>
                  <a:pt x="17477" y="40531"/>
                </a:cubicBezTo>
                <a:cubicBezTo>
                  <a:pt x="17502" y="40531"/>
                  <a:pt x="17535" y="40536"/>
                  <a:pt x="17578" y="40545"/>
                </a:cubicBezTo>
                <a:cubicBezTo>
                  <a:pt x="17874" y="41046"/>
                  <a:pt x="18283" y="40727"/>
                  <a:pt x="18897" y="40932"/>
                </a:cubicBezTo>
                <a:lnTo>
                  <a:pt x="18783" y="41159"/>
                </a:lnTo>
                <a:cubicBezTo>
                  <a:pt x="19213" y="41423"/>
                  <a:pt x="19438" y="41498"/>
                  <a:pt x="19579" y="41498"/>
                </a:cubicBezTo>
                <a:cubicBezTo>
                  <a:pt x="19767" y="41498"/>
                  <a:pt x="19806" y="41363"/>
                  <a:pt x="19984" y="41363"/>
                </a:cubicBezTo>
                <a:cubicBezTo>
                  <a:pt x="20109" y="41363"/>
                  <a:pt x="20304" y="41431"/>
                  <a:pt x="20671" y="41660"/>
                </a:cubicBezTo>
                <a:lnTo>
                  <a:pt x="19943" y="41728"/>
                </a:lnTo>
                <a:lnTo>
                  <a:pt x="20693" y="41955"/>
                </a:lnTo>
                <a:lnTo>
                  <a:pt x="20421" y="42183"/>
                </a:lnTo>
                <a:cubicBezTo>
                  <a:pt x="21285" y="42319"/>
                  <a:pt x="21489" y="42478"/>
                  <a:pt x="22217" y="42865"/>
                </a:cubicBezTo>
                <a:cubicBezTo>
                  <a:pt x="22160" y="42708"/>
                  <a:pt x="22291" y="42596"/>
                  <a:pt x="22565" y="42596"/>
                </a:cubicBezTo>
                <a:cubicBezTo>
                  <a:pt x="22728" y="42596"/>
                  <a:pt x="22941" y="42635"/>
                  <a:pt x="23195" y="42728"/>
                </a:cubicBezTo>
                <a:cubicBezTo>
                  <a:pt x="23581" y="43069"/>
                  <a:pt x="22831" y="42865"/>
                  <a:pt x="23809" y="43206"/>
                </a:cubicBezTo>
                <a:cubicBezTo>
                  <a:pt x="23690" y="43236"/>
                  <a:pt x="23562" y="43274"/>
                  <a:pt x="23430" y="43274"/>
                </a:cubicBezTo>
                <a:cubicBezTo>
                  <a:pt x="23259" y="43274"/>
                  <a:pt x="23079" y="43210"/>
                  <a:pt x="22899" y="42978"/>
                </a:cubicBezTo>
                <a:cubicBezTo>
                  <a:pt x="22808" y="43047"/>
                  <a:pt x="22604" y="43047"/>
                  <a:pt x="22535" y="43115"/>
                </a:cubicBezTo>
                <a:cubicBezTo>
                  <a:pt x="22967" y="43479"/>
                  <a:pt x="23786" y="43661"/>
                  <a:pt x="24127" y="43797"/>
                </a:cubicBezTo>
                <a:cubicBezTo>
                  <a:pt x="23991" y="43729"/>
                  <a:pt x="23854" y="43661"/>
                  <a:pt x="23763" y="43592"/>
                </a:cubicBezTo>
                <a:lnTo>
                  <a:pt x="23763" y="43592"/>
                </a:lnTo>
                <a:cubicBezTo>
                  <a:pt x="24286" y="43661"/>
                  <a:pt x="24809" y="43706"/>
                  <a:pt x="25310" y="43774"/>
                </a:cubicBezTo>
                <a:cubicBezTo>
                  <a:pt x="25514" y="43934"/>
                  <a:pt x="25310" y="43956"/>
                  <a:pt x="25105" y="43956"/>
                </a:cubicBezTo>
                <a:cubicBezTo>
                  <a:pt x="25401" y="44047"/>
                  <a:pt x="25651" y="44002"/>
                  <a:pt x="26083" y="44115"/>
                </a:cubicBezTo>
                <a:cubicBezTo>
                  <a:pt x="25937" y="44261"/>
                  <a:pt x="25879" y="44421"/>
                  <a:pt x="25536" y="44421"/>
                </a:cubicBezTo>
                <a:cubicBezTo>
                  <a:pt x="25450" y="44421"/>
                  <a:pt x="25346" y="44411"/>
                  <a:pt x="25219" y="44388"/>
                </a:cubicBezTo>
                <a:lnTo>
                  <a:pt x="25219" y="44388"/>
                </a:lnTo>
                <a:cubicBezTo>
                  <a:pt x="25696" y="44479"/>
                  <a:pt x="26174" y="44570"/>
                  <a:pt x="26674" y="44638"/>
                </a:cubicBezTo>
                <a:cubicBezTo>
                  <a:pt x="26719" y="44752"/>
                  <a:pt x="27311" y="45093"/>
                  <a:pt x="27106" y="45116"/>
                </a:cubicBezTo>
                <a:cubicBezTo>
                  <a:pt x="27834" y="45480"/>
                  <a:pt x="29130" y="45275"/>
                  <a:pt x="30130" y="45685"/>
                </a:cubicBezTo>
                <a:cubicBezTo>
                  <a:pt x="30170" y="45658"/>
                  <a:pt x="30226" y="45647"/>
                  <a:pt x="30311" y="45647"/>
                </a:cubicBezTo>
                <a:cubicBezTo>
                  <a:pt x="30371" y="45647"/>
                  <a:pt x="30446" y="45652"/>
                  <a:pt x="30540" y="45662"/>
                </a:cubicBezTo>
                <a:cubicBezTo>
                  <a:pt x="31355" y="45870"/>
                  <a:pt x="32092" y="46206"/>
                  <a:pt x="33039" y="46206"/>
                </a:cubicBezTo>
                <a:cubicBezTo>
                  <a:pt x="33228" y="46206"/>
                  <a:pt x="33425" y="46192"/>
                  <a:pt x="33632" y="46162"/>
                </a:cubicBezTo>
                <a:lnTo>
                  <a:pt x="34269" y="46617"/>
                </a:lnTo>
                <a:cubicBezTo>
                  <a:pt x="34300" y="46618"/>
                  <a:pt x="34328" y="46619"/>
                  <a:pt x="34353" y="46619"/>
                </a:cubicBezTo>
                <a:cubicBezTo>
                  <a:pt x="34718" y="46619"/>
                  <a:pt x="34510" y="46472"/>
                  <a:pt x="34383" y="46344"/>
                </a:cubicBezTo>
                <a:cubicBezTo>
                  <a:pt x="34246" y="46185"/>
                  <a:pt x="34178" y="46071"/>
                  <a:pt x="34974" y="46048"/>
                </a:cubicBezTo>
                <a:cubicBezTo>
                  <a:pt x="35055" y="46043"/>
                  <a:pt x="35126" y="46041"/>
                  <a:pt x="35188" y="46041"/>
                </a:cubicBezTo>
                <a:cubicBezTo>
                  <a:pt x="35989" y="46041"/>
                  <a:pt x="35389" y="46420"/>
                  <a:pt x="35747" y="46526"/>
                </a:cubicBezTo>
                <a:cubicBezTo>
                  <a:pt x="36171" y="46424"/>
                  <a:pt x="36809" y="46171"/>
                  <a:pt x="37531" y="46171"/>
                </a:cubicBezTo>
                <a:cubicBezTo>
                  <a:pt x="37777" y="46171"/>
                  <a:pt x="38034" y="46200"/>
                  <a:pt x="38294" y="46276"/>
                </a:cubicBezTo>
                <a:cubicBezTo>
                  <a:pt x="38124" y="46310"/>
                  <a:pt x="37976" y="46316"/>
                  <a:pt x="37831" y="46316"/>
                </a:cubicBezTo>
                <a:cubicBezTo>
                  <a:pt x="37758" y="46316"/>
                  <a:pt x="37687" y="46314"/>
                  <a:pt x="37613" y="46314"/>
                </a:cubicBezTo>
                <a:cubicBezTo>
                  <a:pt x="37539" y="46314"/>
                  <a:pt x="37464" y="46316"/>
                  <a:pt x="37385" y="46321"/>
                </a:cubicBezTo>
                <a:lnTo>
                  <a:pt x="38158" y="46526"/>
                </a:lnTo>
                <a:cubicBezTo>
                  <a:pt x="37225" y="46890"/>
                  <a:pt x="36520" y="46776"/>
                  <a:pt x="37271" y="47072"/>
                </a:cubicBezTo>
                <a:cubicBezTo>
                  <a:pt x="37294" y="46890"/>
                  <a:pt x="37498" y="46776"/>
                  <a:pt x="37794" y="46731"/>
                </a:cubicBezTo>
                <a:cubicBezTo>
                  <a:pt x="37953" y="46708"/>
                  <a:pt x="38112" y="46685"/>
                  <a:pt x="38294" y="46662"/>
                </a:cubicBezTo>
                <a:cubicBezTo>
                  <a:pt x="38476" y="46640"/>
                  <a:pt x="38658" y="46640"/>
                  <a:pt x="38863" y="46617"/>
                </a:cubicBezTo>
                <a:cubicBezTo>
                  <a:pt x="39226" y="46571"/>
                  <a:pt x="39613" y="46549"/>
                  <a:pt x="39909" y="46480"/>
                </a:cubicBezTo>
                <a:cubicBezTo>
                  <a:pt x="40182" y="46389"/>
                  <a:pt x="40386" y="46276"/>
                  <a:pt x="40386" y="46094"/>
                </a:cubicBezTo>
                <a:lnTo>
                  <a:pt x="40909" y="46185"/>
                </a:lnTo>
                <a:cubicBezTo>
                  <a:pt x="40773" y="46185"/>
                  <a:pt x="40750" y="46230"/>
                  <a:pt x="40614" y="46253"/>
                </a:cubicBezTo>
                <a:cubicBezTo>
                  <a:pt x="40734" y="46280"/>
                  <a:pt x="40836" y="46292"/>
                  <a:pt x="40923" y="46292"/>
                </a:cubicBezTo>
                <a:cubicBezTo>
                  <a:pt x="41574" y="46292"/>
                  <a:pt x="41423" y="45626"/>
                  <a:pt x="42546" y="45525"/>
                </a:cubicBezTo>
                <a:cubicBezTo>
                  <a:pt x="43001" y="45525"/>
                  <a:pt x="43320" y="45571"/>
                  <a:pt x="43047" y="45707"/>
                </a:cubicBezTo>
                <a:cubicBezTo>
                  <a:pt x="43342" y="45594"/>
                  <a:pt x="43661" y="45457"/>
                  <a:pt x="43979" y="45321"/>
                </a:cubicBezTo>
                <a:cubicBezTo>
                  <a:pt x="44017" y="45314"/>
                  <a:pt x="44048" y="45312"/>
                  <a:pt x="44074" y="45312"/>
                </a:cubicBezTo>
                <a:cubicBezTo>
                  <a:pt x="44207" y="45312"/>
                  <a:pt x="44185" y="45386"/>
                  <a:pt x="44041" y="45445"/>
                </a:cubicBezTo>
                <a:lnTo>
                  <a:pt x="44041" y="45445"/>
                </a:lnTo>
                <a:cubicBezTo>
                  <a:pt x="44486" y="45307"/>
                  <a:pt x="44947" y="45218"/>
                  <a:pt x="45389" y="45071"/>
                </a:cubicBezTo>
                <a:lnTo>
                  <a:pt x="45389" y="45093"/>
                </a:lnTo>
                <a:cubicBezTo>
                  <a:pt x="45571" y="44911"/>
                  <a:pt x="45980" y="44616"/>
                  <a:pt x="46185" y="44479"/>
                </a:cubicBezTo>
                <a:cubicBezTo>
                  <a:pt x="46216" y="44478"/>
                  <a:pt x="46241" y="44477"/>
                  <a:pt x="46262" y="44477"/>
                </a:cubicBezTo>
                <a:cubicBezTo>
                  <a:pt x="46512" y="44477"/>
                  <a:pt x="46034" y="44598"/>
                  <a:pt x="46139" y="44661"/>
                </a:cubicBezTo>
                <a:cubicBezTo>
                  <a:pt x="46390" y="44525"/>
                  <a:pt x="46640" y="44388"/>
                  <a:pt x="46890" y="44252"/>
                </a:cubicBezTo>
                <a:lnTo>
                  <a:pt x="46890" y="44252"/>
                </a:lnTo>
                <a:cubicBezTo>
                  <a:pt x="47276" y="44320"/>
                  <a:pt x="46662" y="44729"/>
                  <a:pt x="46094" y="44843"/>
                </a:cubicBezTo>
                <a:cubicBezTo>
                  <a:pt x="46310" y="44954"/>
                  <a:pt x="46460" y="44997"/>
                  <a:pt x="46582" y="44997"/>
                </a:cubicBezTo>
                <a:cubicBezTo>
                  <a:pt x="47014" y="44997"/>
                  <a:pt x="47094" y="44449"/>
                  <a:pt x="48459" y="44343"/>
                </a:cubicBezTo>
                <a:lnTo>
                  <a:pt x="48459" y="44343"/>
                </a:lnTo>
                <a:lnTo>
                  <a:pt x="47731" y="44707"/>
                </a:lnTo>
                <a:cubicBezTo>
                  <a:pt x="47890" y="44764"/>
                  <a:pt x="48044" y="44786"/>
                  <a:pt x="48197" y="44786"/>
                </a:cubicBezTo>
                <a:cubicBezTo>
                  <a:pt x="48351" y="44786"/>
                  <a:pt x="48504" y="44764"/>
                  <a:pt x="48664" y="44729"/>
                </a:cubicBezTo>
                <a:cubicBezTo>
                  <a:pt x="49005" y="44638"/>
                  <a:pt x="49368" y="44525"/>
                  <a:pt x="49846" y="44479"/>
                </a:cubicBezTo>
                <a:cubicBezTo>
                  <a:pt x="49573" y="44434"/>
                  <a:pt x="47913" y="44525"/>
                  <a:pt x="48709" y="44025"/>
                </a:cubicBezTo>
                <a:cubicBezTo>
                  <a:pt x="48959" y="43979"/>
                  <a:pt x="49278" y="43865"/>
                  <a:pt x="49687" y="43547"/>
                </a:cubicBezTo>
                <a:cubicBezTo>
                  <a:pt x="49713" y="43627"/>
                  <a:pt x="49771" y="43660"/>
                  <a:pt x="49851" y="43660"/>
                </a:cubicBezTo>
                <a:cubicBezTo>
                  <a:pt x="49908" y="43660"/>
                  <a:pt x="49975" y="43643"/>
                  <a:pt x="50051" y="43615"/>
                </a:cubicBezTo>
                <a:cubicBezTo>
                  <a:pt x="50233" y="43547"/>
                  <a:pt x="50483" y="43411"/>
                  <a:pt x="50756" y="43297"/>
                </a:cubicBezTo>
                <a:lnTo>
                  <a:pt x="50847" y="43615"/>
                </a:lnTo>
                <a:cubicBezTo>
                  <a:pt x="51415" y="43251"/>
                  <a:pt x="51301" y="43115"/>
                  <a:pt x="51574" y="42819"/>
                </a:cubicBezTo>
                <a:cubicBezTo>
                  <a:pt x="51848" y="42696"/>
                  <a:pt x="52052" y="42652"/>
                  <a:pt x="52214" y="42652"/>
                </a:cubicBezTo>
                <a:cubicBezTo>
                  <a:pt x="52442" y="42652"/>
                  <a:pt x="52588" y="42740"/>
                  <a:pt x="52734" y="42819"/>
                </a:cubicBezTo>
                <a:cubicBezTo>
                  <a:pt x="53803" y="42319"/>
                  <a:pt x="51824" y="42797"/>
                  <a:pt x="53007" y="42092"/>
                </a:cubicBezTo>
                <a:cubicBezTo>
                  <a:pt x="53916" y="41728"/>
                  <a:pt x="54439" y="41273"/>
                  <a:pt x="55281" y="40454"/>
                </a:cubicBezTo>
                <a:cubicBezTo>
                  <a:pt x="55414" y="40397"/>
                  <a:pt x="55492" y="40375"/>
                  <a:pt x="55535" y="40375"/>
                </a:cubicBezTo>
                <a:cubicBezTo>
                  <a:pt x="55690" y="40375"/>
                  <a:pt x="55391" y="40662"/>
                  <a:pt x="55527" y="40662"/>
                </a:cubicBezTo>
                <a:cubicBezTo>
                  <a:pt x="55534" y="40662"/>
                  <a:pt x="55543" y="40661"/>
                  <a:pt x="55554" y="40659"/>
                </a:cubicBezTo>
                <a:cubicBezTo>
                  <a:pt x="55667" y="40454"/>
                  <a:pt x="55781" y="40272"/>
                  <a:pt x="55895" y="40091"/>
                </a:cubicBezTo>
                <a:cubicBezTo>
                  <a:pt x="55930" y="40062"/>
                  <a:pt x="55957" y="40052"/>
                  <a:pt x="55976" y="40052"/>
                </a:cubicBezTo>
                <a:cubicBezTo>
                  <a:pt x="56020" y="40052"/>
                  <a:pt x="56031" y="40105"/>
                  <a:pt x="56031" y="40136"/>
                </a:cubicBezTo>
                <a:cubicBezTo>
                  <a:pt x="56372" y="39772"/>
                  <a:pt x="55849" y="39840"/>
                  <a:pt x="56441" y="39295"/>
                </a:cubicBezTo>
                <a:cubicBezTo>
                  <a:pt x="56395" y="39067"/>
                  <a:pt x="56804" y="38954"/>
                  <a:pt x="57282" y="38749"/>
                </a:cubicBezTo>
                <a:cubicBezTo>
                  <a:pt x="57737" y="38544"/>
                  <a:pt x="58305" y="38271"/>
                  <a:pt x="58510" y="37748"/>
                </a:cubicBezTo>
                <a:cubicBezTo>
                  <a:pt x="58534" y="37742"/>
                  <a:pt x="58554" y="37739"/>
                  <a:pt x="58571" y="37739"/>
                </a:cubicBezTo>
                <a:cubicBezTo>
                  <a:pt x="58728" y="37739"/>
                  <a:pt x="58591" y="38003"/>
                  <a:pt x="58715" y="38044"/>
                </a:cubicBezTo>
                <a:cubicBezTo>
                  <a:pt x="59101" y="37498"/>
                  <a:pt x="59283" y="37271"/>
                  <a:pt x="59420" y="37043"/>
                </a:cubicBezTo>
                <a:cubicBezTo>
                  <a:pt x="59556" y="36816"/>
                  <a:pt x="59670" y="36589"/>
                  <a:pt x="59920" y="36066"/>
                </a:cubicBezTo>
                <a:lnTo>
                  <a:pt x="60329" y="35815"/>
                </a:lnTo>
                <a:lnTo>
                  <a:pt x="60716" y="35565"/>
                </a:lnTo>
                <a:lnTo>
                  <a:pt x="60716" y="35565"/>
                </a:lnTo>
                <a:cubicBezTo>
                  <a:pt x="60622" y="35612"/>
                  <a:pt x="60550" y="35633"/>
                  <a:pt x="60495" y="35633"/>
                </a:cubicBezTo>
                <a:cubicBezTo>
                  <a:pt x="60178" y="35633"/>
                  <a:pt x="60463" y="34913"/>
                  <a:pt x="60716" y="34292"/>
                </a:cubicBezTo>
                <a:lnTo>
                  <a:pt x="60716" y="34292"/>
                </a:lnTo>
                <a:cubicBezTo>
                  <a:pt x="60466" y="34383"/>
                  <a:pt x="60261" y="34474"/>
                  <a:pt x="60124" y="34542"/>
                </a:cubicBezTo>
                <a:cubicBezTo>
                  <a:pt x="60352" y="34201"/>
                  <a:pt x="60557" y="33860"/>
                  <a:pt x="60761" y="33519"/>
                </a:cubicBezTo>
                <a:cubicBezTo>
                  <a:pt x="60779" y="33508"/>
                  <a:pt x="60795" y="33503"/>
                  <a:pt x="60808" y="33503"/>
                </a:cubicBezTo>
                <a:cubicBezTo>
                  <a:pt x="60881" y="33503"/>
                  <a:pt x="60898" y="33649"/>
                  <a:pt x="60898" y="33860"/>
                </a:cubicBezTo>
                <a:cubicBezTo>
                  <a:pt x="60920" y="33769"/>
                  <a:pt x="60943" y="33701"/>
                  <a:pt x="60966" y="33632"/>
                </a:cubicBezTo>
                <a:cubicBezTo>
                  <a:pt x="61060" y="33568"/>
                  <a:pt x="61131" y="33540"/>
                  <a:pt x="61184" y="33540"/>
                </a:cubicBezTo>
                <a:cubicBezTo>
                  <a:pt x="61337" y="33540"/>
                  <a:pt x="61341" y="33772"/>
                  <a:pt x="61307" y="34042"/>
                </a:cubicBezTo>
                <a:cubicBezTo>
                  <a:pt x="61170" y="34110"/>
                  <a:pt x="61011" y="34178"/>
                  <a:pt x="60875" y="34246"/>
                </a:cubicBezTo>
                <a:cubicBezTo>
                  <a:pt x="60829" y="34610"/>
                  <a:pt x="60829" y="34974"/>
                  <a:pt x="61034" y="35065"/>
                </a:cubicBezTo>
                <a:cubicBezTo>
                  <a:pt x="61057" y="34974"/>
                  <a:pt x="61125" y="34838"/>
                  <a:pt x="61216" y="34701"/>
                </a:cubicBezTo>
                <a:cubicBezTo>
                  <a:pt x="61216" y="34792"/>
                  <a:pt x="61216" y="34860"/>
                  <a:pt x="61261" y="34860"/>
                </a:cubicBezTo>
                <a:cubicBezTo>
                  <a:pt x="61330" y="34860"/>
                  <a:pt x="61352" y="34724"/>
                  <a:pt x="61398" y="34496"/>
                </a:cubicBezTo>
                <a:lnTo>
                  <a:pt x="61875" y="34542"/>
                </a:lnTo>
                <a:lnTo>
                  <a:pt x="61807" y="34383"/>
                </a:lnTo>
                <a:cubicBezTo>
                  <a:pt x="62194" y="34019"/>
                  <a:pt x="62626" y="33655"/>
                  <a:pt x="62990" y="33269"/>
                </a:cubicBezTo>
                <a:cubicBezTo>
                  <a:pt x="63081" y="32973"/>
                  <a:pt x="63149" y="32700"/>
                  <a:pt x="63240" y="32404"/>
                </a:cubicBezTo>
                <a:cubicBezTo>
                  <a:pt x="63308" y="32109"/>
                  <a:pt x="63376" y="31813"/>
                  <a:pt x="63444" y="31495"/>
                </a:cubicBezTo>
                <a:cubicBezTo>
                  <a:pt x="63535" y="31176"/>
                  <a:pt x="63626" y="30858"/>
                  <a:pt x="63740" y="30494"/>
                </a:cubicBezTo>
                <a:cubicBezTo>
                  <a:pt x="63854" y="30153"/>
                  <a:pt x="64013" y="29789"/>
                  <a:pt x="64195" y="29380"/>
                </a:cubicBezTo>
                <a:cubicBezTo>
                  <a:pt x="64218" y="29903"/>
                  <a:pt x="64559" y="29698"/>
                  <a:pt x="64832" y="29903"/>
                </a:cubicBezTo>
                <a:cubicBezTo>
                  <a:pt x="64559" y="30017"/>
                  <a:pt x="64400" y="30335"/>
                  <a:pt x="64263" y="30722"/>
                </a:cubicBezTo>
                <a:cubicBezTo>
                  <a:pt x="64127" y="31108"/>
                  <a:pt x="63945" y="31540"/>
                  <a:pt x="63649" y="31927"/>
                </a:cubicBezTo>
                <a:cubicBezTo>
                  <a:pt x="63798" y="31746"/>
                  <a:pt x="63893" y="31684"/>
                  <a:pt x="63948" y="31684"/>
                </a:cubicBezTo>
                <a:cubicBezTo>
                  <a:pt x="64011" y="31684"/>
                  <a:pt x="64025" y="31763"/>
                  <a:pt x="64013" y="31836"/>
                </a:cubicBezTo>
                <a:lnTo>
                  <a:pt x="64331" y="31063"/>
                </a:lnTo>
                <a:lnTo>
                  <a:pt x="64627" y="30244"/>
                </a:lnTo>
                <a:cubicBezTo>
                  <a:pt x="64669" y="30278"/>
                  <a:pt x="64708" y="30293"/>
                  <a:pt x="64747" y="30293"/>
                </a:cubicBezTo>
                <a:cubicBezTo>
                  <a:pt x="64918" y="30293"/>
                  <a:pt x="65068" y="29999"/>
                  <a:pt x="65309" y="29721"/>
                </a:cubicBezTo>
                <a:lnTo>
                  <a:pt x="65309" y="29721"/>
                </a:lnTo>
                <a:cubicBezTo>
                  <a:pt x="65298" y="29722"/>
                  <a:pt x="65288" y="29722"/>
                  <a:pt x="65278" y="29722"/>
                </a:cubicBezTo>
                <a:cubicBezTo>
                  <a:pt x="64997" y="29722"/>
                  <a:pt x="65087" y="29412"/>
                  <a:pt x="65241" y="29016"/>
                </a:cubicBezTo>
                <a:cubicBezTo>
                  <a:pt x="65332" y="28812"/>
                  <a:pt x="65446" y="28584"/>
                  <a:pt x="65537" y="28379"/>
                </a:cubicBezTo>
                <a:cubicBezTo>
                  <a:pt x="65628" y="28152"/>
                  <a:pt x="65718" y="27947"/>
                  <a:pt x="65741" y="27765"/>
                </a:cubicBezTo>
                <a:lnTo>
                  <a:pt x="65741" y="27765"/>
                </a:lnTo>
                <a:cubicBezTo>
                  <a:pt x="65923" y="27811"/>
                  <a:pt x="66037" y="28038"/>
                  <a:pt x="65605" y="28766"/>
                </a:cubicBezTo>
                <a:cubicBezTo>
                  <a:pt x="66014" y="28448"/>
                  <a:pt x="65991" y="28107"/>
                  <a:pt x="65969" y="27765"/>
                </a:cubicBezTo>
                <a:cubicBezTo>
                  <a:pt x="65946" y="27424"/>
                  <a:pt x="65923" y="27106"/>
                  <a:pt x="66264" y="26765"/>
                </a:cubicBezTo>
                <a:lnTo>
                  <a:pt x="66264" y="26765"/>
                </a:lnTo>
                <a:cubicBezTo>
                  <a:pt x="66196" y="26947"/>
                  <a:pt x="66105" y="27038"/>
                  <a:pt x="66173" y="27151"/>
                </a:cubicBezTo>
                <a:cubicBezTo>
                  <a:pt x="66213" y="26718"/>
                  <a:pt x="66645" y="25908"/>
                  <a:pt x="66789" y="25908"/>
                </a:cubicBezTo>
                <a:cubicBezTo>
                  <a:pt x="66811" y="25908"/>
                  <a:pt x="66827" y="25927"/>
                  <a:pt x="66833" y="25969"/>
                </a:cubicBezTo>
                <a:lnTo>
                  <a:pt x="66742" y="26151"/>
                </a:lnTo>
                <a:cubicBezTo>
                  <a:pt x="66833" y="25992"/>
                  <a:pt x="66901" y="25833"/>
                  <a:pt x="66992" y="25651"/>
                </a:cubicBezTo>
                <a:cubicBezTo>
                  <a:pt x="67083" y="25446"/>
                  <a:pt x="67151" y="25241"/>
                  <a:pt x="67242" y="25037"/>
                </a:cubicBezTo>
                <a:cubicBezTo>
                  <a:pt x="67401" y="24627"/>
                  <a:pt x="67560" y="24173"/>
                  <a:pt x="67651" y="23741"/>
                </a:cubicBezTo>
                <a:cubicBezTo>
                  <a:pt x="67765" y="23308"/>
                  <a:pt x="67856" y="22922"/>
                  <a:pt x="67879" y="22604"/>
                </a:cubicBezTo>
                <a:cubicBezTo>
                  <a:pt x="67902" y="22285"/>
                  <a:pt x="67879" y="22058"/>
                  <a:pt x="67765" y="21990"/>
                </a:cubicBezTo>
                <a:cubicBezTo>
                  <a:pt x="67833" y="21990"/>
                  <a:pt x="68265" y="22308"/>
                  <a:pt x="68334" y="22422"/>
                </a:cubicBezTo>
                <a:cubicBezTo>
                  <a:pt x="68197" y="21967"/>
                  <a:pt x="68061" y="21512"/>
                  <a:pt x="67902" y="21057"/>
                </a:cubicBezTo>
                <a:cubicBezTo>
                  <a:pt x="67742" y="20602"/>
                  <a:pt x="67606" y="20170"/>
                  <a:pt x="67447" y="19738"/>
                </a:cubicBezTo>
                <a:lnTo>
                  <a:pt x="67447" y="19738"/>
                </a:lnTo>
                <a:cubicBezTo>
                  <a:pt x="67765" y="20034"/>
                  <a:pt x="68902" y="19465"/>
                  <a:pt x="68857" y="20602"/>
                </a:cubicBezTo>
                <a:cubicBezTo>
                  <a:pt x="68993" y="20307"/>
                  <a:pt x="69152" y="19943"/>
                  <a:pt x="69152" y="19238"/>
                </a:cubicBezTo>
                <a:lnTo>
                  <a:pt x="69152" y="19238"/>
                </a:lnTo>
                <a:cubicBezTo>
                  <a:pt x="69079" y="19369"/>
                  <a:pt x="68821" y="19500"/>
                  <a:pt x="68650" y="19500"/>
                </a:cubicBezTo>
                <a:cubicBezTo>
                  <a:pt x="68553" y="19500"/>
                  <a:pt x="68485" y="19458"/>
                  <a:pt x="68493" y="19352"/>
                </a:cubicBezTo>
                <a:cubicBezTo>
                  <a:pt x="68811" y="19011"/>
                  <a:pt x="68902" y="18874"/>
                  <a:pt x="68970" y="18715"/>
                </a:cubicBezTo>
                <a:cubicBezTo>
                  <a:pt x="69060" y="18580"/>
                  <a:pt x="69150" y="18401"/>
                  <a:pt x="69414" y="17960"/>
                </a:cubicBezTo>
                <a:lnTo>
                  <a:pt x="69414" y="17960"/>
                </a:lnTo>
                <a:cubicBezTo>
                  <a:pt x="69381" y="18010"/>
                  <a:pt x="69334" y="18033"/>
                  <a:pt x="69281" y="18033"/>
                </a:cubicBezTo>
                <a:cubicBezTo>
                  <a:pt x="69063" y="18033"/>
                  <a:pt x="68744" y="17653"/>
                  <a:pt x="68834" y="17260"/>
                </a:cubicBezTo>
                <a:lnTo>
                  <a:pt x="68834" y="17260"/>
                </a:lnTo>
                <a:cubicBezTo>
                  <a:pt x="68899" y="17368"/>
                  <a:pt x="69394" y="17332"/>
                  <a:pt x="69463" y="17503"/>
                </a:cubicBezTo>
                <a:lnTo>
                  <a:pt x="69463" y="17503"/>
                </a:lnTo>
                <a:cubicBezTo>
                  <a:pt x="69354" y="17070"/>
                  <a:pt x="69224" y="16636"/>
                  <a:pt x="69073" y="16203"/>
                </a:cubicBezTo>
                <a:lnTo>
                  <a:pt x="69073" y="16203"/>
                </a:lnTo>
                <a:cubicBezTo>
                  <a:pt x="69111" y="16293"/>
                  <a:pt x="69182" y="16330"/>
                  <a:pt x="69266" y="16330"/>
                </a:cubicBezTo>
                <a:cubicBezTo>
                  <a:pt x="69435" y="16330"/>
                  <a:pt x="69658" y="16183"/>
                  <a:pt x="69789" y="16009"/>
                </a:cubicBezTo>
                <a:lnTo>
                  <a:pt x="69789" y="16009"/>
                </a:lnTo>
                <a:cubicBezTo>
                  <a:pt x="69782" y="16016"/>
                  <a:pt x="69776" y="16019"/>
                  <a:pt x="69771" y="16019"/>
                </a:cubicBezTo>
                <a:cubicBezTo>
                  <a:pt x="69680" y="16019"/>
                  <a:pt x="69923" y="14876"/>
                  <a:pt x="69880" y="14531"/>
                </a:cubicBezTo>
                <a:lnTo>
                  <a:pt x="69880" y="14531"/>
                </a:lnTo>
                <a:cubicBezTo>
                  <a:pt x="69812" y="14713"/>
                  <a:pt x="69766" y="14895"/>
                  <a:pt x="69698" y="15077"/>
                </a:cubicBezTo>
                <a:cubicBezTo>
                  <a:pt x="69789" y="14326"/>
                  <a:pt x="69584" y="13962"/>
                  <a:pt x="69357" y="13599"/>
                </a:cubicBezTo>
                <a:cubicBezTo>
                  <a:pt x="69129" y="13235"/>
                  <a:pt x="68902" y="12894"/>
                  <a:pt x="68879" y="12189"/>
                </a:cubicBezTo>
                <a:lnTo>
                  <a:pt x="68879" y="12189"/>
                </a:lnTo>
                <a:cubicBezTo>
                  <a:pt x="68931" y="12251"/>
                  <a:pt x="69105" y="12336"/>
                  <a:pt x="69279" y="12336"/>
                </a:cubicBezTo>
                <a:cubicBezTo>
                  <a:pt x="69488" y="12336"/>
                  <a:pt x="69698" y="12213"/>
                  <a:pt x="69698" y="11779"/>
                </a:cubicBezTo>
                <a:cubicBezTo>
                  <a:pt x="69607" y="11711"/>
                  <a:pt x="69471" y="11597"/>
                  <a:pt x="69266" y="11438"/>
                </a:cubicBezTo>
                <a:cubicBezTo>
                  <a:pt x="69084" y="11279"/>
                  <a:pt x="68857" y="11097"/>
                  <a:pt x="68652" y="10892"/>
                </a:cubicBezTo>
                <a:cubicBezTo>
                  <a:pt x="68425" y="10688"/>
                  <a:pt x="68174" y="10483"/>
                  <a:pt x="67947" y="10256"/>
                </a:cubicBezTo>
                <a:cubicBezTo>
                  <a:pt x="67720" y="10028"/>
                  <a:pt x="67538" y="9801"/>
                  <a:pt x="67378" y="9551"/>
                </a:cubicBezTo>
                <a:lnTo>
                  <a:pt x="67469" y="9301"/>
                </a:lnTo>
                <a:cubicBezTo>
                  <a:pt x="67288" y="9028"/>
                  <a:pt x="67083" y="8823"/>
                  <a:pt x="66901" y="8596"/>
                </a:cubicBezTo>
                <a:lnTo>
                  <a:pt x="66901" y="8596"/>
                </a:lnTo>
                <a:cubicBezTo>
                  <a:pt x="67060" y="8664"/>
                  <a:pt x="67288" y="8755"/>
                  <a:pt x="67538" y="8914"/>
                </a:cubicBezTo>
                <a:cubicBezTo>
                  <a:pt x="67788" y="9051"/>
                  <a:pt x="68083" y="9255"/>
                  <a:pt x="68356" y="9483"/>
                </a:cubicBezTo>
                <a:cubicBezTo>
                  <a:pt x="68606" y="9710"/>
                  <a:pt x="68902" y="9983"/>
                  <a:pt x="69107" y="10256"/>
                </a:cubicBezTo>
                <a:cubicBezTo>
                  <a:pt x="69220" y="10369"/>
                  <a:pt x="69334" y="10506"/>
                  <a:pt x="69425" y="10642"/>
                </a:cubicBezTo>
                <a:cubicBezTo>
                  <a:pt x="69516" y="10779"/>
                  <a:pt x="69607" y="10892"/>
                  <a:pt x="69675" y="11006"/>
                </a:cubicBezTo>
                <a:cubicBezTo>
                  <a:pt x="69698" y="10415"/>
                  <a:pt x="69857" y="10801"/>
                  <a:pt x="69630" y="9937"/>
                </a:cubicBezTo>
                <a:cubicBezTo>
                  <a:pt x="69646" y="9877"/>
                  <a:pt x="69668" y="9852"/>
                  <a:pt x="69694" y="9852"/>
                </a:cubicBezTo>
                <a:cubicBezTo>
                  <a:pt x="69817" y="9852"/>
                  <a:pt x="70024" y="10413"/>
                  <a:pt x="70062" y="10620"/>
                </a:cubicBezTo>
                <a:cubicBezTo>
                  <a:pt x="70016" y="10278"/>
                  <a:pt x="69948" y="9915"/>
                  <a:pt x="69880" y="9574"/>
                </a:cubicBezTo>
                <a:cubicBezTo>
                  <a:pt x="69789" y="9232"/>
                  <a:pt x="69698" y="8869"/>
                  <a:pt x="69562" y="8528"/>
                </a:cubicBezTo>
                <a:cubicBezTo>
                  <a:pt x="69544" y="8539"/>
                  <a:pt x="69523" y="8545"/>
                  <a:pt x="69500" y="8545"/>
                </a:cubicBezTo>
                <a:cubicBezTo>
                  <a:pt x="69435" y="8545"/>
                  <a:pt x="69350" y="8498"/>
                  <a:pt x="69266" y="8414"/>
                </a:cubicBezTo>
                <a:cubicBezTo>
                  <a:pt x="69220" y="8346"/>
                  <a:pt x="69175" y="8277"/>
                  <a:pt x="69107" y="8209"/>
                </a:cubicBezTo>
                <a:cubicBezTo>
                  <a:pt x="69039" y="8118"/>
                  <a:pt x="68970" y="8050"/>
                  <a:pt x="68902" y="7959"/>
                </a:cubicBezTo>
                <a:cubicBezTo>
                  <a:pt x="68766" y="7800"/>
                  <a:pt x="68652" y="7618"/>
                  <a:pt x="68515" y="7527"/>
                </a:cubicBezTo>
                <a:cubicBezTo>
                  <a:pt x="68438" y="7450"/>
                  <a:pt x="68361" y="7404"/>
                  <a:pt x="68305" y="7404"/>
                </a:cubicBezTo>
                <a:cubicBezTo>
                  <a:pt x="68279" y="7404"/>
                  <a:pt x="68257" y="7414"/>
                  <a:pt x="68243" y="7436"/>
                </a:cubicBezTo>
                <a:lnTo>
                  <a:pt x="68447" y="7641"/>
                </a:lnTo>
                <a:lnTo>
                  <a:pt x="68606" y="7891"/>
                </a:lnTo>
                <a:cubicBezTo>
                  <a:pt x="68720" y="8027"/>
                  <a:pt x="68857" y="8186"/>
                  <a:pt x="68970" y="8346"/>
                </a:cubicBezTo>
                <a:cubicBezTo>
                  <a:pt x="69175" y="8687"/>
                  <a:pt x="69380" y="9005"/>
                  <a:pt x="69562" y="9369"/>
                </a:cubicBezTo>
                <a:cubicBezTo>
                  <a:pt x="69536" y="9382"/>
                  <a:pt x="69508" y="9388"/>
                  <a:pt x="69478" y="9388"/>
                </a:cubicBezTo>
                <a:cubicBezTo>
                  <a:pt x="69289" y="9388"/>
                  <a:pt x="69004" y="9156"/>
                  <a:pt x="68652" y="8823"/>
                </a:cubicBezTo>
                <a:cubicBezTo>
                  <a:pt x="68288" y="8437"/>
                  <a:pt x="67833" y="7936"/>
                  <a:pt x="67469" y="7345"/>
                </a:cubicBezTo>
                <a:cubicBezTo>
                  <a:pt x="67424" y="7163"/>
                  <a:pt x="67583" y="7118"/>
                  <a:pt x="67788" y="7118"/>
                </a:cubicBezTo>
                <a:cubicBezTo>
                  <a:pt x="67820" y="7114"/>
                  <a:pt x="67851" y="7113"/>
                  <a:pt x="67882" y="7113"/>
                </a:cubicBezTo>
                <a:cubicBezTo>
                  <a:pt x="67981" y="7113"/>
                  <a:pt x="68073" y="7126"/>
                  <a:pt x="68141" y="7126"/>
                </a:cubicBezTo>
                <a:cubicBezTo>
                  <a:pt x="68190" y="7126"/>
                  <a:pt x="68226" y="7119"/>
                  <a:pt x="68243" y="7095"/>
                </a:cubicBezTo>
                <a:cubicBezTo>
                  <a:pt x="68197" y="7072"/>
                  <a:pt x="68106" y="7004"/>
                  <a:pt x="67992" y="6913"/>
                </a:cubicBezTo>
                <a:cubicBezTo>
                  <a:pt x="67879" y="6799"/>
                  <a:pt x="67742" y="6686"/>
                  <a:pt x="67629" y="6549"/>
                </a:cubicBezTo>
                <a:cubicBezTo>
                  <a:pt x="67560" y="6504"/>
                  <a:pt x="67515" y="6435"/>
                  <a:pt x="67447" y="6367"/>
                </a:cubicBezTo>
                <a:cubicBezTo>
                  <a:pt x="67378" y="6322"/>
                  <a:pt x="67333" y="6254"/>
                  <a:pt x="67288" y="6208"/>
                </a:cubicBezTo>
                <a:cubicBezTo>
                  <a:pt x="67174" y="6117"/>
                  <a:pt x="67128" y="6049"/>
                  <a:pt x="67106" y="6003"/>
                </a:cubicBezTo>
                <a:lnTo>
                  <a:pt x="67106" y="6003"/>
                </a:lnTo>
                <a:cubicBezTo>
                  <a:pt x="67310" y="6094"/>
                  <a:pt x="67515" y="6208"/>
                  <a:pt x="67697" y="6322"/>
                </a:cubicBezTo>
                <a:cubicBezTo>
                  <a:pt x="67583" y="6140"/>
                  <a:pt x="67424" y="6026"/>
                  <a:pt x="67288" y="5912"/>
                </a:cubicBezTo>
                <a:cubicBezTo>
                  <a:pt x="67128" y="5799"/>
                  <a:pt x="66969" y="5708"/>
                  <a:pt x="66787" y="5640"/>
                </a:cubicBezTo>
                <a:cubicBezTo>
                  <a:pt x="66628" y="5549"/>
                  <a:pt x="66446" y="5480"/>
                  <a:pt x="66287" y="5344"/>
                </a:cubicBezTo>
                <a:cubicBezTo>
                  <a:pt x="66128" y="5253"/>
                  <a:pt x="65969" y="5094"/>
                  <a:pt x="65832" y="4889"/>
                </a:cubicBezTo>
                <a:cubicBezTo>
                  <a:pt x="65589" y="4707"/>
                  <a:pt x="65292" y="4110"/>
                  <a:pt x="65117" y="4110"/>
                </a:cubicBezTo>
                <a:cubicBezTo>
                  <a:pt x="65096" y="4110"/>
                  <a:pt x="65076" y="4119"/>
                  <a:pt x="65059" y="4139"/>
                </a:cubicBezTo>
                <a:cubicBezTo>
                  <a:pt x="65332" y="4775"/>
                  <a:pt x="64695" y="5935"/>
                  <a:pt x="64286" y="6026"/>
                </a:cubicBezTo>
                <a:cubicBezTo>
                  <a:pt x="64240" y="6003"/>
                  <a:pt x="63968" y="5730"/>
                  <a:pt x="63649" y="5435"/>
                </a:cubicBezTo>
                <a:cubicBezTo>
                  <a:pt x="63331" y="5139"/>
                  <a:pt x="62990" y="4821"/>
                  <a:pt x="62876" y="4662"/>
                </a:cubicBezTo>
                <a:cubicBezTo>
                  <a:pt x="62717" y="4412"/>
                  <a:pt x="62944" y="4298"/>
                  <a:pt x="63217" y="4207"/>
                </a:cubicBezTo>
                <a:cubicBezTo>
                  <a:pt x="63467" y="4093"/>
                  <a:pt x="63740" y="4025"/>
                  <a:pt x="63604" y="3798"/>
                </a:cubicBezTo>
                <a:lnTo>
                  <a:pt x="63604" y="3798"/>
                </a:lnTo>
                <a:cubicBezTo>
                  <a:pt x="63558" y="3889"/>
                  <a:pt x="63240" y="3889"/>
                  <a:pt x="63103" y="3889"/>
                </a:cubicBezTo>
                <a:cubicBezTo>
                  <a:pt x="62853" y="3661"/>
                  <a:pt x="63354" y="3638"/>
                  <a:pt x="62671" y="3411"/>
                </a:cubicBezTo>
                <a:cubicBezTo>
                  <a:pt x="62631" y="3458"/>
                  <a:pt x="62570" y="3477"/>
                  <a:pt x="62499" y="3477"/>
                </a:cubicBezTo>
                <a:cubicBezTo>
                  <a:pt x="62267" y="3477"/>
                  <a:pt x="61932" y="3280"/>
                  <a:pt x="61904" y="3280"/>
                </a:cubicBezTo>
                <a:cubicBezTo>
                  <a:pt x="61886" y="3280"/>
                  <a:pt x="61977" y="3350"/>
                  <a:pt x="62262" y="3570"/>
                </a:cubicBezTo>
                <a:cubicBezTo>
                  <a:pt x="61580" y="3434"/>
                  <a:pt x="61603" y="3252"/>
                  <a:pt x="60829" y="3002"/>
                </a:cubicBezTo>
                <a:lnTo>
                  <a:pt x="60829" y="3002"/>
                </a:lnTo>
                <a:cubicBezTo>
                  <a:pt x="60966" y="3255"/>
                  <a:pt x="60165" y="3475"/>
                  <a:pt x="59519" y="3475"/>
                </a:cubicBezTo>
                <a:cubicBezTo>
                  <a:pt x="59411" y="3475"/>
                  <a:pt x="59309" y="3469"/>
                  <a:pt x="59215" y="3457"/>
                </a:cubicBezTo>
                <a:cubicBezTo>
                  <a:pt x="59283" y="3366"/>
                  <a:pt x="59169" y="3206"/>
                  <a:pt x="59101" y="3138"/>
                </a:cubicBezTo>
                <a:cubicBezTo>
                  <a:pt x="57782" y="2706"/>
                  <a:pt x="57123" y="2342"/>
                  <a:pt x="55872" y="2001"/>
                </a:cubicBezTo>
                <a:cubicBezTo>
                  <a:pt x="55781" y="1865"/>
                  <a:pt x="55213" y="1592"/>
                  <a:pt x="55508" y="1524"/>
                </a:cubicBezTo>
                <a:cubicBezTo>
                  <a:pt x="55387" y="1524"/>
                  <a:pt x="55256" y="1564"/>
                  <a:pt x="55067" y="1564"/>
                </a:cubicBezTo>
                <a:cubicBezTo>
                  <a:pt x="54973" y="1564"/>
                  <a:pt x="54864" y="1554"/>
                  <a:pt x="54735" y="1524"/>
                </a:cubicBezTo>
                <a:cubicBezTo>
                  <a:pt x="54524" y="1362"/>
                  <a:pt x="54526" y="1317"/>
                  <a:pt x="54617" y="1317"/>
                </a:cubicBezTo>
                <a:cubicBezTo>
                  <a:pt x="54726" y="1317"/>
                  <a:pt x="54961" y="1381"/>
                  <a:pt x="55106" y="1381"/>
                </a:cubicBezTo>
                <a:cubicBezTo>
                  <a:pt x="55231" y="1381"/>
                  <a:pt x="55290" y="1334"/>
                  <a:pt x="55144" y="1160"/>
                </a:cubicBezTo>
                <a:lnTo>
                  <a:pt x="55144" y="1160"/>
                </a:lnTo>
                <a:cubicBezTo>
                  <a:pt x="55103" y="1233"/>
                  <a:pt x="54951" y="1257"/>
                  <a:pt x="54744" y="1257"/>
                </a:cubicBezTo>
                <a:cubicBezTo>
                  <a:pt x="54377" y="1257"/>
                  <a:pt x="53840" y="1183"/>
                  <a:pt x="53462" y="1183"/>
                </a:cubicBezTo>
                <a:cubicBezTo>
                  <a:pt x="53553" y="1546"/>
                  <a:pt x="54712" y="1569"/>
                  <a:pt x="55304" y="1592"/>
                </a:cubicBezTo>
                <a:cubicBezTo>
                  <a:pt x="55258" y="1819"/>
                  <a:pt x="54940" y="1978"/>
                  <a:pt x="54485" y="2069"/>
                </a:cubicBezTo>
                <a:cubicBezTo>
                  <a:pt x="54258" y="2115"/>
                  <a:pt x="54007" y="2138"/>
                  <a:pt x="53712" y="2160"/>
                </a:cubicBezTo>
                <a:cubicBezTo>
                  <a:pt x="53416" y="2160"/>
                  <a:pt x="53098" y="2160"/>
                  <a:pt x="52757" y="2138"/>
                </a:cubicBezTo>
                <a:cubicBezTo>
                  <a:pt x="51752" y="2007"/>
                  <a:pt x="52321" y="1750"/>
                  <a:pt x="52206" y="1750"/>
                </a:cubicBezTo>
                <a:cubicBezTo>
                  <a:pt x="52201" y="1750"/>
                  <a:pt x="52195" y="1750"/>
                  <a:pt x="52188" y="1751"/>
                </a:cubicBezTo>
                <a:cubicBezTo>
                  <a:pt x="51738" y="1636"/>
                  <a:pt x="51399" y="1597"/>
                  <a:pt x="51124" y="1597"/>
                </a:cubicBezTo>
                <a:cubicBezTo>
                  <a:pt x="50534" y="1597"/>
                  <a:pt x="50242" y="1778"/>
                  <a:pt x="49788" y="1778"/>
                </a:cubicBezTo>
                <a:cubicBezTo>
                  <a:pt x="49535" y="1778"/>
                  <a:pt x="49232" y="1722"/>
                  <a:pt x="48800" y="1546"/>
                </a:cubicBezTo>
                <a:cubicBezTo>
                  <a:pt x="48209" y="1137"/>
                  <a:pt x="48868" y="955"/>
                  <a:pt x="48777" y="728"/>
                </a:cubicBezTo>
                <a:lnTo>
                  <a:pt x="48777" y="728"/>
                </a:lnTo>
                <a:cubicBezTo>
                  <a:pt x="49641" y="773"/>
                  <a:pt x="50051" y="1160"/>
                  <a:pt x="50619" y="1273"/>
                </a:cubicBezTo>
                <a:cubicBezTo>
                  <a:pt x="50392" y="1160"/>
                  <a:pt x="50164" y="1069"/>
                  <a:pt x="49937" y="978"/>
                </a:cubicBezTo>
                <a:cubicBezTo>
                  <a:pt x="50009" y="967"/>
                  <a:pt x="50098" y="961"/>
                  <a:pt x="50196" y="961"/>
                </a:cubicBezTo>
                <a:cubicBezTo>
                  <a:pt x="50502" y="961"/>
                  <a:pt x="50896" y="1016"/>
                  <a:pt x="51119" y="1137"/>
                </a:cubicBezTo>
                <a:cubicBezTo>
                  <a:pt x="50983" y="1046"/>
                  <a:pt x="50733" y="932"/>
                  <a:pt x="50369" y="841"/>
                </a:cubicBezTo>
                <a:cubicBezTo>
                  <a:pt x="50005" y="750"/>
                  <a:pt x="49550" y="682"/>
                  <a:pt x="49073" y="569"/>
                </a:cubicBezTo>
                <a:cubicBezTo>
                  <a:pt x="48118" y="387"/>
                  <a:pt x="47026" y="205"/>
                  <a:pt x="46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119881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713200" y="1904027"/>
            <a:ext cx="3120900" cy="534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 name="Google Shape;226;p22"/>
          <p:cNvSpPr txBox="1">
            <a:spLocks noGrp="1"/>
          </p:cNvSpPr>
          <p:nvPr>
            <p:ph type="subTitle" idx="1"/>
          </p:nvPr>
        </p:nvSpPr>
        <p:spPr>
          <a:xfrm>
            <a:off x="713225" y="2604925"/>
            <a:ext cx="2942100" cy="903600"/>
          </a:xfrm>
          <a:prstGeom prst="rect">
            <a:avLst/>
          </a:prstGeom>
        </p:spPr>
        <p:txBody>
          <a:bodyPr spcFirstLastPara="1" wrap="square" lIns="91425" tIns="91425" rIns="91425" bIns="91425" anchor="ctr" anchorCtr="0">
            <a:noAutofit/>
          </a:bodyPr>
          <a:lstStyle>
            <a:lvl1pPr marR="0" lvl="0" rtl="0">
              <a:lnSpc>
                <a:spcPct val="100000"/>
              </a:lnSpc>
              <a:spcBef>
                <a:spcPts val="0"/>
              </a:spcBef>
              <a:spcAft>
                <a:spcPts val="0"/>
              </a:spcAft>
              <a:buNone/>
              <a:defRPr sz="1600"/>
            </a:lvl1pPr>
            <a:lvl2pPr marR="0" lvl="1" rtl="0">
              <a:lnSpc>
                <a:spcPct val="100000"/>
              </a:lnSpc>
              <a:spcBef>
                <a:spcPts val="0"/>
              </a:spcBef>
              <a:spcAft>
                <a:spcPts val="0"/>
              </a:spcAft>
              <a:buNone/>
              <a:defRPr sz="1600"/>
            </a:lvl2pPr>
            <a:lvl3pPr marR="0" lvl="2" rtl="0">
              <a:lnSpc>
                <a:spcPct val="100000"/>
              </a:lnSpc>
              <a:spcBef>
                <a:spcPts val="0"/>
              </a:spcBef>
              <a:spcAft>
                <a:spcPts val="0"/>
              </a:spcAft>
              <a:buNone/>
              <a:defRPr sz="1600"/>
            </a:lvl3pPr>
            <a:lvl4pPr marR="0" lvl="3" rtl="0">
              <a:lnSpc>
                <a:spcPct val="100000"/>
              </a:lnSpc>
              <a:spcBef>
                <a:spcPts val="0"/>
              </a:spcBef>
              <a:spcAft>
                <a:spcPts val="0"/>
              </a:spcAft>
              <a:buNone/>
              <a:defRPr sz="1600"/>
            </a:lvl4pPr>
            <a:lvl5pPr marR="0" lvl="4" rtl="0">
              <a:lnSpc>
                <a:spcPct val="100000"/>
              </a:lnSpc>
              <a:spcBef>
                <a:spcPts val="0"/>
              </a:spcBef>
              <a:spcAft>
                <a:spcPts val="0"/>
              </a:spcAft>
              <a:buNone/>
              <a:defRPr sz="1600"/>
            </a:lvl5pPr>
            <a:lvl6pPr marR="0" lvl="5" rtl="0">
              <a:lnSpc>
                <a:spcPct val="100000"/>
              </a:lnSpc>
              <a:spcBef>
                <a:spcPts val="0"/>
              </a:spcBef>
              <a:spcAft>
                <a:spcPts val="0"/>
              </a:spcAft>
              <a:buNone/>
              <a:defRPr sz="1600"/>
            </a:lvl6pPr>
            <a:lvl7pPr marR="0" lvl="6" rtl="0">
              <a:lnSpc>
                <a:spcPct val="100000"/>
              </a:lnSpc>
              <a:spcBef>
                <a:spcPts val="0"/>
              </a:spcBef>
              <a:spcAft>
                <a:spcPts val="0"/>
              </a:spcAft>
              <a:buNone/>
              <a:defRPr sz="1600"/>
            </a:lvl7pPr>
            <a:lvl8pPr marR="0" lvl="7" rtl="0">
              <a:lnSpc>
                <a:spcPct val="100000"/>
              </a:lnSpc>
              <a:spcBef>
                <a:spcPts val="0"/>
              </a:spcBef>
              <a:spcAft>
                <a:spcPts val="0"/>
              </a:spcAft>
              <a:buNone/>
              <a:defRPr sz="1600"/>
            </a:lvl8pPr>
            <a:lvl9pPr marR="0" lvl="8" rtl="0">
              <a:lnSpc>
                <a:spcPct val="100000"/>
              </a:lnSpc>
              <a:spcBef>
                <a:spcPts val="0"/>
              </a:spcBef>
              <a:spcAft>
                <a:spcPts val="0"/>
              </a:spcAft>
              <a:buNone/>
              <a:defRPr sz="1600"/>
            </a:lvl9pPr>
          </a:lstStyle>
          <a:p>
            <a:endParaRPr/>
          </a:p>
        </p:txBody>
      </p:sp>
      <p:sp>
        <p:nvSpPr>
          <p:cNvPr id="227" name="Google Shape;227;p22"/>
          <p:cNvSpPr/>
          <p:nvPr/>
        </p:nvSpPr>
        <p:spPr>
          <a:xfrm>
            <a:off x="-62170" y="-133128"/>
            <a:ext cx="811211" cy="1869880"/>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2"/>
          <p:cNvSpPr/>
          <p:nvPr/>
        </p:nvSpPr>
        <p:spPr>
          <a:xfrm>
            <a:off x="-208150" y="-146132"/>
            <a:ext cx="990736" cy="1991082"/>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2"/>
          <p:cNvSpPr/>
          <p:nvPr/>
        </p:nvSpPr>
        <p:spPr>
          <a:xfrm rot="-2962714">
            <a:off x="1270150" y="160474"/>
            <a:ext cx="288747" cy="234212"/>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2"/>
          <p:cNvSpPr/>
          <p:nvPr/>
        </p:nvSpPr>
        <p:spPr>
          <a:xfrm rot="-2962714">
            <a:off x="849154" y="104416"/>
            <a:ext cx="388775" cy="323525"/>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2"/>
          <p:cNvSpPr/>
          <p:nvPr/>
        </p:nvSpPr>
        <p:spPr>
          <a:xfrm rot="-2962714">
            <a:off x="1138926" y="479903"/>
            <a:ext cx="205558" cy="166977"/>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2"/>
          <p:cNvSpPr/>
          <p:nvPr/>
        </p:nvSpPr>
        <p:spPr>
          <a:xfrm rot="10800000">
            <a:off x="8418545" y="3327945"/>
            <a:ext cx="796368" cy="1835666"/>
          </a:xfrm>
          <a:custGeom>
            <a:avLst/>
            <a:gdLst/>
            <a:ahLst/>
            <a:cxnLst/>
            <a:rect l="l" t="t" r="r" b="b"/>
            <a:pathLst>
              <a:path w="43980" h="101376" extrusionOk="0">
                <a:moveTo>
                  <a:pt x="0" y="1"/>
                </a:moveTo>
                <a:lnTo>
                  <a:pt x="0" y="101375"/>
                </a:lnTo>
                <a:cubicBezTo>
                  <a:pt x="10301" y="100238"/>
                  <a:pt x="19534" y="95508"/>
                  <a:pt x="26947" y="88277"/>
                </a:cubicBezTo>
                <a:cubicBezTo>
                  <a:pt x="34383" y="81023"/>
                  <a:pt x="39386" y="71427"/>
                  <a:pt x="41364" y="61239"/>
                </a:cubicBezTo>
                <a:cubicBezTo>
                  <a:pt x="43979" y="47641"/>
                  <a:pt x="41068" y="33019"/>
                  <a:pt x="33246" y="21603"/>
                </a:cubicBezTo>
                <a:cubicBezTo>
                  <a:pt x="25423" y="10188"/>
                  <a:pt x="13712" y="191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2"/>
          <p:cNvSpPr/>
          <p:nvPr/>
        </p:nvSpPr>
        <p:spPr>
          <a:xfrm rot="10800000">
            <a:off x="8385601" y="3221725"/>
            <a:ext cx="972608" cy="1954650"/>
          </a:xfrm>
          <a:custGeom>
            <a:avLst/>
            <a:gdLst/>
            <a:ahLst/>
            <a:cxnLst/>
            <a:rect l="l" t="t" r="r" b="b"/>
            <a:pathLst>
              <a:path w="53713" h="107947" extrusionOk="0">
                <a:moveTo>
                  <a:pt x="12462" y="69994"/>
                </a:moveTo>
                <a:cubicBezTo>
                  <a:pt x="12530" y="69562"/>
                  <a:pt x="12485" y="69607"/>
                  <a:pt x="12576" y="69335"/>
                </a:cubicBezTo>
                <a:cubicBezTo>
                  <a:pt x="12712" y="69335"/>
                  <a:pt x="12758" y="70153"/>
                  <a:pt x="12462" y="69994"/>
                </a:cubicBezTo>
                <a:close/>
                <a:moveTo>
                  <a:pt x="12985" y="71859"/>
                </a:moveTo>
                <a:lnTo>
                  <a:pt x="12985" y="72177"/>
                </a:lnTo>
                <a:cubicBezTo>
                  <a:pt x="12780" y="71904"/>
                  <a:pt x="12826" y="72336"/>
                  <a:pt x="12530" y="72291"/>
                </a:cubicBezTo>
                <a:cubicBezTo>
                  <a:pt x="12530" y="71927"/>
                  <a:pt x="12780" y="71904"/>
                  <a:pt x="12985" y="71859"/>
                </a:cubicBezTo>
                <a:close/>
                <a:moveTo>
                  <a:pt x="11803" y="71950"/>
                </a:moveTo>
                <a:cubicBezTo>
                  <a:pt x="11803" y="72473"/>
                  <a:pt x="12007" y="72564"/>
                  <a:pt x="12144" y="73041"/>
                </a:cubicBezTo>
                <a:cubicBezTo>
                  <a:pt x="12007" y="73337"/>
                  <a:pt x="11803" y="73564"/>
                  <a:pt x="11598" y="73792"/>
                </a:cubicBezTo>
                <a:cubicBezTo>
                  <a:pt x="11257" y="73564"/>
                  <a:pt x="11189" y="73041"/>
                  <a:pt x="11052" y="72586"/>
                </a:cubicBezTo>
                <a:cubicBezTo>
                  <a:pt x="11234" y="72768"/>
                  <a:pt x="11416" y="72950"/>
                  <a:pt x="11416" y="73360"/>
                </a:cubicBezTo>
                <a:cubicBezTo>
                  <a:pt x="11666" y="73382"/>
                  <a:pt x="11712" y="73200"/>
                  <a:pt x="11689" y="72928"/>
                </a:cubicBezTo>
                <a:cubicBezTo>
                  <a:pt x="11234" y="72837"/>
                  <a:pt x="10711" y="71540"/>
                  <a:pt x="11439" y="71381"/>
                </a:cubicBezTo>
                <a:cubicBezTo>
                  <a:pt x="11439" y="71654"/>
                  <a:pt x="11257" y="71722"/>
                  <a:pt x="11439" y="71927"/>
                </a:cubicBezTo>
                <a:cubicBezTo>
                  <a:pt x="11871" y="71472"/>
                  <a:pt x="11280" y="70608"/>
                  <a:pt x="11643" y="70290"/>
                </a:cubicBezTo>
                <a:lnTo>
                  <a:pt x="11280" y="70290"/>
                </a:lnTo>
                <a:cubicBezTo>
                  <a:pt x="11211" y="70699"/>
                  <a:pt x="11371" y="70813"/>
                  <a:pt x="11348" y="71154"/>
                </a:cubicBezTo>
                <a:cubicBezTo>
                  <a:pt x="10825" y="71381"/>
                  <a:pt x="10916" y="70130"/>
                  <a:pt x="11189" y="70062"/>
                </a:cubicBezTo>
                <a:cubicBezTo>
                  <a:pt x="11098" y="69767"/>
                  <a:pt x="11098" y="69494"/>
                  <a:pt x="11211" y="69198"/>
                </a:cubicBezTo>
                <a:cubicBezTo>
                  <a:pt x="11371" y="69289"/>
                  <a:pt x="11348" y="69607"/>
                  <a:pt x="11552" y="69630"/>
                </a:cubicBezTo>
                <a:cubicBezTo>
                  <a:pt x="11552" y="69835"/>
                  <a:pt x="11257" y="69698"/>
                  <a:pt x="11280" y="69949"/>
                </a:cubicBezTo>
                <a:cubicBezTo>
                  <a:pt x="11302" y="70108"/>
                  <a:pt x="11552" y="69994"/>
                  <a:pt x="11552" y="70176"/>
                </a:cubicBezTo>
                <a:cubicBezTo>
                  <a:pt x="11689" y="70153"/>
                  <a:pt x="11643" y="69903"/>
                  <a:pt x="11643" y="69744"/>
                </a:cubicBezTo>
                <a:cubicBezTo>
                  <a:pt x="12030" y="69880"/>
                  <a:pt x="12075" y="70358"/>
                  <a:pt x="12098" y="70744"/>
                </a:cubicBezTo>
                <a:cubicBezTo>
                  <a:pt x="12098" y="71108"/>
                  <a:pt x="11803" y="71540"/>
                  <a:pt x="11803" y="71950"/>
                </a:cubicBezTo>
                <a:close/>
                <a:moveTo>
                  <a:pt x="11985" y="5708"/>
                </a:moveTo>
                <a:cubicBezTo>
                  <a:pt x="11962" y="5822"/>
                  <a:pt x="11871" y="5868"/>
                  <a:pt x="11803" y="5913"/>
                </a:cubicBezTo>
                <a:cubicBezTo>
                  <a:pt x="11803" y="5799"/>
                  <a:pt x="11757" y="5640"/>
                  <a:pt x="11712" y="5799"/>
                </a:cubicBezTo>
                <a:cubicBezTo>
                  <a:pt x="11916" y="6049"/>
                  <a:pt x="11621" y="6186"/>
                  <a:pt x="11689" y="6572"/>
                </a:cubicBezTo>
                <a:cubicBezTo>
                  <a:pt x="12075" y="6618"/>
                  <a:pt x="11939" y="6186"/>
                  <a:pt x="11894" y="5913"/>
                </a:cubicBezTo>
                <a:cubicBezTo>
                  <a:pt x="12030" y="5958"/>
                  <a:pt x="12144" y="5777"/>
                  <a:pt x="11985" y="5708"/>
                </a:cubicBezTo>
                <a:close/>
                <a:moveTo>
                  <a:pt x="12508" y="7232"/>
                </a:moveTo>
                <a:cubicBezTo>
                  <a:pt x="12326" y="7277"/>
                  <a:pt x="12121" y="7277"/>
                  <a:pt x="12144" y="7573"/>
                </a:cubicBezTo>
                <a:cubicBezTo>
                  <a:pt x="12326" y="7755"/>
                  <a:pt x="12394" y="7823"/>
                  <a:pt x="12689" y="7687"/>
                </a:cubicBezTo>
                <a:cubicBezTo>
                  <a:pt x="12758" y="7391"/>
                  <a:pt x="12508" y="7459"/>
                  <a:pt x="12508" y="7232"/>
                </a:cubicBezTo>
                <a:close/>
                <a:moveTo>
                  <a:pt x="15168" y="18443"/>
                </a:moveTo>
                <a:cubicBezTo>
                  <a:pt x="15123" y="18193"/>
                  <a:pt x="15100" y="17897"/>
                  <a:pt x="14827" y="17897"/>
                </a:cubicBezTo>
                <a:cubicBezTo>
                  <a:pt x="14872" y="18170"/>
                  <a:pt x="14895" y="18465"/>
                  <a:pt x="15168" y="18443"/>
                </a:cubicBezTo>
                <a:close/>
                <a:moveTo>
                  <a:pt x="15395" y="16714"/>
                </a:moveTo>
                <a:cubicBezTo>
                  <a:pt x="15509" y="16442"/>
                  <a:pt x="15236" y="16396"/>
                  <a:pt x="15214" y="16146"/>
                </a:cubicBezTo>
                <a:cubicBezTo>
                  <a:pt x="15191" y="16032"/>
                  <a:pt x="15532" y="15577"/>
                  <a:pt x="15123" y="15600"/>
                </a:cubicBezTo>
                <a:cubicBezTo>
                  <a:pt x="14986" y="15805"/>
                  <a:pt x="15032" y="16714"/>
                  <a:pt x="15395" y="16714"/>
                </a:cubicBezTo>
                <a:close/>
                <a:moveTo>
                  <a:pt x="14577" y="15805"/>
                </a:moveTo>
                <a:cubicBezTo>
                  <a:pt x="15032" y="15737"/>
                  <a:pt x="14645" y="15236"/>
                  <a:pt x="14963" y="15054"/>
                </a:cubicBezTo>
                <a:cubicBezTo>
                  <a:pt x="14736" y="15077"/>
                  <a:pt x="14850" y="14736"/>
                  <a:pt x="14691" y="14713"/>
                </a:cubicBezTo>
                <a:cubicBezTo>
                  <a:pt x="14554" y="15145"/>
                  <a:pt x="14713" y="15327"/>
                  <a:pt x="14577" y="15805"/>
                </a:cubicBezTo>
                <a:close/>
                <a:moveTo>
                  <a:pt x="15236" y="14850"/>
                </a:moveTo>
                <a:lnTo>
                  <a:pt x="15214" y="15396"/>
                </a:lnTo>
                <a:cubicBezTo>
                  <a:pt x="15509" y="15555"/>
                  <a:pt x="15509" y="14691"/>
                  <a:pt x="15236" y="14850"/>
                </a:cubicBezTo>
                <a:close/>
                <a:moveTo>
                  <a:pt x="14963" y="14077"/>
                </a:moveTo>
                <a:cubicBezTo>
                  <a:pt x="15145" y="13849"/>
                  <a:pt x="15441" y="13758"/>
                  <a:pt x="15532" y="13440"/>
                </a:cubicBezTo>
                <a:cubicBezTo>
                  <a:pt x="15214" y="13258"/>
                  <a:pt x="15236" y="13736"/>
                  <a:pt x="15145" y="13849"/>
                </a:cubicBezTo>
                <a:cubicBezTo>
                  <a:pt x="15123" y="13895"/>
                  <a:pt x="15009" y="13826"/>
                  <a:pt x="14963" y="13849"/>
                </a:cubicBezTo>
                <a:cubicBezTo>
                  <a:pt x="14986" y="13849"/>
                  <a:pt x="14872" y="14099"/>
                  <a:pt x="14872" y="14077"/>
                </a:cubicBezTo>
                <a:cubicBezTo>
                  <a:pt x="14804" y="14213"/>
                  <a:pt x="14827" y="14349"/>
                  <a:pt x="14782" y="14509"/>
                </a:cubicBezTo>
                <a:cubicBezTo>
                  <a:pt x="15054" y="14622"/>
                  <a:pt x="14941" y="14259"/>
                  <a:pt x="14963" y="14077"/>
                </a:cubicBezTo>
                <a:close/>
                <a:moveTo>
                  <a:pt x="14145" y="19739"/>
                </a:moveTo>
                <a:cubicBezTo>
                  <a:pt x="14122" y="20057"/>
                  <a:pt x="14168" y="20285"/>
                  <a:pt x="14327" y="20398"/>
                </a:cubicBezTo>
                <a:cubicBezTo>
                  <a:pt x="14349" y="20285"/>
                  <a:pt x="14418" y="20239"/>
                  <a:pt x="14509" y="20194"/>
                </a:cubicBezTo>
                <a:cubicBezTo>
                  <a:pt x="14509" y="19898"/>
                  <a:pt x="14372" y="19762"/>
                  <a:pt x="14145" y="19739"/>
                </a:cubicBezTo>
                <a:close/>
                <a:moveTo>
                  <a:pt x="15054" y="20421"/>
                </a:moveTo>
                <a:lnTo>
                  <a:pt x="15054" y="19966"/>
                </a:lnTo>
                <a:cubicBezTo>
                  <a:pt x="14713" y="19875"/>
                  <a:pt x="14691" y="20489"/>
                  <a:pt x="15054" y="20421"/>
                </a:cubicBezTo>
                <a:close/>
                <a:moveTo>
                  <a:pt x="14077" y="23900"/>
                </a:moveTo>
                <a:cubicBezTo>
                  <a:pt x="14190" y="24469"/>
                  <a:pt x="13622" y="24219"/>
                  <a:pt x="13713" y="24764"/>
                </a:cubicBezTo>
                <a:cubicBezTo>
                  <a:pt x="14008" y="24764"/>
                  <a:pt x="14008" y="24378"/>
                  <a:pt x="14168" y="24219"/>
                </a:cubicBezTo>
                <a:cubicBezTo>
                  <a:pt x="14463" y="24082"/>
                  <a:pt x="14236" y="24582"/>
                  <a:pt x="14531" y="24446"/>
                </a:cubicBezTo>
                <a:cubicBezTo>
                  <a:pt x="14554" y="24082"/>
                  <a:pt x="14281" y="24037"/>
                  <a:pt x="14077" y="23900"/>
                </a:cubicBezTo>
                <a:close/>
                <a:moveTo>
                  <a:pt x="14145" y="25538"/>
                </a:moveTo>
                <a:lnTo>
                  <a:pt x="14145" y="25970"/>
                </a:lnTo>
                <a:cubicBezTo>
                  <a:pt x="14577" y="26152"/>
                  <a:pt x="14463" y="25401"/>
                  <a:pt x="14145" y="25538"/>
                </a:cubicBezTo>
                <a:close/>
                <a:moveTo>
                  <a:pt x="11985" y="30176"/>
                </a:moveTo>
                <a:cubicBezTo>
                  <a:pt x="11962" y="29858"/>
                  <a:pt x="12189" y="29858"/>
                  <a:pt x="12166" y="29540"/>
                </a:cubicBezTo>
                <a:cubicBezTo>
                  <a:pt x="11871" y="29381"/>
                  <a:pt x="11780" y="30086"/>
                  <a:pt x="11985" y="30176"/>
                </a:cubicBezTo>
                <a:close/>
                <a:moveTo>
                  <a:pt x="11780" y="30404"/>
                </a:moveTo>
                <a:cubicBezTo>
                  <a:pt x="11621" y="30609"/>
                  <a:pt x="11757" y="31063"/>
                  <a:pt x="12053" y="31063"/>
                </a:cubicBezTo>
                <a:cubicBezTo>
                  <a:pt x="12144" y="30631"/>
                  <a:pt x="11916" y="30586"/>
                  <a:pt x="11780" y="30404"/>
                </a:cubicBezTo>
                <a:close/>
                <a:moveTo>
                  <a:pt x="11939" y="32814"/>
                </a:moveTo>
                <a:cubicBezTo>
                  <a:pt x="12030" y="33224"/>
                  <a:pt x="11530" y="34088"/>
                  <a:pt x="12007" y="34224"/>
                </a:cubicBezTo>
                <a:cubicBezTo>
                  <a:pt x="12121" y="33815"/>
                  <a:pt x="12053" y="34065"/>
                  <a:pt x="11916" y="33906"/>
                </a:cubicBezTo>
                <a:cubicBezTo>
                  <a:pt x="11643" y="33542"/>
                  <a:pt x="12530" y="32860"/>
                  <a:pt x="11939" y="32814"/>
                </a:cubicBezTo>
                <a:close/>
                <a:moveTo>
                  <a:pt x="12758" y="33383"/>
                </a:moveTo>
                <a:cubicBezTo>
                  <a:pt x="12712" y="33724"/>
                  <a:pt x="12849" y="33815"/>
                  <a:pt x="13008" y="33929"/>
                </a:cubicBezTo>
                <a:cubicBezTo>
                  <a:pt x="13008" y="33656"/>
                  <a:pt x="13008" y="33360"/>
                  <a:pt x="12758" y="33383"/>
                </a:cubicBezTo>
                <a:close/>
                <a:moveTo>
                  <a:pt x="13372" y="46617"/>
                </a:moveTo>
                <a:cubicBezTo>
                  <a:pt x="13167" y="46640"/>
                  <a:pt x="13463" y="46913"/>
                  <a:pt x="13554" y="46936"/>
                </a:cubicBezTo>
                <a:lnTo>
                  <a:pt x="13576" y="45958"/>
                </a:lnTo>
                <a:cubicBezTo>
                  <a:pt x="13235" y="45844"/>
                  <a:pt x="13440" y="46390"/>
                  <a:pt x="13372" y="46617"/>
                </a:cubicBezTo>
                <a:close/>
                <a:moveTo>
                  <a:pt x="13508" y="49892"/>
                </a:moveTo>
                <a:cubicBezTo>
                  <a:pt x="13417" y="50188"/>
                  <a:pt x="13394" y="50460"/>
                  <a:pt x="13599" y="50665"/>
                </a:cubicBezTo>
                <a:cubicBezTo>
                  <a:pt x="13645" y="50415"/>
                  <a:pt x="13826" y="49960"/>
                  <a:pt x="13508" y="49892"/>
                </a:cubicBezTo>
                <a:close/>
                <a:moveTo>
                  <a:pt x="11848" y="57282"/>
                </a:moveTo>
                <a:cubicBezTo>
                  <a:pt x="11643" y="57442"/>
                  <a:pt x="11916" y="58260"/>
                  <a:pt x="12007" y="58056"/>
                </a:cubicBezTo>
                <a:cubicBezTo>
                  <a:pt x="11825" y="57965"/>
                  <a:pt x="12053" y="57373"/>
                  <a:pt x="11848" y="57282"/>
                </a:cubicBezTo>
                <a:close/>
                <a:moveTo>
                  <a:pt x="13804" y="60057"/>
                </a:moveTo>
                <a:cubicBezTo>
                  <a:pt x="13758" y="60307"/>
                  <a:pt x="13554" y="60989"/>
                  <a:pt x="13895" y="61057"/>
                </a:cubicBezTo>
                <a:cubicBezTo>
                  <a:pt x="13735" y="60671"/>
                  <a:pt x="14054" y="60398"/>
                  <a:pt x="13804" y="60057"/>
                </a:cubicBezTo>
                <a:close/>
                <a:moveTo>
                  <a:pt x="14031" y="63786"/>
                </a:moveTo>
                <a:cubicBezTo>
                  <a:pt x="13781" y="63786"/>
                  <a:pt x="13667" y="64514"/>
                  <a:pt x="13826" y="64650"/>
                </a:cubicBezTo>
                <a:cubicBezTo>
                  <a:pt x="13940" y="64423"/>
                  <a:pt x="14077" y="64218"/>
                  <a:pt x="14031" y="63786"/>
                </a:cubicBezTo>
                <a:close/>
                <a:moveTo>
                  <a:pt x="13008" y="64855"/>
                </a:moveTo>
                <a:cubicBezTo>
                  <a:pt x="12894" y="65059"/>
                  <a:pt x="12894" y="65378"/>
                  <a:pt x="12803" y="65628"/>
                </a:cubicBezTo>
                <a:cubicBezTo>
                  <a:pt x="13144" y="65696"/>
                  <a:pt x="13372" y="65059"/>
                  <a:pt x="13281" y="64969"/>
                </a:cubicBezTo>
                <a:cubicBezTo>
                  <a:pt x="13235" y="65287"/>
                  <a:pt x="13144" y="64809"/>
                  <a:pt x="13008" y="64855"/>
                </a:cubicBezTo>
                <a:close/>
                <a:moveTo>
                  <a:pt x="11712" y="60239"/>
                </a:moveTo>
                <a:cubicBezTo>
                  <a:pt x="11712" y="60466"/>
                  <a:pt x="11280" y="60671"/>
                  <a:pt x="11598" y="60898"/>
                </a:cubicBezTo>
                <a:cubicBezTo>
                  <a:pt x="11575" y="60671"/>
                  <a:pt x="12007" y="60466"/>
                  <a:pt x="11712" y="60239"/>
                </a:cubicBezTo>
                <a:close/>
                <a:moveTo>
                  <a:pt x="12485" y="3298"/>
                </a:moveTo>
                <a:cubicBezTo>
                  <a:pt x="12644" y="3343"/>
                  <a:pt x="12689" y="3503"/>
                  <a:pt x="12644" y="3753"/>
                </a:cubicBezTo>
                <a:cubicBezTo>
                  <a:pt x="12894" y="3753"/>
                  <a:pt x="12849" y="3571"/>
                  <a:pt x="13008" y="3753"/>
                </a:cubicBezTo>
                <a:cubicBezTo>
                  <a:pt x="13167" y="4162"/>
                  <a:pt x="13121" y="4617"/>
                  <a:pt x="13190" y="5072"/>
                </a:cubicBezTo>
                <a:cubicBezTo>
                  <a:pt x="13258" y="5777"/>
                  <a:pt x="13394" y="6504"/>
                  <a:pt x="13417" y="7255"/>
                </a:cubicBezTo>
                <a:cubicBezTo>
                  <a:pt x="13417" y="7437"/>
                  <a:pt x="13326" y="7550"/>
                  <a:pt x="13326" y="7596"/>
                </a:cubicBezTo>
                <a:cubicBezTo>
                  <a:pt x="13303" y="8687"/>
                  <a:pt x="13576" y="9779"/>
                  <a:pt x="13645" y="10870"/>
                </a:cubicBezTo>
                <a:cubicBezTo>
                  <a:pt x="13645" y="11075"/>
                  <a:pt x="13531" y="11325"/>
                  <a:pt x="13531" y="11530"/>
                </a:cubicBezTo>
                <a:cubicBezTo>
                  <a:pt x="13554" y="11643"/>
                  <a:pt x="13713" y="11825"/>
                  <a:pt x="13713" y="11962"/>
                </a:cubicBezTo>
                <a:cubicBezTo>
                  <a:pt x="13713" y="12144"/>
                  <a:pt x="13622" y="12348"/>
                  <a:pt x="13622" y="12508"/>
                </a:cubicBezTo>
                <a:cubicBezTo>
                  <a:pt x="13645" y="13258"/>
                  <a:pt x="13758" y="14213"/>
                  <a:pt x="13667" y="15032"/>
                </a:cubicBezTo>
                <a:cubicBezTo>
                  <a:pt x="13417" y="14941"/>
                  <a:pt x="13440" y="15168"/>
                  <a:pt x="13212" y="15123"/>
                </a:cubicBezTo>
                <a:cubicBezTo>
                  <a:pt x="13326" y="15577"/>
                  <a:pt x="13394" y="15100"/>
                  <a:pt x="13667" y="15145"/>
                </a:cubicBezTo>
                <a:cubicBezTo>
                  <a:pt x="13735" y="15941"/>
                  <a:pt x="13645" y="16328"/>
                  <a:pt x="13917" y="16669"/>
                </a:cubicBezTo>
                <a:cubicBezTo>
                  <a:pt x="14122" y="16919"/>
                  <a:pt x="13826" y="16987"/>
                  <a:pt x="13826" y="17101"/>
                </a:cubicBezTo>
                <a:cubicBezTo>
                  <a:pt x="13804" y="17351"/>
                  <a:pt x="14099" y="17579"/>
                  <a:pt x="13804" y="17874"/>
                </a:cubicBezTo>
                <a:cubicBezTo>
                  <a:pt x="14395" y="17760"/>
                  <a:pt x="13963" y="18193"/>
                  <a:pt x="14168" y="18420"/>
                </a:cubicBezTo>
                <a:cubicBezTo>
                  <a:pt x="14258" y="18215"/>
                  <a:pt x="14463" y="18124"/>
                  <a:pt x="14622" y="18011"/>
                </a:cubicBezTo>
                <a:cubicBezTo>
                  <a:pt x="14486" y="17829"/>
                  <a:pt x="14281" y="18033"/>
                  <a:pt x="14077" y="17760"/>
                </a:cubicBezTo>
                <a:cubicBezTo>
                  <a:pt x="14054" y="17419"/>
                  <a:pt x="14258" y="17397"/>
                  <a:pt x="14190" y="17010"/>
                </a:cubicBezTo>
                <a:lnTo>
                  <a:pt x="14554" y="17010"/>
                </a:lnTo>
                <a:cubicBezTo>
                  <a:pt x="14600" y="16646"/>
                  <a:pt x="14077" y="16942"/>
                  <a:pt x="14008" y="16464"/>
                </a:cubicBezTo>
                <a:cubicBezTo>
                  <a:pt x="14190" y="16442"/>
                  <a:pt x="14213" y="16601"/>
                  <a:pt x="14372" y="16578"/>
                </a:cubicBezTo>
                <a:cubicBezTo>
                  <a:pt x="14463" y="16146"/>
                  <a:pt x="14054" y="16010"/>
                  <a:pt x="14304" y="15691"/>
                </a:cubicBezTo>
                <a:cubicBezTo>
                  <a:pt x="14099" y="15396"/>
                  <a:pt x="13895" y="15100"/>
                  <a:pt x="13963" y="14486"/>
                </a:cubicBezTo>
                <a:cubicBezTo>
                  <a:pt x="14099" y="14645"/>
                  <a:pt x="14190" y="14873"/>
                  <a:pt x="14213" y="15145"/>
                </a:cubicBezTo>
                <a:cubicBezTo>
                  <a:pt x="14349" y="15054"/>
                  <a:pt x="14395" y="14873"/>
                  <a:pt x="14509" y="14713"/>
                </a:cubicBezTo>
                <a:cubicBezTo>
                  <a:pt x="14486" y="14486"/>
                  <a:pt x="14304" y="14827"/>
                  <a:pt x="14304" y="14827"/>
                </a:cubicBezTo>
                <a:cubicBezTo>
                  <a:pt x="14168" y="14759"/>
                  <a:pt x="14304" y="14622"/>
                  <a:pt x="14236" y="14486"/>
                </a:cubicBezTo>
                <a:cubicBezTo>
                  <a:pt x="14145" y="14327"/>
                  <a:pt x="13758" y="14304"/>
                  <a:pt x="14054" y="13940"/>
                </a:cubicBezTo>
                <a:cubicBezTo>
                  <a:pt x="14304" y="13826"/>
                  <a:pt x="14168" y="14190"/>
                  <a:pt x="14236" y="14281"/>
                </a:cubicBezTo>
                <a:cubicBezTo>
                  <a:pt x="14304" y="14372"/>
                  <a:pt x="14577" y="14259"/>
                  <a:pt x="14600" y="14509"/>
                </a:cubicBezTo>
                <a:cubicBezTo>
                  <a:pt x="14963" y="14099"/>
                  <a:pt x="14713" y="13849"/>
                  <a:pt x="14804" y="13417"/>
                </a:cubicBezTo>
                <a:cubicBezTo>
                  <a:pt x="14372" y="13394"/>
                  <a:pt x="14713" y="13849"/>
                  <a:pt x="14509" y="13963"/>
                </a:cubicBezTo>
                <a:cubicBezTo>
                  <a:pt x="14122" y="14077"/>
                  <a:pt x="14281" y="13576"/>
                  <a:pt x="14054" y="13508"/>
                </a:cubicBezTo>
                <a:cubicBezTo>
                  <a:pt x="14145" y="13144"/>
                  <a:pt x="14236" y="13463"/>
                  <a:pt x="14509" y="13417"/>
                </a:cubicBezTo>
                <a:cubicBezTo>
                  <a:pt x="14691" y="13213"/>
                  <a:pt x="14941" y="13122"/>
                  <a:pt x="14895" y="12644"/>
                </a:cubicBezTo>
                <a:cubicBezTo>
                  <a:pt x="15214" y="12667"/>
                  <a:pt x="15486" y="13053"/>
                  <a:pt x="15168" y="13213"/>
                </a:cubicBezTo>
                <a:cubicBezTo>
                  <a:pt x="15236" y="13508"/>
                  <a:pt x="15327" y="12917"/>
                  <a:pt x="15623" y="13099"/>
                </a:cubicBezTo>
                <a:cubicBezTo>
                  <a:pt x="15850" y="13326"/>
                  <a:pt x="15623" y="13622"/>
                  <a:pt x="15600" y="13872"/>
                </a:cubicBezTo>
                <a:cubicBezTo>
                  <a:pt x="15600" y="13963"/>
                  <a:pt x="15714" y="14099"/>
                  <a:pt x="15691" y="14304"/>
                </a:cubicBezTo>
                <a:cubicBezTo>
                  <a:pt x="15668" y="14804"/>
                  <a:pt x="15486" y="15396"/>
                  <a:pt x="15486" y="15941"/>
                </a:cubicBezTo>
                <a:cubicBezTo>
                  <a:pt x="15486" y="16169"/>
                  <a:pt x="15577" y="16237"/>
                  <a:pt x="15577" y="16373"/>
                </a:cubicBezTo>
                <a:cubicBezTo>
                  <a:pt x="15532" y="17169"/>
                  <a:pt x="15395" y="18124"/>
                  <a:pt x="15441" y="18897"/>
                </a:cubicBezTo>
                <a:cubicBezTo>
                  <a:pt x="15464" y="19216"/>
                  <a:pt x="15373" y="19466"/>
                  <a:pt x="15350" y="19762"/>
                </a:cubicBezTo>
                <a:cubicBezTo>
                  <a:pt x="15145" y="21604"/>
                  <a:pt x="15100" y="23536"/>
                  <a:pt x="14804" y="25333"/>
                </a:cubicBezTo>
                <a:cubicBezTo>
                  <a:pt x="14759" y="25515"/>
                  <a:pt x="14645" y="25606"/>
                  <a:pt x="14600" y="25765"/>
                </a:cubicBezTo>
                <a:cubicBezTo>
                  <a:pt x="14509" y="26129"/>
                  <a:pt x="14600" y="26515"/>
                  <a:pt x="14600" y="26970"/>
                </a:cubicBezTo>
                <a:cubicBezTo>
                  <a:pt x="14577" y="27311"/>
                  <a:pt x="14418" y="27448"/>
                  <a:pt x="14577" y="27834"/>
                </a:cubicBezTo>
                <a:cubicBezTo>
                  <a:pt x="14622" y="28175"/>
                  <a:pt x="14327" y="28130"/>
                  <a:pt x="14304" y="28380"/>
                </a:cubicBezTo>
                <a:cubicBezTo>
                  <a:pt x="14463" y="28926"/>
                  <a:pt x="14168" y="29517"/>
                  <a:pt x="14349" y="30131"/>
                </a:cubicBezTo>
                <a:cubicBezTo>
                  <a:pt x="14372" y="30313"/>
                  <a:pt x="14008" y="30131"/>
                  <a:pt x="14077" y="29904"/>
                </a:cubicBezTo>
                <a:cubicBezTo>
                  <a:pt x="13758" y="30290"/>
                  <a:pt x="14190" y="30881"/>
                  <a:pt x="14349" y="30790"/>
                </a:cubicBezTo>
                <a:cubicBezTo>
                  <a:pt x="14258" y="31177"/>
                  <a:pt x="14236" y="31700"/>
                  <a:pt x="13872" y="31768"/>
                </a:cubicBezTo>
                <a:cubicBezTo>
                  <a:pt x="14281" y="32291"/>
                  <a:pt x="13554" y="33155"/>
                  <a:pt x="14031" y="33610"/>
                </a:cubicBezTo>
                <a:cubicBezTo>
                  <a:pt x="14122" y="33815"/>
                  <a:pt x="13849" y="33883"/>
                  <a:pt x="13849" y="33951"/>
                </a:cubicBezTo>
                <a:cubicBezTo>
                  <a:pt x="13826" y="34020"/>
                  <a:pt x="13963" y="34133"/>
                  <a:pt x="13940" y="34270"/>
                </a:cubicBezTo>
                <a:cubicBezTo>
                  <a:pt x="13849" y="34747"/>
                  <a:pt x="13622" y="35566"/>
                  <a:pt x="13622" y="36225"/>
                </a:cubicBezTo>
                <a:cubicBezTo>
                  <a:pt x="13622" y="36384"/>
                  <a:pt x="13645" y="36771"/>
                  <a:pt x="13804" y="36794"/>
                </a:cubicBezTo>
                <a:cubicBezTo>
                  <a:pt x="13781" y="36907"/>
                  <a:pt x="13622" y="36862"/>
                  <a:pt x="13531" y="36885"/>
                </a:cubicBezTo>
                <a:cubicBezTo>
                  <a:pt x="13599" y="37499"/>
                  <a:pt x="13622" y="37976"/>
                  <a:pt x="13508" y="38408"/>
                </a:cubicBezTo>
                <a:cubicBezTo>
                  <a:pt x="13508" y="38522"/>
                  <a:pt x="13622" y="38499"/>
                  <a:pt x="13690" y="38522"/>
                </a:cubicBezTo>
                <a:cubicBezTo>
                  <a:pt x="13508" y="38931"/>
                  <a:pt x="13735" y="39159"/>
                  <a:pt x="13485" y="39409"/>
                </a:cubicBezTo>
                <a:cubicBezTo>
                  <a:pt x="13440" y="39636"/>
                  <a:pt x="13667" y="39568"/>
                  <a:pt x="13667" y="39727"/>
                </a:cubicBezTo>
                <a:cubicBezTo>
                  <a:pt x="13554" y="39977"/>
                  <a:pt x="13485" y="40455"/>
                  <a:pt x="13463" y="40932"/>
                </a:cubicBezTo>
                <a:cubicBezTo>
                  <a:pt x="13463" y="41205"/>
                  <a:pt x="13508" y="41751"/>
                  <a:pt x="13531" y="41910"/>
                </a:cubicBezTo>
                <a:cubicBezTo>
                  <a:pt x="13576" y="42138"/>
                  <a:pt x="13690" y="42365"/>
                  <a:pt x="13713" y="42570"/>
                </a:cubicBezTo>
                <a:cubicBezTo>
                  <a:pt x="13781" y="43366"/>
                  <a:pt x="13713" y="44184"/>
                  <a:pt x="13667" y="44866"/>
                </a:cubicBezTo>
                <a:cubicBezTo>
                  <a:pt x="13645" y="45503"/>
                  <a:pt x="13986" y="46185"/>
                  <a:pt x="13645" y="46617"/>
                </a:cubicBezTo>
                <a:cubicBezTo>
                  <a:pt x="13667" y="46799"/>
                  <a:pt x="13826" y="46868"/>
                  <a:pt x="13826" y="47049"/>
                </a:cubicBezTo>
                <a:cubicBezTo>
                  <a:pt x="13826" y="47231"/>
                  <a:pt x="13713" y="47254"/>
                  <a:pt x="13735" y="47391"/>
                </a:cubicBezTo>
                <a:cubicBezTo>
                  <a:pt x="13758" y="47641"/>
                  <a:pt x="13895" y="47982"/>
                  <a:pt x="13895" y="48255"/>
                </a:cubicBezTo>
                <a:cubicBezTo>
                  <a:pt x="13917" y="48891"/>
                  <a:pt x="13735" y="49460"/>
                  <a:pt x="13781" y="50119"/>
                </a:cubicBezTo>
                <a:cubicBezTo>
                  <a:pt x="13804" y="50279"/>
                  <a:pt x="13872" y="50324"/>
                  <a:pt x="13872" y="50438"/>
                </a:cubicBezTo>
                <a:cubicBezTo>
                  <a:pt x="13872" y="50642"/>
                  <a:pt x="13758" y="50802"/>
                  <a:pt x="13758" y="50983"/>
                </a:cubicBezTo>
                <a:cubicBezTo>
                  <a:pt x="13758" y="51143"/>
                  <a:pt x="13940" y="51302"/>
                  <a:pt x="13940" y="51438"/>
                </a:cubicBezTo>
                <a:cubicBezTo>
                  <a:pt x="13940" y="51484"/>
                  <a:pt x="13849" y="51643"/>
                  <a:pt x="13849" y="51757"/>
                </a:cubicBezTo>
                <a:cubicBezTo>
                  <a:pt x="13849" y="51961"/>
                  <a:pt x="13940" y="51984"/>
                  <a:pt x="13940" y="52189"/>
                </a:cubicBezTo>
                <a:cubicBezTo>
                  <a:pt x="13917" y="53053"/>
                  <a:pt x="13804" y="53962"/>
                  <a:pt x="13895" y="54713"/>
                </a:cubicBezTo>
                <a:cubicBezTo>
                  <a:pt x="13917" y="54895"/>
                  <a:pt x="13781" y="54895"/>
                  <a:pt x="13804" y="55031"/>
                </a:cubicBezTo>
                <a:cubicBezTo>
                  <a:pt x="13826" y="55441"/>
                  <a:pt x="14168" y="55941"/>
                  <a:pt x="13872" y="56578"/>
                </a:cubicBezTo>
                <a:cubicBezTo>
                  <a:pt x="14145" y="57010"/>
                  <a:pt x="13872" y="57624"/>
                  <a:pt x="13940" y="58419"/>
                </a:cubicBezTo>
                <a:cubicBezTo>
                  <a:pt x="13758" y="58419"/>
                  <a:pt x="13872" y="58078"/>
                  <a:pt x="13667" y="58101"/>
                </a:cubicBezTo>
                <a:cubicBezTo>
                  <a:pt x="13645" y="58374"/>
                  <a:pt x="13804" y="58442"/>
                  <a:pt x="13940" y="58533"/>
                </a:cubicBezTo>
                <a:cubicBezTo>
                  <a:pt x="13758" y="58738"/>
                  <a:pt x="13849" y="59261"/>
                  <a:pt x="13826" y="59625"/>
                </a:cubicBezTo>
                <a:cubicBezTo>
                  <a:pt x="13781" y="59875"/>
                  <a:pt x="14077" y="59761"/>
                  <a:pt x="14099" y="59966"/>
                </a:cubicBezTo>
                <a:cubicBezTo>
                  <a:pt x="14145" y="61080"/>
                  <a:pt x="13940" y="62081"/>
                  <a:pt x="14054" y="63013"/>
                </a:cubicBezTo>
                <a:cubicBezTo>
                  <a:pt x="14077" y="63286"/>
                  <a:pt x="14213" y="63445"/>
                  <a:pt x="14213" y="63672"/>
                </a:cubicBezTo>
                <a:cubicBezTo>
                  <a:pt x="14258" y="64377"/>
                  <a:pt x="14099" y="65059"/>
                  <a:pt x="14099" y="65764"/>
                </a:cubicBezTo>
                <a:cubicBezTo>
                  <a:pt x="14099" y="65969"/>
                  <a:pt x="14190" y="66219"/>
                  <a:pt x="14168" y="66424"/>
                </a:cubicBezTo>
                <a:cubicBezTo>
                  <a:pt x="14168" y="66606"/>
                  <a:pt x="14031" y="66742"/>
                  <a:pt x="13986" y="66947"/>
                </a:cubicBezTo>
                <a:cubicBezTo>
                  <a:pt x="13963" y="67152"/>
                  <a:pt x="14077" y="67288"/>
                  <a:pt x="14077" y="67515"/>
                </a:cubicBezTo>
                <a:cubicBezTo>
                  <a:pt x="14054" y="68311"/>
                  <a:pt x="13940" y="69266"/>
                  <a:pt x="13849" y="70130"/>
                </a:cubicBezTo>
                <a:cubicBezTo>
                  <a:pt x="13576" y="70176"/>
                  <a:pt x="13804" y="69698"/>
                  <a:pt x="13758" y="69357"/>
                </a:cubicBezTo>
                <a:cubicBezTo>
                  <a:pt x="13735" y="69153"/>
                  <a:pt x="13349" y="68652"/>
                  <a:pt x="13781" y="68584"/>
                </a:cubicBezTo>
                <a:cubicBezTo>
                  <a:pt x="13826" y="68198"/>
                  <a:pt x="13463" y="68311"/>
                  <a:pt x="13508" y="67925"/>
                </a:cubicBezTo>
                <a:cubicBezTo>
                  <a:pt x="13667" y="67947"/>
                  <a:pt x="13758" y="67857"/>
                  <a:pt x="13781" y="67720"/>
                </a:cubicBezTo>
                <a:cubicBezTo>
                  <a:pt x="13576" y="67766"/>
                  <a:pt x="13394" y="67333"/>
                  <a:pt x="13713" y="67061"/>
                </a:cubicBezTo>
                <a:cubicBezTo>
                  <a:pt x="13372" y="66947"/>
                  <a:pt x="13554" y="67470"/>
                  <a:pt x="13235" y="67379"/>
                </a:cubicBezTo>
                <a:cubicBezTo>
                  <a:pt x="13190" y="66629"/>
                  <a:pt x="13235" y="66333"/>
                  <a:pt x="13167" y="65742"/>
                </a:cubicBezTo>
                <a:cubicBezTo>
                  <a:pt x="12826" y="65628"/>
                  <a:pt x="13031" y="66219"/>
                  <a:pt x="12621" y="66060"/>
                </a:cubicBezTo>
                <a:cubicBezTo>
                  <a:pt x="12849" y="65287"/>
                  <a:pt x="12303" y="64764"/>
                  <a:pt x="12735" y="64195"/>
                </a:cubicBezTo>
                <a:cubicBezTo>
                  <a:pt x="12689" y="63968"/>
                  <a:pt x="12598" y="63968"/>
                  <a:pt x="12462" y="64082"/>
                </a:cubicBezTo>
                <a:cubicBezTo>
                  <a:pt x="12348" y="63832"/>
                  <a:pt x="12712" y="63672"/>
                  <a:pt x="12485" y="63650"/>
                </a:cubicBezTo>
                <a:cubicBezTo>
                  <a:pt x="12508" y="63377"/>
                  <a:pt x="12712" y="63786"/>
                  <a:pt x="12849" y="63763"/>
                </a:cubicBezTo>
                <a:cubicBezTo>
                  <a:pt x="12644" y="62990"/>
                  <a:pt x="12530" y="62513"/>
                  <a:pt x="12689" y="61671"/>
                </a:cubicBezTo>
                <a:cubicBezTo>
                  <a:pt x="12598" y="61694"/>
                  <a:pt x="12621" y="61808"/>
                  <a:pt x="12598" y="61899"/>
                </a:cubicBezTo>
                <a:cubicBezTo>
                  <a:pt x="12598" y="61512"/>
                  <a:pt x="12394" y="60489"/>
                  <a:pt x="12621" y="59943"/>
                </a:cubicBezTo>
                <a:cubicBezTo>
                  <a:pt x="12689" y="59556"/>
                  <a:pt x="12303" y="59647"/>
                  <a:pt x="12371" y="59261"/>
                </a:cubicBezTo>
                <a:cubicBezTo>
                  <a:pt x="12485" y="59147"/>
                  <a:pt x="12530" y="58897"/>
                  <a:pt x="12553" y="58624"/>
                </a:cubicBezTo>
                <a:cubicBezTo>
                  <a:pt x="12598" y="58442"/>
                  <a:pt x="12485" y="58419"/>
                  <a:pt x="12371" y="58397"/>
                </a:cubicBezTo>
                <a:cubicBezTo>
                  <a:pt x="12417" y="58147"/>
                  <a:pt x="12598" y="57805"/>
                  <a:pt x="12303" y="57737"/>
                </a:cubicBezTo>
                <a:cubicBezTo>
                  <a:pt x="12075" y="57805"/>
                  <a:pt x="12257" y="58351"/>
                  <a:pt x="12189" y="58601"/>
                </a:cubicBezTo>
                <a:cubicBezTo>
                  <a:pt x="11939" y="58579"/>
                  <a:pt x="11803" y="58647"/>
                  <a:pt x="11825" y="58920"/>
                </a:cubicBezTo>
                <a:cubicBezTo>
                  <a:pt x="11825" y="59011"/>
                  <a:pt x="11916" y="59033"/>
                  <a:pt x="11894" y="59147"/>
                </a:cubicBezTo>
                <a:cubicBezTo>
                  <a:pt x="12007" y="59079"/>
                  <a:pt x="12007" y="58897"/>
                  <a:pt x="12189" y="58942"/>
                </a:cubicBezTo>
                <a:cubicBezTo>
                  <a:pt x="11939" y="61649"/>
                  <a:pt x="12212" y="62831"/>
                  <a:pt x="11985" y="65378"/>
                </a:cubicBezTo>
                <a:cubicBezTo>
                  <a:pt x="11871" y="65514"/>
                  <a:pt x="11848" y="65423"/>
                  <a:pt x="11712" y="65378"/>
                </a:cubicBezTo>
                <a:cubicBezTo>
                  <a:pt x="11712" y="66083"/>
                  <a:pt x="11780" y="66674"/>
                  <a:pt x="11689" y="67243"/>
                </a:cubicBezTo>
                <a:cubicBezTo>
                  <a:pt x="11712" y="67356"/>
                  <a:pt x="11871" y="67311"/>
                  <a:pt x="11871" y="67447"/>
                </a:cubicBezTo>
                <a:cubicBezTo>
                  <a:pt x="11803" y="67766"/>
                  <a:pt x="11757" y="68061"/>
                  <a:pt x="11393" y="67993"/>
                </a:cubicBezTo>
                <a:cubicBezTo>
                  <a:pt x="11507" y="68289"/>
                  <a:pt x="11484" y="68334"/>
                  <a:pt x="11757" y="68220"/>
                </a:cubicBezTo>
                <a:cubicBezTo>
                  <a:pt x="11712" y="68334"/>
                  <a:pt x="11552" y="68334"/>
                  <a:pt x="11575" y="68539"/>
                </a:cubicBezTo>
                <a:cubicBezTo>
                  <a:pt x="11257" y="68493"/>
                  <a:pt x="11234" y="68084"/>
                  <a:pt x="11029" y="67879"/>
                </a:cubicBezTo>
                <a:cubicBezTo>
                  <a:pt x="11211" y="67470"/>
                  <a:pt x="11166" y="67493"/>
                  <a:pt x="11143" y="66901"/>
                </a:cubicBezTo>
                <a:cubicBezTo>
                  <a:pt x="11484" y="66742"/>
                  <a:pt x="11189" y="67265"/>
                  <a:pt x="11416" y="67220"/>
                </a:cubicBezTo>
                <a:cubicBezTo>
                  <a:pt x="11643" y="67015"/>
                  <a:pt x="11439" y="66378"/>
                  <a:pt x="11143" y="66674"/>
                </a:cubicBezTo>
                <a:cubicBezTo>
                  <a:pt x="11257" y="66242"/>
                  <a:pt x="10961" y="66037"/>
                  <a:pt x="11166" y="65810"/>
                </a:cubicBezTo>
                <a:cubicBezTo>
                  <a:pt x="11348" y="65764"/>
                  <a:pt x="11325" y="65969"/>
                  <a:pt x="11348" y="66128"/>
                </a:cubicBezTo>
                <a:cubicBezTo>
                  <a:pt x="11575" y="65992"/>
                  <a:pt x="11393" y="65423"/>
                  <a:pt x="11166" y="65469"/>
                </a:cubicBezTo>
                <a:cubicBezTo>
                  <a:pt x="11257" y="64923"/>
                  <a:pt x="11280" y="64286"/>
                  <a:pt x="11189" y="63627"/>
                </a:cubicBezTo>
                <a:cubicBezTo>
                  <a:pt x="11257" y="63309"/>
                  <a:pt x="11416" y="63149"/>
                  <a:pt x="11484" y="62854"/>
                </a:cubicBezTo>
                <a:cubicBezTo>
                  <a:pt x="11461" y="62740"/>
                  <a:pt x="11302" y="62786"/>
                  <a:pt x="11302" y="62626"/>
                </a:cubicBezTo>
                <a:cubicBezTo>
                  <a:pt x="11371" y="61626"/>
                  <a:pt x="11211" y="60307"/>
                  <a:pt x="11439" y="59465"/>
                </a:cubicBezTo>
                <a:cubicBezTo>
                  <a:pt x="11757" y="59375"/>
                  <a:pt x="11575" y="59807"/>
                  <a:pt x="11621" y="60011"/>
                </a:cubicBezTo>
                <a:cubicBezTo>
                  <a:pt x="11939" y="59647"/>
                  <a:pt x="11507" y="59215"/>
                  <a:pt x="11348" y="59033"/>
                </a:cubicBezTo>
                <a:cubicBezTo>
                  <a:pt x="11598" y="57669"/>
                  <a:pt x="11552" y="56646"/>
                  <a:pt x="11507" y="55327"/>
                </a:cubicBezTo>
                <a:cubicBezTo>
                  <a:pt x="11689" y="55236"/>
                  <a:pt x="11575" y="54986"/>
                  <a:pt x="11780" y="55213"/>
                </a:cubicBezTo>
                <a:cubicBezTo>
                  <a:pt x="11894" y="54872"/>
                  <a:pt x="11643" y="54940"/>
                  <a:pt x="11598" y="54781"/>
                </a:cubicBezTo>
                <a:cubicBezTo>
                  <a:pt x="11757" y="53917"/>
                  <a:pt x="11803" y="52939"/>
                  <a:pt x="11734" y="52143"/>
                </a:cubicBezTo>
                <a:cubicBezTo>
                  <a:pt x="11712" y="51734"/>
                  <a:pt x="11666" y="51234"/>
                  <a:pt x="11666" y="50847"/>
                </a:cubicBezTo>
                <a:cubicBezTo>
                  <a:pt x="11666" y="50506"/>
                  <a:pt x="11780" y="50279"/>
                  <a:pt x="11757" y="49960"/>
                </a:cubicBezTo>
                <a:cubicBezTo>
                  <a:pt x="11757" y="49801"/>
                  <a:pt x="11689" y="49596"/>
                  <a:pt x="11689" y="49414"/>
                </a:cubicBezTo>
                <a:cubicBezTo>
                  <a:pt x="11689" y="49255"/>
                  <a:pt x="11871" y="49164"/>
                  <a:pt x="11871" y="48982"/>
                </a:cubicBezTo>
                <a:cubicBezTo>
                  <a:pt x="11894" y="48846"/>
                  <a:pt x="11780" y="47936"/>
                  <a:pt x="11712" y="47663"/>
                </a:cubicBezTo>
                <a:cubicBezTo>
                  <a:pt x="11689" y="47550"/>
                  <a:pt x="11530" y="47595"/>
                  <a:pt x="11530" y="47436"/>
                </a:cubicBezTo>
                <a:cubicBezTo>
                  <a:pt x="11666" y="47186"/>
                  <a:pt x="11643" y="47072"/>
                  <a:pt x="11643" y="46686"/>
                </a:cubicBezTo>
                <a:cubicBezTo>
                  <a:pt x="11621" y="46322"/>
                  <a:pt x="11848" y="46231"/>
                  <a:pt x="11552" y="46026"/>
                </a:cubicBezTo>
                <a:cubicBezTo>
                  <a:pt x="11552" y="45685"/>
                  <a:pt x="11803" y="45662"/>
                  <a:pt x="11757" y="45276"/>
                </a:cubicBezTo>
                <a:cubicBezTo>
                  <a:pt x="11643" y="45276"/>
                  <a:pt x="11666" y="45458"/>
                  <a:pt x="11643" y="45594"/>
                </a:cubicBezTo>
                <a:cubicBezTo>
                  <a:pt x="11302" y="45458"/>
                  <a:pt x="11575" y="45185"/>
                  <a:pt x="11575" y="44935"/>
                </a:cubicBezTo>
                <a:cubicBezTo>
                  <a:pt x="11598" y="43570"/>
                  <a:pt x="11484" y="42342"/>
                  <a:pt x="11643" y="40682"/>
                </a:cubicBezTo>
                <a:cubicBezTo>
                  <a:pt x="11689" y="40159"/>
                  <a:pt x="11666" y="39227"/>
                  <a:pt x="11666" y="38477"/>
                </a:cubicBezTo>
                <a:cubicBezTo>
                  <a:pt x="11666" y="38295"/>
                  <a:pt x="11780" y="38249"/>
                  <a:pt x="11757" y="38044"/>
                </a:cubicBezTo>
                <a:cubicBezTo>
                  <a:pt x="11757" y="37612"/>
                  <a:pt x="11507" y="37067"/>
                  <a:pt x="11871" y="36862"/>
                </a:cubicBezTo>
                <a:cubicBezTo>
                  <a:pt x="11666" y="36748"/>
                  <a:pt x="11575" y="35748"/>
                  <a:pt x="11712" y="35543"/>
                </a:cubicBezTo>
                <a:cubicBezTo>
                  <a:pt x="11734" y="35498"/>
                  <a:pt x="11848" y="35793"/>
                  <a:pt x="11803" y="35861"/>
                </a:cubicBezTo>
                <a:cubicBezTo>
                  <a:pt x="11962" y="35907"/>
                  <a:pt x="11962" y="35247"/>
                  <a:pt x="11712" y="35429"/>
                </a:cubicBezTo>
                <a:cubicBezTo>
                  <a:pt x="11871" y="35247"/>
                  <a:pt x="11939" y="34975"/>
                  <a:pt x="11916" y="34565"/>
                </a:cubicBezTo>
                <a:cubicBezTo>
                  <a:pt x="11825" y="34565"/>
                  <a:pt x="11825" y="34679"/>
                  <a:pt x="11825" y="34770"/>
                </a:cubicBezTo>
                <a:cubicBezTo>
                  <a:pt x="11598" y="34338"/>
                  <a:pt x="11803" y="33428"/>
                  <a:pt x="11757" y="32814"/>
                </a:cubicBezTo>
                <a:cubicBezTo>
                  <a:pt x="12007" y="32405"/>
                  <a:pt x="12212" y="31950"/>
                  <a:pt x="12144" y="31177"/>
                </a:cubicBezTo>
                <a:cubicBezTo>
                  <a:pt x="11962" y="31245"/>
                  <a:pt x="12121" y="31723"/>
                  <a:pt x="11780" y="31609"/>
                </a:cubicBezTo>
                <a:cubicBezTo>
                  <a:pt x="11871" y="30972"/>
                  <a:pt x="11530" y="30881"/>
                  <a:pt x="11598" y="30176"/>
                </a:cubicBezTo>
                <a:cubicBezTo>
                  <a:pt x="11643" y="29767"/>
                  <a:pt x="11803" y="29335"/>
                  <a:pt x="11803" y="28880"/>
                </a:cubicBezTo>
                <a:cubicBezTo>
                  <a:pt x="11916" y="28880"/>
                  <a:pt x="11894" y="29062"/>
                  <a:pt x="11894" y="29199"/>
                </a:cubicBezTo>
                <a:cubicBezTo>
                  <a:pt x="12144" y="28971"/>
                  <a:pt x="11916" y="28471"/>
                  <a:pt x="11621" y="28767"/>
                </a:cubicBezTo>
                <a:cubicBezTo>
                  <a:pt x="11598" y="28516"/>
                  <a:pt x="11666" y="28357"/>
                  <a:pt x="11825" y="28335"/>
                </a:cubicBezTo>
                <a:cubicBezTo>
                  <a:pt x="11552" y="27675"/>
                  <a:pt x="11803" y="26629"/>
                  <a:pt x="11666" y="25810"/>
                </a:cubicBezTo>
                <a:cubicBezTo>
                  <a:pt x="11939" y="26174"/>
                  <a:pt x="12053" y="25356"/>
                  <a:pt x="11871" y="25151"/>
                </a:cubicBezTo>
                <a:cubicBezTo>
                  <a:pt x="11530" y="25219"/>
                  <a:pt x="12098" y="25719"/>
                  <a:pt x="11689" y="25583"/>
                </a:cubicBezTo>
                <a:cubicBezTo>
                  <a:pt x="11666" y="24537"/>
                  <a:pt x="11757" y="23264"/>
                  <a:pt x="11734" y="22536"/>
                </a:cubicBezTo>
                <a:cubicBezTo>
                  <a:pt x="11871" y="22559"/>
                  <a:pt x="11894" y="22422"/>
                  <a:pt x="12007" y="22422"/>
                </a:cubicBezTo>
                <a:cubicBezTo>
                  <a:pt x="11916" y="22308"/>
                  <a:pt x="11825" y="22195"/>
                  <a:pt x="11734" y="22104"/>
                </a:cubicBezTo>
                <a:cubicBezTo>
                  <a:pt x="11734" y="21626"/>
                  <a:pt x="11780" y="21126"/>
                  <a:pt x="11757" y="20671"/>
                </a:cubicBezTo>
                <a:cubicBezTo>
                  <a:pt x="11689" y="19875"/>
                  <a:pt x="11871" y="19034"/>
                  <a:pt x="11894" y="18170"/>
                </a:cubicBezTo>
                <a:cubicBezTo>
                  <a:pt x="11894" y="17965"/>
                  <a:pt x="11803" y="17715"/>
                  <a:pt x="11803" y="17510"/>
                </a:cubicBezTo>
                <a:cubicBezTo>
                  <a:pt x="11803" y="16578"/>
                  <a:pt x="11916" y="14963"/>
                  <a:pt x="11848" y="13781"/>
                </a:cubicBezTo>
                <a:cubicBezTo>
                  <a:pt x="11848" y="13440"/>
                  <a:pt x="11712" y="13122"/>
                  <a:pt x="11689" y="12803"/>
                </a:cubicBezTo>
                <a:cubicBezTo>
                  <a:pt x="11643" y="12098"/>
                  <a:pt x="11734" y="11416"/>
                  <a:pt x="11712" y="10734"/>
                </a:cubicBezTo>
                <a:cubicBezTo>
                  <a:pt x="11689" y="9847"/>
                  <a:pt x="11575" y="9006"/>
                  <a:pt x="11575" y="8210"/>
                </a:cubicBezTo>
                <a:cubicBezTo>
                  <a:pt x="11575" y="8005"/>
                  <a:pt x="11689" y="7982"/>
                  <a:pt x="11666" y="7778"/>
                </a:cubicBezTo>
                <a:cubicBezTo>
                  <a:pt x="11666" y="7550"/>
                  <a:pt x="11575" y="7459"/>
                  <a:pt x="11598" y="7323"/>
                </a:cubicBezTo>
                <a:cubicBezTo>
                  <a:pt x="11598" y="7050"/>
                  <a:pt x="11825" y="6732"/>
                  <a:pt x="11507" y="6459"/>
                </a:cubicBezTo>
                <a:cubicBezTo>
                  <a:pt x="11575" y="5117"/>
                  <a:pt x="11507" y="4958"/>
                  <a:pt x="11552" y="3616"/>
                </a:cubicBezTo>
                <a:cubicBezTo>
                  <a:pt x="11712" y="3594"/>
                  <a:pt x="11734" y="3753"/>
                  <a:pt x="11916" y="3730"/>
                </a:cubicBezTo>
                <a:lnTo>
                  <a:pt x="11894" y="4617"/>
                </a:lnTo>
                <a:cubicBezTo>
                  <a:pt x="11894" y="4844"/>
                  <a:pt x="12235" y="4662"/>
                  <a:pt x="12371" y="4731"/>
                </a:cubicBezTo>
                <a:cubicBezTo>
                  <a:pt x="12417" y="4480"/>
                  <a:pt x="12189" y="4571"/>
                  <a:pt x="12189" y="4389"/>
                </a:cubicBezTo>
                <a:cubicBezTo>
                  <a:pt x="12166" y="4117"/>
                  <a:pt x="12326" y="4298"/>
                  <a:pt x="12371" y="4185"/>
                </a:cubicBezTo>
                <a:cubicBezTo>
                  <a:pt x="12439" y="4003"/>
                  <a:pt x="12280" y="3889"/>
                  <a:pt x="12280" y="3844"/>
                </a:cubicBezTo>
                <a:cubicBezTo>
                  <a:pt x="12303" y="3571"/>
                  <a:pt x="12644" y="3548"/>
                  <a:pt x="12485" y="3298"/>
                </a:cubicBezTo>
                <a:close/>
                <a:moveTo>
                  <a:pt x="12553" y="70312"/>
                </a:moveTo>
                <a:cubicBezTo>
                  <a:pt x="12689" y="70540"/>
                  <a:pt x="12735" y="70835"/>
                  <a:pt x="13008" y="70881"/>
                </a:cubicBezTo>
                <a:cubicBezTo>
                  <a:pt x="12985" y="71245"/>
                  <a:pt x="13031" y="71722"/>
                  <a:pt x="12712" y="71745"/>
                </a:cubicBezTo>
                <a:cubicBezTo>
                  <a:pt x="12894" y="71518"/>
                  <a:pt x="12803" y="71017"/>
                  <a:pt x="12735" y="70744"/>
                </a:cubicBezTo>
                <a:cubicBezTo>
                  <a:pt x="12644" y="70767"/>
                  <a:pt x="12667" y="70881"/>
                  <a:pt x="12644" y="70972"/>
                </a:cubicBezTo>
                <a:cubicBezTo>
                  <a:pt x="12462" y="70881"/>
                  <a:pt x="12394" y="70494"/>
                  <a:pt x="12553" y="70312"/>
                </a:cubicBezTo>
                <a:close/>
                <a:moveTo>
                  <a:pt x="7869" y="4958"/>
                </a:moveTo>
                <a:cubicBezTo>
                  <a:pt x="7664" y="4685"/>
                  <a:pt x="7846" y="3980"/>
                  <a:pt x="7800" y="3525"/>
                </a:cubicBezTo>
                <a:cubicBezTo>
                  <a:pt x="8005" y="3798"/>
                  <a:pt x="7823" y="4526"/>
                  <a:pt x="7869" y="4958"/>
                </a:cubicBezTo>
                <a:close/>
                <a:moveTo>
                  <a:pt x="12735" y="70426"/>
                </a:moveTo>
                <a:cubicBezTo>
                  <a:pt x="12780" y="70040"/>
                  <a:pt x="13008" y="70176"/>
                  <a:pt x="12849" y="69767"/>
                </a:cubicBezTo>
                <a:cubicBezTo>
                  <a:pt x="13190" y="69721"/>
                  <a:pt x="12962" y="70494"/>
                  <a:pt x="12735" y="70426"/>
                </a:cubicBezTo>
                <a:close/>
                <a:moveTo>
                  <a:pt x="12985" y="85298"/>
                </a:moveTo>
                <a:cubicBezTo>
                  <a:pt x="13372" y="85730"/>
                  <a:pt x="12780" y="85844"/>
                  <a:pt x="12871" y="86503"/>
                </a:cubicBezTo>
                <a:cubicBezTo>
                  <a:pt x="12985" y="86026"/>
                  <a:pt x="13190" y="86276"/>
                  <a:pt x="13235" y="86731"/>
                </a:cubicBezTo>
                <a:cubicBezTo>
                  <a:pt x="12803" y="86662"/>
                  <a:pt x="13099" y="87140"/>
                  <a:pt x="12758" y="87367"/>
                </a:cubicBezTo>
                <a:cubicBezTo>
                  <a:pt x="12689" y="87299"/>
                  <a:pt x="12485" y="86913"/>
                  <a:pt x="12485" y="87367"/>
                </a:cubicBezTo>
                <a:cubicBezTo>
                  <a:pt x="12121" y="87254"/>
                  <a:pt x="12417" y="86822"/>
                  <a:pt x="12417" y="86480"/>
                </a:cubicBezTo>
                <a:cubicBezTo>
                  <a:pt x="12621" y="86571"/>
                  <a:pt x="12462" y="87072"/>
                  <a:pt x="12849" y="86935"/>
                </a:cubicBezTo>
                <a:cubicBezTo>
                  <a:pt x="12849" y="86822"/>
                  <a:pt x="12758" y="86844"/>
                  <a:pt x="12667" y="86822"/>
                </a:cubicBezTo>
                <a:lnTo>
                  <a:pt x="12689" y="86048"/>
                </a:lnTo>
                <a:cubicBezTo>
                  <a:pt x="12667" y="85889"/>
                  <a:pt x="12257" y="86230"/>
                  <a:pt x="12326" y="85730"/>
                </a:cubicBezTo>
                <a:cubicBezTo>
                  <a:pt x="12598" y="85503"/>
                  <a:pt x="12985" y="86162"/>
                  <a:pt x="12985" y="85298"/>
                </a:cubicBezTo>
                <a:close/>
                <a:moveTo>
                  <a:pt x="11871" y="73678"/>
                </a:moveTo>
                <a:cubicBezTo>
                  <a:pt x="12007" y="73723"/>
                  <a:pt x="11894" y="74019"/>
                  <a:pt x="12053" y="74019"/>
                </a:cubicBezTo>
                <a:cubicBezTo>
                  <a:pt x="12030" y="74315"/>
                  <a:pt x="12053" y="74656"/>
                  <a:pt x="12030" y="74883"/>
                </a:cubicBezTo>
                <a:cubicBezTo>
                  <a:pt x="12007" y="75270"/>
                  <a:pt x="12030" y="75747"/>
                  <a:pt x="11734" y="75770"/>
                </a:cubicBezTo>
                <a:cubicBezTo>
                  <a:pt x="11712" y="75497"/>
                  <a:pt x="11916" y="75520"/>
                  <a:pt x="11848" y="75224"/>
                </a:cubicBezTo>
                <a:lnTo>
                  <a:pt x="11575" y="75201"/>
                </a:lnTo>
                <a:cubicBezTo>
                  <a:pt x="11257" y="75520"/>
                  <a:pt x="11530" y="75838"/>
                  <a:pt x="11461" y="76407"/>
                </a:cubicBezTo>
                <a:cubicBezTo>
                  <a:pt x="11120" y="76520"/>
                  <a:pt x="11325" y="76066"/>
                  <a:pt x="11280" y="75861"/>
                </a:cubicBezTo>
                <a:cubicBezTo>
                  <a:pt x="11257" y="75702"/>
                  <a:pt x="11120" y="75474"/>
                  <a:pt x="11120" y="75315"/>
                </a:cubicBezTo>
                <a:cubicBezTo>
                  <a:pt x="11052" y="74769"/>
                  <a:pt x="11143" y="74178"/>
                  <a:pt x="11052" y="73769"/>
                </a:cubicBezTo>
                <a:cubicBezTo>
                  <a:pt x="11257" y="73519"/>
                  <a:pt x="11211" y="73951"/>
                  <a:pt x="11507" y="73905"/>
                </a:cubicBezTo>
                <a:cubicBezTo>
                  <a:pt x="11120" y="73996"/>
                  <a:pt x="11166" y="74815"/>
                  <a:pt x="11302" y="75201"/>
                </a:cubicBezTo>
                <a:cubicBezTo>
                  <a:pt x="11552" y="75111"/>
                  <a:pt x="11712" y="74906"/>
                  <a:pt x="11757" y="74565"/>
                </a:cubicBezTo>
                <a:cubicBezTo>
                  <a:pt x="11530" y="74497"/>
                  <a:pt x="11439" y="74588"/>
                  <a:pt x="11484" y="74883"/>
                </a:cubicBezTo>
                <a:cubicBezTo>
                  <a:pt x="11234" y="74474"/>
                  <a:pt x="11825" y="74110"/>
                  <a:pt x="11871" y="73678"/>
                </a:cubicBezTo>
                <a:close/>
                <a:moveTo>
                  <a:pt x="13008" y="82683"/>
                </a:moveTo>
                <a:cubicBezTo>
                  <a:pt x="12917" y="82637"/>
                  <a:pt x="12962" y="82456"/>
                  <a:pt x="12826" y="82456"/>
                </a:cubicBezTo>
                <a:cubicBezTo>
                  <a:pt x="12621" y="82456"/>
                  <a:pt x="12780" y="82910"/>
                  <a:pt x="12735" y="83115"/>
                </a:cubicBezTo>
                <a:cubicBezTo>
                  <a:pt x="12826" y="83115"/>
                  <a:pt x="12803" y="82979"/>
                  <a:pt x="12826" y="82888"/>
                </a:cubicBezTo>
                <a:cubicBezTo>
                  <a:pt x="13121" y="82842"/>
                  <a:pt x="13235" y="83206"/>
                  <a:pt x="13190" y="82683"/>
                </a:cubicBezTo>
                <a:cubicBezTo>
                  <a:pt x="13440" y="82933"/>
                  <a:pt x="13349" y="83001"/>
                  <a:pt x="13281" y="83342"/>
                </a:cubicBezTo>
                <a:cubicBezTo>
                  <a:pt x="13258" y="83411"/>
                  <a:pt x="13167" y="83092"/>
                  <a:pt x="13190" y="83115"/>
                </a:cubicBezTo>
                <a:cubicBezTo>
                  <a:pt x="13099" y="83070"/>
                  <a:pt x="13212" y="83752"/>
                  <a:pt x="13190" y="83888"/>
                </a:cubicBezTo>
                <a:cubicBezTo>
                  <a:pt x="12985" y="83934"/>
                  <a:pt x="13008" y="83729"/>
                  <a:pt x="13008" y="83547"/>
                </a:cubicBezTo>
                <a:cubicBezTo>
                  <a:pt x="12644" y="83229"/>
                  <a:pt x="12439" y="82751"/>
                  <a:pt x="12485" y="82001"/>
                </a:cubicBezTo>
                <a:cubicBezTo>
                  <a:pt x="12553" y="82069"/>
                  <a:pt x="12621" y="82137"/>
                  <a:pt x="12758" y="82114"/>
                </a:cubicBezTo>
                <a:cubicBezTo>
                  <a:pt x="12621" y="81910"/>
                  <a:pt x="12303" y="81910"/>
                  <a:pt x="12394" y="81455"/>
                </a:cubicBezTo>
                <a:cubicBezTo>
                  <a:pt x="12621" y="81500"/>
                  <a:pt x="12780" y="81432"/>
                  <a:pt x="12758" y="81137"/>
                </a:cubicBezTo>
                <a:cubicBezTo>
                  <a:pt x="13303" y="81250"/>
                  <a:pt x="13076" y="81819"/>
                  <a:pt x="13212" y="82251"/>
                </a:cubicBezTo>
                <a:cubicBezTo>
                  <a:pt x="12962" y="82251"/>
                  <a:pt x="13031" y="82046"/>
                  <a:pt x="12826" y="82228"/>
                </a:cubicBezTo>
                <a:cubicBezTo>
                  <a:pt x="12871" y="82410"/>
                  <a:pt x="13121" y="82342"/>
                  <a:pt x="13008" y="82683"/>
                </a:cubicBezTo>
                <a:close/>
                <a:moveTo>
                  <a:pt x="14349" y="79636"/>
                </a:moveTo>
                <a:cubicBezTo>
                  <a:pt x="14213" y="79681"/>
                  <a:pt x="14236" y="79886"/>
                  <a:pt x="14145" y="79977"/>
                </a:cubicBezTo>
                <a:cubicBezTo>
                  <a:pt x="14509" y="80045"/>
                  <a:pt x="14418" y="79568"/>
                  <a:pt x="14440" y="79204"/>
                </a:cubicBezTo>
                <a:cubicBezTo>
                  <a:pt x="14418" y="78476"/>
                  <a:pt x="14281" y="79340"/>
                  <a:pt x="14349" y="79636"/>
                </a:cubicBezTo>
                <a:close/>
                <a:moveTo>
                  <a:pt x="14190" y="77566"/>
                </a:moveTo>
                <a:cubicBezTo>
                  <a:pt x="14236" y="77999"/>
                  <a:pt x="14531" y="78385"/>
                  <a:pt x="14622" y="78772"/>
                </a:cubicBezTo>
                <a:cubicBezTo>
                  <a:pt x="14713" y="79067"/>
                  <a:pt x="14463" y="78931"/>
                  <a:pt x="14622" y="79204"/>
                </a:cubicBezTo>
                <a:cubicBezTo>
                  <a:pt x="14918" y="79772"/>
                  <a:pt x="14963" y="80750"/>
                  <a:pt x="15032" y="81955"/>
                </a:cubicBezTo>
                <a:cubicBezTo>
                  <a:pt x="14918" y="82069"/>
                  <a:pt x="14918" y="82319"/>
                  <a:pt x="14759" y="82387"/>
                </a:cubicBezTo>
                <a:cubicBezTo>
                  <a:pt x="14349" y="82410"/>
                  <a:pt x="14531" y="81751"/>
                  <a:pt x="14122" y="82046"/>
                </a:cubicBezTo>
                <a:cubicBezTo>
                  <a:pt x="13986" y="81660"/>
                  <a:pt x="14190" y="81546"/>
                  <a:pt x="14054" y="81159"/>
                </a:cubicBezTo>
                <a:cubicBezTo>
                  <a:pt x="13645" y="81159"/>
                  <a:pt x="13781" y="81819"/>
                  <a:pt x="13758" y="82251"/>
                </a:cubicBezTo>
                <a:cubicBezTo>
                  <a:pt x="13599" y="82274"/>
                  <a:pt x="13554" y="82114"/>
                  <a:pt x="13394" y="82137"/>
                </a:cubicBezTo>
                <a:cubicBezTo>
                  <a:pt x="13735" y="81591"/>
                  <a:pt x="13463" y="80864"/>
                  <a:pt x="13508" y="80068"/>
                </a:cubicBezTo>
                <a:cubicBezTo>
                  <a:pt x="13713" y="80022"/>
                  <a:pt x="13690" y="80227"/>
                  <a:pt x="13690" y="80386"/>
                </a:cubicBezTo>
                <a:cubicBezTo>
                  <a:pt x="13758" y="80636"/>
                  <a:pt x="13963" y="80727"/>
                  <a:pt x="14145" y="80841"/>
                </a:cubicBezTo>
                <a:cubicBezTo>
                  <a:pt x="14418" y="80454"/>
                  <a:pt x="14077" y="80500"/>
                  <a:pt x="13963" y="80295"/>
                </a:cubicBezTo>
                <a:cubicBezTo>
                  <a:pt x="14008" y="79431"/>
                  <a:pt x="14281" y="78681"/>
                  <a:pt x="14008" y="77999"/>
                </a:cubicBezTo>
                <a:cubicBezTo>
                  <a:pt x="14122" y="77930"/>
                  <a:pt x="14168" y="77771"/>
                  <a:pt x="14190" y="77566"/>
                </a:cubicBezTo>
                <a:close/>
                <a:moveTo>
                  <a:pt x="12826" y="83661"/>
                </a:moveTo>
                <a:cubicBezTo>
                  <a:pt x="12780" y="84207"/>
                  <a:pt x="13121" y="84320"/>
                  <a:pt x="12985" y="84980"/>
                </a:cubicBezTo>
                <a:cubicBezTo>
                  <a:pt x="12780" y="84911"/>
                  <a:pt x="12803" y="85116"/>
                  <a:pt x="12780" y="85298"/>
                </a:cubicBezTo>
                <a:cubicBezTo>
                  <a:pt x="12394" y="85025"/>
                  <a:pt x="12417" y="84366"/>
                  <a:pt x="12712" y="83979"/>
                </a:cubicBezTo>
                <a:cubicBezTo>
                  <a:pt x="12485" y="83979"/>
                  <a:pt x="12439" y="84184"/>
                  <a:pt x="12257" y="83979"/>
                </a:cubicBezTo>
                <a:cubicBezTo>
                  <a:pt x="12326" y="84457"/>
                  <a:pt x="12303" y="85707"/>
                  <a:pt x="11780" y="85821"/>
                </a:cubicBezTo>
                <a:cubicBezTo>
                  <a:pt x="11803" y="85366"/>
                  <a:pt x="12030" y="85184"/>
                  <a:pt x="12075" y="84730"/>
                </a:cubicBezTo>
                <a:cubicBezTo>
                  <a:pt x="12098" y="84593"/>
                  <a:pt x="11803" y="84343"/>
                  <a:pt x="11803" y="84616"/>
                </a:cubicBezTo>
                <a:cubicBezTo>
                  <a:pt x="11507" y="83911"/>
                  <a:pt x="11939" y="82706"/>
                  <a:pt x="11734" y="82092"/>
                </a:cubicBezTo>
                <a:cubicBezTo>
                  <a:pt x="12075" y="82296"/>
                  <a:pt x="12007" y="82865"/>
                  <a:pt x="12098" y="83092"/>
                </a:cubicBezTo>
                <a:cubicBezTo>
                  <a:pt x="12303" y="83183"/>
                  <a:pt x="12485" y="82706"/>
                  <a:pt x="12280" y="82660"/>
                </a:cubicBezTo>
                <a:cubicBezTo>
                  <a:pt x="12508" y="82251"/>
                  <a:pt x="12462" y="83070"/>
                  <a:pt x="12462" y="83320"/>
                </a:cubicBezTo>
                <a:cubicBezTo>
                  <a:pt x="12280" y="83524"/>
                  <a:pt x="12189" y="83274"/>
                  <a:pt x="12007" y="83206"/>
                </a:cubicBezTo>
                <a:cubicBezTo>
                  <a:pt x="12053" y="83638"/>
                  <a:pt x="11894" y="83820"/>
                  <a:pt x="11894" y="84184"/>
                </a:cubicBezTo>
                <a:cubicBezTo>
                  <a:pt x="12235" y="84275"/>
                  <a:pt x="12098" y="83843"/>
                  <a:pt x="12166" y="83752"/>
                </a:cubicBezTo>
                <a:cubicBezTo>
                  <a:pt x="12189" y="83729"/>
                  <a:pt x="12326" y="83911"/>
                  <a:pt x="12348" y="83865"/>
                </a:cubicBezTo>
                <a:cubicBezTo>
                  <a:pt x="12417" y="83797"/>
                  <a:pt x="12348" y="83456"/>
                  <a:pt x="12644" y="83547"/>
                </a:cubicBezTo>
                <a:cubicBezTo>
                  <a:pt x="12644" y="83638"/>
                  <a:pt x="12735" y="83638"/>
                  <a:pt x="12826" y="83661"/>
                </a:cubicBezTo>
                <a:close/>
                <a:moveTo>
                  <a:pt x="12826" y="77544"/>
                </a:moveTo>
                <a:cubicBezTo>
                  <a:pt x="13031" y="77635"/>
                  <a:pt x="12826" y="77885"/>
                  <a:pt x="12894" y="78089"/>
                </a:cubicBezTo>
                <a:cubicBezTo>
                  <a:pt x="12917" y="78158"/>
                  <a:pt x="13076" y="78180"/>
                  <a:pt x="13076" y="78203"/>
                </a:cubicBezTo>
                <a:cubicBezTo>
                  <a:pt x="13121" y="78362"/>
                  <a:pt x="12962" y="78385"/>
                  <a:pt x="12985" y="78522"/>
                </a:cubicBezTo>
                <a:cubicBezTo>
                  <a:pt x="13008" y="78612"/>
                  <a:pt x="13372" y="78840"/>
                  <a:pt x="13258" y="79181"/>
                </a:cubicBezTo>
                <a:cubicBezTo>
                  <a:pt x="12962" y="79295"/>
                  <a:pt x="13099" y="78931"/>
                  <a:pt x="13076" y="78749"/>
                </a:cubicBezTo>
                <a:cubicBezTo>
                  <a:pt x="12780" y="78794"/>
                  <a:pt x="12712" y="78476"/>
                  <a:pt x="12621" y="78840"/>
                </a:cubicBezTo>
                <a:cubicBezTo>
                  <a:pt x="12303" y="78703"/>
                  <a:pt x="12712" y="78612"/>
                  <a:pt x="12712" y="78522"/>
                </a:cubicBezTo>
                <a:cubicBezTo>
                  <a:pt x="12712" y="78362"/>
                  <a:pt x="12553" y="78476"/>
                  <a:pt x="12530" y="78408"/>
                </a:cubicBezTo>
                <a:cubicBezTo>
                  <a:pt x="12462" y="78226"/>
                  <a:pt x="12758" y="77953"/>
                  <a:pt x="12621" y="77635"/>
                </a:cubicBezTo>
                <a:cubicBezTo>
                  <a:pt x="12735" y="77657"/>
                  <a:pt x="12803" y="77612"/>
                  <a:pt x="12826" y="77544"/>
                </a:cubicBezTo>
                <a:close/>
                <a:moveTo>
                  <a:pt x="13303" y="75133"/>
                </a:moveTo>
                <a:cubicBezTo>
                  <a:pt x="13554" y="75315"/>
                  <a:pt x="13303" y="75793"/>
                  <a:pt x="13212" y="75906"/>
                </a:cubicBezTo>
                <a:cubicBezTo>
                  <a:pt x="13212" y="76179"/>
                  <a:pt x="13372" y="76248"/>
                  <a:pt x="13190" y="76452"/>
                </a:cubicBezTo>
                <a:cubicBezTo>
                  <a:pt x="12940" y="76088"/>
                  <a:pt x="13235" y="75452"/>
                  <a:pt x="13303" y="75133"/>
                </a:cubicBezTo>
                <a:close/>
                <a:moveTo>
                  <a:pt x="13554" y="77657"/>
                </a:moveTo>
                <a:cubicBezTo>
                  <a:pt x="13531" y="77976"/>
                  <a:pt x="13554" y="78317"/>
                  <a:pt x="13258" y="78317"/>
                </a:cubicBezTo>
                <a:cubicBezTo>
                  <a:pt x="13463" y="78226"/>
                  <a:pt x="13190" y="77544"/>
                  <a:pt x="13554" y="77657"/>
                </a:cubicBezTo>
                <a:close/>
                <a:moveTo>
                  <a:pt x="12508" y="74019"/>
                </a:moveTo>
                <a:cubicBezTo>
                  <a:pt x="12962" y="74133"/>
                  <a:pt x="12644" y="74565"/>
                  <a:pt x="12576" y="74906"/>
                </a:cubicBezTo>
                <a:cubicBezTo>
                  <a:pt x="12371" y="74815"/>
                  <a:pt x="12553" y="74292"/>
                  <a:pt x="12508" y="74019"/>
                </a:cubicBezTo>
                <a:close/>
                <a:moveTo>
                  <a:pt x="12280" y="76657"/>
                </a:moveTo>
                <a:cubicBezTo>
                  <a:pt x="12439" y="76793"/>
                  <a:pt x="12417" y="77134"/>
                  <a:pt x="12553" y="77316"/>
                </a:cubicBezTo>
                <a:cubicBezTo>
                  <a:pt x="12621" y="77271"/>
                  <a:pt x="12712" y="77225"/>
                  <a:pt x="12735" y="77089"/>
                </a:cubicBezTo>
                <a:cubicBezTo>
                  <a:pt x="13053" y="77271"/>
                  <a:pt x="12508" y="77248"/>
                  <a:pt x="12644" y="77521"/>
                </a:cubicBezTo>
                <a:cubicBezTo>
                  <a:pt x="12439" y="77316"/>
                  <a:pt x="12144" y="76884"/>
                  <a:pt x="12280" y="76657"/>
                </a:cubicBezTo>
                <a:close/>
                <a:moveTo>
                  <a:pt x="33337" y="82774"/>
                </a:moveTo>
                <a:cubicBezTo>
                  <a:pt x="33315" y="82501"/>
                  <a:pt x="33838" y="82137"/>
                  <a:pt x="34042" y="81842"/>
                </a:cubicBezTo>
                <a:cubicBezTo>
                  <a:pt x="34065" y="82114"/>
                  <a:pt x="33542" y="82478"/>
                  <a:pt x="33337" y="82774"/>
                </a:cubicBezTo>
                <a:close/>
                <a:moveTo>
                  <a:pt x="44207" y="21694"/>
                </a:moveTo>
                <a:cubicBezTo>
                  <a:pt x="44412" y="21581"/>
                  <a:pt x="44685" y="22058"/>
                  <a:pt x="44639" y="22240"/>
                </a:cubicBezTo>
                <a:cubicBezTo>
                  <a:pt x="44457" y="22331"/>
                  <a:pt x="44343" y="21854"/>
                  <a:pt x="44207" y="21694"/>
                </a:cubicBezTo>
                <a:close/>
                <a:moveTo>
                  <a:pt x="47254" y="26629"/>
                </a:moveTo>
                <a:cubicBezTo>
                  <a:pt x="47595" y="26629"/>
                  <a:pt x="48096" y="27789"/>
                  <a:pt x="47823" y="27766"/>
                </a:cubicBezTo>
                <a:cubicBezTo>
                  <a:pt x="47777" y="27425"/>
                  <a:pt x="47459" y="27175"/>
                  <a:pt x="47254" y="26629"/>
                </a:cubicBezTo>
                <a:close/>
                <a:moveTo>
                  <a:pt x="37430" y="13622"/>
                </a:moveTo>
                <a:cubicBezTo>
                  <a:pt x="37726" y="13508"/>
                  <a:pt x="37749" y="13872"/>
                  <a:pt x="37954" y="14077"/>
                </a:cubicBezTo>
                <a:cubicBezTo>
                  <a:pt x="38317" y="14395"/>
                  <a:pt x="38727" y="14827"/>
                  <a:pt x="39136" y="15259"/>
                </a:cubicBezTo>
                <a:cubicBezTo>
                  <a:pt x="39545" y="15691"/>
                  <a:pt x="39955" y="16100"/>
                  <a:pt x="40250" y="16487"/>
                </a:cubicBezTo>
                <a:cubicBezTo>
                  <a:pt x="39750" y="16669"/>
                  <a:pt x="39659" y="16010"/>
                  <a:pt x="39454" y="15805"/>
                </a:cubicBezTo>
                <a:cubicBezTo>
                  <a:pt x="38886" y="15191"/>
                  <a:pt x="38317" y="14577"/>
                  <a:pt x="37430" y="13622"/>
                </a:cubicBezTo>
                <a:close/>
                <a:moveTo>
                  <a:pt x="43457" y="20535"/>
                </a:moveTo>
                <a:cubicBezTo>
                  <a:pt x="43866" y="20694"/>
                  <a:pt x="43889" y="21012"/>
                  <a:pt x="44162" y="21467"/>
                </a:cubicBezTo>
                <a:cubicBezTo>
                  <a:pt x="43889" y="21444"/>
                  <a:pt x="43707" y="20785"/>
                  <a:pt x="43457" y="20535"/>
                </a:cubicBezTo>
                <a:close/>
                <a:moveTo>
                  <a:pt x="51711" y="38772"/>
                </a:moveTo>
                <a:cubicBezTo>
                  <a:pt x="52052" y="38658"/>
                  <a:pt x="52143" y="39955"/>
                  <a:pt x="52098" y="40205"/>
                </a:cubicBezTo>
                <a:cubicBezTo>
                  <a:pt x="51848" y="39977"/>
                  <a:pt x="51848" y="39204"/>
                  <a:pt x="51711" y="38772"/>
                </a:cubicBezTo>
                <a:close/>
                <a:moveTo>
                  <a:pt x="52621" y="43980"/>
                </a:moveTo>
                <a:cubicBezTo>
                  <a:pt x="52780" y="44139"/>
                  <a:pt x="52825" y="44480"/>
                  <a:pt x="52894" y="44775"/>
                </a:cubicBezTo>
                <a:cubicBezTo>
                  <a:pt x="52553" y="44889"/>
                  <a:pt x="52712" y="44252"/>
                  <a:pt x="52621" y="43980"/>
                </a:cubicBezTo>
                <a:close/>
                <a:moveTo>
                  <a:pt x="51484" y="37385"/>
                </a:moveTo>
                <a:cubicBezTo>
                  <a:pt x="51552" y="37590"/>
                  <a:pt x="51802" y="38204"/>
                  <a:pt x="51734" y="38522"/>
                </a:cubicBezTo>
                <a:cubicBezTo>
                  <a:pt x="51575" y="38408"/>
                  <a:pt x="51507" y="38226"/>
                  <a:pt x="51484" y="38022"/>
                </a:cubicBezTo>
                <a:cubicBezTo>
                  <a:pt x="51461" y="37817"/>
                  <a:pt x="51461" y="37590"/>
                  <a:pt x="51484" y="37385"/>
                </a:cubicBezTo>
                <a:close/>
                <a:moveTo>
                  <a:pt x="47914" y="27971"/>
                </a:moveTo>
                <a:cubicBezTo>
                  <a:pt x="48277" y="28039"/>
                  <a:pt x="48414" y="28721"/>
                  <a:pt x="48573" y="29085"/>
                </a:cubicBezTo>
                <a:cubicBezTo>
                  <a:pt x="49051" y="30063"/>
                  <a:pt x="49323" y="30881"/>
                  <a:pt x="49642" y="31768"/>
                </a:cubicBezTo>
                <a:cubicBezTo>
                  <a:pt x="49801" y="32223"/>
                  <a:pt x="50370" y="32701"/>
                  <a:pt x="50006" y="32996"/>
                </a:cubicBezTo>
                <a:cubicBezTo>
                  <a:pt x="49892" y="32064"/>
                  <a:pt x="49255" y="31245"/>
                  <a:pt x="48914" y="30313"/>
                </a:cubicBezTo>
                <a:cubicBezTo>
                  <a:pt x="48619" y="29631"/>
                  <a:pt x="48346" y="28812"/>
                  <a:pt x="47914" y="27971"/>
                </a:cubicBezTo>
                <a:close/>
                <a:moveTo>
                  <a:pt x="42274" y="71040"/>
                </a:moveTo>
                <a:cubicBezTo>
                  <a:pt x="42024" y="70835"/>
                  <a:pt x="42001" y="71358"/>
                  <a:pt x="41728" y="71131"/>
                </a:cubicBezTo>
                <a:cubicBezTo>
                  <a:pt x="41865" y="70813"/>
                  <a:pt x="42138" y="70926"/>
                  <a:pt x="42274" y="70585"/>
                </a:cubicBezTo>
                <a:cubicBezTo>
                  <a:pt x="42411" y="70676"/>
                  <a:pt x="42388" y="70835"/>
                  <a:pt x="42274" y="71040"/>
                </a:cubicBezTo>
                <a:close/>
                <a:moveTo>
                  <a:pt x="41478" y="72109"/>
                </a:moveTo>
                <a:cubicBezTo>
                  <a:pt x="41615" y="71813"/>
                  <a:pt x="41751" y="71449"/>
                  <a:pt x="42024" y="71586"/>
                </a:cubicBezTo>
                <a:cubicBezTo>
                  <a:pt x="41819" y="71677"/>
                  <a:pt x="41751" y="72268"/>
                  <a:pt x="41478" y="72109"/>
                </a:cubicBezTo>
                <a:close/>
                <a:moveTo>
                  <a:pt x="39523" y="75020"/>
                </a:moveTo>
                <a:cubicBezTo>
                  <a:pt x="39704" y="74610"/>
                  <a:pt x="40000" y="74656"/>
                  <a:pt x="40205" y="74383"/>
                </a:cubicBezTo>
                <a:cubicBezTo>
                  <a:pt x="40205" y="74406"/>
                  <a:pt x="39818" y="75338"/>
                  <a:pt x="39523" y="75020"/>
                </a:cubicBezTo>
                <a:close/>
                <a:moveTo>
                  <a:pt x="41023" y="72223"/>
                </a:moveTo>
                <a:cubicBezTo>
                  <a:pt x="40773" y="72132"/>
                  <a:pt x="41319" y="71768"/>
                  <a:pt x="41069" y="71677"/>
                </a:cubicBezTo>
                <a:cubicBezTo>
                  <a:pt x="41296" y="71700"/>
                  <a:pt x="41296" y="70949"/>
                  <a:pt x="41615" y="71177"/>
                </a:cubicBezTo>
                <a:cubicBezTo>
                  <a:pt x="41433" y="71563"/>
                  <a:pt x="41183" y="71745"/>
                  <a:pt x="41023" y="72223"/>
                </a:cubicBezTo>
                <a:close/>
                <a:moveTo>
                  <a:pt x="43661" y="65878"/>
                </a:moveTo>
                <a:cubicBezTo>
                  <a:pt x="43752" y="65628"/>
                  <a:pt x="43820" y="65378"/>
                  <a:pt x="44071" y="65469"/>
                </a:cubicBezTo>
                <a:cubicBezTo>
                  <a:pt x="44002" y="65764"/>
                  <a:pt x="43911" y="65992"/>
                  <a:pt x="43661" y="65878"/>
                </a:cubicBezTo>
                <a:close/>
                <a:moveTo>
                  <a:pt x="44957" y="47322"/>
                </a:moveTo>
                <a:cubicBezTo>
                  <a:pt x="44821" y="47504"/>
                  <a:pt x="44775" y="47322"/>
                  <a:pt x="44753" y="47072"/>
                </a:cubicBezTo>
                <a:cubicBezTo>
                  <a:pt x="44730" y="46845"/>
                  <a:pt x="44707" y="46526"/>
                  <a:pt x="44616" y="46458"/>
                </a:cubicBezTo>
                <a:cubicBezTo>
                  <a:pt x="44707" y="46436"/>
                  <a:pt x="44662" y="46276"/>
                  <a:pt x="44662" y="46163"/>
                </a:cubicBezTo>
                <a:cubicBezTo>
                  <a:pt x="45071" y="46254"/>
                  <a:pt x="44821" y="47209"/>
                  <a:pt x="44957" y="47322"/>
                </a:cubicBezTo>
                <a:close/>
                <a:moveTo>
                  <a:pt x="40569" y="71245"/>
                </a:moveTo>
                <a:cubicBezTo>
                  <a:pt x="40819" y="71108"/>
                  <a:pt x="40932" y="70654"/>
                  <a:pt x="41092" y="70290"/>
                </a:cubicBezTo>
                <a:cubicBezTo>
                  <a:pt x="41274" y="69926"/>
                  <a:pt x="41319" y="69380"/>
                  <a:pt x="41660" y="69471"/>
                </a:cubicBezTo>
                <a:cubicBezTo>
                  <a:pt x="41274" y="69994"/>
                  <a:pt x="41183" y="71336"/>
                  <a:pt x="40569" y="71245"/>
                </a:cubicBezTo>
                <a:close/>
                <a:moveTo>
                  <a:pt x="32951" y="21035"/>
                </a:moveTo>
                <a:cubicBezTo>
                  <a:pt x="32837" y="21103"/>
                  <a:pt x="32473" y="20899"/>
                  <a:pt x="32359" y="20762"/>
                </a:cubicBezTo>
                <a:cubicBezTo>
                  <a:pt x="32269" y="20648"/>
                  <a:pt x="32064" y="20285"/>
                  <a:pt x="32269" y="20194"/>
                </a:cubicBezTo>
                <a:cubicBezTo>
                  <a:pt x="32450" y="20603"/>
                  <a:pt x="32632" y="20603"/>
                  <a:pt x="32951" y="21035"/>
                </a:cubicBezTo>
                <a:close/>
                <a:moveTo>
                  <a:pt x="38408" y="75497"/>
                </a:moveTo>
                <a:lnTo>
                  <a:pt x="38749" y="74906"/>
                </a:lnTo>
                <a:cubicBezTo>
                  <a:pt x="38863" y="74997"/>
                  <a:pt x="38704" y="75725"/>
                  <a:pt x="38408" y="75497"/>
                </a:cubicBezTo>
                <a:close/>
                <a:moveTo>
                  <a:pt x="50233" y="33155"/>
                </a:moveTo>
                <a:cubicBezTo>
                  <a:pt x="50574" y="33860"/>
                  <a:pt x="50779" y="34588"/>
                  <a:pt x="50961" y="35498"/>
                </a:cubicBezTo>
                <a:cubicBezTo>
                  <a:pt x="50642" y="34929"/>
                  <a:pt x="50370" y="34224"/>
                  <a:pt x="50142" y="33451"/>
                </a:cubicBezTo>
                <a:cubicBezTo>
                  <a:pt x="50051" y="33269"/>
                  <a:pt x="50142" y="33224"/>
                  <a:pt x="50233" y="33155"/>
                </a:cubicBezTo>
                <a:close/>
                <a:moveTo>
                  <a:pt x="6618" y="45708"/>
                </a:moveTo>
                <a:cubicBezTo>
                  <a:pt x="6504" y="46163"/>
                  <a:pt x="6800" y="46140"/>
                  <a:pt x="6777" y="46481"/>
                </a:cubicBezTo>
                <a:cubicBezTo>
                  <a:pt x="6231" y="46731"/>
                  <a:pt x="6823" y="47186"/>
                  <a:pt x="6686" y="47459"/>
                </a:cubicBezTo>
                <a:cubicBezTo>
                  <a:pt x="6595" y="47391"/>
                  <a:pt x="6527" y="47345"/>
                  <a:pt x="6413" y="47345"/>
                </a:cubicBezTo>
                <a:cubicBezTo>
                  <a:pt x="6459" y="47118"/>
                  <a:pt x="6300" y="46617"/>
                  <a:pt x="6504" y="46572"/>
                </a:cubicBezTo>
                <a:cubicBezTo>
                  <a:pt x="6436" y="46322"/>
                  <a:pt x="6118" y="45685"/>
                  <a:pt x="6618" y="45708"/>
                </a:cubicBezTo>
                <a:close/>
                <a:moveTo>
                  <a:pt x="8778" y="35361"/>
                </a:moveTo>
                <a:cubicBezTo>
                  <a:pt x="8960" y="35793"/>
                  <a:pt x="8801" y="36043"/>
                  <a:pt x="8664" y="36453"/>
                </a:cubicBezTo>
                <a:cubicBezTo>
                  <a:pt x="8528" y="36271"/>
                  <a:pt x="8483" y="35952"/>
                  <a:pt x="8505" y="35566"/>
                </a:cubicBezTo>
                <a:cubicBezTo>
                  <a:pt x="8664" y="35589"/>
                  <a:pt x="8733" y="35498"/>
                  <a:pt x="8778" y="35361"/>
                </a:cubicBezTo>
                <a:close/>
                <a:moveTo>
                  <a:pt x="8619" y="33610"/>
                </a:moveTo>
                <a:cubicBezTo>
                  <a:pt x="8846" y="33769"/>
                  <a:pt x="8778" y="33997"/>
                  <a:pt x="8710" y="34270"/>
                </a:cubicBezTo>
                <a:cubicBezTo>
                  <a:pt x="8483" y="34110"/>
                  <a:pt x="8551" y="33883"/>
                  <a:pt x="8619" y="33610"/>
                </a:cubicBezTo>
                <a:close/>
                <a:moveTo>
                  <a:pt x="8846" y="36680"/>
                </a:moveTo>
                <a:lnTo>
                  <a:pt x="8846" y="37772"/>
                </a:lnTo>
                <a:cubicBezTo>
                  <a:pt x="8778" y="37567"/>
                  <a:pt x="8460" y="36726"/>
                  <a:pt x="8846" y="36680"/>
                </a:cubicBezTo>
                <a:close/>
                <a:moveTo>
                  <a:pt x="11007" y="57919"/>
                </a:moveTo>
                <a:cubicBezTo>
                  <a:pt x="11007" y="57305"/>
                  <a:pt x="11029" y="56578"/>
                  <a:pt x="11029" y="56077"/>
                </a:cubicBezTo>
                <a:cubicBezTo>
                  <a:pt x="11439" y="57101"/>
                  <a:pt x="10938" y="58010"/>
                  <a:pt x="11075" y="59465"/>
                </a:cubicBezTo>
                <a:cubicBezTo>
                  <a:pt x="10916" y="59670"/>
                  <a:pt x="11007" y="58397"/>
                  <a:pt x="11007" y="57919"/>
                </a:cubicBezTo>
                <a:close/>
                <a:moveTo>
                  <a:pt x="11530" y="48209"/>
                </a:moveTo>
                <a:cubicBezTo>
                  <a:pt x="11734" y="48482"/>
                  <a:pt x="11530" y="49187"/>
                  <a:pt x="11598" y="49642"/>
                </a:cubicBezTo>
                <a:cubicBezTo>
                  <a:pt x="11348" y="49301"/>
                  <a:pt x="11530" y="48619"/>
                  <a:pt x="11530" y="48209"/>
                </a:cubicBezTo>
                <a:close/>
                <a:moveTo>
                  <a:pt x="8392" y="37317"/>
                </a:moveTo>
                <a:cubicBezTo>
                  <a:pt x="8369" y="37521"/>
                  <a:pt x="8505" y="37567"/>
                  <a:pt x="8483" y="37772"/>
                </a:cubicBezTo>
                <a:cubicBezTo>
                  <a:pt x="8255" y="37863"/>
                  <a:pt x="8028" y="37954"/>
                  <a:pt x="7732" y="37976"/>
                </a:cubicBezTo>
                <a:cubicBezTo>
                  <a:pt x="7846" y="37635"/>
                  <a:pt x="8028" y="37362"/>
                  <a:pt x="8392" y="37317"/>
                </a:cubicBezTo>
                <a:close/>
                <a:moveTo>
                  <a:pt x="11211" y="50392"/>
                </a:moveTo>
                <a:cubicBezTo>
                  <a:pt x="11712" y="50551"/>
                  <a:pt x="11416" y="51370"/>
                  <a:pt x="11371" y="51825"/>
                </a:cubicBezTo>
                <a:cubicBezTo>
                  <a:pt x="11348" y="52120"/>
                  <a:pt x="11530" y="52621"/>
                  <a:pt x="11189" y="52689"/>
                </a:cubicBezTo>
                <a:cubicBezTo>
                  <a:pt x="11371" y="51916"/>
                  <a:pt x="11257" y="50961"/>
                  <a:pt x="11211" y="50392"/>
                </a:cubicBezTo>
                <a:close/>
                <a:moveTo>
                  <a:pt x="23400" y="98487"/>
                </a:moveTo>
                <a:cubicBezTo>
                  <a:pt x="23150" y="98737"/>
                  <a:pt x="22718" y="98874"/>
                  <a:pt x="22127" y="99169"/>
                </a:cubicBezTo>
                <a:cubicBezTo>
                  <a:pt x="22445" y="98896"/>
                  <a:pt x="23036" y="98555"/>
                  <a:pt x="23400" y="98487"/>
                </a:cubicBezTo>
                <a:close/>
                <a:moveTo>
                  <a:pt x="36225" y="89391"/>
                </a:moveTo>
                <a:cubicBezTo>
                  <a:pt x="36180" y="89550"/>
                  <a:pt x="36021" y="89823"/>
                  <a:pt x="35816" y="90051"/>
                </a:cubicBezTo>
                <a:cubicBezTo>
                  <a:pt x="35589" y="90278"/>
                  <a:pt x="35338" y="90483"/>
                  <a:pt x="35134" y="90528"/>
                </a:cubicBezTo>
                <a:cubicBezTo>
                  <a:pt x="34861" y="90255"/>
                  <a:pt x="35270" y="90414"/>
                  <a:pt x="35384" y="90301"/>
                </a:cubicBezTo>
                <a:cubicBezTo>
                  <a:pt x="35475" y="89960"/>
                  <a:pt x="35975" y="89619"/>
                  <a:pt x="36225" y="89391"/>
                </a:cubicBezTo>
                <a:close/>
                <a:moveTo>
                  <a:pt x="6231" y="40660"/>
                </a:moveTo>
                <a:cubicBezTo>
                  <a:pt x="6527" y="40728"/>
                  <a:pt x="6345" y="41092"/>
                  <a:pt x="6322" y="41319"/>
                </a:cubicBezTo>
                <a:cubicBezTo>
                  <a:pt x="6049" y="41205"/>
                  <a:pt x="6209" y="40887"/>
                  <a:pt x="6231" y="40660"/>
                </a:cubicBezTo>
                <a:close/>
                <a:moveTo>
                  <a:pt x="51052" y="52757"/>
                </a:moveTo>
                <a:cubicBezTo>
                  <a:pt x="50802" y="52689"/>
                  <a:pt x="50688" y="52462"/>
                  <a:pt x="50688" y="52098"/>
                </a:cubicBezTo>
                <a:cubicBezTo>
                  <a:pt x="50802" y="52143"/>
                  <a:pt x="50893" y="52234"/>
                  <a:pt x="50870" y="52439"/>
                </a:cubicBezTo>
                <a:cubicBezTo>
                  <a:pt x="50938" y="52462"/>
                  <a:pt x="50961" y="52393"/>
                  <a:pt x="50961" y="52325"/>
                </a:cubicBezTo>
                <a:cubicBezTo>
                  <a:pt x="51097" y="52348"/>
                  <a:pt x="51029" y="52598"/>
                  <a:pt x="51052" y="52757"/>
                </a:cubicBezTo>
                <a:close/>
                <a:moveTo>
                  <a:pt x="12303" y="92870"/>
                </a:moveTo>
                <a:cubicBezTo>
                  <a:pt x="11916" y="92961"/>
                  <a:pt x="12189" y="93325"/>
                  <a:pt x="12098" y="93530"/>
                </a:cubicBezTo>
                <a:cubicBezTo>
                  <a:pt x="12257" y="93462"/>
                  <a:pt x="12144" y="93666"/>
                  <a:pt x="12371" y="93575"/>
                </a:cubicBezTo>
                <a:cubicBezTo>
                  <a:pt x="12348" y="93257"/>
                  <a:pt x="12144" y="93257"/>
                  <a:pt x="12303" y="92870"/>
                </a:cubicBezTo>
                <a:close/>
                <a:moveTo>
                  <a:pt x="12394" y="92870"/>
                </a:moveTo>
                <a:cubicBezTo>
                  <a:pt x="12462" y="92961"/>
                  <a:pt x="12189" y="93325"/>
                  <a:pt x="12553" y="93189"/>
                </a:cubicBezTo>
                <a:cubicBezTo>
                  <a:pt x="12485" y="93098"/>
                  <a:pt x="12758" y="92779"/>
                  <a:pt x="12394" y="92870"/>
                </a:cubicBezTo>
                <a:close/>
                <a:moveTo>
                  <a:pt x="12098" y="93735"/>
                </a:moveTo>
                <a:cubicBezTo>
                  <a:pt x="12053" y="93871"/>
                  <a:pt x="12098" y="93916"/>
                  <a:pt x="12166" y="93939"/>
                </a:cubicBezTo>
                <a:cubicBezTo>
                  <a:pt x="12371" y="93871"/>
                  <a:pt x="12780" y="93598"/>
                  <a:pt x="12530" y="93689"/>
                </a:cubicBezTo>
                <a:cubicBezTo>
                  <a:pt x="12439" y="93825"/>
                  <a:pt x="12189" y="93757"/>
                  <a:pt x="12098" y="93735"/>
                </a:cubicBezTo>
                <a:close/>
                <a:moveTo>
                  <a:pt x="11552" y="93644"/>
                </a:moveTo>
                <a:cubicBezTo>
                  <a:pt x="11439" y="93575"/>
                  <a:pt x="11416" y="93416"/>
                  <a:pt x="11189" y="93462"/>
                </a:cubicBezTo>
                <a:cubicBezTo>
                  <a:pt x="11257" y="93621"/>
                  <a:pt x="11052" y="93666"/>
                  <a:pt x="11098" y="93803"/>
                </a:cubicBezTo>
                <a:close/>
                <a:moveTo>
                  <a:pt x="10757" y="96281"/>
                </a:moveTo>
                <a:cubicBezTo>
                  <a:pt x="10893" y="96418"/>
                  <a:pt x="10711" y="97077"/>
                  <a:pt x="11098" y="96782"/>
                </a:cubicBezTo>
                <a:cubicBezTo>
                  <a:pt x="11234" y="96532"/>
                  <a:pt x="11052" y="96759"/>
                  <a:pt x="11007" y="96668"/>
                </a:cubicBezTo>
                <a:cubicBezTo>
                  <a:pt x="10961" y="96509"/>
                  <a:pt x="11166" y="95940"/>
                  <a:pt x="10757" y="96281"/>
                </a:cubicBezTo>
                <a:close/>
                <a:moveTo>
                  <a:pt x="12598" y="94803"/>
                </a:moveTo>
                <a:cubicBezTo>
                  <a:pt x="12371" y="95008"/>
                  <a:pt x="12212" y="95190"/>
                  <a:pt x="12030" y="95395"/>
                </a:cubicBezTo>
                <a:cubicBezTo>
                  <a:pt x="12280" y="95167"/>
                  <a:pt x="12712" y="94894"/>
                  <a:pt x="12598" y="94803"/>
                </a:cubicBezTo>
                <a:close/>
                <a:moveTo>
                  <a:pt x="12121" y="95645"/>
                </a:moveTo>
                <a:cubicBezTo>
                  <a:pt x="12235" y="95554"/>
                  <a:pt x="12303" y="95531"/>
                  <a:pt x="12303" y="95622"/>
                </a:cubicBezTo>
                <a:cubicBezTo>
                  <a:pt x="12576" y="95349"/>
                  <a:pt x="12667" y="95190"/>
                  <a:pt x="12758" y="95031"/>
                </a:cubicBezTo>
                <a:cubicBezTo>
                  <a:pt x="12598" y="95190"/>
                  <a:pt x="12553" y="95190"/>
                  <a:pt x="12576" y="95076"/>
                </a:cubicBezTo>
                <a:cubicBezTo>
                  <a:pt x="12303" y="95304"/>
                  <a:pt x="12212" y="95463"/>
                  <a:pt x="12121" y="95645"/>
                </a:cubicBezTo>
                <a:close/>
                <a:moveTo>
                  <a:pt x="12917" y="96645"/>
                </a:moveTo>
                <a:cubicBezTo>
                  <a:pt x="12871" y="96782"/>
                  <a:pt x="13121" y="96804"/>
                  <a:pt x="13303" y="96486"/>
                </a:cubicBezTo>
                <a:cubicBezTo>
                  <a:pt x="13031" y="96759"/>
                  <a:pt x="13167" y="96350"/>
                  <a:pt x="12917" y="96645"/>
                </a:cubicBezTo>
                <a:close/>
                <a:moveTo>
                  <a:pt x="14622" y="97941"/>
                </a:moveTo>
                <a:cubicBezTo>
                  <a:pt x="14645" y="97987"/>
                  <a:pt x="14759" y="98283"/>
                  <a:pt x="14872" y="97964"/>
                </a:cubicBezTo>
                <a:cubicBezTo>
                  <a:pt x="14782" y="97555"/>
                  <a:pt x="15077" y="97873"/>
                  <a:pt x="15191" y="97691"/>
                </a:cubicBezTo>
                <a:cubicBezTo>
                  <a:pt x="15236" y="97100"/>
                  <a:pt x="14759" y="97691"/>
                  <a:pt x="14622" y="97941"/>
                </a:cubicBezTo>
                <a:close/>
                <a:moveTo>
                  <a:pt x="15009" y="98032"/>
                </a:moveTo>
                <a:cubicBezTo>
                  <a:pt x="15191" y="98010"/>
                  <a:pt x="15350" y="97964"/>
                  <a:pt x="15441" y="97828"/>
                </a:cubicBezTo>
                <a:cubicBezTo>
                  <a:pt x="15441" y="97646"/>
                  <a:pt x="15418" y="97509"/>
                  <a:pt x="15350" y="97464"/>
                </a:cubicBezTo>
                <a:cubicBezTo>
                  <a:pt x="15395" y="97873"/>
                  <a:pt x="15123" y="97828"/>
                  <a:pt x="15009" y="98032"/>
                </a:cubicBezTo>
                <a:close/>
                <a:moveTo>
                  <a:pt x="19557" y="93598"/>
                </a:moveTo>
                <a:cubicBezTo>
                  <a:pt x="19898" y="93507"/>
                  <a:pt x="20012" y="93530"/>
                  <a:pt x="20012" y="93212"/>
                </a:cubicBezTo>
                <a:cubicBezTo>
                  <a:pt x="19739" y="93121"/>
                  <a:pt x="19511" y="93393"/>
                  <a:pt x="19557" y="93598"/>
                </a:cubicBezTo>
                <a:close/>
                <a:moveTo>
                  <a:pt x="21285" y="96236"/>
                </a:moveTo>
                <a:cubicBezTo>
                  <a:pt x="21513" y="96077"/>
                  <a:pt x="21785" y="95918"/>
                  <a:pt x="21831" y="95690"/>
                </a:cubicBezTo>
                <a:cubicBezTo>
                  <a:pt x="21399" y="95781"/>
                  <a:pt x="21353" y="95895"/>
                  <a:pt x="21285" y="96236"/>
                </a:cubicBezTo>
                <a:close/>
                <a:moveTo>
                  <a:pt x="21603" y="92529"/>
                </a:moveTo>
                <a:cubicBezTo>
                  <a:pt x="21785" y="92575"/>
                  <a:pt x="22172" y="92325"/>
                  <a:pt x="22036" y="92075"/>
                </a:cubicBezTo>
                <a:cubicBezTo>
                  <a:pt x="21876" y="92347"/>
                  <a:pt x="21581" y="92165"/>
                  <a:pt x="21603" y="92529"/>
                </a:cubicBezTo>
                <a:close/>
                <a:moveTo>
                  <a:pt x="22900" y="92029"/>
                </a:moveTo>
                <a:cubicBezTo>
                  <a:pt x="22945" y="92097"/>
                  <a:pt x="23104" y="92052"/>
                  <a:pt x="23059" y="91938"/>
                </a:cubicBezTo>
                <a:cubicBezTo>
                  <a:pt x="22854" y="91961"/>
                  <a:pt x="22718" y="91711"/>
                  <a:pt x="22468" y="91847"/>
                </a:cubicBezTo>
                <a:cubicBezTo>
                  <a:pt x="22536" y="92143"/>
                  <a:pt x="22763" y="91893"/>
                  <a:pt x="22900" y="92029"/>
                </a:cubicBezTo>
                <a:close/>
                <a:moveTo>
                  <a:pt x="22968" y="91779"/>
                </a:moveTo>
                <a:cubicBezTo>
                  <a:pt x="23332" y="91574"/>
                  <a:pt x="23514" y="91642"/>
                  <a:pt x="23605" y="91301"/>
                </a:cubicBezTo>
                <a:cubicBezTo>
                  <a:pt x="23491" y="91347"/>
                  <a:pt x="23491" y="91233"/>
                  <a:pt x="23514" y="91142"/>
                </a:cubicBezTo>
                <a:cubicBezTo>
                  <a:pt x="23309" y="91438"/>
                  <a:pt x="22809" y="91210"/>
                  <a:pt x="22968" y="91779"/>
                </a:cubicBezTo>
                <a:close/>
                <a:moveTo>
                  <a:pt x="37294" y="87777"/>
                </a:moveTo>
                <a:cubicBezTo>
                  <a:pt x="37521" y="87640"/>
                  <a:pt x="37817" y="87686"/>
                  <a:pt x="37885" y="87413"/>
                </a:cubicBezTo>
                <a:cubicBezTo>
                  <a:pt x="37794" y="87322"/>
                  <a:pt x="37703" y="87322"/>
                  <a:pt x="37612" y="87322"/>
                </a:cubicBezTo>
                <a:cubicBezTo>
                  <a:pt x="37658" y="86844"/>
                  <a:pt x="38226" y="86958"/>
                  <a:pt x="38204" y="86662"/>
                </a:cubicBezTo>
                <a:cubicBezTo>
                  <a:pt x="37931" y="86571"/>
                  <a:pt x="37612" y="87094"/>
                  <a:pt x="37340" y="87208"/>
                </a:cubicBezTo>
                <a:cubicBezTo>
                  <a:pt x="37408" y="87322"/>
                  <a:pt x="37612" y="87413"/>
                  <a:pt x="37521" y="87527"/>
                </a:cubicBezTo>
                <a:cubicBezTo>
                  <a:pt x="37385" y="87436"/>
                  <a:pt x="37226" y="87777"/>
                  <a:pt x="37089" y="87731"/>
                </a:cubicBezTo>
                <a:cubicBezTo>
                  <a:pt x="36794" y="88436"/>
                  <a:pt x="36953" y="87981"/>
                  <a:pt x="37294" y="87777"/>
                </a:cubicBezTo>
                <a:close/>
                <a:moveTo>
                  <a:pt x="38363" y="86640"/>
                </a:moveTo>
                <a:cubicBezTo>
                  <a:pt x="38477" y="86458"/>
                  <a:pt x="38590" y="86526"/>
                  <a:pt x="38704" y="86367"/>
                </a:cubicBezTo>
                <a:cubicBezTo>
                  <a:pt x="38454" y="86253"/>
                  <a:pt x="38636" y="86094"/>
                  <a:pt x="38454" y="85980"/>
                </a:cubicBezTo>
                <a:cubicBezTo>
                  <a:pt x="38226" y="86230"/>
                  <a:pt x="38340" y="86435"/>
                  <a:pt x="38363" y="86640"/>
                </a:cubicBezTo>
                <a:close/>
                <a:moveTo>
                  <a:pt x="41865" y="80955"/>
                </a:moveTo>
                <a:cubicBezTo>
                  <a:pt x="41933" y="80886"/>
                  <a:pt x="42001" y="80886"/>
                  <a:pt x="42069" y="80955"/>
                </a:cubicBezTo>
                <a:cubicBezTo>
                  <a:pt x="42320" y="80750"/>
                  <a:pt x="42365" y="80250"/>
                  <a:pt x="42501" y="80318"/>
                </a:cubicBezTo>
                <a:cubicBezTo>
                  <a:pt x="42638" y="80454"/>
                  <a:pt x="42251" y="80750"/>
                  <a:pt x="42479" y="80841"/>
                </a:cubicBezTo>
                <a:cubicBezTo>
                  <a:pt x="42843" y="80614"/>
                  <a:pt x="42683" y="80500"/>
                  <a:pt x="42843" y="80159"/>
                </a:cubicBezTo>
                <a:cubicBezTo>
                  <a:pt x="42524" y="80136"/>
                  <a:pt x="42570" y="79931"/>
                  <a:pt x="42320" y="79931"/>
                </a:cubicBezTo>
                <a:cubicBezTo>
                  <a:pt x="42206" y="80363"/>
                  <a:pt x="41978" y="80705"/>
                  <a:pt x="41865" y="80955"/>
                </a:cubicBezTo>
                <a:close/>
                <a:moveTo>
                  <a:pt x="45048" y="75815"/>
                </a:moveTo>
                <a:cubicBezTo>
                  <a:pt x="45208" y="75565"/>
                  <a:pt x="45094" y="75429"/>
                  <a:pt x="44866" y="75338"/>
                </a:cubicBezTo>
                <a:cubicBezTo>
                  <a:pt x="44753" y="75611"/>
                  <a:pt x="44821" y="75906"/>
                  <a:pt x="45048" y="75815"/>
                </a:cubicBezTo>
                <a:close/>
                <a:moveTo>
                  <a:pt x="46117" y="75111"/>
                </a:moveTo>
                <a:cubicBezTo>
                  <a:pt x="46163" y="74519"/>
                  <a:pt x="46731" y="74406"/>
                  <a:pt x="46526" y="74065"/>
                </a:cubicBezTo>
                <a:cubicBezTo>
                  <a:pt x="46299" y="74337"/>
                  <a:pt x="45981" y="74178"/>
                  <a:pt x="45776" y="74565"/>
                </a:cubicBezTo>
                <a:cubicBezTo>
                  <a:pt x="45844" y="74747"/>
                  <a:pt x="45935" y="74792"/>
                  <a:pt x="46094" y="74724"/>
                </a:cubicBezTo>
                <a:cubicBezTo>
                  <a:pt x="46026" y="74906"/>
                  <a:pt x="46049" y="75020"/>
                  <a:pt x="46117" y="75111"/>
                </a:cubicBezTo>
                <a:close/>
                <a:moveTo>
                  <a:pt x="43093" y="70290"/>
                </a:moveTo>
                <a:cubicBezTo>
                  <a:pt x="43138" y="69994"/>
                  <a:pt x="43320" y="70108"/>
                  <a:pt x="43388" y="69858"/>
                </a:cubicBezTo>
                <a:cubicBezTo>
                  <a:pt x="43229" y="69789"/>
                  <a:pt x="43115" y="69767"/>
                  <a:pt x="43002" y="69812"/>
                </a:cubicBezTo>
                <a:cubicBezTo>
                  <a:pt x="42888" y="70040"/>
                  <a:pt x="43002" y="70153"/>
                  <a:pt x="43093" y="70290"/>
                </a:cubicBezTo>
                <a:close/>
                <a:moveTo>
                  <a:pt x="47300" y="71859"/>
                </a:moveTo>
                <a:cubicBezTo>
                  <a:pt x="47595" y="71518"/>
                  <a:pt x="47163" y="71563"/>
                  <a:pt x="47345" y="71267"/>
                </a:cubicBezTo>
                <a:cubicBezTo>
                  <a:pt x="47504" y="71108"/>
                  <a:pt x="48141" y="70381"/>
                  <a:pt x="47800" y="70130"/>
                </a:cubicBezTo>
                <a:cubicBezTo>
                  <a:pt x="47573" y="70472"/>
                  <a:pt x="47618" y="70972"/>
                  <a:pt x="47345" y="71040"/>
                </a:cubicBezTo>
                <a:cubicBezTo>
                  <a:pt x="47391" y="71017"/>
                  <a:pt x="47413" y="70676"/>
                  <a:pt x="47300" y="70904"/>
                </a:cubicBezTo>
                <a:cubicBezTo>
                  <a:pt x="47436" y="71154"/>
                  <a:pt x="46845" y="71768"/>
                  <a:pt x="47300" y="71859"/>
                </a:cubicBezTo>
                <a:close/>
                <a:moveTo>
                  <a:pt x="43593" y="69062"/>
                </a:moveTo>
                <a:cubicBezTo>
                  <a:pt x="43707" y="68834"/>
                  <a:pt x="43798" y="68607"/>
                  <a:pt x="43616" y="68516"/>
                </a:cubicBezTo>
                <a:cubicBezTo>
                  <a:pt x="43411" y="68607"/>
                  <a:pt x="43275" y="69016"/>
                  <a:pt x="43593" y="69062"/>
                </a:cubicBezTo>
                <a:close/>
                <a:moveTo>
                  <a:pt x="43570" y="67538"/>
                </a:moveTo>
                <a:cubicBezTo>
                  <a:pt x="43320" y="67402"/>
                  <a:pt x="43229" y="67652"/>
                  <a:pt x="43161" y="67925"/>
                </a:cubicBezTo>
                <a:cubicBezTo>
                  <a:pt x="43411" y="68061"/>
                  <a:pt x="43502" y="67811"/>
                  <a:pt x="43570" y="67538"/>
                </a:cubicBezTo>
                <a:close/>
                <a:moveTo>
                  <a:pt x="44162" y="67538"/>
                </a:moveTo>
                <a:cubicBezTo>
                  <a:pt x="44480" y="67333"/>
                  <a:pt x="44162" y="67015"/>
                  <a:pt x="44139" y="66765"/>
                </a:cubicBezTo>
                <a:cubicBezTo>
                  <a:pt x="44002" y="67106"/>
                  <a:pt x="44002" y="67356"/>
                  <a:pt x="44162" y="67538"/>
                </a:cubicBezTo>
                <a:close/>
                <a:moveTo>
                  <a:pt x="49187" y="68993"/>
                </a:moveTo>
                <a:cubicBezTo>
                  <a:pt x="49528" y="69130"/>
                  <a:pt x="49505" y="68789"/>
                  <a:pt x="49551" y="68516"/>
                </a:cubicBezTo>
                <a:cubicBezTo>
                  <a:pt x="49301" y="68311"/>
                  <a:pt x="49301" y="68789"/>
                  <a:pt x="49187" y="68993"/>
                </a:cubicBezTo>
                <a:close/>
                <a:moveTo>
                  <a:pt x="49733" y="68812"/>
                </a:moveTo>
                <a:cubicBezTo>
                  <a:pt x="49937" y="68698"/>
                  <a:pt x="50006" y="68289"/>
                  <a:pt x="49869" y="68129"/>
                </a:cubicBezTo>
                <a:cubicBezTo>
                  <a:pt x="49665" y="68266"/>
                  <a:pt x="49596" y="68675"/>
                  <a:pt x="49733" y="68812"/>
                </a:cubicBezTo>
                <a:close/>
                <a:moveTo>
                  <a:pt x="50847" y="68357"/>
                </a:moveTo>
                <a:cubicBezTo>
                  <a:pt x="50961" y="68038"/>
                  <a:pt x="51029" y="67606"/>
                  <a:pt x="51211" y="67493"/>
                </a:cubicBezTo>
                <a:cubicBezTo>
                  <a:pt x="51029" y="67515"/>
                  <a:pt x="50551" y="67720"/>
                  <a:pt x="50688" y="67925"/>
                </a:cubicBezTo>
                <a:cubicBezTo>
                  <a:pt x="50711" y="67857"/>
                  <a:pt x="50756" y="67811"/>
                  <a:pt x="50824" y="67857"/>
                </a:cubicBezTo>
                <a:cubicBezTo>
                  <a:pt x="50756" y="68061"/>
                  <a:pt x="50756" y="68243"/>
                  <a:pt x="50847" y="68357"/>
                </a:cubicBezTo>
                <a:close/>
                <a:moveTo>
                  <a:pt x="49960" y="64514"/>
                </a:moveTo>
                <a:cubicBezTo>
                  <a:pt x="49665" y="64355"/>
                  <a:pt x="49528" y="64809"/>
                  <a:pt x="49642" y="65014"/>
                </a:cubicBezTo>
                <a:cubicBezTo>
                  <a:pt x="49915" y="65173"/>
                  <a:pt x="50051" y="64718"/>
                  <a:pt x="49960" y="64514"/>
                </a:cubicBezTo>
                <a:close/>
                <a:moveTo>
                  <a:pt x="50551" y="59306"/>
                </a:moveTo>
                <a:cubicBezTo>
                  <a:pt x="50779" y="58942"/>
                  <a:pt x="50574" y="58806"/>
                  <a:pt x="50574" y="58397"/>
                </a:cubicBezTo>
                <a:cubicBezTo>
                  <a:pt x="50938" y="58556"/>
                  <a:pt x="50733" y="57987"/>
                  <a:pt x="50733" y="57965"/>
                </a:cubicBezTo>
                <a:cubicBezTo>
                  <a:pt x="50779" y="57737"/>
                  <a:pt x="51029" y="57715"/>
                  <a:pt x="51074" y="57464"/>
                </a:cubicBezTo>
                <a:cubicBezTo>
                  <a:pt x="50665" y="57487"/>
                  <a:pt x="50983" y="56828"/>
                  <a:pt x="50711" y="56737"/>
                </a:cubicBezTo>
                <a:cubicBezTo>
                  <a:pt x="50733" y="56555"/>
                  <a:pt x="50665" y="56191"/>
                  <a:pt x="50915" y="56327"/>
                </a:cubicBezTo>
                <a:cubicBezTo>
                  <a:pt x="50938" y="56668"/>
                  <a:pt x="50665" y="56737"/>
                  <a:pt x="50961" y="56873"/>
                </a:cubicBezTo>
                <a:cubicBezTo>
                  <a:pt x="51074" y="56714"/>
                  <a:pt x="51120" y="56532"/>
                  <a:pt x="51097" y="56327"/>
                </a:cubicBezTo>
                <a:cubicBezTo>
                  <a:pt x="51074" y="56123"/>
                  <a:pt x="50529" y="55350"/>
                  <a:pt x="51006" y="55327"/>
                </a:cubicBezTo>
                <a:cubicBezTo>
                  <a:pt x="51006" y="55395"/>
                  <a:pt x="51074" y="55463"/>
                  <a:pt x="51097" y="55327"/>
                </a:cubicBezTo>
                <a:cubicBezTo>
                  <a:pt x="50847" y="55168"/>
                  <a:pt x="51552" y="54713"/>
                  <a:pt x="51074" y="54554"/>
                </a:cubicBezTo>
                <a:cubicBezTo>
                  <a:pt x="50938" y="54599"/>
                  <a:pt x="51006" y="54963"/>
                  <a:pt x="50847" y="54986"/>
                </a:cubicBezTo>
                <a:cubicBezTo>
                  <a:pt x="50847" y="54713"/>
                  <a:pt x="50938" y="54485"/>
                  <a:pt x="50961" y="54281"/>
                </a:cubicBezTo>
                <a:cubicBezTo>
                  <a:pt x="51006" y="54076"/>
                  <a:pt x="50983" y="53917"/>
                  <a:pt x="50824" y="53758"/>
                </a:cubicBezTo>
                <a:cubicBezTo>
                  <a:pt x="50824" y="53667"/>
                  <a:pt x="51097" y="53599"/>
                  <a:pt x="51120" y="53553"/>
                </a:cubicBezTo>
                <a:cubicBezTo>
                  <a:pt x="51143" y="53462"/>
                  <a:pt x="51097" y="52825"/>
                  <a:pt x="51143" y="52780"/>
                </a:cubicBezTo>
                <a:cubicBezTo>
                  <a:pt x="51143" y="52757"/>
                  <a:pt x="51325" y="52803"/>
                  <a:pt x="51325" y="52780"/>
                </a:cubicBezTo>
                <a:cubicBezTo>
                  <a:pt x="51347" y="52553"/>
                  <a:pt x="51143" y="52325"/>
                  <a:pt x="51256" y="52098"/>
                </a:cubicBezTo>
                <a:cubicBezTo>
                  <a:pt x="51347" y="52098"/>
                  <a:pt x="51507" y="52120"/>
                  <a:pt x="51529" y="52007"/>
                </a:cubicBezTo>
                <a:cubicBezTo>
                  <a:pt x="51347" y="51757"/>
                  <a:pt x="51234" y="52007"/>
                  <a:pt x="51074" y="52098"/>
                </a:cubicBezTo>
                <a:cubicBezTo>
                  <a:pt x="50983" y="51643"/>
                  <a:pt x="50711" y="51961"/>
                  <a:pt x="50620" y="51438"/>
                </a:cubicBezTo>
                <a:cubicBezTo>
                  <a:pt x="50620" y="51211"/>
                  <a:pt x="50870" y="51302"/>
                  <a:pt x="50802" y="50983"/>
                </a:cubicBezTo>
                <a:cubicBezTo>
                  <a:pt x="50642" y="50915"/>
                  <a:pt x="50620" y="50688"/>
                  <a:pt x="50597" y="50551"/>
                </a:cubicBezTo>
                <a:cubicBezTo>
                  <a:pt x="50483" y="49892"/>
                  <a:pt x="50483" y="49096"/>
                  <a:pt x="50529" y="48346"/>
                </a:cubicBezTo>
                <a:cubicBezTo>
                  <a:pt x="50392" y="48255"/>
                  <a:pt x="50233" y="48186"/>
                  <a:pt x="50233" y="47914"/>
                </a:cubicBezTo>
                <a:cubicBezTo>
                  <a:pt x="50142" y="47345"/>
                  <a:pt x="50097" y="46913"/>
                  <a:pt x="50028" y="46481"/>
                </a:cubicBezTo>
                <a:cubicBezTo>
                  <a:pt x="49960" y="46049"/>
                  <a:pt x="49869" y="45594"/>
                  <a:pt x="49801" y="45003"/>
                </a:cubicBezTo>
                <a:cubicBezTo>
                  <a:pt x="49142" y="44980"/>
                  <a:pt x="49710" y="45822"/>
                  <a:pt x="49733" y="46208"/>
                </a:cubicBezTo>
                <a:cubicBezTo>
                  <a:pt x="49801" y="46868"/>
                  <a:pt x="49687" y="47482"/>
                  <a:pt x="49687" y="48050"/>
                </a:cubicBezTo>
                <a:cubicBezTo>
                  <a:pt x="49846" y="48050"/>
                  <a:pt x="49937" y="48141"/>
                  <a:pt x="49983" y="48255"/>
                </a:cubicBezTo>
                <a:cubicBezTo>
                  <a:pt x="49892" y="49210"/>
                  <a:pt x="50119" y="49687"/>
                  <a:pt x="50233" y="50551"/>
                </a:cubicBezTo>
                <a:cubicBezTo>
                  <a:pt x="50028" y="50620"/>
                  <a:pt x="49937" y="50233"/>
                  <a:pt x="49960" y="50665"/>
                </a:cubicBezTo>
                <a:cubicBezTo>
                  <a:pt x="50142" y="50779"/>
                  <a:pt x="50165" y="51074"/>
                  <a:pt x="50347" y="51211"/>
                </a:cubicBezTo>
                <a:cubicBezTo>
                  <a:pt x="50279" y="52007"/>
                  <a:pt x="50460" y="52780"/>
                  <a:pt x="50210" y="53167"/>
                </a:cubicBezTo>
                <a:cubicBezTo>
                  <a:pt x="50370" y="53599"/>
                  <a:pt x="50347" y="54076"/>
                  <a:pt x="50165" y="54372"/>
                </a:cubicBezTo>
                <a:cubicBezTo>
                  <a:pt x="50620" y="54281"/>
                  <a:pt x="50324" y="54940"/>
                  <a:pt x="50460" y="55168"/>
                </a:cubicBezTo>
                <a:cubicBezTo>
                  <a:pt x="50279" y="55122"/>
                  <a:pt x="50301" y="54849"/>
                  <a:pt x="50119" y="54804"/>
                </a:cubicBezTo>
                <a:cubicBezTo>
                  <a:pt x="50256" y="55190"/>
                  <a:pt x="50074" y="55327"/>
                  <a:pt x="50051" y="55782"/>
                </a:cubicBezTo>
                <a:cubicBezTo>
                  <a:pt x="50392" y="56009"/>
                  <a:pt x="50119" y="55327"/>
                  <a:pt x="50347" y="55372"/>
                </a:cubicBezTo>
                <a:cubicBezTo>
                  <a:pt x="50688" y="55486"/>
                  <a:pt x="50279" y="55895"/>
                  <a:pt x="50370" y="56373"/>
                </a:cubicBezTo>
                <a:cubicBezTo>
                  <a:pt x="50483" y="56396"/>
                  <a:pt x="50574" y="56418"/>
                  <a:pt x="50529" y="56623"/>
                </a:cubicBezTo>
                <a:cubicBezTo>
                  <a:pt x="50256" y="56373"/>
                  <a:pt x="50460" y="56646"/>
                  <a:pt x="50415" y="56941"/>
                </a:cubicBezTo>
                <a:cubicBezTo>
                  <a:pt x="50301" y="57396"/>
                  <a:pt x="50233" y="57737"/>
                  <a:pt x="50460" y="57942"/>
                </a:cubicBezTo>
                <a:cubicBezTo>
                  <a:pt x="50301" y="57919"/>
                  <a:pt x="50188" y="57874"/>
                  <a:pt x="50119" y="57783"/>
                </a:cubicBezTo>
                <a:cubicBezTo>
                  <a:pt x="49960" y="58169"/>
                  <a:pt x="50256" y="58169"/>
                  <a:pt x="50301" y="58374"/>
                </a:cubicBezTo>
                <a:cubicBezTo>
                  <a:pt x="50233" y="58715"/>
                  <a:pt x="50165" y="59056"/>
                  <a:pt x="50119" y="59306"/>
                </a:cubicBezTo>
                <a:cubicBezTo>
                  <a:pt x="50028" y="59579"/>
                  <a:pt x="49937" y="59784"/>
                  <a:pt x="49824" y="59852"/>
                </a:cubicBezTo>
                <a:cubicBezTo>
                  <a:pt x="49710" y="59807"/>
                  <a:pt x="49642" y="59625"/>
                  <a:pt x="49551" y="59807"/>
                </a:cubicBezTo>
                <a:cubicBezTo>
                  <a:pt x="49619" y="59966"/>
                  <a:pt x="49846" y="60034"/>
                  <a:pt x="49937" y="60193"/>
                </a:cubicBezTo>
                <a:cubicBezTo>
                  <a:pt x="49892" y="60489"/>
                  <a:pt x="49460" y="60625"/>
                  <a:pt x="49824" y="60853"/>
                </a:cubicBezTo>
                <a:cubicBezTo>
                  <a:pt x="50028" y="60398"/>
                  <a:pt x="49892" y="60011"/>
                  <a:pt x="50188" y="59898"/>
                </a:cubicBezTo>
                <a:cubicBezTo>
                  <a:pt x="50233" y="60102"/>
                  <a:pt x="50210" y="60421"/>
                  <a:pt x="50210" y="60693"/>
                </a:cubicBezTo>
                <a:cubicBezTo>
                  <a:pt x="50233" y="61194"/>
                  <a:pt x="50142" y="60853"/>
                  <a:pt x="50028" y="61239"/>
                </a:cubicBezTo>
                <a:cubicBezTo>
                  <a:pt x="50529" y="61899"/>
                  <a:pt x="50824" y="59284"/>
                  <a:pt x="50551" y="59306"/>
                </a:cubicBezTo>
                <a:close/>
                <a:moveTo>
                  <a:pt x="45685" y="59033"/>
                </a:moveTo>
                <a:cubicBezTo>
                  <a:pt x="45844" y="58942"/>
                  <a:pt x="45912" y="58579"/>
                  <a:pt x="45662" y="58533"/>
                </a:cubicBezTo>
                <a:cubicBezTo>
                  <a:pt x="45526" y="58624"/>
                  <a:pt x="45458" y="58988"/>
                  <a:pt x="45685" y="59033"/>
                </a:cubicBezTo>
                <a:close/>
                <a:moveTo>
                  <a:pt x="45981" y="53303"/>
                </a:moveTo>
                <a:cubicBezTo>
                  <a:pt x="45799" y="52916"/>
                  <a:pt x="46117" y="52939"/>
                  <a:pt x="46185" y="52598"/>
                </a:cubicBezTo>
                <a:cubicBezTo>
                  <a:pt x="45958" y="52575"/>
                  <a:pt x="45912" y="52416"/>
                  <a:pt x="45731" y="52598"/>
                </a:cubicBezTo>
                <a:cubicBezTo>
                  <a:pt x="45890" y="52757"/>
                  <a:pt x="45662" y="53326"/>
                  <a:pt x="45981" y="53303"/>
                </a:cubicBezTo>
                <a:close/>
                <a:moveTo>
                  <a:pt x="45844" y="50574"/>
                </a:moveTo>
                <a:cubicBezTo>
                  <a:pt x="46003" y="50392"/>
                  <a:pt x="45867" y="49960"/>
                  <a:pt x="45731" y="49778"/>
                </a:cubicBezTo>
                <a:cubicBezTo>
                  <a:pt x="45776" y="50188"/>
                  <a:pt x="45526" y="50392"/>
                  <a:pt x="45844" y="50574"/>
                </a:cubicBezTo>
                <a:close/>
                <a:moveTo>
                  <a:pt x="49710" y="44343"/>
                </a:moveTo>
                <a:cubicBezTo>
                  <a:pt x="49437" y="44343"/>
                  <a:pt x="49460" y="44616"/>
                  <a:pt x="49187" y="44616"/>
                </a:cubicBezTo>
                <a:cubicBezTo>
                  <a:pt x="49164" y="44548"/>
                  <a:pt x="49164" y="44412"/>
                  <a:pt x="49073" y="44412"/>
                </a:cubicBezTo>
                <a:cubicBezTo>
                  <a:pt x="49187" y="45003"/>
                  <a:pt x="49778" y="45003"/>
                  <a:pt x="49710" y="44343"/>
                </a:cubicBezTo>
                <a:close/>
                <a:moveTo>
                  <a:pt x="52007" y="58147"/>
                </a:moveTo>
                <a:cubicBezTo>
                  <a:pt x="52075" y="57874"/>
                  <a:pt x="52348" y="57987"/>
                  <a:pt x="52348" y="57624"/>
                </a:cubicBezTo>
                <a:cubicBezTo>
                  <a:pt x="52189" y="56987"/>
                  <a:pt x="51575" y="57896"/>
                  <a:pt x="52007" y="58147"/>
                </a:cubicBezTo>
                <a:close/>
                <a:moveTo>
                  <a:pt x="52530" y="57646"/>
                </a:moveTo>
                <a:cubicBezTo>
                  <a:pt x="52280" y="58056"/>
                  <a:pt x="52894" y="58147"/>
                  <a:pt x="52962" y="57919"/>
                </a:cubicBezTo>
                <a:cubicBezTo>
                  <a:pt x="52666" y="57965"/>
                  <a:pt x="52894" y="57510"/>
                  <a:pt x="52530" y="57646"/>
                </a:cubicBezTo>
                <a:close/>
                <a:moveTo>
                  <a:pt x="52894" y="59784"/>
                </a:moveTo>
                <a:cubicBezTo>
                  <a:pt x="52962" y="59534"/>
                  <a:pt x="53144" y="59352"/>
                  <a:pt x="52985" y="59102"/>
                </a:cubicBezTo>
                <a:cubicBezTo>
                  <a:pt x="52666" y="58942"/>
                  <a:pt x="52689" y="59829"/>
                  <a:pt x="52894" y="59784"/>
                </a:cubicBezTo>
                <a:close/>
                <a:moveTo>
                  <a:pt x="49323" y="44162"/>
                </a:moveTo>
                <a:cubicBezTo>
                  <a:pt x="49346" y="43911"/>
                  <a:pt x="49505" y="43638"/>
                  <a:pt x="49483" y="43388"/>
                </a:cubicBezTo>
                <a:cubicBezTo>
                  <a:pt x="49460" y="43093"/>
                  <a:pt x="49278" y="43070"/>
                  <a:pt x="49233" y="42865"/>
                </a:cubicBezTo>
                <a:cubicBezTo>
                  <a:pt x="49187" y="42752"/>
                  <a:pt x="49301" y="42774"/>
                  <a:pt x="49301" y="42752"/>
                </a:cubicBezTo>
                <a:cubicBezTo>
                  <a:pt x="49301" y="42638"/>
                  <a:pt x="49187" y="42661"/>
                  <a:pt x="49187" y="42661"/>
                </a:cubicBezTo>
                <a:cubicBezTo>
                  <a:pt x="49073" y="42115"/>
                  <a:pt x="48960" y="41819"/>
                  <a:pt x="48664" y="41751"/>
                </a:cubicBezTo>
                <a:cubicBezTo>
                  <a:pt x="48641" y="42160"/>
                  <a:pt x="48982" y="42729"/>
                  <a:pt x="49119" y="43320"/>
                </a:cubicBezTo>
                <a:cubicBezTo>
                  <a:pt x="49187" y="43616"/>
                  <a:pt x="48937" y="44093"/>
                  <a:pt x="49323" y="44162"/>
                </a:cubicBezTo>
                <a:close/>
                <a:moveTo>
                  <a:pt x="45662" y="31586"/>
                </a:moveTo>
                <a:cubicBezTo>
                  <a:pt x="45503" y="31336"/>
                  <a:pt x="45776" y="31336"/>
                  <a:pt x="45799" y="31177"/>
                </a:cubicBezTo>
                <a:cubicBezTo>
                  <a:pt x="45662" y="30768"/>
                  <a:pt x="45480" y="30449"/>
                  <a:pt x="45253" y="30358"/>
                </a:cubicBezTo>
                <a:cubicBezTo>
                  <a:pt x="45344" y="30290"/>
                  <a:pt x="45253" y="30108"/>
                  <a:pt x="45276" y="29995"/>
                </a:cubicBezTo>
                <a:cubicBezTo>
                  <a:pt x="45026" y="29790"/>
                  <a:pt x="44844" y="29472"/>
                  <a:pt x="44707" y="29130"/>
                </a:cubicBezTo>
                <a:cubicBezTo>
                  <a:pt x="44548" y="28812"/>
                  <a:pt x="44434" y="28448"/>
                  <a:pt x="44321" y="28153"/>
                </a:cubicBezTo>
                <a:cubicBezTo>
                  <a:pt x="44230" y="28312"/>
                  <a:pt x="44002" y="27607"/>
                  <a:pt x="44071" y="28039"/>
                </a:cubicBezTo>
                <a:cubicBezTo>
                  <a:pt x="44139" y="28221"/>
                  <a:pt x="44275" y="28198"/>
                  <a:pt x="44343" y="28380"/>
                </a:cubicBezTo>
                <a:cubicBezTo>
                  <a:pt x="44162" y="28516"/>
                  <a:pt x="44230" y="28903"/>
                  <a:pt x="44298" y="29130"/>
                </a:cubicBezTo>
                <a:cubicBezTo>
                  <a:pt x="44343" y="29312"/>
                  <a:pt x="44503" y="29335"/>
                  <a:pt x="44616" y="29562"/>
                </a:cubicBezTo>
                <a:cubicBezTo>
                  <a:pt x="44707" y="29813"/>
                  <a:pt x="44685" y="30199"/>
                  <a:pt x="44775" y="30427"/>
                </a:cubicBezTo>
                <a:cubicBezTo>
                  <a:pt x="44821" y="30563"/>
                  <a:pt x="44935" y="30518"/>
                  <a:pt x="44980" y="30699"/>
                </a:cubicBezTo>
                <a:cubicBezTo>
                  <a:pt x="45071" y="30972"/>
                  <a:pt x="45299" y="31723"/>
                  <a:pt x="45662" y="31586"/>
                </a:cubicBezTo>
                <a:close/>
                <a:moveTo>
                  <a:pt x="44844" y="27539"/>
                </a:moveTo>
                <a:cubicBezTo>
                  <a:pt x="44503" y="27675"/>
                  <a:pt x="45071" y="28130"/>
                  <a:pt x="45185" y="28221"/>
                </a:cubicBezTo>
                <a:cubicBezTo>
                  <a:pt x="45117" y="27993"/>
                  <a:pt x="45094" y="27652"/>
                  <a:pt x="44844" y="27539"/>
                </a:cubicBezTo>
                <a:close/>
                <a:moveTo>
                  <a:pt x="43275" y="27220"/>
                </a:moveTo>
                <a:cubicBezTo>
                  <a:pt x="43206" y="26970"/>
                  <a:pt x="43479" y="26856"/>
                  <a:pt x="43206" y="26538"/>
                </a:cubicBezTo>
                <a:cubicBezTo>
                  <a:pt x="43025" y="26629"/>
                  <a:pt x="43002" y="27175"/>
                  <a:pt x="43275" y="27220"/>
                </a:cubicBezTo>
                <a:close/>
                <a:moveTo>
                  <a:pt x="43161" y="25697"/>
                </a:moveTo>
                <a:cubicBezTo>
                  <a:pt x="43025" y="25401"/>
                  <a:pt x="42570" y="24810"/>
                  <a:pt x="42570" y="25015"/>
                </a:cubicBezTo>
                <a:cubicBezTo>
                  <a:pt x="42752" y="25174"/>
                  <a:pt x="43161" y="25924"/>
                  <a:pt x="43161" y="25697"/>
                </a:cubicBezTo>
                <a:close/>
                <a:moveTo>
                  <a:pt x="34656" y="14963"/>
                </a:moveTo>
                <a:lnTo>
                  <a:pt x="34406" y="15214"/>
                </a:lnTo>
                <a:lnTo>
                  <a:pt x="34611" y="15441"/>
                </a:lnTo>
                <a:cubicBezTo>
                  <a:pt x="34815" y="15305"/>
                  <a:pt x="34884" y="15145"/>
                  <a:pt x="34656" y="14963"/>
                </a:cubicBezTo>
                <a:close/>
                <a:moveTo>
                  <a:pt x="30108" y="7573"/>
                </a:moveTo>
                <a:cubicBezTo>
                  <a:pt x="30313" y="7755"/>
                  <a:pt x="30085" y="7937"/>
                  <a:pt x="30381" y="8142"/>
                </a:cubicBezTo>
                <a:cubicBezTo>
                  <a:pt x="30586" y="7982"/>
                  <a:pt x="30313" y="7482"/>
                  <a:pt x="30108" y="7573"/>
                </a:cubicBezTo>
                <a:close/>
                <a:moveTo>
                  <a:pt x="20739" y="10143"/>
                </a:moveTo>
                <a:cubicBezTo>
                  <a:pt x="20512" y="10256"/>
                  <a:pt x="20216" y="10097"/>
                  <a:pt x="20057" y="10393"/>
                </a:cubicBezTo>
                <a:cubicBezTo>
                  <a:pt x="20376" y="10688"/>
                  <a:pt x="21035" y="10484"/>
                  <a:pt x="20739" y="10143"/>
                </a:cubicBezTo>
                <a:close/>
                <a:moveTo>
                  <a:pt x="19489" y="9983"/>
                </a:moveTo>
                <a:cubicBezTo>
                  <a:pt x="19284" y="9892"/>
                  <a:pt x="18875" y="9892"/>
                  <a:pt x="18852" y="10165"/>
                </a:cubicBezTo>
                <a:cubicBezTo>
                  <a:pt x="19193" y="10302"/>
                  <a:pt x="19625" y="9915"/>
                  <a:pt x="19830" y="10370"/>
                </a:cubicBezTo>
                <a:cubicBezTo>
                  <a:pt x="20034" y="10165"/>
                  <a:pt x="19648" y="10052"/>
                  <a:pt x="19489" y="9983"/>
                </a:cubicBezTo>
                <a:close/>
                <a:moveTo>
                  <a:pt x="22559" y="2820"/>
                </a:moveTo>
                <a:cubicBezTo>
                  <a:pt x="22240" y="2752"/>
                  <a:pt x="21694" y="2161"/>
                  <a:pt x="21558" y="2502"/>
                </a:cubicBezTo>
                <a:cubicBezTo>
                  <a:pt x="21535" y="2798"/>
                  <a:pt x="21808" y="2388"/>
                  <a:pt x="22013" y="2638"/>
                </a:cubicBezTo>
                <a:cubicBezTo>
                  <a:pt x="21967" y="2729"/>
                  <a:pt x="21945" y="2843"/>
                  <a:pt x="22127" y="2911"/>
                </a:cubicBezTo>
                <a:cubicBezTo>
                  <a:pt x="22127" y="2525"/>
                  <a:pt x="22513" y="3025"/>
                  <a:pt x="22559" y="2820"/>
                </a:cubicBezTo>
                <a:close/>
                <a:moveTo>
                  <a:pt x="18397" y="10256"/>
                </a:moveTo>
                <a:cubicBezTo>
                  <a:pt x="18488" y="10097"/>
                  <a:pt x="18352" y="10029"/>
                  <a:pt x="18352" y="9915"/>
                </a:cubicBezTo>
                <a:cubicBezTo>
                  <a:pt x="18511" y="9733"/>
                  <a:pt x="18738" y="9574"/>
                  <a:pt x="18374" y="9415"/>
                </a:cubicBezTo>
                <a:cubicBezTo>
                  <a:pt x="18329" y="9529"/>
                  <a:pt x="18329" y="9620"/>
                  <a:pt x="18352" y="9711"/>
                </a:cubicBezTo>
                <a:cubicBezTo>
                  <a:pt x="18170" y="9597"/>
                  <a:pt x="18033" y="9642"/>
                  <a:pt x="17965" y="9824"/>
                </a:cubicBezTo>
                <a:cubicBezTo>
                  <a:pt x="18283" y="9915"/>
                  <a:pt x="18283" y="10097"/>
                  <a:pt x="18397" y="10256"/>
                </a:cubicBezTo>
                <a:close/>
                <a:moveTo>
                  <a:pt x="16237" y="9028"/>
                </a:moveTo>
                <a:cubicBezTo>
                  <a:pt x="16169" y="8846"/>
                  <a:pt x="16487" y="8505"/>
                  <a:pt x="16191" y="8414"/>
                </a:cubicBezTo>
                <a:cubicBezTo>
                  <a:pt x="16078" y="8483"/>
                  <a:pt x="15964" y="8596"/>
                  <a:pt x="15919" y="8801"/>
                </a:cubicBezTo>
                <a:cubicBezTo>
                  <a:pt x="16100" y="8846"/>
                  <a:pt x="16078" y="8983"/>
                  <a:pt x="16237" y="9028"/>
                </a:cubicBezTo>
                <a:close/>
                <a:moveTo>
                  <a:pt x="17760" y="2138"/>
                </a:moveTo>
                <a:cubicBezTo>
                  <a:pt x="17874" y="1865"/>
                  <a:pt x="17556" y="1752"/>
                  <a:pt x="17237" y="1638"/>
                </a:cubicBezTo>
                <a:cubicBezTo>
                  <a:pt x="17056" y="1934"/>
                  <a:pt x="17442" y="2024"/>
                  <a:pt x="17760" y="2138"/>
                </a:cubicBezTo>
                <a:close/>
                <a:moveTo>
                  <a:pt x="14850" y="1297"/>
                </a:moveTo>
                <a:cubicBezTo>
                  <a:pt x="14463" y="1092"/>
                  <a:pt x="14304" y="1592"/>
                  <a:pt x="14736" y="1638"/>
                </a:cubicBezTo>
                <a:close/>
                <a:moveTo>
                  <a:pt x="41183" y="20148"/>
                </a:moveTo>
                <a:cubicBezTo>
                  <a:pt x="40955" y="20262"/>
                  <a:pt x="41228" y="20853"/>
                  <a:pt x="41410" y="20808"/>
                </a:cubicBezTo>
                <a:cubicBezTo>
                  <a:pt x="41365" y="20603"/>
                  <a:pt x="41319" y="20398"/>
                  <a:pt x="41183" y="20148"/>
                </a:cubicBezTo>
                <a:close/>
                <a:moveTo>
                  <a:pt x="42729" y="21422"/>
                </a:moveTo>
                <a:cubicBezTo>
                  <a:pt x="42843" y="21581"/>
                  <a:pt x="42797" y="21694"/>
                  <a:pt x="42615" y="21763"/>
                </a:cubicBezTo>
                <a:cubicBezTo>
                  <a:pt x="42774" y="22081"/>
                  <a:pt x="42956" y="22013"/>
                  <a:pt x="43115" y="22377"/>
                </a:cubicBezTo>
                <a:cubicBezTo>
                  <a:pt x="43275" y="22331"/>
                  <a:pt x="43161" y="21694"/>
                  <a:pt x="43070" y="21604"/>
                </a:cubicBezTo>
                <a:cubicBezTo>
                  <a:pt x="43025" y="21581"/>
                  <a:pt x="42888" y="21740"/>
                  <a:pt x="42843" y="21604"/>
                </a:cubicBezTo>
                <a:cubicBezTo>
                  <a:pt x="42956" y="21535"/>
                  <a:pt x="42934" y="21194"/>
                  <a:pt x="42729" y="21422"/>
                </a:cubicBezTo>
                <a:close/>
                <a:moveTo>
                  <a:pt x="43070" y="23195"/>
                </a:moveTo>
                <a:cubicBezTo>
                  <a:pt x="43275" y="23400"/>
                  <a:pt x="42979" y="23787"/>
                  <a:pt x="43366" y="23809"/>
                </a:cubicBezTo>
                <a:cubicBezTo>
                  <a:pt x="43343" y="23673"/>
                  <a:pt x="43388" y="23195"/>
                  <a:pt x="43070" y="23195"/>
                </a:cubicBezTo>
                <a:close/>
                <a:moveTo>
                  <a:pt x="46640" y="76520"/>
                </a:moveTo>
                <a:cubicBezTo>
                  <a:pt x="46572" y="76589"/>
                  <a:pt x="46504" y="76611"/>
                  <a:pt x="46413" y="76543"/>
                </a:cubicBezTo>
                <a:cubicBezTo>
                  <a:pt x="46185" y="76839"/>
                  <a:pt x="46413" y="76952"/>
                  <a:pt x="46390" y="77180"/>
                </a:cubicBezTo>
                <a:cubicBezTo>
                  <a:pt x="46436" y="76975"/>
                  <a:pt x="46799" y="76634"/>
                  <a:pt x="46640" y="76520"/>
                </a:cubicBezTo>
                <a:close/>
                <a:moveTo>
                  <a:pt x="45594" y="78817"/>
                </a:moveTo>
                <a:cubicBezTo>
                  <a:pt x="45753" y="78863"/>
                  <a:pt x="45685" y="79158"/>
                  <a:pt x="45617" y="79499"/>
                </a:cubicBezTo>
                <a:cubicBezTo>
                  <a:pt x="45731" y="79295"/>
                  <a:pt x="45912" y="79499"/>
                  <a:pt x="46003" y="79181"/>
                </a:cubicBezTo>
                <a:cubicBezTo>
                  <a:pt x="45935" y="79067"/>
                  <a:pt x="45799" y="78385"/>
                  <a:pt x="45594" y="78817"/>
                </a:cubicBezTo>
                <a:close/>
                <a:moveTo>
                  <a:pt x="11052" y="102330"/>
                </a:moveTo>
                <a:cubicBezTo>
                  <a:pt x="10734" y="102376"/>
                  <a:pt x="10438" y="102467"/>
                  <a:pt x="10234" y="102649"/>
                </a:cubicBezTo>
                <a:cubicBezTo>
                  <a:pt x="10597" y="102580"/>
                  <a:pt x="10484" y="102808"/>
                  <a:pt x="10848" y="102740"/>
                </a:cubicBezTo>
                <a:close/>
                <a:moveTo>
                  <a:pt x="6754" y="99169"/>
                </a:moveTo>
                <a:cubicBezTo>
                  <a:pt x="7004" y="98828"/>
                  <a:pt x="7323" y="98555"/>
                  <a:pt x="7300" y="98055"/>
                </a:cubicBezTo>
                <a:cubicBezTo>
                  <a:pt x="6959" y="98146"/>
                  <a:pt x="7118" y="98328"/>
                  <a:pt x="6936" y="98533"/>
                </a:cubicBezTo>
                <a:cubicBezTo>
                  <a:pt x="6959" y="98510"/>
                  <a:pt x="6800" y="98442"/>
                  <a:pt x="6754" y="98669"/>
                </a:cubicBezTo>
                <a:close/>
                <a:moveTo>
                  <a:pt x="6845" y="98237"/>
                </a:moveTo>
                <a:cubicBezTo>
                  <a:pt x="6868" y="97941"/>
                  <a:pt x="6823" y="97805"/>
                  <a:pt x="6663" y="97850"/>
                </a:cubicBezTo>
                <a:cubicBezTo>
                  <a:pt x="6618" y="98055"/>
                  <a:pt x="6527" y="98169"/>
                  <a:pt x="6572" y="98419"/>
                </a:cubicBezTo>
                <a:close/>
                <a:moveTo>
                  <a:pt x="6686" y="95940"/>
                </a:moveTo>
                <a:cubicBezTo>
                  <a:pt x="6709" y="95827"/>
                  <a:pt x="6754" y="95758"/>
                  <a:pt x="6868" y="95758"/>
                </a:cubicBezTo>
                <a:cubicBezTo>
                  <a:pt x="6800" y="95395"/>
                  <a:pt x="6800" y="95531"/>
                  <a:pt x="6868" y="95122"/>
                </a:cubicBezTo>
                <a:cubicBezTo>
                  <a:pt x="6595" y="95099"/>
                  <a:pt x="6618" y="96054"/>
                  <a:pt x="6686" y="95940"/>
                </a:cubicBezTo>
                <a:close/>
                <a:moveTo>
                  <a:pt x="6868" y="89641"/>
                </a:moveTo>
                <a:cubicBezTo>
                  <a:pt x="7232" y="89732"/>
                  <a:pt x="6982" y="89050"/>
                  <a:pt x="7050" y="88777"/>
                </a:cubicBezTo>
                <a:cubicBezTo>
                  <a:pt x="7027" y="88641"/>
                  <a:pt x="6936" y="88573"/>
                  <a:pt x="6982" y="88345"/>
                </a:cubicBezTo>
                <a:cubicBezTo>
                  <a:pt x="7209" y="88413"/>
                  <a:pt x="7300" y="88300"/>
                  <a:pt x="7255" y="88027"/>
                </a:cubicBezTo>
                <a:cubicBezTo>
                  <a:pt x="6982" y="87936"/>
                  <a:pt x="7073" y="88322"/>
                  <a:pt x="6800" y="88231"/>
                </a:cubicBezTo>
                <a:cubicBezTo>
                  <a:pt x="6868" y="87799"/>
                  <a:pt x="6641" y="87754"/>
                  <a:pt x="6527" y="87572"/>
                </a:cubicBezTo>
                <a:cubicBezTo>
                  <a:pt x="6618" y="88231"/>
                  <a:pt x="7004" y="89073"/>
                  <a:pt x="6868" y="89641"/>
                </a:cubicBezTo>
                <a:close/>
                <a:moveTo>
                  <a:pt x="6527" y="86913"/>
                </a:moveTo>
                <a:cubicBezTo>
                  <a:pt x="6595" y="87390"/>
                  <a:pt x="6800" y="87663"/>
                  <a:pt x="7073" y="87913"/>
                </a:cubicBezTo>
                <a:cubicBezTo>
                  <a:pt x="7050" y="87595"/>
                  <a:pt x="7346" y="87140"/>
                  <a:pt x="7095" y="86913"/>
                </a:cubicBezTo>
                <a:cubicBezTo>
                  <a:pt x="7050" y="87163"/>
                  <a:pt x="6595" y="87004"/>
                  <a:pt x="6527" y="86913"/>
                </a:cubicBezTo>
                <a:close/>
                <a:moveTo>
                  <a:pt x="3866" y="88595"/>
                </a:moveTo>
                <a:cubicBezTo>
                  <a:pt x="3593" y="88936"/>
                  <a:pt x="3866" y="89323"/>
                  <a:pt x="3571" y="89687"/>
                </a:cubicBezTo>
                <a:cubicBezTo>
                  <a:pt x="3798" y="89755"/>
                  <a:pt x="3684" y="89505"/>
                  <a:pt x="3753" y="89368"/>
                </a:cubicBezTo>
                <a:cubicBezTo>
                  <a:pt x="3889" y="89118"/>
                  <a:pt x="4230" y="88732"/>
                  <a:pt x="3866" y="88595"/>
                </a:cubicBezTo>
                <a:close/>
                <a:moveTo>
                  <a:pt x="5663" y="90710"/>
                </a:moveTo>
                <a:cubicBezTo>
                  <a:pt x="5390" y="90778"/>
                  <a:pt x="5253" y="91051"/>
                  <a:pt x="5276" y="91483"/>
                </a:cubicBezTo>
                <a:cubicBezTo>
                  <a:pt x="5776" y="91665"/>
                  <a:pt x="5640" y="91097"/>
                  <a:pt x="5663" y="90710"/>
                </a:cubicBezTo>
                <a:close/>
                <a:moveTo>
                  <a:pt x="4253" y="93644"/>
                </a:moveTo>
                <a:cubicBezTo>
                  <a:pt x="4185" y="94212"/>
                  <a:pt x="4435" y="94962"/>
                  <a:pt x="4594" y="94553"/>
                </a:cubicBezTo>
                <a:cubicBezTo>
                  <a:pt x="4480" y="94508"/>
                  <a:pt x="4799" y="93325"/>
                  <a:pt x="4253" y="93644"/>
                </a:cubicBezTo>
                <a:close/>
                <a:moveTo>
                  <a:pt x="3935" y="96327"/>
                </a:moveTo>
                <a:cubicBezTo>
                  <a:pt x="3935" y="96759"/>
                  <a:pt x="3889" y="97305"/>
                  <a:pt x="4116" y="97236"/>
                </a:cubicBezTo>
                <a:cubicBezTo>
                  <a:pt x="4071" y="96918"/>
                  <a:pt x="4276" y="96054"/>
                  <a:pt x="3935" y="96327"/>
                </a:cubicBezTo>
                <a:close/>
                <a:moveTo>
                  <a:pt x="5299" y="97055"/>
                </a:moveTo>
                <a:lnTo>
                  <a:pt x="5299" y="97782"/>
                </a:lnTo>
                <a:cubicBezTo>
                  <a:pt x="5663" y="97737"/>
                  <a:pt x="5663" y="96759"/>
                  <a:pt x="5299" y="97055"/>
                </a:cubicBezTo>
                <a:close/>
                <a:moveTo>
                  <a:pt x="3571" y="102148"/>
                </a:moveTo>
                <a:cubicBezTo>
                  <a:pt x="3571" y="102626"/>
                  <a:pt x="3639" y="102944"/>
                  <a:pt x="3798" y="102967"/>
                </a:cubicBezTo>
                <a:cubicBezTo>
                  <a:pt x="3707" y="102421"/>
                  <a:pt x="4003" y="101853"/>
                  <a:pt x="3571" y="102148"/>
                </a:cubicBezTo>
                <a:close/>
                <a:moveTo>
                  <a:pt x="7869" y="106969"/>
                </a:moveTo>
                <a:cubicBezTo>
                  <a:pt x="8437" y="106764"/>
                  <a:pt x="8164" y="107060"/>
                  <a:pt x="8414" y="107060"/>
                </a:cubicBezTo>
                <a:cubicBezTo>
                  <a:pt x="8596" y="106764"/>
                  <a:pt x="8278" y="106764"/>
                  <a:pt x="8187" y="106628"/>
                </a:cubicBezTo>
                <a:cubicBezTo>
                  <a:pt x="8301" y="106446"/>
                  <a:pt x="8687" y="106446"/>
                  <a:pt x="8733" y="106196"/>
                </a:cubicBezTo>
                <a:cubicBezTo>
                  <a:pt x="7823" y="106264"/>
                  <a:pt x="8210" y="106492"/>
                  <a:pt x="7869" y="106969"/>
                </a:cubicBezTo>
                <a:close/>
                <a:moveTo>
                  <a:pt x="11439" y="104104"/>
                </a:moveTo>
                <a:cubicBezTo>
                  <a:pt x="11985" y="103967"/>
                  <a:pt x="11552" y="104513"/>
                  <a:pt x="12326" y="104240"/>
                </a:cubicBezTo>
                <a:cubicBezTo>
                  <a:pt x="12485" y="103922"/>
                  <a:pt x="11916" y="104058"/>
                  <a:pt x="12326" y="103763"/>
                </a:cubicBezTo>
                <a:cubicBezTo>
                  <a:pt x="11939" y="103808"/>
                  <a:pt x="11643" y="103922"/>
                  <a:pt x="11439" y="104104"/>
                </a:cubicBezTo>
                <a:close/>
                <a:moveTo>
                  <a:pt x="18147" y="104513"/>
                </a:moveTo>
                <a:cubicBezTo>
                  <a:pt x="18283" y="104354"/>
                  <a:pt x="18238" y="104127"/>
                  <a:pt x="18374" y="103967"/>
                </a:cubicBezTo>
                <a:cubicBezTo>
                  <a:pt x="18170" y="104036"/>
                  <a:pt x="17965" y="104104"/>
                  <a:pt x="17760" y="104149"/>
                </a:cubicBezTo>
                <a:cubicBezTo>
                  <a:pt x="17760" y="104377"/>
                  <a:pt x="17783" y="104604"/>
                  <a:pt x="18147" y="104513"/>
                </a:cubicBezTo>
                <a:close/>
                <a:moveTo>
                  <a:pt x="29221" y="99465"/>
                </a:moveTo>
                <a:cubicBezTo>
                  <a:pt x="29381" y="99101"/>
                  <a:pt x="29881" y="99238"/>
                  <a:pt x="29995" y="98874"/>
                </a:cubicBezTo>
                <a:cubicBezTo>
                  <a:pt x="29835" y="98874"/>
                  <a:pt x="28971" y="99215"/>
                  <a:pt x="29221" y="99465"/>
                </a:cubicBezTo>
                <a:close/>
                <a:moveTo>
                  <a:pt x="30677" y="98419"/>
                </a:moveTo>
                <a:cubicBezTo>
                  <a:pt x="30950" y="98169"/>
                  <a:pt x="31109" y="98260"/>
                  <a:pt x="31336" y="98101"/>
                </a:cubicBezTo>
                <a:cubicBezTo>
                  <a:pt x="31200" y="97873"/>
                  <a:pt x="30540" y="98169"/>
                  <a:pt x="30677" y="98419"/>
                </a:cubicBezTo>
                <a:close/>
                <a:moveTo>
                  <a:pt x="33724" y="93234"/>
                </a:moveTo>
                <a:cubicBezTo>
                  <a:pt x="34110" y="92916"/>
                  <a:pt x="34406" y="92825"/>
                  <a:pt x="34543" y="92416"/>
                </a:cubicBezTo>
                <a:cubicBezTo>
                  <a:pt x="34406" y="92461"/>
                  <a:pt x="33815" y="92961"/>
                  <a:pt x="33724" y="93234"/>
                </a:cubicBezTo>
                <a:close/>
                <a:moveTo>
                  <a:pt x="39568" y="90983"/>
                </a:moveTo>
                <a:cubicBezTo>
                  <a:pt x="39659" y="90869"/>
                  <a:pt x="39818" y="90756"/>
                  <a:pt x="39750" y="90665"/>
                </a:cubicBezTo>
                <a:cubicBezTo>
                  <a:pt x="39409" y="90938"/>
                  <a:pt x="39636" y="90096"/>
                  <a:pt x="39318" y="90574"/>
                </a:cubicBezTo>
                <a:cubicBezTo>
                  <a:pt x="39295" y="90733"/>
                  <a:pt x="39409" y="90710"/>
                  <a:pt x="39568" y="90983"/>
                </a:cubicBezTo>
                <a:close/>
                <a:moveTo>
                  <a:pt x="7118" y="85616"/>
                </a:moveTo>
                <a:cubicBezTo>
                  <a:pt x="7095" y="85730"/>
                  <a:pt x="7004" y="85685"/>
                  <a:pt x="6913" y="85616"/>
                </a:cubicBezTo>
                <a:cubicBezTo>
                  <a:pt x="6913" y="85889"/>
                  <a:pt x="6641" y="85844"/>
                  <a:pt x="6641" y="86139"/>
                </a:cubicBezTo>
                <a:cubicBezTo>
                  <a:pt x="6777" y="86367"/>
                  <a:pt x="7368" y="85844"/>
                  <a:pt x="7118" y="85616"/>
                </a:cubicBezTo>
                <a:close/>
                <a:moveTo>
                  <a:pt x="6641" y="85480"/>
                </a:moveTo>
                <a:cubicBezTo>
                  <a:pt x="6618" y="84752"/>
                  <a:pt x="6959" y="85594"/>
                  <a:pt x="7118" y="85275"/>
                </a:cubicBezTo>
                <a:cubicBezTo>
                  <a:pt x="7164" y="84798"/>
                  <a:pt x="7073" y="84457"/>
                  <a:pt x="7050" y="84070"/>
                </a:cubicBezTo>
                <a:cubicBezTo>
                  <a:pt x="6913" y="83797"/>
                  <a:pt x="6754" y="84275"/>
                  <a:pt x="6663" y="83956"/>
                </a:cubicBezTo>
                <a:cubicBezTo>
                  <a:pt x="6868" y="83706"/>
                  <a:pt x="7073" y="83502"/>
                  <a:pt x="7141" y="83092"/>
                </a:cubicBezTo>
                <a:cubicBezTo>
                  <a:pt x="7027" y="82910"/>
                  <a:pt x="6845" y="82797"/>
                  <a:pt x="6595" y="82751"/>
                </a:cubicBezTo>
                <a:cubicBezTo>
                  <a:pt x="6595" y="83160"/>
                  <a:pt x="6550" y="83638"/>
                  <a:pt x="6777" y="83206"/>
                </a:cubicBezTo>
                <a:cubicBezTo>
                  <a:pt x="6732" y="83570"/>
                  <a:pt x="6527" y="83774"/>
                  <a:pt x="6481" y="84184"/>
                </a:cubicBezTo>
                <a:cubicBezTo>
                  <a:pt x="6913" y="84434"/>
                  <a:pt x="6390" y="85162"/>
                  <a:pt x="6641" y="85480"/>
                </a:cubicBezTo>
                <a:close/>
                <a:moveTo>
                  <a:pt x="5822" y="85366"/>
                </a:moveTo>
                <a:cubicBezTo>
                  <a:pt x="5936" y="85230"/>
                  <a:pt x="5936" y="84980"/>
                  <a:pt x="5936" y="84707"/>
                </a:cubicBezTo>
                <a:cubicBezTo>
                  <a:pt x="5640" y="84548"/>
                  <a:pt x="5686" y="85366"/>
                  <a:pt x="5822" y="85366"/>
                </a:cubicBezTo>
                <a:close/>
                <a:moveTo>
                  <a:pt x="4094" y="84661"/>
                </a:moveTo>
                <a:cubicBezTo>
                  <a:pt x="3957" y="84343"/>
                  <a:pt x="4207" y="84275"/>
                  <a:pt x="3935" y="84116"/>
                </a:cubicBezTo>
                <a:cubicBezTo>
                  <a:pt x="3798" y="84366"/>
                  <a:pt x="3935" y="84320"/>
                  <a:pt x="3821" y="84661"/>
                </a:cubicBezTo>
                <a:close/>
                <a:moveTo>
                  <a:pt x="6800" y="82433"/>
                </a:moveTo>
                <a:cubicBezTo>
                  <a:pt x="6823" y="82046"/>
                  <a:pt x="6777" y="81728"/>
                  <a:pt x="6709" y="81455"/>
                </a:cubicBezTo>
                <a:cubicBezTo>
                  <a:pt x="6913" y="81409"/>
                  <a:pt x="6800" y="81773"/>
                  <a:pt x="6982" y="81773"/>
                </a:cubicBezTo>
                <a:cubicBezTo>
                  <a:pt x="7004" y="81705"/>
                  <a:pt x="6982" y="81569"/>
                  <a:pt x="7073" y="81569"/>
                </a:cubicBezTo>
                <a:lnTo>
                  <a:pt x="7073" y="81341"/>
                </a:lnTo>
                <a:cubicBezTo>
                  <a:pt x="6936" y="81319"/>
                  <a:pt x="6732" y="81387"/>
                  <a:pt x="6709" y="81228"/>
                </a:cubicBezTo>
                <a:cubicBezTo>
                  <a:pt x="7118" y="81091"/>
                  <a:pt x="6732" y="80659"/>
                  <a:pt x="6732" y="80363"/>
                </a:cubicBezTo>
                <a:lnTo>
                  <a:pt x="7004" y="80363"/>
                </a:lnTo>
                <a:cubicBezTo>
                  <a:pt x="6709" y="79909"/>
                  <a:pt x="7346" y="79226"/>
                  <a:pt x="6936" y="79158"/>
                </a:cubicBezTo>
                <a:cubicBezTo>
                  <a:pt x="7004" y="79613"/>
                  <a:pt x="6709" y="79954"/>
                  <a:pt x="6459" y="79704"/>
                </a:cubicBezTo>
                <a:cubicBezTo>
                  <a:pt x="6459" y="80113"/>
                  <a:pt x="6504" y="80500"/>
                  <a:pt x="6732" y="80682"/>
                </a:cubicBezTo>
                <a:cubicBezTo>
                  <a:pt x="6800" y="81250"/>
                  <a:pt x="6163" y="82228"/>
                  <a:pt x="6800" y="82433"/>
                </a:cubicBezTo>
                <a:close/>
                <a:moveTo>
                  <a:pt x="6459" y="79363"/>
                </a:moveTo>
                <a:cubicBezTo>
                  <a:pt x="6732" y="79317"/>
                  <a:pt x="7232" y="78976"/>
                  <a:pt x="6936" y="78612"/>
                </a:cubicBezTo>
                <a:cubicBezTo>
                  <a:pt x="6913" y="78726"/>
                  <a:pt x="6823" y="78772"/>
                  <a:pt x="6754" y="78817"/>
                </a:cubicBezTo>
                <a:cubicBezTo>
                  <a:pt x="6618" y="78681"/>
                  <a:pt x="6663" y="78340"/>
                  <a:pt x="6663" y="78067"/>
                </a:cubicBezTo>
                <a:cubicBezTo>
                  <a:pt x="6959" y="78180"/>
                  <a:pt x="6891" y="77885"/>
                  <a:pt x="7050" y="77839"/>
                </a:cubicBezTo>
                <a:cubicBezTo>
                  <a:pt x="7118" y="77475"/>
                  <a:pt x="6913" y="77430"/>
                  <a:pt x="6959" y="77089"/>
                </a:cubicBezTo>
                <a:cubicBezTo>
                  <a:pt x="6686" y="77157"/>
                  <a:pt x="6777" y="77157"/>
                  <a:pt x="6504" y="77066"/>
                </a:cubicBezTo>
                <a:close/>
                <a:moveTo>
                  <a:pt x="4389" y="77248"/>
                </a:moveTo>
                <a:cubicBezTo>
                  <a:pt x="4526" y="77225"/>
                  <a:pt x="4730" y="77294"/>
                  <a:pt x="4753" y="77134"/>
                </a:cubicBezTo>
                <a:cubicBezTo>
                  <a:pt x="4571" y="77180"/>
                  <a:pt x="4776" y="76816"/>
                  <a:pt x="4867" y="76816"/>
                </a:cubicBezTo>
                <a:cubicBezTo>
                  <a:pt x="5003" y="76839"/>
                  <a:pt x="4935" y="77089"/>
                  <a:pt x="5140" y="77043"/>
                </a:cubicBezTo>
                <a:cubicBezTo>
                  <a:pt x="5163" y="76566"/>
                  <a:pt x="4981" y="75906"/>
                  <a:pt x="5072" y="75406"/>
                </a:cubicBezTo>
                <a:cubicBezTo>
                  <a:pt x="5117" y="75133"/>
                  <a:pt x="5413" y="75020"/>
                  <a:pt x="5435" y="74747"/>
                </a:cubicBezTo>
                <a:cubicBezTo>
                  <a:pt x="5458" y="75111"/>
                  <a:pt x="5708" y="75725"/>
                  <a:pt x="5890" y="75520"/>
                </a:cubicBezTo>
                <a:cubicBezTo>
                  <a:pt x="5595" y="75292"/>
                  <a:pt x="5617" y="74565"/>
                  <a:pt x="5344" y="74428"/>
                </a:cubicBezTo>
                <a:cubicBezTo>
                  <a:pt x="5390" y="74428"/>
                  <a:pt x="5299" y="74769"/>
                  <a:pt x="5163" y="74633"/>
                </a:cubicBezTo>
                <a:cubicBezTo>
                  <a:pt x="5231" y="74451"/>
                  <a:pt x="4912" y="74178"/>
                  <a:pt x="5185" y="74087"/>
                </a:cubicBezTo>
                <a:cubicBezTo>
                  <a:pt x="5185" y="74224"/>
                  <a:pt x="5163" y="74406"/>
                  <a:pt x="5253" y="74428"/>
                </a:cubicBezTo>
                <a:cubicBezTo>
                  <a:pt x="5367" y="74269"/>
                  <a:pt x="5390" y="73974"/>
                  <a:pt x="5549" y="73883"/>
                </a:cubicBezTo>
                <a:cubicBezTo>
                  <a:pt x="5686" y="73996"/>
                  <a:pt x="5776" y="73996"/>
                  <a:pt x="5822" y="73769"/>
                </a:cubicBezTo>
                <a:cubicBezTo>
                  <a:pt x="5526" y="73860"/>
                  <a:pt x="5708" y="73405"/>
                  <a:pt x="5367" y="73541"/>
                </a:cubicBezTo>
                <a:cubicBezTo>
                  <a:pt x="5367" y="73814"/>
                  <a:pt x="5526" y="73905"/>
                  <a:pt x="5276" y="73974"/>
                </a:cubicBezTo>
                <a:cubicBezTo>
                  <a:pt x="5003" y="73860"/>
                  <a:pt x="4730" y="73746"/>
                  <a:pt x="4458" y="73632"/>
                </a:cubicBezTo>
                <a:lnTo>
                  <a:pt x="4435" y="74065"/>
                </a:lnTo>
                <a:cubicBezTo>
                  <a:pt x="4662" y="74224"/>
                  <a:pt x="4730" y="73655"/>
                  <a:pt x="4799" y="73974"/>
                </a:cubicBezTo>
                <a:cubicBezTo>
                  <a:pt x="4821" y="74087"/>
                  <a:pt x="4821" y="74451"/>
                  <a:pt x="4708" y="74406"/>
                </a:cubicBezTo>
                <a:cubicBezTo>
                  <a:pt x="4730" y="74428"/>
                  <a:pt x="4662" y="74110"/>
                  <a:pt x="4617" y="74178"/>
                </a:cubicBezTo>
                <a:cubicBezTo>
                  <a:pt x="4503" y="74497"/>
                  <a:pt x="4617" y="74815"/>
                  <a:pt x="4617" y="75179"/>
                </a:cubicBezTo>
                <a:cubicBezTo>
                  <a:pt x="4617" y="75406"/>
                  <a:pt x="4367" y="75793"/>
                  <a:pt x="4685" y="75838"/>
                </a:cubicBezTo>
                <a:cubicBezTo>
                  <a:pt x="4685" y="75315"/>
                  <a:pt x="5003" y="75179"/>
                  <a:pt x="5072" y="74747"/>
                </a:cubicBezTo>
                <a:cubicBezTo>
                  <a:pt x="5367" y="75065"/>
                  <a:pt x="4867" y="75383"/>
                  <a:pt x="4776" y="75611"/>
                </a:cubicBezTo>
                <a:cubicBezTo>
                  <a:pt x="4821" y="75838"/>
                  <a:pt x="5003" y="76429"/>
                  <a:pt x="4776" y="76589"/>
                </a:cubicBezTo>
                <a:cubicBezTo>
                  <a:pt x="4503" y="76611"/>
                  <a:pt x="4890" y="75884"/>
                  <a:pt x="4503" y="76043"/>
                </a:cubicBezTo>
                <a:cubicBezTo>
                  <a:pt x="4662" y="76566"/>
                  <a:pt x="4435" y="76702"/>
                  <a:pt x="4389" y="77248"/>
                </a:cubicBezTo>
                <a:close/>
                <a:moveTo>
                  <a:pt x="5595" y="76407"/>
                </a:moveTo>
                <a:cubicBezTo>
                  <a:pt x="5572" y="76520"/>
                  <a:pt x="5458" y="76520"/>
                  <a:pt x="5322" y="76498"/>
                </a:cubicBezTo>
                <a:cubicBezTo>
                  <a:pt x="5322" y="76680"/>
                  <a:pt x="5344" y="76839"/>
                  <a:pt x="5413" y="76930"/>
                </a:cubicBezTo>
                <a:cubicBezTo>
                  <a:pt x="5640" y="77021"/>
                  <a:pt x="5799" y="76475"/>
                  <a:pt x="5595" y="76407"/>
                </a:cubicBezTo>
                <a:close/>
                <a:moveTo>
                  <a:pt x="5276" y="73428"/>
                </a:moveTo>
                <a:cubicBezTo>
                  <a:pt x="5413" y="72837"/>
                  <a:pt x="5822" y="73860"/>
                  <a:pt x="5822" y="73132"/>
                </a:cubicBezTo>
                <a:cubicBezTo>
                  <a:pt x="5549" y="72950"/>
                  <a:pt x="5094" y="73155"/>
                  <a:pt x="5276" y="73428"/>
                </a:cubicBezTo>
                <a:close/>
                <a:moveTo>
                  <a:pt x="4821" y="73109"/>
                </a:moveTo>
                <a:cubicBezTo>
                  <a:pt x="5049" y="72996"/>
                  <a:pt x="5413" y="73087"/>
                  <a:pt x="5390" y="72677"/>
                </a:cubicBezTo>
                <a:cubicBezTo>
                  <a:pt x="5026" y="72609"/>
                  <a:pt x="4958" y="72905"/>
                  <a:pt x="4821" y="73109"/>
                </a:cubicBezTo>
                <a:close/>
                <a:moveTo>
                  <a:pt x="5663" y="71813"/>
                </a:moveTo>
                <a:cubicBezTo>
                  <a:pt x="5549" y="71427"/>
                  <a:pt x="6027" y="71245"/>
                  <a:pt x="5776" y="71040"/>
                </a:cubicBezTo>
                <a:cubicBezTo>
                  <a:pt x="5663" y="71472"/>
                  <a:pt x="5549" y="71290"/>
                  <a:pt x="5413" y="71040"/>
                </a:cubicBezTo>
                <a:cubicBezTo>
                  <a:pt x="5435" y="71358"/>
                  <a:pt x="5458" y="71700"/>
                  <a:pt x="5663" y="71813"/>
                </a:cubicBezTo>
                <a:close/>
                <a:moveTo>
                  <a:pt x="5776" y="70608"/>
                </a:moveTo>
                <a:cubicBezTo>
                  <a:pt x="5776" y="70244"/>
                  <a:pt x="6049" y="70199"/>
                  <a:pt x="5981" y="69744"/>
                </a:cubicBezTo>
                <a:cubicBezTo>
                  <a:pt x="5526" y="69721"/>
                  <a:pt x="5617" y="70267"/>
                  <a:pt x="5776" y="70608"/>
                </a:cubicBezTo>
                <a:close/>
                <a:moveTo>
                  <a:pt x="7800" y="76657"/>
                </a:moveTo>
                <a:cubicBezTo>
                  <a:pt x="7914" y="76520"/>
                  <a:pt x="7960" y="76020"/>
                  <a:pt x="7709" y="75997"/>
                </a:cubicBezTo>
                <a:cubicBezTo>
                  <a:pt x="7755" y="76202"/>
                  <a:pt x="7596" y="76634"/>
                  <a:pt x="7800" y="76657"/>
                </a:cubicBezTo>
                <a:close/>
                <a:moveTo>
                  <a:pt x="6800" y="75770"/>
                </a:moveTo>
                <a:cubicBezTo>
                  <a:pt x="7232" y="75815"/>
                  <a:pt x="6823" y="75315"/>
                  <a:pt x="6800" y="75111"/>
                </a:cubicBezTo>
                <a:cubicBezTo>
                  <a:pt x="6800" y="74838"/>
                  <a:pt x="7073" y="74360"/>
                  <a:pt x="6732" y="74224"/>
                </a:cubicBezTo>
                <a:cubicBezTo>
                  <a:pt x="6754" y="74724"/>
                  <a:pt x="6618" y="75429"/>
                  <a:pt x="6800" y="75770"/>
                </a:cubicBezTo>
                <a:close/>
                <a:moveTo>
                  <a:pt x="7186" y="74246"/>
                </a:moveTo>
                <a:cubicBezTo>
                  <a:pt x="7346" y="73883"/>
                  <a:pt x="7277" y="73428"/>
                  <a:pt x="6823" y="73473"/>
                </a:cubicBezTo>
                <a:cubicBezTo>
                  <a:pt x="6800" y="73541"/>
                  <a:pt x="6595" y="73883"/>
                  <a:pt x="6823" y="73905"/>
                </a:cubicBezTo>
                <a:cubicBezTo>
                  <a:pt x="6823" y="73837"/>
                  <a:pt x="6845" y="73769"/>
                  <a:pt x="6913" y="73792"/>
                </a:cubicBezTo>
                <a:cubicBezTo>
                  <a:pt x="6845" y="74155"/>
                  <a:pt x="7050" y="74155"/>
                  <a:pt x="7186" y="74246"/>
                </a:cubicBezTo>
                <a:close/>
                <a:moveTo>
                  <a:pt x="6845" y="73360"/>
                </a:moveTo>
                <a:cubicBezTo>
                  <a:pt x="6868" y="73200"/>
                  <a:pt x="7118" y="73269"/>
                  <a:pt x="7027" y="72928"/>
                </a:cubicBezTo>
                <a:lnTo>
                  <a:pt x="6754" y="72928"/>
                </a:lnTo>
                <a:cubicBezTo>
                  <a:pt x="6754" y="73087"/>
                  <a:pt x="6709" y="73314"/>
                  <a:pt x="6845" y="73360"/>
                </a:cubicBezTo>
                <a:close/>
                <a:moveTo>
                  <a:pt x="8050" y="71313"/>
                </a:moveTo>
                <a:cubicBezTo>
                  <a:pt x="8141" y="71063"/>
                  <a:pt x="8437" y="70517"/>
                  <a:pt x="8164" y="70221"/>
                </a:cubicBezTo>
                <a:cubicBezTo>
                  <a:pt x="8096" y="70494"/>
                  <a:pt x="7891" y="71131"/>
                  <a:pt x="8050" y="71313"/>
                </a:cubicBezTo>
                <a:close/>
                <a:moveTo>
                  <a:pt x="8983" y="71222"/>
                </a:moveTo>
                <a:cubicBezTo>
                  <a:pt x="9119" y="71017"/>
                  <a:pt x="8960" y="71086"/>
                  <a:pt x="8983" y="70790"/>
                </a:cubicBezTo>
                <a:cubicBezTo>
                  <a:pt x="8619" y="70699"/>
                  <a:pt x="8619" y="71290"/>
                  <a:pt x="8983" y="71222"/>
                </a:cubicBezTo>
                <a:close/>
                <a:moveTo>
                  <a:pt x="8369" y="68812"/>
                </a:moveTo>
                <a:cubicBezTo>
                  <a:pt x="8323" y="68607"/>
                  <a:pt x="8483" y="68175"/>
                  <a:pt x="8278" y="68152"/>
                </a:cubicBezTo>
                <a:cubicBezTo>
                  <a:pt x="8164" y="68289"/>
                  <a:pt x="8119" y="68789"/>
                  <a:pt x="8369" y="68812"/>
                </a:cubicBezTo>
                <a:close/>
                <a:moveTo>
                  <a:pt x="7573" y="67584"/>
                </a:moveTo>
                <a:cubicBezTo>
                  <a:pt x="7687" y="67584"/>
                  <a:pt x="7755" y="67538"/>
                  <a:pt x="7846" y="67470"/>
                </a:cubicBezTo>
                <a:cubicBezTo>
                  <a:pt x="7869" y="67197"/>
                  <a:pt x="7709" y="67129"/>
                  <a:pt x="7573" y="67038"/>
                </a:cubicBezTo>
                <a:cubicBezTo>
                  <a:pt x="7459" y="67174"/>
                  <a:pt x="7437" y="67447"/>
                  <a:pt x="7573" y="67584"/>
                </a:cubicBezTo>
                <a:close/>
                <a:moveTo>
                  <a:pt x="7800" y="64627"/>
                </a:moveTo>
                <a:cubicBezTo>
                  <a:pt x="7891" y="64059"/>
                  <a:pt x="7641" y="64377"/>
                  <a:pt x="7618" y="64195"/>
                </a:cubicBezTo>
                <a:cubicBezTo>
                  <a:pt x="7550" y="63741"/>
                  <a:pt x="7846" y="63240"/>
                  <a:pt x="7732" y="62876"/>
                </a:cubicBezTo>
                <a:cubicBezTo>
                  <a:pt x="7709" y="63058"/>
                  <a:pt x="7505" y="62990"/>
                  <a:pt x="7368" y="62990"/>
                </a:cubicBezTo>
                <a:cubicBezTo>
                  <a:pt x="7618" y="63490"/>
                  <a:pt x="7414" y="63877"/>
                  <a:pt x="7414" y="64627"/>
                </a:cubicBezTo>
                <a:close/>
                <a:moveTo>
                  <a:pt x="8141" y="62922"/>
                </a:moveTo>
                <a:cubicBezTo>
                  <a:pt x="8141" y="62967"/>
                  <a:pt x="8119" y="63013"/>
                  <a:pt x="8096" y="63104"/>
                </a:cubicBezTo>
                <a:cubicBezTo>
                  <a:pt x="8050" y="63240"/>
                  <a:pt x="7914" y="63195"/>
                  <a:pt x="7891" y="63445"/>
                </a:cubicBezTo>
                <a:cubicBezTo>
                  <a:pt x="7891" y="63513"/>
                  <a:pt x="7846" y="63854"/>
                  <a:pt x="8073" y="63877"/>
                </a:cubicBezTo>
                <a:cubicBezTo>
                  <a:pt x="8141" y="63695"/>
                  <a:pt x="7982" y="63240"/>
                  <a:pt x="8187" y="63218"/>
                </a:cubicBezTo>
                <a:cubicBezTo>
                  <a:pt x="8096" y="63741"/>
                  <a:pt x="8392" y="63536"/>
                  <a:pt x="8437" y="63672"/>
                </a:cubicBezTo>
                <a:cubicBezTo>
                  <a:pt x="8346" y="63786"/>
                  <a:pt x="8346" y="64059"/>
                  <a:pt x="8346" y="64332"/>
                </a:cubicBezTo>
                <a:cubicBezTo>
                  <a:pt x="8755" y="64264"/>
                  <a:pt x="8551" y="63468"/>
                  <a:pt x="8733" y="63127"/>
                </a:cubicBezTo>
                <a:cubicBezTo>
                  <a:pt x="8824" y="63127"/>
                  <a:pt x="8846" y="63218"/>
                  <a:pt x="8915" y="63240"/>
                </a:cubicBezTo>
                <a:cubicBezTo>
                  <a:pt x="8983" y="62899"/>
                  <a:pt x="8983" y="63036"/>
                  <a:pt x="8915" y="62695"/>
                </a:cubicBezTo>
                <a:cubicBezTo>
                  <a:pt x="8574" y="62535"/>
                  <a:pt x="8892" y="63172"/>
                  <a:pt x="8551" y="63013"/>
                </a:cubicBezTo>
                <a:lnTo>
                  <a:pt x="8551" y="62467"/>
                </a:lnTo>
                <a:cubicBezTo>
                  <a:pt x="8164" y="62353"/>
                  <a:pt x="8505" y="62967"/>
                  <a:pt x="8278" y="63013"/>
                </a:cubicBezTo>
                <a:cubicBezTo>
                  <a:pt x="8164" y="63036"/>
                  <a:pt x="8141" y="62967"/>
                  <a:pt x="8141" y="62922"/>
                </a:cubicBezTo>
                <a:cubicBezTo>
                  <a:pt x="8187" y="62808"/>
                  <a:pt x="8141" y="62854"/>
                  <a:pt x="8141" y="62922"/>
                </a:cubicBezTo>
                <a:close/>
                <a:moveTo>
                  <a:pt x="7732" y="62558"/>
                </a:moveTo>
                <a:cubicBezTo>
                  <a:pt x="7891" y="62353"/>
                  <a:pt x="7800" y="61830"/>
                  <a:pt x="7846" y="61467"/>
                </a:cubicBezTo>
                <a:cubicBezTo>
                  <a:pt x="7300" y="61535"/>
                  <a:pt x="7527" y="62240"/>
                  <a:pt x="7732" y="62558"/>
                </a:cubicBezTo>
                <a:close/>
                <a:moveTo>
                  <a:pt x="8483" y="61580"/>
                </a:moveTo>
                <a:cubicBezTo>
                  <a:pt x="8528" y="61398"/>
                  <a:pt x="8528" y="61148"/>
                  <a:pt x="8664" y="61057"/>
                </a:cubicBezTo>
                <a:lnTo>
                  <a:pt x="8664" y="61808"/>
                </a:lnTo>
                <a:cubicBezTo>
                  <a:pt x="8755" y="61899"/>
                  <a:pt x="8892" y="61967"/>
                  <a:pt x="9119" y="61944"/>
                </a:cubicBezTo>
                <a:cubicBezTo>
                  <a:pt x="9233" y="61285"/>
                  <a:pt x="8846" y="61262"/>
                  <a:pt x="8846" y="60716"/>
                </a:cubicBezTo>
                <a:cubicBezTo>
                  <a:pt x="8664" y="60648"/>
                  <a:pt x="8687" y="60921"/>
                  <a:pt x="8574" y="60944"/>
                </a:cubicBezTo>
                <a:cubicBezTo>
                  <a:pt x="8596" y="60944"/>
                  <a:pt x="8460" y="60716"/>
                  <a:pt x="8392" y="60716"/>
                </a:cubicBezTo>
                <a:cubicBezTo>
                  <a:pt x="8437" y="60716"/>
                  <a:pt x="8323" y="60921"/>
                  <a:pt x="8301" y="60944"/>
                </a:cubicBezTo>
                <a:cubicBezTo>
                  <a:pt x="8210" y="60989"/>
                  <a:pt x="8096" y="60693"/>
                  <a:pt x="8119" y="61035"/>
                </a:cubicBezTo>
                <a:cubicBezTo>
                  <a:pt x="8574" y="60830"/>
                  <a:pt x="8255" y="61535"/>
                  <a:pt x="8483" y="61580"/>
                </a:cubicBezTo>
                <a:close/>
                <a:moveTo>
                  <a:pt x="7755" y="60375"/>
                </a:moveTo>
                <a:cubicBezTo>
                  <a:pt x="8005" y="59966"/>
                  <a:pt x="8096" y="60170"/>
                  <a:pt x="7869" y="59829"/>
                </a:cubicBezTo>
                <a:cubicBezTo>
                  <a:pt x="8210" y="59943"/>
                  <a:pt x="8119" y="59556"/>
                  <a:pt x="8414" y="59625"/>
                </a:cubicBezTo>
                <a:cubicBezTo>
                  <a:pt x="8505" y="59397"/>
                  <a:pt x="8119" y="59193"/>
                  <a:pt x="8141" y="59397"/>
                </a:cubicBezTo>
                <a:cubicBezTo>
                  <a:pt x="8232" y="59397"/>
                  <a:pt x="8255" y="59602"/>
                  <a:pt x="8141" y="59625"/>
                </a:cubicBezTo>
                <a:lnTo>
                  <a:pt x="7960" y="59602"/>
                </a:lnTo>
                <a:cubicBezTo>
                  <a:pt x="7914" y="59375"/>
                  <a:pt x="8073" y="58897"/>
                  <a:pt x="7869" y="58851"/>
                </a:cubicBezTo>
                <a:cubicBezTo>
                  <a:pt x="7687" y="59056"/>
                  <a:pt x="7823" y="59352"/>
                  <a:pt x="7869" y="59602"/>
                </a:cubicBezTo>
                <a:cubicBezTo>
                  <a:pt x="7527" y="59898"/>
                  <a:pt x="7687" y="60261"/>
                  <a:pt x="7573" y="60693"/>
                </a:cubicBezTo>
                <a:cubicBezTo>
                  <a:pt x="7823" y="60784"/>
                  <a:pt x="7687" y="60512"/>
                  <a:pt x="7755" y="60375"/>
                </a:cubicBezTo>
                <a:close/>
                <a:moveTo>
                  <a:pt x="7209" y="60466"/>
                </a:moveTo>
                <a:cubicBezTo>
                  <a:pt x="7141" y="60170"/>
                  <a:pt x="7391" y="60261"/>
                  <a:pt x="7391" y="60034"/>
                </a:cubicBezTo>
                <a:cubicBezTo>
                  <a:pt x="7277" y="59784"/>
                  <a:pt x="7186" y="60170"/>
                  <a:pt x="7118" y="59920"/>
                </a:cubicBezTo>
                <a:cubicBezTo>
                  <a:pt x="7277" y="59875"/>
                  <a:pt x="7118" y="59784"/>
                  <a:pt x="7141" y="59602"/>
                </a:cubicBezTo>
                <a:cubicBezTo>
                  <a:pt x="7437" y="59534"/>
                  <a:pt x="7414" y="59807"/>
                  <a:pt x="7596" y="59602"/>
                </a:cubicBezTo>
                <a:cubicBezTo>
                  <a:pt x="7573" y="59443"/>
                  <a:pt x="7641" y="59193"/>
                  <a:pt x="7505" y="59170"/>
                </a:cubicBezTo>
                <a:cubicBezTo>
                  <a:pt x="7505" y="59215"/>
                  <a:pt x="7437" y="59284"/>
                  <a:pt x="7414" y="59170"/>
                </a:cubicBezTo>
                <a:cubicBezTo>
                  <a:pt x="7300" y="58601"/>
                  <a:pt x="7709" y="58692"/>
                  <a:pt x="7800" y="58397"/>
                </a:cubicBezTo>
                <a:cubicBezTo>
                  <a:pt x="7437" y="58442"/>
                  <a:pt x="7277" y="58192"/>
                  <a:pt x="6868" y="58283"/>
                </a:cubicBezTo>
                <a:cubicBezTo>
                  <a:pt x="6982" y="58738"/>
                  <a:pt x="6868" y="58806"/>
                  <a:pt x="6777" y="59261"/>
                </a:cubicBezTo>
                <a:cubicBezTo>
                  <a:pt x="6891" y="59284"/>
                  <a:pt x="6982" y="59306"/>
                  <a:pt x="6959" y="59488"/>
                </a:cubicBezTo>
                <a:cubicBezTo>
                  <a:pt x="6959" y="59829"/>
                  <a:pt x="6663" y="59784"/>
                  <a:pt x="6754" y="60239"/>
                </a:cubicBezTo>
                <a:cubicBezTo>
                  <a:pt x="6936" y="60284"/>
                  <a:pt x="6913" y="60557"/>
                  <a:pt x="7209" y="60466"/>
                </a:cubicBezTo>
                <a:close/>
                <a:moveTo>
                  <a:pt x="8528" y="58851"/>
                </a:moveTo>
                <a:lnTo>
                  <a:pt x="8983" y="58874"/>
                </a:lnTo>
                <a:cubicBezTo>
                  <a:pt x="9097" y="58874"/>
                  <a:pt x="9028" y="59647"/>
                  <a:pt x="9165" y="59306"/>
                </a:cubicBezTo>
                <a:cubicBezTo>
                  <a:pt x="9142" y="58897"/>
                  <a:pt x="9165" y="58510"/>
                  <a:pt x="9256" y="58215"/>
                </a:cubicBezTo>
                <a:cubicBezTo>
                  <a:pt x="8824" y="58033"/>
                  <a:pt x="9119" y="58783"/>
                  <a:pt x="8710" y="58647"/>
                </a:cubicBezTo>
                <a:cubicBezTo>
                  <a:pt x="8733" y="58442"/>
                  <a:pt x="8596" y="58397"/>
                  <a:pt x="8619" y="58215"/>
                </a:cubicBezTo>
                <a:cubicBezTo>
                  <a:pt x="9097" y="58283"/>
                  <a:pt x="9460" y="57191"/>
                  <a:pt x="8915" y="57010"/>
                </a:cubicBezTo>
                <a:cubicBezTo>
                  <a:pt x="8892" y="57442"/>
                  <a:pt x="8846" y="57851"/>
                  <a:pt x="8801" y="57987"/>
                </a:cubicBezTo>
                <a:cubicBezTo>
                  <a:pt x="8346" y="58192"/>
                  <a:pt x="8574" y="57624"/>
                  <a:pt x="8255" y="57646"/>
                </a:cubicBezTo>
                <a:cubicBezTo>
                  <a:pt x="8255" y="58169"/>
                  <a:pt x="8596" y="58260"/>
                  <a:pt x="8528" y="58851"/>
                </a:cubicBezTo>
                <a:close/>
                <a:moveTo>
                  <a:pt x="8642" y="57442"/>
                </a:moveTo>
                <a:cubicBezTo>
                  <a:pt x="8710" y="58556"/>
                  <a:pt x="8892" y="57010"/>
                  <a:pt x="8551" y="57010"/>
                </a:cubicBezTo>
                <a:cubicBezTo>
                  <a:pt x="8551" y="57214"/>
                  <a:pt x="8619" y="57237"/>
                  <a:pt x="8642" y="57442"/>
                </a:cubicBezTo>
                <a:close/>
                <a:moveTo>
                  <a:pt x="7255" y="57737"/>
                </a:moveTo>
                <a:cubicBezTo>
                  <a:pt x="7368" y="57169"/>
                  <a:pt x="7118" y="57032"/>
                  <a:pt x="7095" y="56646"/>
                </a:cubicBezTo>
                <a:cubicBezTo>
                  <a:pt x="7323" y="56646"/>
                  <a:pt x="7323" y="56941"/>
                  <a:pt x="7437" y="57078"/>
                </a:cubicBezTo>
                <a:cubicBezTo>
                  <a:pt x="7687" y="56759"/>
                  <a:pt x="7277" y="56487"/>
                  <a:pt x="7095" y="56305"/>
                </a:cubicBezTo>
                <a:cubicBezTo>
                  <a:pt x="6959" y="56896"/>
                  <a:pt x="7164" y="57260"/>
                  <a:pt x="6800" y="57624"/>
                </a:cubicBezTo>
                <a:cubicBezTo>
                  <a:pt x="7050" y="57533"/>
                  <a:pt x="7027" y="57783"/>
                  <a:pt x="7255" y="57737"/>
                </a:cubicBezTo>
                <a:close/>
                <a:moveTo>
                  <a:pt x="9006" y="56236"/>
                </a:moveTo>
                <a:cubicBezTo>
                  <a:pt x="9256" y="56282"/>
                  <a:pt x="9301" y="56077"/>
                  <a:pt x="9392" y="55918"/>
                </a:cubicBezTo>
                <a:cubicBezTo>
                  <a:pt x="9256" y="55895"/>
                  <a:pt x="9210" y="55759"/>
                  <a:pt x="9028" y="55804"/>
                </a:cubicBezTo>
                <a:close/>
                <a:moveTo>
                  <a:pt x="7277" y="55873"/>
                </a:moveTo>
                <a:cubicBezTo>
                  <a:pt x="7300" y="55964"/>
                  <a:pt x="7277" y="56100"/>
                  <a:pt x="7368" y="56100"/>
                </a:cubicBezTo>
                <a:cubicBezTo>
                  <a:pt x="7459" y="55668"/>
                  <a:pt x="7118" y="55759"/>
                  <a:pt x="6913" y="55645"/>
                </a:cubicBezTo>
                <a:lnTo>
                  <a:pt x="6913" y="56100"/>
                </a:lnTo>
                <a:cubicBezTo>
                  <a:pt x="7164" y="56168"/>
                  <a:pt x="7095" y="55873"/>
                  <a:pt x="7277" y="55873"/>
                </a:cubicBezTo>
                <a:close/>
                <a:moveTo>
                  <a:pt x="9051" y="59647"/>
                </a:moveTo>
                <a:cubicBezTo>
                  <a:pt x="9051" y="59898"/>
                  <a:pt x="8892" y="59966"/>
                  <a:pt x="8960" y="60284"/>
                </a:cubicBezTo>
                <a:cubicBezTo>
                  <a:pt x="9256" y="60443"/>
                  <a:pt x="9187" y="59647"/>
                  <a:pt x="9051" y="59647"/>
                </a:cubicBezTo>
                <a:close/>
                <a:moveTo>
                  <a:pt x="9210" y="55600"/>
                </a:moveTo>
                <a:cubicBezTo>
                  <a:pt x="9392" y="55327"/>
                  <a:pt x="9278" y="54713"/>
                  <a:pt x="9324" y="54281"/>
                </a:cubicBezTo>
                <a:cubicBezTo>
                  <a:pt x="8960" y="54167"/>
                  <a:pt x="9278" y="54895"/>
                  <a:pt x="8937" y="54827"/>
                </a:cubicBezTo>
                <a:cubicBezTo>
                  <a:pt x="8937" y="54667"/>
                  <a:pt x="8710" y="54713"/>
                  <a:pt x="8755" y="54940"/>
                </a:cubicBezTo>
                <a:cubicBezTo>
                  <a:pt x="8892" y="54986"/>
                  <a:pt x="9233" y="54804"/>
                  <a:pt x="9210" y="55054"/>
                </a:cubicBezTo>
                <a:cubicBezTo>
                  <a:pt x="9006" y="55145"/>
                  <a:pt x="9006" y="55441"/>
                  <a:pt x="9210" y="55600"/>
                </a:cubicBezTo>
                <a:close/>
                <a:moveTo>
                  <a:pt x="8392" y="55577"/>
                </a:moveTo>
                <a:cubicBezTo>
                  <a:pt x="8346" y="55304"/>
                  <a:pt x="8801" y="55077"/>
                  <a:pt x="8574" y="54917"/>
                </a:cubicBezTo>
                <a:cubicBezTo>
                  <a:pt x="8414" y="55054"/>
                  <a:pt x="8005" y="55441"/>
                  <a:pt x="8392" y="55577"/>
                </a:cubicBezTo>
                <a:close/>
                <a:moveTo>
                  <a:pt x="7482" y="55122"/>
                </a:moveTo>
                <a:cubicBezTo>
                  <a:pt x="7527" y="54849"/>
                  <a:pt x="7846" y="54258"/>
                  <a:pt x="7482" y="54144"/>
                </a:cubicBezTo>
                <a:cubicBezTo>
                  <a:pt x="7437" y="54417"/>
                  <a:pt x="7186" y="55077"/>
                  <a:pt x="7482" y="55122"/>
                </a:cubicBezTo>
                <a:close/>
                <a:moveTo>
                  <a:pt x="7209" y="53917"/>
                </a:moveTo>
                <a:cubicBezTo>
                  <a:pt x="7300" y="53599"/>
                  <a:pt x="7527" y="53462"/>
                  <a:pt x="7505" y="53053"/>
                </a:cubicBezTo>
                <a:cubicBezTo>
                  <a:pt x="7186" y="52985"/>
                  <a:pt x="7004" y="53667"/>
                  <a:pt x="7209" y="53917"/>
                </a:cubicBezTo>
                <a:close/>
                <a:moveTo>
                  <a:pt x="8050" y="53485"/>
                </a:moveTo>
                <a:cubicBezTo>
                  <a:pt x="8346" y="53621"/>
                  <a:pt x="8392" y="52553"/>
                  <a:pt x="8255" y="52848"/>
                </a:cubicBezTo>
                <a:cubicBezTo>
                  <a:pt x="8346" y="53280"/>
                  <a:pt x="7937" y="53053"/>
                  <a:pt x="8050" y="53485"/>
                </a:cubicBezTo>
                <a:close/>
                <a:moveTo>
                  <a:pt x="7141" y="52598"/>
                </a:moveTo>
                <a:cubicBezTo>
                  <a:pt x="7277" y="52257"/>
                  <a:pt x="6845" y="52507"/>
                  <a:pt x="6982" y="52166"/>
                </a:cubicBezTo>
                <a:cubicBezTo>
                  <a:pt x="6982" y="51984"/>
                  <a:pt x="7209" y="52075"/>
                  <a:pt x="7164" y="51825"/>
                </a:cubicBezTo>
                <a:cubicBezTo>
                  <a:pt x="7027" y="51825"/>
                  <a:pt x="6913" y="51825"/>
                  <a:pt x="6800" y="51825"/>
                </a:cubicBezTo>
                <a:cubicBezTo>
                  <a:pt x="6868" y="52234"/>
                  <a:pt x="6663" y="52348"/>
                  <a:pt x="6686" y="52689"/>
                </a:cubicBezTo>
                <a:cubicBezTo>
                  <a:pt x="6982" y="52757"/>
                  <a:pt x="6936" y="52325"/>
                  <a:pt x="7141" y="52598"/>
                </a:cubicBezTo>
                <a:close/>
                <a:moveTo>
                  <a:pt x="7527" y="51734"/>
                </a:moveTo>
                <a:cubicBezTo>
                  <a:pt x="7459" y="51870"/>
                  <a:pt x="7277" y="52780"/>
                  <a:pt x="7414" y="52507"/>
                </a:cubicBezTo>
                <a:cubicBezTo>
                  <a:pt x="7596" y="52484"/>
                  <a:pt x="7755" y="51870"/>
                  <a:pt x="7527" y="51734"/>
                </a:cubicBezTo>
                <a:close/>
                <a:moveTo>
                  <a:pt x="8710" y="52098"/>
                </a:moveTo>
                <a:cubicBezTo>
                  <a:pt x="8505" y="52189"/>
                  <a:pt x="7869" y="52280"/>
                  <a:pt x="8164" y="52621"/>
                </a:cubicBezTo>
                <a:cubicBezTo>
                  <a:pt x="8187" y="52439"/>
                  <a:pt x="8323" y="52371"/>
                  <a:pt x="8528" y="52416"/>
                </a:cubicBezTo>
                <a:cubicBezTo>
                  <a:pt x="8551" y="52598"/>
                  <a:pt x="8414" y="52962"/>
                  <a:pt x="8710" y="52848"/>
                </a:cubicBezTo>
                <a:cubicBezTo>
                  <a:pt x="8664" y="52484"/>
                  <a:pt x="8755" y="52234"/>
                  <a:pt x="8801" y="51984"/>
                </a:cubicBezTo>
                <a:cubicBezTo>
                  <a:pt x="8824" y="51825"/>
                  <a:pt x="8824" y="51188"/>
                  <a:pt x="8710" y="51529"/>
                </a:cubicBezTo>
                <a:close/>
                <a:moveTo>
                  <a:pt x="8164" y="51643"/>
                </a:moveTo>
                <a:cubicBezTo>
                  <a:pt x="8278" y="51507"/>
                  <a:pt x="8278" y="51256"/>
                  <a:pt x="8278" y="50983"/>
                </a:cubicBezTo>
                <a:cubicBezTo>
                  <a:pt x="7982" y="50847"/>
                  <a:pt x="8187" y="51347"/>
                  <a:pt x="7891" y="51188"/>
                </a:cubicBezTo>
                <a:cubicBezTo>
                  <a:pt x="7846" y="50870"/>
                  <a:pt x="8005" y="50802"/>
                  <a:pt x="8005" y="50551"/>
                </a:cubicBezTo>
                <a:cubicBezTo>
                  <a:pt x="7823" y="50347"/>
                  <a:pt x="7891" y="50551"/>
                  <a:pt x="7641" y="50529"/>
                </a:cubicBezTo>
                <a:cubicBezTo>
                  <a:pt x="7732" y="50870"/>
                  <a:pt x="7618" y="51416"/>
                  <a:pt x="7891" y="51529"/>
                </a:cubicBezTo>
                <a:cubicBezTo>
                  <a:pt x="7914" y="51006"/>
                  <a:pt x="8073" y="51597"/>
                  <a:pt x="8164" y="51643"/>
                </a:cubicBezTo>
                <a:close/>
                <a:moveTo>
                  <a:pt x="8824" y="50347"/>
                </a:moveTo>
                <a:cubicBezTo>
                  <a:pt x="8937" y="50688"/>
                  <a:pt x="8528" y="50415"/>
                  <a:pt x="8642" y="50779"/>
                </a:cubicBezTo>
                <a:cubicBezTo>
                  <a:pt x="8687" y="50938"/>
                  <a:pt x="8937" y="50870"/>
                  <a:pt x="8824" y="51211"/>
                </a:cubicBezTo>
                <a:cubicBezTo>
                  <a:pt x="9119" y="51347"/>
                  <a:pt x="8892" y="50870"/>
                  <a:pt x="9187" y="51006"/>
                </a:cubicBezTo>
                <a:cubicBezTo>
                  <a:pt x="9210" y="51325"/>
                  <a:pt x="8824" y="51529"/>
                  <a:pt x="9187" y="51666"/>
                </a:cubicBezTo>
                <a:cubicBezTo>
                  <a:pt x="9165" y="51347"/>
                  <a:pt x="9392" y="51325"/>
                  <a:pt x="9369" y="51006"/>
                </a:cubicBezTo>
                <a:cubicBezTo>
                  <a:pt x="9233" y="50597"/>
                  <a:pt x="8960" y="50347"/>
                  <a:pt x="8937" y="49801"/>
                </a:cubicBezTo>
                <a:cubicBezTo>
                  <a:pt x="8824" y="49778"/>
                  <a:pt x="8664" y="49801"/>
                  <a:pt x="8664" y="49687"/>
                </a:cubicBezTo>
                <a:cubicBezTo>
                  <a:pt x="8551" y="49142"/>
                  <a:pt x="8551" y="49983"/>
                  <a:pt x="8755" y="50006"/>
                </a:cubicBezTo>
                <a:cubicBezTo>
                  <a:pt x="8755" y="50165"/>
                  <a:pt x="8369" y="50324"/>
                  <a:pt x="8642" y="50438"/>
                </a:cubicBezTo>
                <a:cubicBezTo>
                  <a:pt x="8664" y="50324"/>
                  <a:pt x="8801" y="50188"/>
                  <a:pt x="8824" y="50347"/>
                </a:cubicBezTo>
                <a:close/>
                <a:moveTo>
                  <a:pt x="9028" y="49574"/>
                </a:moveTo>
                <a:cubicBezTo>
                  <a:pt x="9006" y="49392"/>
                  <a:pt x="9301" y="49051"/>
                  <a:pt x="9028" y="48914"/>
                </a:cubicBezTo>
                <a:cubicBezTo>
                  <a:pt x="9006" y="49005"/>
                  <a:pt x="8960" y="49051"/>
                  <a:pt x="8846" y="49028"/>
                </a:cubicBezTo>
                <a:cubicBezTo>
                  <a:pt x="8824" y="49301"/>
                  <a:pt x="8824" y="49551"/>
                  <a:pt x="9028" y="49574"/>
                </a:cubicBezTo>
                <a:close/>
                <a:moveTo>
                  <a:pt x="8574" y="48914"/>
                </a:moveTo>
                <a:cubicBezTo>
                  <a:pt x="8619" y="48437"/>
                  <a:pt x="8323" y="48778"/>
                  <a:pt x="8301" y="48573"/>
                </a:cubicBezTo>
                <a:cubicBezTo>
                  <a:pt x="8301" y="48300"/>
                  <a:pt x="8369" y="47936"/>
                  <a:pt x="8141" y="47914"/>
                </a:cubicBezTo>
                <a:cubicBezTo>
                  <a:pt x="8050" y="48346"/>
                  <a:pt x="8278" y="48619"/>
                  <a:pt x="8119" y="48800"/>
                </a:cubicBezTo>
                <a:cubicBezTo>
                  <a:pt x="8392" y="48709"/>
                  <a:pt x="8346" y="48960"/>
                  <a:pt x="8574" y="48914"/>
                </a:cubicBezTo>
                <a:close/>
                <a:moveTo>
                  <a:pt x="7664" y="48232"/>
                </a:moveTo>
                <a:cubicBezTo>
                  <a:pt x="7755" y="48550"/>
                  <a:pt x="7550" y="48528"/>
                  <a:pt x="7573" y="48778"/>
                </a:cubicBezTo>
                <a:cubicBezTo>
                  <a:pt x="7982" y="48982"/>
                  <a:pt x="7914" y="48209"/>
                  <a:pt x="7664" y="48232"/>
                </a:cubicBezTo>
                <a:close/>
                <a:moveTo>
                  <a:pt x="9324" y="47732"/>
                </a:moveTo>
                <a:cubicBezTo>
                  <a:pt x="9278" y="47300"/>
                  <a:pt x="9119" y="46981"/>
                  <a:pt x="8983" y="46617"/>
                </a:cubicBezTo>
                <a:cubicBezTo>
                  <a:pt x="9142" y="46231"/>
                  <a:pt x="9187" y="45685"/>
                  <a:pt x="9187" y="45094"/>
                </a:cubicBezTo>
                <a:cubicBezTo>
                  <a:pt x="8983" y="45071"/>
                  <a:pt x="8824" y="45117"/>
                  <a:pt x="8733" y="45208"/>
                </a:cubicBezTo>
                <a:cubicBezTo>
                  <a:pt x="8824" y="45389"/>
                  <a:pt x="8733" y="45844"/>
                  <a:pt x="8892" y="45981"/>
                </a:cubicBezTo>
                <a:cubicBezTo>
                  <a:pt x="9051" y="45685"/>
                  <a:pt x="8801" y="45594"/>
                  <a:pt x="9006" y="45435"/>
                </a:cubicBezTo>
                <a:cubicBezTo>
                  <a:pt x="9210" y="45731"/>
                  <a:pt x="8983" y="46140"/>
                  <a:pt x="8801" y="46299"/>
                </a:cubicBezTo>
                <a:cubicBezTo>
                  <a:pt x="8664" y="45708"/>
                  <a:pt x="8437" y="46117"/>
                  <a:pt x="8255" y="45731"/>
                </a:cubicBezTo>
                <a:cubicBezTo>
                  <a:pt x="8232" y="45526"/>
                  <a:pt x="8369" y="45503"/>
                  <a:pt x="8369" y="45299"/>
                </a:cubicBezTo>
                <a:cubicBezTo>
                  <a:pt x="8096" y="45276"/>
                  <a:pt x="8141" y="45617"/>
                  <a:pt x="7891" y="45617"/>
                </a:cubicBezTo>
                <a:cubicBezTo>
                  <a:pt x="7846" y="45571"/>
                  <a:pt x="7778" y="45094"/>
                  <a:pt x="7709" y="45389"/>
                </a:cubicBezTo>
                <a:cubicBezTo>
                  <a:pt x="7800" y="45753"/>
                  <a:pt x="8210" y="45753"/>
                  <a:pt x="8164" y="46276"/>
                </a:cubicBezTo>
                <a:cubicBezTo>
                  <a:pt x="8574" y="46003"/>
                  <a:pt x="8596" y="46458"/>
                  <a:pt x="8619" y="46617"/>
                </a:cubicBezTo>
                <a:cubicBezTo>
                  <a:pt x="8619" y="46413"/>
                  <a:pt x="8960" y="46686"/>
                  <a:pt x="8983" y="46845"/>
                </a:cubicBezTo>
                <a:cubicBezTo>
                  <a:pt x="8505" y="46799"/>
                  <a:pt x="8755" y="47618"/>
                  <a:pt x="8414" y="47709"/>
                </a:cubicBezTo>
                <a:lnTo>
                  <a:pt x="8869" y="47709"/>
                </a:lnTo>
                <a:cubicBezTo>
                  <a:pt x="8869" y="47436"/>
                  <a:pt x="8824" y="47072"/>
                  <a:pt x="9074" y="47072"/>
                </a:cubicBezTo>
                <a:cubicBezTo>
                  <a:pt x="9097" y="47368"/>
                  <a:pt x="8915" y="47868"/>
                  <a:pt x="9324" y="47732"/>
                </a:cubicBezTo>
                <a:close/>
                <a:moveTo>
                  <a:pt x="8073" y="46504"/>
                </a:moveTo>
                <a:cubicBezTo>
                  <a:pt x="7505" y="46595"/>
                  <a:pt x="8232" y="45594"/>
                  <a:pt x="7618" y="45935"/>
                </a:cubicBezTo>
                <a:cubicBezTo>
                  <a:pt x="7687" y="45571"/>
                  <a:pt x="7527" y="45480"/>
                  <a:pt x="7437" y="45276"/>
                </a:cubicBezTo>
                <a:cubicBezTo>
                  <a:pt x="7641" y="44912"/>
                  <a:pt x="7823" y="44571"/>
                  <a:pt x="7914" y="44093"/>
                </a:cubicBezTo>
                <a:lnTo>
                  <a:pt x="7550" y="44093"/>
                </a:lnTo>
                <a:cubicBezTo>
                  <a:pt x="7573" y="44571"/>
                  <a:pt x="7505" y="44844"/>
                  <a:pt x="7186" y="44616"/>
                </a:cubicBezTo>
                <a:cubicBezTo>
                  <a:pt x="7209" y="45208"/>
                  <a:pt x="7368" y="45617"/>
                  <a:pt x="7437" y="46163"/>
                </a:cubicBezTo>
                <a:cubicBezTo>
                  <a:pt x="7846" y="46026"/>
                  <a:pt x="7732" y="47186"/>
                  <a:pt x="8073" y="46504"/>
                </a:cubicBezTo>
                <a:close/>
                <a:moveTo>
                  <a:pt x="8642" y="44002"/>
                </a:moveTo>
                <a:cubicBezTo>
                  <a:pt x="8551" y="44298"/>
                  <a:pt x="8073" y="44184"/>
                  <a:pt x="8187" y="44753"/>
                </a:cubicBezTo>
                <a:cubicBezTo>
                  <a:pt x="8392" y="44866"/>
                  <a:pt x="8369" y="44548"/>
                  <a:pt x="8551" y="44548"/>
                </a:cubicBezTo>
                <a:cubicBezTo>
                  <a:pt x="8596" y="44548"/>
                  <a:pt x="8664" y="44798"/>
                  <a:pt x="8824" y="44775"/>
                </a:cubicBezTo>
                <a:cubicBezTo>
                  <a:pt x="8915" y="44753"/>
                  <a:pt x="9051" y="44730"/>
                  <a:pt x="9006" y="44343"/>
                </a:cubicBezTo>
                <a:cubicBezTo>
                  <a:pt x="8505" y="44434"/>
                  <a:pt x="8824" y="44162"/>
                  <a:pt x="8642" y="44002"/>
                </a:cubicBezTo>
                <a:close/>
                <a:moveTo>
                  <a:pt x="7277" y="43866"/>
                </a:moveTo>
                <a:cubicBezTo>
                  <a:pt x="7209" y="43502"/>
                  <a:pt x="7437" y="43525"/>
                  <a:pt x="7573" y="43434"/>
                </a:cubicBezTo>
                <a:cubicBezTo>
                  <a:pt x="7550" y="43229"/>
                  <a:pt x="7505" y="43070"/>
                  <a:pt x="7391" y="42979"/>
                </a:cubicBezTo>
                <a:cubicBezTo>
                  <a:pt x="7346" y="43411"/>
                  <a:pt x="7209" y="43457"/>
                  <a:pt x="7027" y="43206"/>
                </a:cubicBezTo>
                <a:cubicBezTo>
                  <a:pt x="7004" y="43479"/>
                  <a:pt x="7232" y="44002"/>
                  <a:pt x="7277" y="43866"/>
                </a:cubicBezTo>
                <a:close/>
                <a:moveTo>
                  <a:pt x="6641" y="43843"/>
                </a:moveTo>
                <a:cubicBezTo>
                  <a:pt x="7004" y="43911"/>
                  <a:pt x="6754" y="43252"/>
                  <a:pt x="6845" y="42979"/>
                </a:cubicBezTo>
                <a:cubicBezTo>
                  <a:pt x="7141" y="43161"/>
                  <a:pt x="7186" y="42956"/>
                  <a:pt x="7209" y="42547"/>
                </a:cubicBezTo>
                <a:cubicBezTo>
                  <a:pt x="6618" y="42433"/>
                  <a:pt x="6572" y="43502"/>
                  <a:pt x="6641" y="43843"/>
                </a:cubicBezTo>
                <a:close/>
                <a:moveTo>
                  <a:pt x="8301" y="43775"/>
                </a:moveTo>
                <a:cubicBezTo>
                  <a:pt x="8346" y="43775"/>
                  <a:pt x="8392" y="43798"/>
                  <a:pt x="8369" y="43889"/>
                </a:cubicBezTo>
                <a:cubicBezTo>
                  <a:pt x="8619" y="43911"/>
                  <a:pt x="8687" y="43729"/>
                  <a:pt x="8664" y="43457"/>
                </a:cubicBezTo>
                <a:cubicBezTo>
                  <a:pt x="8414" y="43411"/>
                  <a:pt x="8255" y="43479"/>
                  <a:pt x="8301" y="43775"/>
                </a:cubicBezTo>
                <a:close/>
                <a:moveTo>
                  <a:pt x="4207" y="47845"/>
                </a:moveTo>
                <a:cubicBezTo>
                  <a:pt x="4207" y="47345"/>
                  <a:pt x="4640" y="46777"/>
                  <a:pt x="4207" y="46413"/>
                </a:cubicBezTo>
                <a:cubicBezTo>
                  <a:pt x="4344" y="46981"/>
                  <a:pt x="3957" y="47482"/>
                  <a:pt x="4207" y="47845"/>
                </a:cubicBezTo>
                <a:close/>
                <a:moveTo>
                  <a:pt x="5208" y="47413"/>
                </a:moveTo>
                <a:cubicBezTo>
                  <a:pt x="5504" y="47072"/>
                  <a:pt x="4935" y="46572"/>
                  <a:pt x="5231" y="46208"/>
                </a:cubicBezTo>
                <a:cubicBezTo>
                  <a:pt x="4730" y="46390"/>
                  <a:pt x="5072" y="47072"/>
                  <a:pt x="5208" y="47413"/>
                </a:cubicBezTo>
                <a:close/>
                <a:moveTo>
                  <a:pt x="5231" y="45890"/>
                </a:moveTo>
                <a:cubicBezTo>
                  <a:pt x="5185" y="45344"/>
                  <a:pt x="5617" y="44957"/>
                  <a:pt x="5344" y="44480"/>
                </a:cubicBezTo>
                <a:cubicBezTo>
                  <a:pt x="4867" y="44343"/>
                  <a:pt x="4958" y="44957"/>
                  <a:pt x="5163" y="45117"/>
                </a:cubicBezTo>
                <a:cubicBezTo>
                  <a:pt x="5185" y="45549"/>
                  <a:pt x="4958" y="45685"/>
                  <a:pt x="5231" y="45890"/>
                </a:cubicBezTo>
                <a:close/>
                <a:moveTo>
                  <a:pt x="4253" y="44775"/>
                </a:moveTo>
                <a:cubicBezTo>
                  <a:pt x="4321" y="44685"/>
                  <a:pt x="4503" y="43934"/>
                  <a:pt x="4162" y="44002"/>
                </a:cubicBezTo>
                <a:cubicBezTo>
                  <a:pt x="3980" y="44093"/>
                  <a:pt x="4026" y="44821"/>
                  <a:pt x="4253" y="44775"/>
                </a:cubicBezTo>
                <a:close/>
                <a:moveTo>
                  <a:pt x="5367" y="42502"/>
                </a:moveTo>
                <a:cubicBezTo>
                  <a:pt x="5390" y="42183"/>
                  <a:pt x="5367" y="41956"/>
                  <a:pt x="5208" y="41842"/>
                </a:cubicBezTo>
                <a:cubicBezTo>
                  <a:pt x="5367" y="42251"/>
                  <a:pt x="5185" y="42160"/>
                  <a:pt x="5094" y="42502"/>
                </a:cubicBezTo>
                <a:close/>
                <a:moveTo>
                  <a:pt x="7118" y="42320"/>
                </a:moveTo>
                <a:cubicBezTo>
                  <a:pt x="7368" y="41978"/>
                  <a:pt x="7027" y="41637"/>
                  <a:pt x="7141" y="41114"/>
                </a:cubicBezTo>
                <a:cubicBezTo>
                  <a:pt x="7277" y="41092"/>
                  <a:pt x="7300" y="40955"/>
                  <a:pt x="7414" y="40910"/>
                </a:cubicBezTo>
                <a:cubicBezTo>
                  <a:pt x="7527" y="40910"/>
                  <a:pt x="7505" y="41092"/>
                  <a:pt x="7596" y="41137"/>
                </a:cubicBezTo>
                <a:cubicBezTo>
                  <a:pt x="7687" y="40864"/>
                  <a:pt x="8005" y="40887"/>
                  <a:pt x="7982" y="40478"/>
                </a:cubicBezTo>
                <a:cubicBezTo>
                  <a:pt x="7960" y="40250"/>
                  <a:pt x="7800" y="40182"/>
                  <a:pt x="7709" y="40046"/>
                </a:cubicBezTo>
                <a:cubicBezTo>
                  <a:pt x="7255" y="40068"/>
                  <a:pt x="6936" y="40273"/>
                  <a:pt x="6868" y="40796"/>
                </a:cubicBezTo>
                <a:cubicBezTo>
                  <a:pt x="7050" y="40864"/>
                  <a:pt x="6982" y="40637"/>
                  <a:pt x="7050" y="40569"/>
                </a:cubicBezTo>
                <a:cubicBezTo>
                  <a:pt x="7164" y="40455"/>
                  <a:pt x="7459" y="40250"/>
                  <a:pt x="7505" y="40478"/>
                </a:cubicBezTo>
                <a:cubicBezTo>
                  <a:pt x="7437" y="40751"/>
                  <a:pt x="7300" y="40932"/>
                  <a:pt x="6959" y="40910"/>
                </a:cubicBezTo>
                <a:cubicBezTo>
                  <a:pt x="6936" y="41455"/>
                  <a:pt x="6982" y="41956"/>
                  <a:pt x="7118" y="42320"/>
                </a:cubicBezTo>
                <a:close/>
                <a:moveTo>
                  <a:pt x="8346" y="40273"/>
                </a:moveTo>
                <a:cubicBezTo>
                  <a:pt x="8460" y="40318"/>
                  <a:pt x="8505" y="40432"/>
                  <a:pt x="8710" y="40387"/>
                </a:cubicBezTo>
                <a:cubicBezTo>
                  <a:pt x="8710" y="40205"/>
                  <a:pt x="8733" y="40046"/>
                  <a:pt x="8801" y="39955"/>
                </a:cubicBezTo>
                <a:cubicBezTo>
                  <a:pt x="8551" y="39932"/>
                  <a:pt x="8301" y="39932"/>
                  <a:pt x="8346" y="40273"/>
                </a:cubicBezTo>
                <a:close/>
                <a:moveTo>
                  <a:pt x="7346" y="39704"/>
                </a:moveTo>
                <a:cubicBezTo>
                  <a:pt x="7209" y="39682"/>
                  <a:pt x="7186" y="39523"/>
                  <a:pt x="7073" y="39477"/>
                </a:cubicBezTo>
                <a:cubicBezTo>
                  <a:pt x="7050" y="39636"/>
                  <a:pt x="6936" y="39682"/>
                  <a:pt x="6982" y="39909"/>
                </a:cubicBezTo>
                <a:cubicBezTo>
                  <a:pt x="7186" y="39955"/>
                  <a:pt x="7323" y="39886"/>
                  <a:pt x="7346" y="39704"/>
                </a:cubicBezTo>
                <a:close/>
                <a:moveTo>
                  <a:pt x="7891" y="39614"/>
                </a:moveTo>
                <a:cubicBezTo>
                  <a:pt x="8164" y="39614"/>
                  <a:pt x="8414" y="40091"/>
                  <a:pt x="8437" y="39500"/>
                </a:cubicBezTo>
                <a:cubicBezTo>
                  <a:pt x="8096" y="39614"/>
                  <a:pt x="8164" y="39272"/>
                  <a:pt x="7982" y="39181"/>
                </a:cubicBezTo>
                <a:cubicBezTo>
                  <a:pt x="8005" y="39386"/>
                  <a:pt x="7891" y="39409"/>
                  <a:pt x="7891" y="39614"/>
                </a:cubicBezTo>
                <a:close/>
                <a:moveTo>
                  <a:pt x="8323" y="41592"/>
                </a:moveTo>
                <a:cubicBezTo>
                  <a:pt x="8596" y="41819"/>
                  <a:pt x="8755" y="41706"/>
                  <a:pt x="8960" y="42138"/>
                </a:cubicBezTo>
                <a:cubicBezTo>
                  <a:pt x="8937" y="41751"/>
                  <a:pt x="8528" y="41092"/>
                  <a:pt x="8323" y="41592"/>
                </a:cubicBezTo>
                <a:close/>
                <a:moveTo>
                  <a:pt x="7505" y="41797"/>
                </a:moveTo>
                <a:lnTo>
                  <a:pt x="7482" y="42115"/>
                </a:lnTo>
                <a:cubicBezTo>
                  <a:pt x="7778" y="42047"/>
                  <a:pt x="7823" y="42229"/>
                  <a:pt x="8028" y="42229"/>
                </a:cubicBezTo>
                <a:cubicBezTo>
                  <a:pt x="8073" y="41842"/>
                  <a:pt x="7709" y="41888"/>
                  <a:pt x="7505" y="41797"/>
                </a:cubicBezTo>
                <a:close/>
                <a:moveTo>
                  <a:pt x="7755" y="36657"/>
                </a:moveTo>
                <a:cubicBezTo>
                  <a:pt x="7641" y="36407"/>
                  <a:pt x="7687" y="35952"/>
                  <a:pt x="7300" y="35998"/>
                </a:cubicBezTo>
                <a:cubicBezTo>
                  <a:pt x="7232" y="36339"/>
                  <a:pt x="7550" y="36225"/>
                  <a:pt x="7573" y="36430"/>
                </a:cubicBezTo>
                <a:cubicBezTo>
                  <a:pt x="7346" y="36407"/>
                  <a:pt x="7141" y="36407"/>
                  <a:pt x="7118" y="36635"/>
                </a:cubicBezTo>
                <a:cubicBezTo>
                  <a:pt x="7323" y="36635"/>
                  <a:pt x="7550" y="36657"/>
                  <a:pt x="7755" y="36657"/>
                </a:cubicBezTo>
                <a:close/>
                <a:moveTo>
                  <a:pt x="11552" y="88664"/>
                </a:moveTo>
                <a:cubicBezTo>
                  <a:pt x="11598" y="88345"/>
                  <a:pt x="12075" y="88573"/>
                  <a:pt x="11916" y="88004"/>
                </a:cubicBezTo>
                <a:cubicBezTo>
                  <a:pt x="11643" y="87868"/>
                  <a:pt x="11712" y="88186"/>
                  <a:pt x="11552" y="88209"/>
                </a:cubicBezTo>
                <a:cubicBezTo>
                  <a:pt x="11416" y="88141"/>
                  <a:pt x="11393" y="88732"/>
                  <a:pt x="11552" y="88664"/>
                </a:cubicBezTo>
                <a:close/>
                <a:moveTo>
                  <a:pt x="11848" y="80363"/>
                </a:moveTo>
                <a:lnTo>
                  <a:pt x="11848" y="80682"/>
                </a:lnTo>
                <a:cubicBezTo>
                  <a:pt x="12121" y="80591"/>
                  <a:pt x="12485" y="80591"/>
                  <a:pt x="12417" y="80045"/>
                </a:cubicBezTo>
                <a:cubicBezTo>
                  <a:pt x="11985" y="79840"/>
                  <a:pt x="12280" y="80545"/>
                  <a:pt x="11848" y="80363"/>
                </a:cubicBezTo>
                <a:close/>
                <a:moveTo>
                  <a:pt x="13053" y="80272"/>
                </a:moveTo>
                <a:cubicBezTo>
                  <a:pt x="12758" y="80295"/>
                  <a:pt x="12508" y="80341"/>
                  <a:pt x="12485" y="80705"/>
                </a:cubicBezTo>
                <a:lnTo>
                  <a:pt x="13053" y="80705"/>
                </a:lnTo>
                <a:close/>
                <a:moveTo>
                  <a:pt x="12326" y="91733"/>
                </a:moveTo>
                <a:cubicBezTo>
                  <a:pt x="12530" y="91756"/>
                  <a:pt x="12667" y="91824"/>
                  <a:pt x="12780" y="91915"/>
                </a:cubicBezTo>
                <a:cubicBezTo>
                  <a:pt x="12826" y="91984"/>
                  <a:pt x="12871" y="92029"/>
                  <a:pt x="12894" y="92097"/>
                </a:cubicBezTo>
                <a:cubicBezTo>
                  <a:pt x="12917" y="92143"/>
                  <a:pt x="12940" y="92165"/>
                  <a:pt x="12940" y="92211"/>
                </a:cubicBezTo>
                <a:cubicBezTo>
                  <a:pt x="12962" y="92256"/>
                  <a:pt x="12962" y="92256"/>
                  <a:pt x="12962" y="92279"/>
                </a:cubicBezTo>
                <a:cubicBezTo>
                  <a:pt x="13031" y="92370"/>
                  <a:pt x="12940" y="92507"/>
                  <a:pt x="12758" y="92666"/>
                </a:cubicBezTo>
                <a:cubicBezTo>
                  <a:pt x="12780" y="92734"/>
                  <a:pt x="12917" y="92643"/>
                  <a:pt x="12940" y="92598"/>
                </a:cubicBezTo>
                <a:cubicBezTo>
                  <a:pt x="13235" y="92666"/>
                  <a:pt x="12803" y="92870"/>
                  <a:pt x="12758" y="93007"/>
                </a:cubicBezTo>
                <a:cubicBezTo>
                  <a:pt x="12735" y="93052"/>
                  <a:pt x="12849" y="92984"/>
                  <a:pt x="12849" y="92984"/>
                </a:cubicBezTo>
                <a:cubicBezTo>
                  <a:pt x="12940" y="93052"/>
                  <a:pt x="12917" y="93302"/>
                  <a:pt x="12735" y="93462"/>
                </a:cubicBezTo>
                <a:cubicBezTo>
                  <a:pt x="12871" y="93484"/>
                  <a:pt x="12735" y="93689"/>
                  <a:pt x="13076" y="93507"/>
                </a:cubicBezTo>
                <a:cubicBezTo>
                  <a:pt x="12803" y="93803"/>
                  <a:pt x="12940" y="93916"/>
                  <a:pt x="12962" y="94098"/>
                </a:cubicBezTo>
                <a:cubicBezTo>
                  <a:pt x="12849" y="94280"/>
                  <a:pt x="12508" y="94508"/>
                  <a:pt x="12508" y="94690"/>
                </a:cubicBezTo>
                <a:cubicBezTo>
                  <a:pt x="12689" y="94644"/>
                  <a:pt x="12712" y="94303"/>
                  <a:pt x="13053" y="94189"/>
                </a:cubicBezTo>
                <a:cubicBezTo>
                  <a:pt x="13076" y="94258"/>
                  <a:pt x="13031" y="94326"/>
                  <a:pt x="12871" y="94462"/>
                </a:cubicBezTo>
                <a:cubicBezTo>
                  <a:pt x="12917" y="94690"/>
                  <a:pt x="12735" y="95213"/>
                  <a:pt x="12917" y="95235"/>
                </a:cubicBezTo>
                <a:cubicBezTo>
                  <a:pt x="12940" y="95304"/>
                  <a:pt x="12849" y="95440"/>
                  <a:pt x="12644" y="95645"/>
                </a:cubicBezTo>
                <a:cubicBezTo>
                  <a:pt x="12803" y="95508"/>
                  <a:pt x="12894" y="95485"/>
                  <a:pt x="12917" y="95554"/>
                </a:cubicBezTo>
                <a:cubicBezTo>
                  <a:pt x="12917" y="95576"/>
                  <a:pt x="12917" y="95622"/>
                  <a:pt x="12894" y="95713"/>
                </a:cubicBezTo>
                <a:cubicBezTo>
                  <a:pt x="12894" y="95736"/>
                  <a:pt x="12871" y="95781"/>
                  <a:pt x="12871" y="95827"/>
                </a:cubicBezTo>
                <a:cubicBezTo>
                  <a:pt x="12849" y="95872"/>
                  <a:pt x="12871" y="95872"/>
                  <a:pt x="12871" y="95895"/>
                </a:cubicBezTo>
                <a:cubicBezTo>
                  <a:pt x="13144" y="95599"/>
                  <a:pt x="13235" y="95667"/>
                  <a:pt x="13417" y="95531"/>
                </a:cubicBezTo>
                <a:cubicBezTo>
                  <a:pt x="13281" y="95758"/>
                  <a:pt x="13212" y="95758"/>
                  <a:pt x="13144" y="95758"/>
                </a:cubicBezTo>
                <a:cubicBezTo>
                  <a:pt x="13008" y="96099"/>
                  <a:pt x="13485" y="95576"/>
                  <a:pt x="13417" y="95849"/>
                </a:cubicBezTo>
                <a:cubicBezTo>
                  <a:pt x="13485" y="95827"/>
                  <a:pt x="13508" y="95736"/>
                  <a:pt x="13485" y="95736"/>
                </a:cubicBezTo>
                <a:cubicBezTo>
                  <a:pt x="13804" y="95304"/>
                  <a:pt x="13508" y="95804"/>
                  <a:pt x="13531" y="95827"/>
                </a:cubicBezTo>
                <a:cubicBezTo>
                  <a:pt x="13531" y="95827"/>
                  <a:pt x="13713" y="95804"/>
                  <a:pt x="13735" y="95804"/>
                </a:cubicBezTo>
                <a:cubicBezTo>
                  <a:pt x="13781" y="95827"/>
                  <a:pt x="13872" y="95758"/>
                  <a:pt x="13940" y="95781"/>
                </a:cubicBezTo>
                <a:cubicBezTo>
                  <a:pt x="13963" y="95804"/>
                  <a:pt x="13940" y="95986"/>
                  <a:pt x="13940" y="95986"/>
                </a:cubicBezTo>
                <a:cubicBezTo>
                  <a:pt x="14008" y="95986"/>
                  <a:pt x="14190" y="95690"/>
                  <a:pt x="14258" y="95645"/>
                </a:cubicBezTo>
                <a:cubicBezTo>
                  <a:pt x="14349" y="95576"/>
                  <a:pt x="14281" y="95736"/>
                  <a:pt x="14327" y="95736"/>
                </a:cubicBezTo>
                <a:cubicBezTo>
                  <a:pt x="14372" y="95713"/>
                  <a:pt x="14418" y="95599"/>
                  <a:pt x="14440" y="95599"/>
                </a:cubicBezTo>
                <a:cubicBezTo>
                  <a:pt x="14577" y="95622"/>
                  <a:pt x="14622" y="95804"/>
                  <a:pt x="14782" y="95645"/>
                </a:cubicBezTo>
                <a:cubicBezTo>
                  <a:pt x="14782" y="95622"/>
                  <a:pt x="14736" y="95531"/>
                  <a:pt x="14713" y="95554"/>
                </a:cubicBezTo>
                <a:cubicBezTo>
                  <a:pt x="14918" y="95372"/>
                  <a:pt x="15032" y="95554"/>
                  <a:pt x="15214" y="95554"/>
                </a:cubicBezTo>
                <a:cubicBezTo>
                  <a:pt x="15282" y="95554"/>
                  <a:pt x="15350" y="95417"/>
                  <a:pt x="15418" y="95395"/>
                </a:cubicBezTo>
                <a:cubicBezTo>
                  <a:pt x="15441" y="95395"/>
                  <a:pt x="15509" y="95508"/>
                  <a:pt x="15577" y="95463"/>
                </a:cubicBezTo>
                <a:cubicBezTo>
                  <a:pt x="15646" y="95440"/>
                  <a:pt x="15600" y="95326"/>
                  <a:pt x="15623" y="95258"/>
                </a:cubicBezTo>
                <a:cubicBezTo>
                  <a:pt x="15691" y="95144"/>
                  <a:pt x="15828" y="95304"/>
                  <a:pt x="15896" y="95190"/>
                </a:cubicBezTo>
                <a:cubicBezTo>
                  <a:pt x="15896" y="95349"/>
                  <a:pt x="15828" y="95417"/>
                  <a:pt x="15737" y="95417"/>
                </a:cubicBezTo>
                <a:cubicBezTo>
                  <a:pt x="15919" y="95531"/>
                  <a:pt x="15691" y="95804"/>
                  <a:pt x="15782" y="95986"/>
                </a:cubicBezTo>
                <a:cubicBezTo>
                  <a:pt x="15828" y="95963"/>
                  <a:pt x="15828" y="95872"/>
                  <a:pt x="15873" y="95872"/>
                </a:cubicBezTo>
                <a:cubicBezTo>
                  <a:pt x="16009" y="95758"/>
                  <a:pt x="15828" y="95667"/>
                  <a:pt x="15873" y="95485"/>
                </a:cubicBezTo>
                <a:cubicBezTo>
                  <a:pt x="15896" y="95326"/>
                  <a:pt x="15964" y="95508"/>
                  <a:pt x="16032" y="95440"/>
                </a:cubicBezTo>
                <a:cubicBezTo>
                  <a:pt x="16055" y="95417"/>
                  <a:pt x="16123" y="95213"/>
                  <a:pt x="16146" y="95213"/>
                </a:cubicBezTo>
                <a:cubicBezTo>
                  <a:pt x="16146" y="95213"/>
                  <a:pt x="16373" y="95463"/>
                  <a:pt x="16282" y="95076"/>
                </a:cubicBezTo>
                <a:cubicBezTo>
                  <a:pt x="16351" y="95008"/>
                  <a:pt x="16373" y="95235"/>
                  <a:pt x="16442" y="95235"/>
                </a:cubicBezTo>
                <a:cubicBezTo>
                  <a:pt x="16510" y="95235"/>
                  <a:pt x="16487" y="95144"/>
                  <a:pt x="16464" y="95031"/>
                </a:cubicBezTo>
                <a:cubicBezTo>
                  <a:pt x="16555" y="95099"/>
                  <a:pt x="16646" y="95122"/>
                  <a:pt x="16714" y="95122"/>
                </a:cubicBezTo>
                <a:cubicBezTo>
                  <a:pt x="16737" y="95122"/>
                  <a:pt x="16783" y="95099"/>
                  <a:pt x="16828" y="95076"/>
                </a:cubicBezTo>
                <a:cubicBezTo>
                  <a:pt x="16874" y="95053"/>
                  <a:pt x="16919" y="95031"/>
                  <a:pt x="16942" y="95008"/>
                </a:cubicBezTo>
                <a:cubicBezTo>
                  <a:pt x="17033" y="94940"/>
                  <a:pt x="17124" y="94872"/>
                  <a:pt x="17192" y="94781"/>
                </a:cubicBezTo>
                <a:cubicBezTo>
                  <a:pt x="17465" y="94781"/>
                  <a:pt x="17692" y="94849"/>
                  <a:pt x="18011" y="94758"/>
                </a:cubicBezTo>
                <a:cubicBezTo>
                  <a:pt x="17988" y="94599"/>
                  <a:pt x="17897" y="94621"/>
                  <a:pt x="17783" y="94644"/>
                </a:cubicBezTo>
                <a:cubicBezTo>
                  <a:pt x="17874" y="94462"/>
                  <a:pt x="18124" y="94553"/>
                  <a:pt x="18374" y="94303"/>
                </a:cubicBezTo>
                <a:cubicBezTo>
                  <a:pt x="18534" y="94235"/>
                  <a:pt x="18306" y="94007"/>
                  <a:pt x="18420" y="93894"/>
                </a:cubicBezTo>
                <a:cubicBezTo>
                  <a:pt x="18738" y="93916"/>
                  <a:pt x="18716" y="93530"/>
                  <a:pt x="18829" y="93416"/>
                </a:cubicBezTo>
                <a:cubicBezTo>
                  <a:pt x="18897" y="93371"/>
                  <a:pt x="19148" y="93325"/>
                  <a:pt x="19284" y="93234"/>
                </a:cubicBezTo>
                <a:cubicBezTo>
                  <a:pt x="19557" y="93007"/>
                  <a:pt x="20012" y="92802"/>
                  <a:pt x="20512" y="92575"/>
                </a:cubicBezTo>
                <a:cubicBezTo>
                  <a:pt x="21012" y="92347"/>
                  <a:pt x="21558" y="92120"/>
                  <a:pt x="22036" y="91870"/>
                </a:cubicBezTo>
                <a:cubicBezTo>
                  <a:pt x="22217" y="91779"/>
                  <a:pt x="22399" y="91392"/>
                  <a:pt x="22672" y="91620"/>
                </a:cubicBezTo>
                <a:cubicBezTo>
                  <a:pt x="22877" y="91574"/>
                  <a:pt x="22695" y="91415"/>
                  <a:pt x="22831" y="91324"/>
                </a:cubicBezTo>
                <a:cubicBezTo>
                  <a:pt x="23809" y="90801"/>
                  <a:pt x="24423" y="90278"/>
                  <a:pt x="25242" y="90051"/>
                </a:cubicBezTo>
                <a:cubicBezTo>
                  <a:pt x="25083" y="90460"/>
                  <a:pt x="24537" y="90392"/>
                  <a:pt x="24310" y="90778"/>
                </a:cubicBezTo>
                <a:cubicBezTo>
                  <a:pt x="24355" y="91119"/>
                  <a:pt x="24696" y="90756"/>
                  <a:pt x="24901" y="90619"/>
                </a:cubicBezTo>
                <a:cubicBezTo>
                  <a:pt x="24992" y="90551"/>
                  <a:pt x="25196" y="90528"/>
                  <a:pt x="25196" y="90528"/>
                </a:cubicBezTo>
                <a:cubicBezTo>
                  <a:pt x="25378" y="90369"/>
                  <a:pt x="25356" y="90164"/>
                  <a:pt x="25492" y="90096"/>
                </a:cubicBezTo>
                <a:cubicBezTo>
                  <a:pt x="26038" y="90005"/>
                  <a:pt x="26606" y="89641"/>
                  <a:pt x="26652" y="89187"/>
                </a:cubicBezTo>
                <a:cubicBezTo>
                  <a:pt x="27425" y="88800"/>
                  <a:pt x="27811" y="88118"/>
                  <a:pt x="28471" y="88050"/>
                </a:cubicBezTo>
                <a:cubicBezTo>
                  <a:pt x="28607" y="87731"/>
                  <a:pt x="28903" y="87458"/>
                  <a:pt x="29244" y="87208"/>
                </a:cubicBezTo>
                <a:cubicBezTo>
                  <a:pt x="29608" y="86958"/>
                  <a:pt x="29995" y="86731"/>
                  <a:pt x="30290" y="86526"/>
                </a:cubicBezTo>
                <a:cubicBezTo>
                  <a:pt x="30199" y="86094"/>
                  <a:pt x="30972" y="85798"/>
                  <a:pt x="31473" y="85321"/>
                </a:cubicBezTo>
                <a:cubicBezTo>
                  <a:pt x="31836" y="84957"/>
                  <a:pt x="32064" y="84479"/>
                  <a:pt x="32382" y="84161"/>
                </a:cubicBezTo>
                <a:cubicBezTo>
                  <a:pt x="32837" y="83729"/>
                  <a:pt x="33246" y="83274"/>
                  <a:pt x="33610" y="82888"/>
                </a:cubicBezTo>
                <a:cubicBezTo>
                  <a:pt x="33951" y="82478"/>
                  <a:pt x="34497" y="82205"/>
                  <a:pt x="34497" y="81728"/>
                </a:cubicBezTo>
                <a:cubicBezTo>
                  <a:pt x="34884" y="81705"/>
                  <a:pt x="34815" y="81364"/>
                  <a:pt x="34997" y="81114"/>
                </a:cubicBezTo>
                <a:cubicBezTo>
                  <a:pt x="35088" y="80977"/>
                  <a:pt x="35179" y="81046"/>
                  <a:pt x="35247" y="80932"/>
                </a:cubicBezTo>
                <a:cubicBezTo>
                  <a:pt x="35611" y="80523"/>
                  <a:pt x="35884" y="79886"/>
                  <a:pt x="36248" y="79363"/>
                </a:cubicBezTo>
                <a:cubicBezTo>
                  <a:pt x="36453" y="79067"/>
                  <a:pt x="36726" y="78885"/>
                  <a:pt x="36907" y="78612"/>
                </a:cubicBezTo>
                <a:cubicBezTo>
                  <a:pt x="37021" y="78453"/>
                  <a:pt x="36998" y="78226"/>
                  <a:pt x="37089" y="78021"/>
                </a:cubicBezTo>
                <a:cubicBezTo>
                  <a:pt x="37180" y="77839"/>
                  <a:pt x="37430" y="77726"/>
                  <a:pt x="37544" y="77521"/>
                </a:cubicBezTo>
                <a:cubicBezTo>
                  <a:pt x="37726" y="77225"/>
                  <a:pt x="37703" y="76839"/>
                  <a:pt x="37999" y="76634"/>
                </a:cubicBezTo>
                <a:cubicBezTo>
                  <a:pt x="38067" y="76566"/>
                  <a:pt x="37954" y="76520"/>
                  <a:pt x="37908" y="76452"/>
                </a:cubicBezTo>
                <a:cubicBezTo>
                  <a:pt x="38067" y="76293"/>
                  <a:pt x="38249" y="76157"/>
                  <a:pt x="38408" y="75838"/>
                </a:cubicBezTo>
                <a:cubicBezTo>
                  <a:pt x="38749" y="75702"/>
                  <a:pt x="39113" y="75725"/>
                  <a:pt x="39341" y="75156"/>
                </a:cubicBezTo>
                <a:cubicBezTo>
                  <a:pt x="39682" y="75111"/>
                  <a:pt x="39523" y="75725"/>
                  <a:pt x="39977" y="75861"/>
                </a:cubicBezTo>
                <a:cubicBezTo>
                  <a:pt x="40250" y="75884"/>
                  <a:pt x="40250" y="75406"/>
                  <a:pt x="40341" y="75270"/>
                </a:cubicBezTo>
                <a:cubicBezTo>
                  <a:pt x="40341" y="75088"/>
                  <a:pt x="40205" y="75224"/>
                  <a:pt x="40068" y="74997"/>
                </a:cubicBezTo>
                <a:cubicBezTo>
                  <a:pt x="40205" y="74633"/>
                  <a:pt x="40478" y="74974"/>
                  <a:pt x="40637" y="74724"/>
                </a:cubicBezTo>
                <a:cubicBezTo>
                  <a:pt x="40910" y="74451"/>
                  <a:pt x="40569" y="74360"/>
                  <a:pt x="40773" y="74110"/>
                </a:cubicBezTo>
                <a:cubicBezTo>
                  <a:pt x="40910" y="74201"/>
                  <a:pt x="41001" y="74087"/>
                  <a:pt x="41137" y="74201"/>
                </a:cubicBezTo>
                <a:cubicBezTo>
                  <a:pt x="41365" y="73928"/>
                  <a:pt x="41183" y="73792"/>
                  <a:pt x="41387" y="73519"/>
                </a:cubicBezTo>
                <a:cubicBezTo>
                  <a:pt x="41524" y="73564"/>
                  <a:pt x="41478" y="73678"/>
                  <a:pt x="41569" y="73746"/>
                </a:cubicBezTo>
                <a:cubicBezTo>
                  <a:pt x="41706" y="73382"/>
                  <a:pt x="41751" y="73041"/>
                  <a:pt x="42069" y="72973"/>
                </a:cubicBezTo>
                <a:cubicBezTo>
                  <a:pt x="42115" y="72859"/>
                  <a:pt x="42001" y="72882"/>
                  <a:pt x="42001" y="72928"/>
                </a:cubicBezTo>
                <a:cubicBezTo>
                  <a:pt x="42024" y="72609"/>
                  <a:pt x="42320" y="72018"/>
                  <a:pt x="42615" y="71859"/>
                </a:cubicBezTo>
                <a:cubicBezTo>
                  <a:pt x="42615" y="71654"/>
                  <a:pt x="42388" y="71677"/>
                  <a:pt x="42661" y="71540"/>
                </a:cubicBezTo>
                <a:cubicBezTo>
                  <a:pt x="42706" y="71267"/>
                  <a:pt x="42683" y="71040"/>
                  <a:pt x="42570" y="70835"/>
                </a:cubicBezTo>
                <a:cubicBezTo>
                  <a:pt x="42706" y="70744"/>
                  <a:pt x="42888" y="70835"/>
                  <a:pt x="43025" y="70699"/>
                </a:cubicBezTo>
                <a:cubicBezTo>
                  <a:pt x="43002" y="70608"/>
                  <a:pt x="43002" y="70517"/>
                  <a:pt x="43047" y="70381"/>
                </a:cubicBezTo>
                <a:cubicBezTo>
                  <a:pt x="42865" y="70290"/>
                  <a:pt x="42729" y="70449"/>
                  <a:pt x="42501" y="70267"/>
                </a:cubicBezTo>
                <a:cubicBezTo>
                  <a:pt x="42615" y="70017"/>
                  <a:pt x="42615" y="70176"/>
                  <a:pt x="42729" y="70244"/>
                </a:cubicBezTo>
                <a:cubicBezTo>
                  <a:pt x="42911" y="70017"/>
                  <a:pt x="42683" y="69949"/>
                  <a:pt x="42843" y="69744"/>
                </a:cubicBezTo>
                <a:cubicBezTo>
                  <a:pt x="42979" y="69539"/>
                  <a:pt x="43729" y="69539"/>
                  <a:pt x="43252" y="69153"/>
                </a:cubicBezTo>
                <a:cubicBezTo>
                  <a:pt x="43138" y="69130"/>
                  <a:pt x="43047" y="69380"/>
                  <a:pt x="43161" y="69426"/>
                </a:cubicBezTo>
                <a:cubicBezTo>
                  <a:pt x="43002" y="69562"/>
                  <a:pt x="42752" y="69380"/>
                  <a:pt x="42570" y="69403"/>
                </a:cubicBezTo>
                <a:cubicBezTo>
                  <a:pt x="42615" y="69175"/>
                  <a:pt x="42615" y="68948"/>
                  <a:pt x="42774" y="68630"/>
                </a:cubicBezTo>
                <a:cubicBezTo>
                  <a:pt x="42956" y="68743"/>
                  <a:pt x="42570" y="69130"/>
                  <a:pt x="42843" y="69198"/>
                </a:cubicBezTo>
                <a:cubicBezTo>
                  <a:pt x="43184" y="68925"/>
                  <a:pt x="43275" y="68129"/>
                  <a:pt x="43070" y="67879"/>
                </a:cubicBezTo>
                <a:cubicBezTo>
                  <a:pt x="43275" y="67606"/>
                  <a:pt x="43297" y="66970"/>
                  <a:pt x="43707" y="67152"/>
                </a:cubicBezTo>
                <a:cubicBezTo>
                  <a:pt x="43934" y="66833"/>
                  <a:pt x="43593" y="66810"/>
                  <a:pt x="43729" y="66538"/>
                </a:cubicBezTo>
                <a:cubicBezTo>
                  <a:pt x="43866" y="66378"/>
                  <a:pt x="43820" y="66629"/>
                  <a:pt x="43752" y="66742"/>
                </a:cubicBezTo>
                <a:cubicBezTo>
                  <a:pt x="44048" y="66810"/>
                  <a:pt x="44321" y="66265"/>
                  <a:pt x="44548" y="66697"/>
                </a:cubicBezTo>
                <a:cubicBezTo>
                  <a:pt x="44730" y="66606"/>
                  <a:pt x="44844" y="66174"/>
                  <a:pt x="44775" y="66015"/>
                </a:cubicBezTo>
                <a:cubicBezTo>
                  <a:pt x="44616" y="66060"/>
                  <a:pt x="44548" y="66287"/>
                  <a:pt x="44434" y="66447"/>
                </a:cubicBezTo>
                <a:cubicBezTo>
                  <a:pt x="44366" y="66242"/>
                  <a:pt x="43889" y="66424"/>
                  <a:pt x="44002" y="65992"/>
                </a:cubicBezTo>
                <a:cubicBezTo>
                  <a:pt x="44162" y="65537"/>
                  <a:pt x="44093" y="66128"/>
                  <a:pt x="44366" y="66106"/>
                </a:cubicBezTo>
                <a:cubicBezTo>
                  <a:pt x="44457" y="65764"/>
                  <a:pt x="44184" y="65583"/>
                  <a:pt x="44548" y="65514"/>
                </a:cubicBezTo>
                <a:cubicBezTo>
                  <a:pt x="44571" y="65219"/>
                  <a:pt x="44321" y="65560"/>
                  <a:pt x="44184" y="65401"/>
                </a:cubicBezTo>
                <a:cubicBezTo>
                  <a:pt x="44389" y="65264"/>
                  <a:pt x="44457" y="64787"/>
                  <a:pt x="44571" y="64468"/>
                </a:cubicBezTo>
                <a:cubicBezTo>
                  <a:pt x="44753" y="64309"/>
                  <a:pt x="44889" y="64741"/>
                  <a:pt x="45071" y="64400"/>
                </a:cubicBezTo>
                <a:cubicBezTo>
                  <a:pt x="45117" y="64241"/>
                  <a:pt x="45071" y="64127"/>
                  <a:pt x="44957" y="64059"/>
                </a:cubicBezTo>
                <a:cubicBezTo>
                  <a:pt x="44821" y="64036"/>
                  <a:pt x="44844" y="64332"/>
                  <a:pt x="44707" y="64286"/>
                </a:cubicBezTo>
                <a:cubicBezTo>
                  <a:pt x="44389" y="64309"/>
                  <a:pt x="44662" y="63945"/>
                  <a:pt x="44662" y="63763"/>
                </a:cubicBezTo>
                <a:cubicBezTo>
                  <a:pt x="44298" y="63763"/>
                  <a:pt x="44503" y="64127"/>
                  <a:pt x="44389" y="64423"/>
                </a:cubicBezTo>
                <a:cubicBezTo>
                  <a:pt x="43980" y="64127"/>
                  <a:pt x="44457" y="63718"/>
                  <a:pt x="44525" y="63195"/>
                </a:cubicBezTo>
                <a:cubicBezTo>
                  <a:pt x="44639" y="63263"/>
                  <a:pt x="44616" y="63422"/>
                  <a:pt x="44730" y="63468"/>
                </a:cubicBezTo>
                <a:cubicBezTo>
                  <a:pt x="44753" y="62786"/>
                  <a:pt x="45162" y="62922"/>
                  <a:pt x="45412" y="62695"/>
                </a:cubicBezTo>
                <a:cubicBezTo>
                  <a:pt x="45412" y="62626"/>
                  <a:pt x="45344" y="62581"/>
                  <a:pt x="45367" y="62490"/>
                </a:cubicBezTo>
                <a:cubicBezTo>
                  <a:pt x="45048" y="62558"/>
                  <a:pt x="44821" y="62786"/>
                  <a:pt x="44457" y="62763"/>
                </a:cubicBezTo>
                <a:cubicBezTo>
                  <a:pt x="44571" y="62581"/>
                  <a:pt x="44730" y="62422"/>
                  <a:pt x="44980" y="62490"/>
                </a:cubicBezTo>
                <a:cubicBezTo>
                  <a:pt x="45094" y="62194"/>
                  <a:pt x="44957" y="62058"/>
                  <a:pt x="44844" y="61944"/>
                </a:cubicBezTo>
                <a:cubicBezTo>
                  <a:pt x="44912" y="61830"/>
                  <a:pt x="45071" y="61808"/>
                  <a:pt x="45230" y="61830"/>
                </a:cubicBezTo>
                <a:cubicBezTo>
                  <a:pt x="45253" y="61489"/>
                  <a:pt x="45048" y="61671"/>
                  <a:pt x="45276" y="61216"/>
                </a:cubicBezTo>
                <a:cubicBezTo>
                  <a:pt x="45344" y="61080"/>
                  <a:pt x="45412" y="60830"/>
                  <a:pt x="45526" y="60853"/>
                </a:cubicBezTo>
                <a:cubicBezTo>
                  <a:pt x="45526" y="60489"/>
                  <a:pt x="45253" y="60853"/>
                  <a:pt x="45117" y="60557"/>
                </a:cubicBezTo>
                <a:lnTo>
                  <a:pt x="45071" y="60853"/>
                </a:lnTo>
                <a:cubicBezTo>
                  <a:pt x="44912" y="60739"/>
                  <a:pt x="45139" y="60148"/>
                  <a:pt x="45458" y="60330"/>
                </a:cubicBezTo>
                <a:cubicBezTo>
                  <a:pt x="45458" y="59875"/>
                  <a:pt x="45685" y="59761"/>
                  <a:pt x="45731" y="59352"/>
                </a:cubicBezTo>
                <a:cubicBezTo>
                  <a:pt x="45503" y="59556"/>
                  <a:pt x="45344" y="60375"/>
                  <a:pt x="45026" y="60034"/>
                </a:cubicBezTo>
                <a:cubicBezTo>
                  <a:pt x="45071" y="59761"/>
                  <a:pt x="45344" y="59852"/>
                  <a:pt x="45389" y="59602"/>
                </a:cubicBezTo>
                <a:cubicBezTo>
                  <a:pt x="45389" y="59511"/>
                  <a:pt x="45321" y="59488"/>
                  <a:pt x="45344" y="59397"/>
                </a:cubicBezTo>
                <a:cubicBezTo>
                  <a:pt x="45185" y="59352"/>
                  <a:pt x="45117" y="59465"/>
                  <a:pt x="44957" y="59420"/>
                </a:cubicBezTo>
                <a:cubicBezTo>
                  <a:pt x="44889" y="59625"/>
                  <a:pt x="44980" y="59693"/>
                  <a:pt x="44980" y="59829"/>
                </a:cubicBezTo>
                <a:cubicBezTo>
                  <a:pt x="44707" y="59966"/>
                  <a:pt x="44912" y="59193"/>
                  <a:pt x="45117" y="59056"/>
                </a:cubicBezTo>
                <a:cubicBezTo>
                  <a:pt x="45299" y="59056"/>
                  <a:pt x="45299" y="59193"/>
                  <a:pt x="45458" y="59215"/>
                </a:cubicBezTo>
                <a:cubicBezTo>
                  <a:pt x="45389" y="58806"/>
                  <a:pt x="45480" y="58147"/>
                  <a:pt x="45822" y="58033"/>
                </a:cubicBezTo>
                <a:cubicBezTo>
                  <a:pt x="45685" y="57828"/>
                  <a:pt x="45503" y="58078"/>
                  <a:pt x="45344" y="58169"/>
                </a:cubicBezTo>
                <a:cubicBezTo>
                  <a:pt x="45162" y="57601"/>
                  <a:pt x="45981" y="57214"/>
                  <a:pt x="45753" y="56509"/>
                </a:cubicBezTo>
                <a:cubicBezTo>
                  <a:pt x="45731" y="56191"/>
                  <a:pt x="46072" y="56418"/>
                  <a:pt x="45981" y="56032"/>
                </a:cubicBezTo>
                <a:cubicBezTo>
                  <a:pt x="46094" y="55713"/>
                  <a:pt x="45753" y="55804"/>
                  <a:pt x="45731" y="55600"/>
                </a:cubicBezTo>
                <a:cubicBezTo>
                  <a:pt x="45958" y="55145"/>
                  <a:pt x="45822" y="54827"/>
                  <a:pt x="46117" y="54508"/>
                </a:cubicBezTo>
                <a:cubicBezTo>
                  <a:pt x="46049" y="54417"/>
                  <a:pt x="45912" y="54394"/>
                  <a:pt x="45958" y="54213"/>
                </a:cubicBezTo>
                <a:cubicBezTo>
                  <a:pt x="45867" y="54053"/>
                  <a:pt x="45662" y="54053"/>
                  <a:pt x="45594" y="53894"/>
                </a:cubicBezTo>
                <a:cubicBezTo>
                  <a:pt x="45480" y="53985"/>
                  <a:pt x="45412" y="53962"/>
                  <a:pt x="45412" y="53780"/>
                </a:cubicBezTo>
                <a:cubicBezTo>
                  <a:pt x="45685" y="53758"/>
                  <a:pt x="45981" y="54076"/>
                  <a:pt x="46072" y="53712"/>
                </a:cubicBezTo>
                <a:cubicBezTo>
                  <a:pt x="46049" y="53439"/>
                  <a:pt x="45912" y="53849"/>
                  <a:pt x="45708" y="53690"/>
                </a:cubicBezTo>
                <a:cubicBezTo>
                  <a:pt x="45776" y="53303"/>
                  <a:pt x="45526" y="53053"/>
                  <a:pt x="45549" y="52780"/>
                </a:cubicBezTo>
                <a:cubicBezTo>
                  <a:pt x="45571" y="52416"/>
                  <a:pt x="45890" y="52166"/>
                  <a:pt x="45867" y="51688"/>
                </a:cubicBezTo>
                <a:cubicBezTo>
                  <a:pt x="45890" y="51438"/>
                  <a:pt x="45435" y="51734"/>
                  <a:pt x="45571" y="51393"/>
                </a:cubicBezTo>
                <a:cubicBezTo>
                  <a:pt x="45549" y="51074"/>
                  <a:pt x="45685" y="51347"/>
                  <a:pt x="45753" y="51279"/>
                </a:cubicBezTo>
                <a:cubicBezTo>
                  <a:pt x="45844" y="51234"/>
                  <a:pt x="45799" y="50961"/>
                  <a:pt x="46026" y="50983"/>
                </a:cubicBezTo>
                <a:cubicBezTo>
                  <a:pt x="45912" y="50574"/>
                  <a:pt x="45708" y="50870"/>
                  <a:pt x="45480" y="50688"/>
                </a:cubicBezTo>
                <a:cubicBezTo>
                  <a:pt x="45594" y="50392"/>
                  <a:pt x="45594" y="49892"/>
                  <a:pt x="45458" y="49596"/>
                </a:cubicBezTo>
                <a:cubicBezTo>
                  <a:pt x="45640" y="49369"/>
                  <a:pt x="45753" y="49596"/>
                  <a:pt x="45912" y="49687"/>
                </a:cubicBezTo>
                <a:cubicBezTo>
                  <a:pt x="46026" y="49596"/>
                  <a:pt x="46003" y="49437"/>
                  <a:pt x="45981" y="49255"/>
                </a:cubicBezTo>
                <a:cubicBezTo>
                  <a:pt x="45935" y="49073"/>
                  <a:pt x="45844" y="48869"/>
                  <a:pt x="45776" y="48687"/>
                </a:cubicBezTo>
                <a:cubicBezTo>
                  <a:pt x="46117" y="48755"/>
                  <a:pt x="46185" y="48596"/>
                  <a:pt x="46345" y="48960"/>
                </a:cubicBezTo>
                <a:cubicBezTo>
                  <a:pt x="46481" y="48914"/>
                  <a:pt x="46413" y="48687"/>
                  <a:pt x="46413" y="48550"/>
                </a:cubicBezTo>
                <a:cubicBezTo>
                  <a:pt x="46390" y="48323"/>
                  <a:pt x="46026" y="48528"/>
                  <a:pt x="45867" y="48459"/>
                </a:cubicBezTo>
                <a:cubicBezTo>
                  <a:pt x="45844" y="48164"/>
                  <a:pt x="45526" y="48255"/>
                  <a:pt x="45549" y="47891"/>
                </a:cubicBezTo>
                <a:cubicBezTo>
                  <a:pt x="45526" y="47777"/>
                  <a:pt x="45389" y="47823"/>
                  <a:pt x="45276" y="47800"/>
                </a:cubicBezTo>
                <a:cubicBezTo>
                  <a:pt x="45321" y="47482"/>
                  <a:pt x="45299" y="47163"/>
                  <a:pt x="45276" y="46868"/>
                </a:cubicBezTo>
                <a:cubicBezTo>
                  <a:pt x="45230" y="46572"/>
                  <a:pt x="45185" y="46276"/>
                  <a:pt x="45208" y="46003"/>
                </a:cubicBezTo>
                <a:cubicBezTo>
                  <a:pt x="45185" y="45912"/>
                  <a:pt x="45094" y="45935"/>
                  <a:pt x="45003" y="45935"/>
                </a:cubicBezTo>
                <a:cubicBezTo>
                  <a:pt x="45003" y="45503"/>
                  <a:pt x="44866" y="45208"/>
                  <a:pt x="44889" y="44935"/>
                </a:cubicBezTo>
                <a:cubicBezTo>
                  <a:pt x="44912" y="44912"/>
                  <a:pt x="45071" y="44935"/>
                  <a:pt x="45071" y="44912"/>
                </a:cubicBezTo>
                <a:cubicBezTo>
                  <a:pt x="45139" y="44821"/>
                  <a:pt x="44980" y="44525"/>
                  <a:pt x="45026" y="44412"/>
                </a:cubicBezTo>
                <a:cubicBezTo>
                  <a:pt x="44980" y="44321"/>
                  <a:pt x="44821" y="44366"/>
                  <a:pt x="44798" y="44252"/>
                </a:cubicBezTo>
                <a:cubicBezTo>
                  <a:pt x="44503" y="44162"/>
                  <a:pt x="44798" y="44571"/>
                  <a:pt x="44480" y="44503"/>
                </a:cubicBezTo>
                <a:cubicBezTo>
                  <a:pt x="44139" y="44093"/>
                  <a:pt x="44957" y="44184"/>
                  <a:pt x="44525" y="43684"/>
                </a:cubicBezTo>
                <a:cubicBezTo>
                  <a:pt x="44662" y="43638"/>
                  <a:pt x="44707" y="43752"/>
                  <a:pt x="44821" y="43752"/>
                </a:cubicBezTo>
                <a:cubicBezTo>
                  <a:pt x="44889" y="43411"/>
                  <a:pt x="44457" y="43229"/>
                  <a:pt x="44707" y="43047"/>
                </a:cubicBezTo>
                <a:cubicBezTo>
                  <a:pt x="44662" y="42934"/>
                  <a:pt x="44525" y="43002"/>
                  <a:pt x="44412" y="43002"/>
                </a:cubicBezTo>
                <a:cubicBezTo>
                  <a:pt x="44457" y="42683"/>
                  <a:pt x="44412" y="42456"/>
                  <a:pt x="44343" y="42229"/>
                </a:cubicBezTo>
                <a:cubicBezTo>
                  <a:pt x="44275" y="42001"/>
                  <a:pt x="44162" y="41797"/>
                  <a:pt x="44048" y="41546"/>
                </a:cubicBezTo>
                <a:cubicBezTo>
                  <a:pt x="44184" y="41546"/>
                  <a:pt x="44139" y="41842"/>
                  <a:pt x="44298" y="41819"/>
                </a:cubicBezTo>
                <a:cubicBezTo>
                  <a:pt x="44571" y="41637"/>
                  <a:pt x="43707" y="40819"/>
                  <a:pt x="43957" y="41478"/>
                </a:cubicBezTo>
                <a:cubicBezTo>
                  <a:pt x="43729" y="41478"/>
                  <a:pt x="43820" y="41001"/>
                  <a:pt x="43707" y="40819"/>
                </a:cubicBezTo>
                <a:cubicBezTo>
                  <a:pt x="43911" y="40819"/>
                  <a:pt x="43934" y="40705"/>
                  <a:pt x="44048" y="40637"/>
                </a:cubicBezTo>
                <a:cubicBezTo>
                  <a:pt x="44002" y="40546"/>
                  <a:pt x="43957" y="40614"/>
                  <a:pt x="43957" y="40660"/>
                </a:cubicBezTo>
                <a:cubicBezTo>
                  <a:pt x="43593" y="40500"/>
                  <a:pt x="44048" y="39659"/>
                  <a:pt x="43548" y="39636"/>
                </a:cubicBezTo>
                <a:cubicBezTo>
                  <a:pt x="43411" y="39341"/>
                  <a:pt x="43752" y="39363"/>
                  <a:pt x="43570" y="39022"/>
                </a:cubicBezTo>
                <a:cubicBezTo>
                  <a:pt x="43366" y="39022"/>
                  <a:pt x="43434" y="39204"/>
                  <a:pt x="43457" y="39363"/>
                </a:cubicBezTo>
                <a:cubicBezTo>
                  <a:pt x="43252" y="39318"/>
                  <a:pt x="43343" y="38795"/>
                  <a:pt x="43388" y="38658"/>
                </a:cubicBezTo>
                <a:cubicBezTo>
                  <a:pt x="43297" y="38499"/>
                  <a:pt x="43093" y="38863"/>
                  <a:pt x="43047" y="38454"/>
                </a:cubicBezTo>
                <a:cubicBezTo>
                  <a:pt x="42934" y="38249"/>
                  <a:pt x="43115" y="38226"/>
                  <a:pt x="43252" y="38181"/>
                </a:cubicBezTo>
                <a:cubicBezTo>
                  <a:pt x="43252" y="38022"/>
                  <a:pt x="43161" y="37885"/>
                  <a:pt x="43047" y="37749"/>
                </a:cubicBezTo>
                <a:cubicBezTo>
                  <a:pt x="42934" y="37612"/>
                  <a:pt x="42797" y="37476"/>
                  <a:pt x="42706" y="37317"/>
                </a:cubicBezTo>
                <a:cubicBezTo>
                  <a:pt x="42683" y="37249"/>
                  <a:pt x="42752" y="37180"/>
                  <a:pt x="42752" y="37089"/>
                </a:cubicBezTo>
                <a:cubicBezTo>
                  <a:pt x="42706" y="36976"/>
                  <a:pt x="42592" y="36953"/>
                  <a:pt x="42592" y="36930"/>
                </a:cubicBezTo>
                <a:cubicBezTo>
                  <a:pt x="42524" y="36703"/>
                  <a:pt x="42433" y="36271"/>
                  <a:pt x="42274" y="35907"/>
                </a:cubicBezTo>
                <a:cubicBezTo>
                  <a:pt x="42206" y="35725"/>
                  <a:pt x="42115" y="35429"/>
                  <a:pt x="42047" y="35247"/>
                </a:cubicBezTo>
                <a:cubicBezTo>
                  <a:pt x="41956" y="34997"/>
                  <a:pt x="41637" y="34884"/>
                  <a:pt x="41797" y="34588"/>
                </a:cubicBezTo>
                <a:cubicBezTo>
                  <a:pt x="41842" y="34543"/>
                  <a:pt x="41865" y="34315"/>
                  <a:pt x="41751" y="34201"/>
                </a:cubicBezTo>
                <a:cubicBezTo>
                  <a:pt x="41751" y="34179"/>
                  <a:pt x="41546" y="34179"/>
                  <a:pt x="41546" y="34179"/>
                </a:cubicBezTo>
                <a:cubicBezTo>
                  <a:pt x="41546" y="34133"/>
                  <a:pt x="41706" y="33360"/>
                  <a:pt x="41183" y="33474"/>
                </a:cubicBezTo>
                <a:cubicBezTo>
                  <a:pt x="41023" y="33110"/>
                  <a:pt x="40887" y="32928"/>
                  <a:pt x="40637" y="32428"/>
                </a:cubicBezTo>
                <a:cubicBezTo>
                  <a:pt x="40591" y="32314"/>
                  <a:pt x="40409" y="32064"/>
                  <a:pt x="40409" y="32087"/>
                </a:cubicBezTo>
                <a:cubicBezTo>
                  <a:pt x="40364" y="31973"/>
                  <a:pt x="40523" y="31882"/>
                  <a:pt x="40455" y="31746"/>
                </a:cubicBezTo>
                <a:cubicBezTo>
                  <a:pt x="40341" y="31450"/>
                  <a:pt x="40068" y="31632"/>
                  <a:pt x="40273" y="31291"/>
                </a:cubicBezTo>
                <a:cubicBezTo>
                  <a:pt x="40137" y="31245"/>
                  <a:pt x="40023" y="31200"/>
                  <a:pt x="39886" y="31154"/>
                </a:cubicBezTo>
                <a:cubicBezTo>
                  <a:pt x="39545" y="30518"/>
                  <a:pt x="39204" y="29881"/>
                  <a:pt x="38840" y="29312"/>
                </a:cubicBezTo>
                <a:cubicBezTo>
                  <a:pt x="38477" y="28744"/>
                  <a:pt x="38090" y="28198"/>
                  <a:pt x="37681" y="27721"/>
                </a:cubicBezTo>
                <a:cubicBezTo>
                  <a:pt x="37703" y="27607"/>
                  <a:pt x="37749" y="27493"/>
                  <a:pt x="37817" y="27402"/>
                </a:cubicBezTo>
                <a:cubicBezTo>
                  <a:pt x="37385" y="27129"/>
                  <a:pt x="37044" y="26788"/>
                  <a:pt x="36748" y="26424"/>
                </a:cubicBezTo>
                <a:cubicBezTo>
                  <a:pt x="36453" y="26061"/>
                  <a:pt x="36203" y="25674"/>
                  <a:pt x="35861" y="25333"/>
                </a:cubicBezTo>
                <a:cubicBezTo>
                  <a:pt x="35725" y="25105"/>
                  <a:pt x="35520" y="25469"/>
                  <a:pt x="35407" y="25174"/>
                </a:cubicBezTo>
                <a:cubicBezTo>
                  <a:pt x="35680" y="25037"/>
                  <a:pt x="35657" y="24855"/>
                  <a:pt x="35611" y="24673"/>
                </a:cubicBezTo>
                <a:cubicBezTo>
                  <a:pt x="35338" y="24764"/>
                  <a:pt x="35634" y="24992"/>
                  <a:pt x="35361" y="25083"/>
                </a:cubicBezTo>
                <a:cubicBezTo>
                  <a:pt x="35202" y="24901"/>
                  <a:pt x="35066" y="24696"/>
                  <a:pt x="35225" y="24582"/>
                </a:cubicBezTo>
                <a:cubicBezTo>
                  <a:pt x="35111" y="24514"/>
                  <a:pt x="34952" y="24537"/>
                  <a:pt x="34815" y="24628"/>
                </a:cubicBezTo>
                <a:cubicBezTo>
                  <a:pt x="34383" y="24105"/>
                  <a:pt x="34292" y="23900"/>
                  <a:pt x="33838" y="23309"/>
                </a:cubicBezTo>
                <a:cubicBezTo>
                  <a:pt x="34338" y="23264"/>
                  <a:pt x="34383" y="23218"/>
                  <a:pt x="34815" y="22922"/>
                </a:cubicBezTo>
                <a:cubicBezTo>
                  <a:pt x="34724" y="22741"/>
                  <a:pt x="34611" y="22854"/>
                  <a:pt x="34474" y="22945"/>
                </a:cubicBezTo>
                <a:cubicBezTo>
                  <a:pt x="34361" y="22695"/>
                  <a:pt x="34588" y="22513"/>
                  <a:pt x="34679" y="22286"/>
                </a:cubicBezTo>
                <a:cubicBezTo>
                  <a:pt x="34247" y="22036"/>
                  <a:pt x="34270" y="21444"/>
                  <a:pt x="33815" y="21467"/>
                </a:cubicBezTo>
                <a:cubicBezTo>
                  <a:pt x="33633" y="21331"/>
                  <a:pt x="33860" y="21262"/>
                  <a:pt x="33769" y="21126"/>
                </a:cubicBezTo>
                <a:cubicBezTo>
                  <a:pt x="33678" y="21058"/>
                  <a:pt x="33587" y="21194"/>
                  <a:pt x="33496" y="21103"/>
                </a:cubicBezTo>
                <a:cubicBezTo>
                  <a:pt x="33224" y="20876"/>
                  <a:pt x="33360" y="20717"/>
                  <a:pt x="33110" y="20512"/>
                </a:cubicBezTo>
                <a:cubicBezTo>
                  <a:pt x="33224" y="20330"/>
                  <a:pt x="33292" y="20171"/>
                  <a:pt x="33019" y="19944"/>
                </a:cubicBezTo>
                <a:cubicBezTo>
                  <a:pt x="32632" y="19966"/>
                  <a:pt x="33451" y="20626"/>
                  <a:pt x="32928" y="20285"/>
                </a:cubicBezTo>
                <a:cubicBezTo>
                  <a:pt x="32792" y="20194"/>
                  <a:pt x="32701" y="19989"/>
                  <a:pt x="32678" y="19966"/>
                </a:cubicBezTo>
                <a:cubicBezTo>
                  <a:pt x="32473" y="19830"/>
                  <a:pt x="32359" y="19853"/>
                  <a:pt x="32269" y="19807"/>
                </a:cubicBezTo>
                <a:cubicBezTo>
                  <a:pt x="32155" y="19671"/>
                  <a:pt x="32200" y="19580"/>
                  <a:pt x="32087" y="19443"/>
                </a:cubicBezTo>
                <a:cubicBezTo>
                  <a:pt x="31541" y="18897"/>
                  <a:pt x="30790" y="18306"/>
                  <a:pt x="30518" y="17920"/>
                </a:cubicBezTo>
                <a:cubicBezTo>
                  <a:pt x="30427" y="17851"/>
                  <a:pt x="30358" y="17988"/>
                  <a:pt x="30267" y="18056"/>
                </a:cubicBezTo>
                <a:cubicBezTo>
                  <a:pt x="30040" y="17601"/>
                  <a:pt x="29358" y="17101"/>
                  <a:pt x="28812" y="17010"/>
                </a:cubicBezTo>
                <a:cubicBezTo>
                  <a:pt x="28653" y="16919"/>
                  <a:pt x="28653" y="16737"/>
                  <a:pt x="28516" y="16623"/>
                </a:cubicBezTo>
                <a:cubicBezTo>
                  <a:pt x="28380" y="16510"/>
                  <a:pt x="28221" y="16601"/>
                  <a:pt x="28175" y="16578"/>
                </a:cubicBezTo>
                <a:cubicBezTo>
                  <a:pt x="28084" y="16487"/>
                  <a:pt x="28198" y="16351"/>
                  <a:pt x="28153" y="16305"/>
                </a:cubicBezTo>
                <a:cubicBezTo>
                  <a:pt x="28130" y="16260"/>
                  <a:pt x="27766" y="16078"/>
                  <a:pt x="27743" y="16055"/>
                </a:cubicBezTo>
                <a:cubicBezTo>
                  <a:pt x="27584" y="15941"/>
                  <a:pt x="27425" y="15941"/>
                  <a:pt x="27243" y="15737"/>
                </a:cubicBezTo>
                <a:cubicBezTo>
                  <a:pt x="27175" y="15850"/>
                  <a:pt x="27379" y="15941"/>
                  <a:pt x="27470" y="16055"/>
                </a:cubicBezTo>
                <a:cubicBezTo>
                  <a:pt x="27539" y="16351"/>
                  <a:pt x="26970" y="15668"/>
                  <a:pt x="26765" y="15555"/>
                </a:cubicBezTo>
                <a:cubicBezTo>
                  <a:pt x="27084" y="15532"/>
                  <a:pt x="26720" y="15168"/>
                  <a:pt x="27129" y="15259"/>
                </a:cubicBezTo>
                <a:cubicBezTo>
                  <a:pt x="27220" y="15032"/>
                  <a:pt x="26834" y="15350"/>
                  <a:pt x="26697" y="15032"/>
                </a:cubicBezTo>
                <a:cubicBezTo>
                  <a:pt x="26447" y="15123"/>
                  <a:pt x="26674" y="15464"/>
                  <a:pt x="26470" y="15327"/>
                </a:cubicBezTo>
                <a:cubicBezTo>
                  <a:pt x="26151" y="15100"/>
                  <a:pt x="26584" y="15236"/>
                  <a:pt x="26493" y="14986"/>
                </a:cubicBezTo>
                <a:cubicBezTo>
                  <a:pt x="26379" y="14850"/>
                  <a:pt x="26242" y="15077"/>
                  <a:pt x="26151" y="15077"/>
                </a:cubicBezTo>
                <a:cubicBezTo>
                  <a:pt x="26061" y="15077"/>
                  <a:pt x="25833" y="14668"/>
                  <a:pt x="25742" y="14986"/>
                </a:cubicBezTo>
                <a:cubicBezTo>
                  <a:pt x="25310" y="14691"/>
                  <a:pt x="25083" y="14349"/>
                  <a:pt x="24742" y="14077"/>
                </a:cubicBezTo>
                <a:cubicBezTo>
                  <a:pt x="24969" y="13872"/>
                  <a:pt x="24787" y="13667"/>
                  <a:pt x="25083" y="13645"/>
                </a:cubicBezTo>
                <a:cubicBezTo>
                  <a:pt x="24855" y="13303"/>
                  <a:pt x="24082" y="12735"/>
                  <a:pt x="23673" y="12621"/>
                </a:cubicBezTo>
                <a:cubicBezTo>
                  <a:pt x="23582" y="12599"/>
                  <a:pt x="23536" y="12644"/>
                  <a:pt x="23491" y="12712"/>
                </a:cubicBezTo>
                <a:cubicBezTo>
                  <a:pt x="22740" y="12394"/>
                  <a:pt x="22195" y="11598"/>
                  <a:pt x="21649" y="11643"/>
                </a:cubicBezTo>
                <a:cubicBezTo>
                  <a:pt x="21353" y="11371"/>
                  <a:pt x="20876" y="10893"/>
                  <a:pt x="20648" y="11257"/>
                </a:cubicBezTo>
                <a:cubicBezTo>
                  <a:pt x="20466" y="11052"/>
                  <a:pt x="20194" y="11075"/>
                  <a:pt x="19943" y="10961"/>
                </a:cubicBezTo>
                <a:cubicBezTo>
                  <a:pt x="19784" y="10870"/>
                  <a:pt x="19648" y="10643"/>
                  <a:pt x="19489" y="10597"/>
                </a:cubicBezTo>
                <a:cubicBezTo>
                  <a:pt x="19398" y="10552"/>
                  <a:pt x="19216" y="10643"/>
                  <a:pt x="19148" y="10643"/>
                </a:cubicBezTo>
                <a:cubicBezTo>
                  <a:pt x="18761" y="10552"/>
                  <a:pt x="18374" y="10302"/>
                  <a:pt x="18011" y="10165"/>
                </a:cubicBezTo>
                <a:cubicBezTo>
                  <a:pt x="17851" y="10097"/>
                  <a:pt x="17669" y="9983"/>
                  <a:pt x="17442" y="9892"/>
                </a:cubicBezTo>
                <a:cubicBezTo>
                  <a:pt x="17192" y="9779"/>
                  <a:pt x="16942" y="9688"/>
                  <a:pt x="16692" y="9642"/>
                </a:cubicBezTo>
                <a:cubicBezTo>
                  <a:pt x="16373" y="9574"/>
                  <a:pt x="16100" y="9642"/>
                  <a:pt x="15805" y="9551"/>
                </a:cubicBezTo>
                <a:cubicBezTo>
                  <a:pt x="15486" y="9415"/>
                  <a:pt x="15191" y="9233"/>
                  <a:pt x="14827" y="9256"/>
                </a:cubicBezTo>
                <a:cubicBezTo>
                  <a:pt x="14986" y="9006"/>
                  <a:pt x="14850" y="8915"/>
                  <a:pt x="14941" y="8710"/>
                </a:cubicBezTo>
                <a:cubicBezTo>
                  <a:pt x="15236" y="8892"/>
                  <a:pt x="15259" y="8460"/>
                  <a:pt x="15509" y="8528"/>
                </a:cubicBezTo>
                <a:cubicBezTo>
                  <a:pt x="15532" y="8278"/>
                  <a:pt x="15191" y="8551"/>
                  <a:pt x="14986" y="8323"/>
                </a:cubicBezTo>
                <a:cubicBezTo>
                  <a:pt x="15305" y="8142"/>
                  <a:pt x="15577" y="7687"/>
                  <a:pt x="15259" y="7346"/>
                </a:cubicBezTo>
                <a:cubicBezTo>
                  <a:pt x="15214" y="7323"/>
                  <a:pt x="14986" y="7437"/>
                  <a:pt x="14918" y="7414"/>
                </a:cubicBezTo>
                <a:cubicBezTo>
                  <a:pt x="14713" y="7391"/>
                  <a:pt x="14304" y="7141"/>
                  <a:pt x="13917" y="7050"/>
                </a:cubicBezTo>
                <a:cubicBezTo>
                  <a:pt x="13554" y="6982"/>
                  <a:pt x="13326" y="7164"/>
                  <a:pt x="13053" y="6868"/>
                </a:cubicBezTo>
                <a:cubicBezTo>
                  <a:pt x="12894" y="7005"/>
                  <a:pt x="12576" y="6959"/>
                  <a:pt x="12235" y="6891"/>
                </a:cubicBezTo>
                <a:cubicBezTo>
                  <a:pt x="12075" y="6845"/>
                  <a:pt x="11871" y="6800"/>
                  <a:pt x="11689" y="6754"/>
                </a:cubicBezTo>
                <a:cubicBezTo>
                  <a:pt x="11507" y="6732"/>
                  <a:pt x="11348" y="6709"/>
                  <a:pt x="11189" y="6709"/>
                </a:cubicBezTo>
                <a:cubicBezTo>
                  <a:pt x="10984" y="6686"/>
                  <a:pt x="10848" y="6845"/>
                  <a:pt x="10643" y="6845"/>
                </a:cubicBezTo>
                <a:cubicBezTo>
                  <a:pt x="10074" y="6891"/>
                  <a:pt x="9574" y="6504"/>
                  <a:pt x="9074" y="6391"/>
                </a:cubicBezTo>
                <a:cubicBezTo>
                  <a:pt x="9210" y="6049"/>
                  <a:pt x="8915" y="5958"/>
                  <a:pt x="8937" y="5708"/>
                </a:cubicBezTo>
                <a:cubicBezTo>
                  <a:pt x="8437" y="5481"/>
                  <a:pt x="8483" y="4867"/>
                  <a:pt x="8028" y="4594"/>
                </a:cubicBezTo>
                <a:cubicBezTo>
                  <a:pt x="8301" y="4321"/>
                  <a:pt x="8096" y="4253"/>
                  <a:pt x="7823" y="4094"/>
                </a:cubicBezTo>
                <a:cubicBezTo>
                  <a:pt x="8255" y="3730"/>
                  <a:pt x="7664" y="3412"/>
                  <a:pt x="7687" y="3048"/>
                </a:cubicBezTo>
                <a:cubicBezTo>
                  <a:pt x="7846" y="3093"/>
                  <a:pt x="7869" y="3002"/>
                  <a:pt x="8005" y="3002"/>
                </a:cubicBezTo>
                <a:cubicBezTo>
                  <a:pt x="8005" y="2889"/>
                  <a:pt x="7755" y="2889"/>
                  <a:pt x="7618" y="2843"/>
                </a:cubicBezTo>
                <a:cubicBezTo>
                  <a:pt x="7891" y="2661"/>
                  <a:pt x="7709" y="2570"/>
                  <a:pt x="8005" y="2457"/>
                </a:cubicBezTo>
                <a:cubicBezTo>
                  <a:pt x="8050" y="2297"/>
                  <a:pt x="7937" y="2275"/>
                  <a:pt x="7823" y="2229"/>
                </a:cubicBezTo>
                <a:cubicBezTo>
                  <a:pt x="7960" y="2206"/>
                  <a:pt x="7937" y="2002"/>
                  <a:pt x="8096" y="1911"/>
                </a:cubicBezTo>
                <a:cubicBezTo>
                  <a:pt x="8119" y="1888"/>
                  <a:pt x="8278" y="1979"/>
                  <a:pt x="8301" y="1956"/>
                </a:cubicBezTo>
                <a:cubicBezTo>
                  <a:pt x="8437" y="1820"/>
                  <a:pt x="8323" y="1524"/>
                  <a:pt x="8483" y="1524"/>
                </a:cubicBezTo>
                <a:cubicBezTo>
                  <a:pt x="8551" y="1524"/>
                  <a:pt x="8574" y="1661"/>
                  <a:pt x="8664" y="1638"/>
                </a:cubicBezTo>
                <a:cubicBezTo>
                  <a:pt x="8892" y="1615"/>
                  <a:pt x="9006" y="1524"/>
                  <a:pt x="9187" y="1274"/>
                </a:cubicBezTo>
                <a:cubicBezTo>
                  <a:pt x="9529" y="1410"/>
                  <a:pt x="9620" y="1229"/>
                  <a:pt x="9961" y="1320"/>
                </a:cubicBezTo>
                <a:cubicBezTo>
                  <a:pt x="10074" y="1342"/>
                  <a:pt x="10074" y="1183"/>
                  <a:pt x="10120" y="1069"/>
                </a:cubicBezTo>
                <a:cubicBezTo>
                  <a:pt x="10552" y="1501"/>
                  <a:pt x="11575" y="1706"/>
                  <a:pt x="11848" y="2229"/>
                </a:cubicBezTo>
                <a:lnTo>
                  <a:pt x="12667" y="2457"/>
                </a:lnTo>
                <a:cubicBezTo>
                  <a:pt x="12871" y="1934"/>
                  <a:pt x="12553" y="1638"/>
                  <a:pt x="12576" y="1183"/>
                </a:cubicBezTo>
                <a:cubicBezTo>
                  <a:pt x="13303" y="1297"/>
                  <a:pt x="12644" y="637"/>
                  <a:pt x="13008" y="455"/>
                </a:cubicBezTo>
                <a:cubicBezTo>
                  <a:pt x="13144" y="478"/>
                  <a:pt x="13303" y="524"/>
                  <a:pt x="13440" y="569"/>
                </a:cubicBezTo>
                <a:cubicBezTo>
                  <a:pt x="13508" y="364"/>
                  <a:pt x="13326" y="251"/>
                  <a:pt x="13485" y="1"/>
                </a:cubicBezTo>
                <a:cubicBezTo>
                  <a:pt x="14054" y="251"/>
                  <a:pt x="14168" y="273"/>
                  <a:pt x="14645" y="455"/>
                </a:cubicBezTo>
                <a:cubicBezTo>
                  <a:pt x="14668" y="660"/>
                  <a:pt x="14759" y="819"/>
                  <a:pt x="14963" y="956"/>
                </a:cubicBezTo>
                <a:cubicBezTo>
                  <a:pt x="15350" y="1047"/>
                  <a:pt x="15032" y="706"/>
                  <a:pt x="15282" y="751"/>
                </a:cubicBezTo>
                <a:lnTo>
                  <a:pt x="15714" y="887"/>
                </a:lnTo>
                <a:lnTo>
                  <a:pt x="15577" y="1229"/>
                </a:lnTo>
                <a:cubicBezTo>
                  <a:pt x="16032" y="1274"/>
                  <a:pt x="16214" y="1752"/>
                  <a:pt x="16464" y="1456"/>
                </a:cubicBezTo>
                <a:cubicBezTo>
                  <a:pt x="16510" y="1320"/>
                  <a:pt x="15782" y="1388"/>
                  <a:pt x="16032" y="1001"/>
                </a:cubicBezTo>
                <a:cubicBezTo>
                  <a:pt x="17124" y="1410"/>
                  <a:pt x="18238" y="1774"/>
                  <a:pt x="19284" y="2275"/>
                </a:cubicBezTo>
                <a:cubicBezTo>
                  <a:pt x="19443" y="2297"/>
                  <a:pt x="19511" y="2206"/>
                  <a:pt x="19671" y="2252"/>
                </a:cubicBezTo>
                <a:cubicBezTo>
                  <a:pt x="19762" y="2047"/>
                  <a:pt x="19602" y="1911"/>
                  <a:pt x="19784" y="1706"/>
                </a:cubicBezTo>
                <a:cubicBezTo>
                  <a:pt x="20330" y="1843"/>
                  <a:pt x="20376" y="1592"/>
                  <a:pt x="20921" y="2002"/>
                </a:cubicBezTo>
                <a:cubicBezTo>
                  <a:pt x="21149" y="1797"/>
                  <a:pt x="20762" y="1752"/>
                  <a:pt x="20580" y="1638"/>
                </a:cubicBezTo>
                <a:cubicBezTo>
                  <a:pt x="20285" y="1433"/>
                  <a:pt x="20808" y="1615"/>
                  <a:pt x="20944" y="1706"/>
                </a:cubicBezTo>
                <a:cubicBezTo>
                  <a:pt x="21626" y="2115"/>
                  <a:pt x="22968" y="2457"/>
                  <a:pt x="22968" y="3025"/>
                </a:cubicBezTo>
                <a:cubicBezTo>
                  <a:pt x="23241" y="2980"/>
                  <a:pt x="23491" y="2843"/>
                  <a:pt x="23923" y="3207"/>
                </a:cubicBezTo>
                <a:cubicBezTo>
                  <a:pt x="23832" y="3321"/>
                  <a:pt x="23605" y="3070"/>
                  <a:pt x="23536" y="3207"/>
                </a:cubicBezTo>
                <a:cubicBezTo>
                  <a:pt x="23514" y="3275"/>
                  <a:pt x="23582" y="3343"/>
                  <a:pt x="23536" y="3412"/>
                </a:cubicBezTo>
                <a:cubicBezTo>
                  <a:pt x="23809" y="3503"/>
                  <a:pt x="24059" y="3571"/>
                  <a:pt x="24219" y="3389"/>
                </a:cubicBezTo>
                <a:cubicBezTo>
                  <a:pt x="24969" y="3707"/>
                  <a:pt x="25356" y="4298"/>
                  <a:pt x="26015" y="4412"/>
                </a:cubicBezTo>
                <a:cubicBezTo>
                  <a:pt x="25378" y="4344"/>
                  <a:pt x="26311" y="4867"/>
                  <a:pt x="26493" y="4731"/>
                </a:cubicBezTo>
                <a:cubicBezTo>
                  <a:pt x="27107" y="5117"/>
                  <a:pt x="27789" y="5617"/>
                  <a:pt x="28335" y="5936"/>
                </a:cubicBezTo>
                <a:cubicBezTo>
                  <a:pt x="29039" y="6368"/>
                  <a:pt x="29813" y="6959"/>
                  <a:pt x="30495" y="7528"/>
                </a:cubicBezTo>
                <a:cubicBezTo>
                  <a:pt x="31177" y="8119"/>
                  <a:pt x="31836" y="8642"/>
                  <a:pt x="32450" y="8869"/>
                </a:cubicBezTo>
                <a:cubicBezTo>
                  <a:pt x="32564" y="9051"/>
                  <a:pt x="32359" y="9006"/>
                  <a:pt x="32291" y="9074"/>
                </a:cubicBezTo>
                <a:cubicBezTo>
                  <a:pt x="32405" y="9142"/>
                  <a:pt x="32428" y="9210"/>
                  <a:pt x="32405" y="9278"/>
                </a:cubicBezTo>
                <a:cubicBezTo>
                  <a:pt x="32655" y="9506"/>
                  <a:pt x="32723" y="9347"/>
                  <a:pt x="32951" y="9529"/>
                </a:cubicBezTo>
                <a:cubicBezTo>
                  <a:pt x="33110" y="9665"/>
                  <a:pt x="33178" y="9983"/>
                  <a:pt x="33337" y="10120"/>
                </a:cubicBezTo>
                <a:cubicBezTo>
                  <a:pt x="33519" y="10279"/>
                  <a:pt x="33701" y="10165"/>
                  <a:pt x="33883" y="10370"/>
                </a:cubicBezTo>
                <a:cubicBezTo>
                  <a:pt x="34088" y="10529"/>
                  <a:pt x="34110" y="10666"/>
                  <a:pt x="33951" y="10802"/>
                </a:cubicBezTo>
                <a:cubicBezTo>
                  <a:pt x="34201" y="10870"/>
                  <a:pt x="34429" y="10688"/>
                  <a:pt x="34724" y="11143"/>
                </a:cubicBezTo>
                <a:cubicBezTo>
                  <a:pt x="34633" y="11189"/>
                  <a:pt x="34520" y="11029"/>
                  <a:pt x="34429" y="11120"/>
                </a:cubicBezTo>
                <a:cubicBezTo>
                  <a:pt x="34429" y="11325"/>
                  <a:pt x="34770" y="11439"/>
                  <a:pt x="34929" y="11734"/>
                </a:cubicBezTo>
                <a:cubicBezTo>
                  <a:pt x="34952" y="11780"/>
                  <a:pt x="34952" y="12007"/>
                  <a:pt x="34975" y="12030"/>
                </a:cubicBezTo>
                <a:cubicBezTo>
                  <a:pt x="35247" y="12348"/>
                  <a:pt x="35589" y="12621"/>
                  <a:pt x="35884" y="12871"/>
                </a:cubicBezTo>
                <a:cubicBezTo>
                  <a:pt x="36203" y="13122"/>
                  <a:pt x="36475" y="13372"/>
                  <a:pt x="36635" y="13576"/>
                </a:cubicBezTo>
                <a:cubicBezTo>
                  <a:pt x="36748" y="13599"/>
                  <a:pt x="36862" y="13599"/>
                  <a:pt x="36976" y="13554"/>
                </a:cubicBezTo>
                <a:cubicBezTo>
                  <a:pt x="37044" y="14099"/>
                  <a:pt x="37772" y="14509"/>
                  <a:pt x="38204" y="14895"/>
                </a:cubicBezTo>
                <a:lnTo>
                  <a:pt x="37999" y="15077"/>
                </a:lnTo>
                <a:cubicBezTo>
                  <a:pt x="38226" y="15236"/>
                  <a:pt x="38454" y="15509"/>
                  <a:pt x="38658" y="15418"/>
                </a:cubicBezTo>
                <a:cubicBezTo>
                  <a:pt x="38818" y="15737"/>
                  <a:pt x="38386" y="15486"/>
                  <a:pt x="38295" y="15577"/>
                </a:cubicBezTo>
                <a:cubicBezTo>
                  <a:pt x="38545" y="15873"/>
                  <a:pt x="38772" y="15873"/>
                  <a:pt x="39022" y="16010"/>
                </a:cubicBezTo>
                <a:cubicBezTo>
                  <a:pt x="39272" y="16442"/>
                  <a:pt x="39750" y="16919"/>
                  <a:pt x="40182" y="17124"/>
                </a:cubicBezTo>
                <a:cubicBezTo>
                  <a:pt x="40250" y="17283"/>
                  <a:pt x="40250" y="17442"/>
                  <a:pt x="40296" y="17601"/>
                </a:cubicBezTo>
                <a:cubicBezTo>
                  <a:pt x="40955" y="18102"/>
                  <a:pt x="41615" y="18716"/>
                  <a:pt x="42183" y="19420"/>
                </a:cubicBezTo>
                <a:cubicBezTo>
                  <a:pt x="42752" y="20125"/>
                  <a:pt x="43297" y="20899"/>
                  <a:pt x="43684" y="21763"/>
                </a:cubicBezTo>
                <a:cubicBezTo>
                  <a:pt x="43911" y="21945"/>
                  <a:pt x="44116" y="22127"/>
                  <a:pt x="44343" y="22286"/>
                </a:cubicBezTo>
                <a:cubicBezTo>
                  <a:pt x="44525" y="22718"/>
                  <a:pt x="44639" y="23082"/>
                  <a:pt x="44912" y="23559"/>
                </a:cubicBezTo>
                <a:lnTo>
                  <a:pt x="44594" y="23741"/>
                </a:lnTo>
                <a:cubicBezTo>
                  <a:pt x="44912" y="24014"/>
                  <a:pt x="45617" y="24446"/>
                  <a:pt x="45480" y="24946"/>
                </a:cubicBezTo>
                <a:cubicBezTo>
                  <a:pt x="45185" y="24946"/>
                  <a:pt x="45185" y="24423"/>
                  <a:pt x="45071" y="24241"/>
                </a:cubicBezTo>
                <a:cubicBezTo>
                  <a:pt x="44866" y="24037"/>
                  <a:pt x="44594" y="24219"/>
                  <a:pt x="44434" y="23832"/>
                </a:cubicBezTo>
                <a:cubicBezTo>
                  <a:pt x="44366" y="23968"/>
                  <a:pt x="44389" y="24128"/>
                  <a:pt x="44480" y="24310"/>
                </a:cubicBezTo>
                <a:cubicBezTo>
                  <a:pt x="44184" y="24082"/>
                  <a:pt x="43911" y="24446"/>
                  <a:pt x="43684" y="24378"/>
                </a:cubicBezTo>
                <a:cubicBezTo>
                  <a:pt x="43161" y="24219"/>
                  <a:pt x="43070" y="23605"/>
                  <a:pt x="42570" y="23241"/>
                </a:cubicBezTo>
                <a:cubicBezTo>
                  <a:pt x="42479" y="23036"/>
                  <a:pt x="42342" y="22809"/>
                  <a:pt x="42570" y="22718"/>
                </a:cubicBezTo>
                <a:cubicBezTo>
                  <a:pt x="42433" y="22604"/>
                  <a:pt x="42297" y="22559"/>
                  <a:pt x="42183" y="22445"/>
                </a:cubicBezTo>
                <a:cubicBezTo>
                  <a:pt x="42047" y="22559"/>
                  <a:pt x="42092" y="22718"/>
                  <a:pt x="42251" y="22922"/>
                </a:cubicBezTo>
                <a:cubicBezTo>
                  <a:pt x="41933" y="22809"/>
                  <a:pt x="41660" y="22058"/>
                  <a:pt x="41546" y="21785"/>
                </a:cubicBezTo>
                <a:cubicBezTo>
                  <a:pt x="41842" y="21740"/>
                  <a:pt x="41774" y="21694"/>
                  <a:pt x="41865" y="21444"/>
                </a:cubicBezTo>
                <a:cubicBezTo>
                  <a:pt x="41683" y="21240"/>
                  <a:pt x="41365" y="21331"/>
                  <a:pt x="41410" y="20944"/>
                </a:cubicBezTo>
                <a:cubicBezTo>
                  <a:pt x="41319" y="21035"/>
                  <a:pt x="41251" y="21035"/>
                  <a:pt x="41183" y="20967"/>
                </a:cubicBezTo>
                <a:cubicBezTo>
                  <a:pt x="40978" y="21149"/>
                  <a:pt x="41819" y="21626"/>
                  <a:pt x="41410" y="21763"/>
                </a:cubicBezTo>
                <a:cubicBezTo>
                  <a:pt x="41137" y="21353"/>
                  <a:pt x="40819" y="20967"/>
                  <a:pt x="40728" y="20626"/>
                </a:cubicBezTo>
                <a:cubicBezTo>
                  <a:pt x="40432" y="20307"/>
                  <a:pt x="40455" y="20785"/>
                  <a:pt x="40228" y="20694"/>
                </a:cubicBezTo>
                <a:cubicBezTo>
                  <a:pt x="40409" y="20990"/>
                  <a:pt x="40751" y="21081"/>
                  <a:pt x="40728" y="21422"/>
                </a:cubicBezTo>
                <a:cubicBezTo>
                  <a:pt x="40569" y="21490"/>
                  <a:pt x="40432" y="21535"/>
                  <a:pt x="40296" y="21444"/>
                </a:cubicBezTo>
                <a:cubicBezTo>
                  <a:pt x="40228" y="21558"/>
                  <a:pt x="40205" y="21717"/>
                  <a:pt x="40250" y="21876"/>
                </a:cubicBezTo>
                <a:cubicBezTo>
                  <a:pt x="40614" y="22104"/>
                  <a:pt x="40364" y="21558"/>
                  <a:pt x="40569" y="21513"/>
                </a:cubicBezTo>
                <a:cubicBezTo>
                  <a:pt x="40660" y="21740"/>
                  <a:pt x="40796" y="21626"/>
                  <a:pt x="40932" y="21535"/>
                </a:cubicBezTo>
                <a:cubicBezTo>
                  <a:pt x="41160" y="21785"/>
                  <a:pt x="41069" y="21922"/>
                  <a:pt x="41228" y="22127"/>
                </a:cubicBezTo>
                <a:cubicBezTo>
                  <a:pt x="41092" y="22172"/>
                  <a:pt x="41001" y="21945"/>
                  <a:pt x="40887" y="21831"/>
                </a:cubicBezTo>
                <a:cubicBezTo>
                  <a:pt x="40660" y="22195"/>
                  <a:pt x="41274" y="22263"/>
                  <a:pt x="41478" y="22354"/>
                </a:cubicBezTo>
                <a:cubicBezTo>
                  <a:pt x="41706" y="22695"/>
                  <a:pt x="41569" y="22945"/>
                  <a:pt x="41569" y="23218"/>
                </a:cubicBezTo>
                <a:cubicBezTo>
                  <a:pt x="41751" y="23355"/>
                  <a:pt x="41978" y="22991"/>
                  <a:pt x="42115" y="23377"/>
                </a:cubicBezTo>
                <a:cubicBezTo>
                  <a:pt x="42138" y="23582"/>
                  <a:pt x="42001" y="23741"/>
                  <a:pt x="41910" y="23900"/>
                </a:cubicBezTo>
                <a:cubicBezTo>
                  <a:pt x="42047" y="23968"/>
                  <a:pt x="42251" y="23855"/>
                  <a:pt x="42388" y="23991"/>
                </a:cubicBezTo>
                <a:cubicBezTo>
                  <a:pt x="42706" y="24401"/>
                  <a:pt x="42979" y="24946"/>
                  <a:pt x="43275" y="25515"/>
                </a:cubicBezTo>
                <a:cubicBezTo>
                  <a:pt x="43570" y="26061"/>
                  <a:pt x="43911" y="26652"/>
                  <a:pt x="44184" y="27243"/>
                </a:cubicBezTo>
                <a:cubicBezTo>
                  <a:pt x="44275" y="27493"/>
                  <a:pt x="44480" y="27243"/>
                  <a:pt x="44594" y="27425"/>
                </a:cubicBezTo>
                <a:cubicBezTo>
                  <a:pt x="44662" y="27289"/>
                  <a:pt x="44639" y="27129"/>
                  <a:pt x="44548" y="26947"/>
                </a:cubicBezTo>
                <a:cubicBezTo>
                  <a:pt x="44957" y="27084"/>
                  <a:pt x="45003" y="26561"/>
                  <a:pt x="45185" y="26379"/>
                </a:cubicBezTo>
                <a:lnTo>
                  <a:pt x="45299" y="26561"/>
                </a:lnTo>
                <a:lnTo>
                  <a:pt x="45389" y="26765"/>
                </a:lnTo>
                <a:cubicBezTo>
                  <a:pt x="45071" y="26743"/>
                  <a:pt x="44866" y="26925"/>
                  <a:pt x="45048" y="27311"/>
                </a:cubicBezTo>
                <a:cubicBezTo>
                  <a:pt x="45344" y="27266"/>
                  <a:pt x="44980" y="26925"/>
                  <a:pt x="45367" y="26902"/>
                </a:cubicBezTo>
                <a:cubicBezTo>
                  <a:pt x="45321" y="27425"/>
                  <a:pt x="45594" y="27630"/>
                  <a:pt x="45935" y="27880"/>
                </a:cubicBezTo>
                <a:cubicBezTo>
                  <a:pt x="46026" y="27630"/>
                  <a:pt x="45731" y="27493"/>
                  <a:pt x="45640" y="27266"/>
                </a:cubicBezTo>
                <a:cubicBezTo>
                  <a:pt x="45480" y="26879"/>
                  <a:pt x="45594" y="26561"/>
                  <a:pt x="45526" y="26197"/>
                </a:cubicBezTo>
                <a:cubicBezTo>
                  <a:pt x="45685" y="26288"/>
                  <a:pt x="46140" y="26356"/>
                  <a:pt x="46003" y="25947"/>
                </a:cubicBezTo>
                <a:cubicBezTo>
                  <a:pt x="46299" y="26242"/>
                  <a:pt x="46572" y="26493"/>
                  <a:pt x="46868" y="26675"/>
                </a:cubicBezTo>
                <a:cubicBezTo>
                  <a:pt x="47072" y="26925"/>
                  <a:pt x="46822" y="26970"/>
                  <a:pt x="46913" y="27175"/>
                </a:cubicBezTo>
                <a:cubicBezTo>
                  <a:pt x="46981" y="27493"/>
                  <a:pt x="47231" y="27652"/>
                  <a:pt x="47391" y="27948"/>
                </a:cubicBezTo>
                <a:cubicBezTo>
                  <a:pt x="47482" y="28130"/>
                  <a:pt x="47391" y="28175"/>
                  <a:pt x="47459" y="28312"/>
                </a:cubicBezTo>
                <a:cubicBezTo>
                  <a:pt x="47618" y="28653"/>
                  <a:pt x="47845" y="28880"/>
                  <a:pt x="47936" y="29221"/>
                </a:cubicBezTo>
                <a:cubicBezTo>
                  <a:pt x="48050" y="29562"/>
                  <a:pt x="48255" y="30040"/>
                  <a:pt x="48459" y="30540"/>
                </a:cubicBezTo>
                <a:cubicBezTo>
                  <a:pt x="48664" y="31041"/>
                  <a:pt x="48869" y="31541"/>
                  <a:pt x="49005" y="31882"/>
                </a:cubicBezTo>
                <a:cubicBezTo>
                  <a:pt x="49073" y="32087"/>
                  <a:pt x="48960" y="32496"/>
                  <a:pt x="49323" y="32496"/>
                </a:cubicBezTo>
                <a:cubicBezTo>
                  <a:pt x="49505" y="32769"/>
                  <a:pt x="49233" y="32769"/>
                  <a:pt x="49323" y="32996"/>
                </a:cubicBezTo>
                <a:cubicBezTo>
                  <a:pt x="49346" y="33178"/>
                  <a:pt x="49460" y="33178"/>
                  <a:pt x="49551" y="33155"/>
                </a:cubicBezTo>
                <a:cubicBezTo>
                  <a:pt x="49756" y="33474"/>
                  <a:pt x="49323" y="33383"/>
                  <a:pt x="49437" y="33656"/>
                </a:cubicBezTo>
                <a:cubicBezTo>
                  <a:pt x="49505" y="34088"/>
                  <a:pt x="49846" y="34201"/>
                  <a:pt x="49710" y="34543"/>
                </a:cubicBezTo>
                <a:cubicBezTo>
                  <a:pt x="49778" y="34656"/>
                  <a:pt x="49892" y="34588"/>
                  <a:pt x="50006" y="34565"/>
                </a:cubicBezTo>
                <a:cubicBezTo>
                  <a:pt x="49937" y="34952"/>
                  <a:pt x="50074" y="35452"/>
                  <a:pt x="50256" y="36043"/>
                </a:cubicBezTo>
                <a:cubicBezTo>
                  <a:pt x="50347" y="36134"/>
                  <a:pt x="50460" y="36157"/>
                  <a:pt x="50597" y="36180"/>
                </a:cubicBezTo>
                <a:cubicBezTo>
                  <a:pt x="50665" y="36498"/>
                  <a:pt x="50779" y="36907"/>
                  <a:pt x="50893" y="37408"/>
                </a:cubicBezTo>
                <a:cubicBezTo>
                  <a:pt x="50961" y="37658"/>
                  <a:pt x="51029" y="37908"/>
                  <a:pt x="51097" y="38181"/>
                </a:cubicBezTo>
                <a:cubicBezTo>
                  <a:pt x="51143" y="38477"/>
                  <a:pt x="51211" y="38749"/>
                  <a:pt x="51279" y="39045"/>
                </a:cubicBezTo>
                <a:cubicBezTo>
                  <a:pt x="51416" y="39636"/>
                  <a:pt x="51552" y="40250"/>
                  <a:pt x="51688" y="40841"/>
                </a:cubicBezTo>
                <a:cubicBezTo>
                  <a:pt x="51802" y="41455"/>
                  <a:pt x="51916" y="42047"/>
                  <a:pt x="52052" y="42547"/>
                </a:cubicBezTo>
                <a:cubicBezTo>
                  <a:pt x="52120" y="42865"/>
                  <a:pt x="52280" y="43093"/>
                  <a:pt x="52371" y="43434"/>
                </a:cubicBezTo>
                <a:cubicBezTo>
                  <a:pt x="52530" y="44184"/>
                  <a:pt x="52462" y="44912"/>
                  <a:pt x="52712" y="45480"/>
                </a:cubicBezTo>
                <a:cubicBezTo>
                  <a:pt x="52712" y="44889"/>
                  <a:pt x="52916" y="45048"/>
                  <a:pt x="53007" y="45685"/>
                </a:cubicBezTo>
                <a:cubicBezTo>
                  <a:pt x="52985" y="45321"/>
                  <a:pt x="53144" y="48050"/>
                  <a:pt x="53235" y="49028"/>
                </a:cubicBezTo>
                <a:cubicBezTo>
                  <a:pt x="53257" y="49233"/>
                  <a:pt x="53144" y="49233"/>
                  <a:pt x="53144" y="49392"/>
                </a:cubicBezTo>
                <a:cubicBezTo>
                  <a:pt x="53167" y="49596"/>
                  <a:pt x="53257" y="49892"/>
                  <a:pt x="53257" y="50188"/>
                </a:cubicBezTo>
                <a:cubicBezTo>
                  <a:pt x="53235" y="50438"/>
                  <a:pt x="53167" y="50642"/>
                  <a:pt x="53167" y="50779"/>
                </a:cubicBezTo>
                <a:cubicBezTo>
                  <a:pt x="53189" y="51029"/>
                  <a:pt x="53462" y="51234"/>
                  <a:pt x="53371" y="51802"/>
                </a:cubicBezTo>
                <a:cubicBezTo>
                  <a:pt x="53348" y="51939"/>
                  <a:pt x="53167" y="52189"/>
                  <a:pt x="53167" y="52143"/>
                </a:cubicBezTo>
                <a:cubicBezTo>
                  <a:pt x="53167" y="52325"/>
                  <a:pt x="53394" y="52530"/>
                  <a:pt x="53417" y="52734"/>
                </a:cubicBezTo>
                <a:cubicBezTo>
                  <a:pt x="53439" y="52803"/>
                  <a:pt x="53326" y="52939"/>
                  <a:pt x="53326" y="53076"/>
                </a:cubicBezTo>
                <a:cubicBezTo>
                  <a:pt x="53326" y="53371"/>
                  <a:pt x="53485" y="53690"/>
                  <a:pt x="53485" y="54008"/>
                </a:cubicBezTo>
                <a:cubicBezTo>
                  <a:pt x="53485" y="54326"/>
                  <a:pt x="53303" y="55554"/>
                  <a:pt x="53348" y="55986"/>
                </a:cubicBezTo>
                <a:cubicBezTo>
                  <a:pt x="53348" y="56123"/>
                  <a:pt x="53576" y="56123"/>
                  <a:pt x="53485" y="56350"/>
                </a:cubicBezTo>
                <a:cubicBezTo>
                  <a:pt x="53348" y="56373"/>
                  <a:pt x="53348" y="56236"/>
                  <a:pt x="53235" y="56214"/>
                </a:cubicBezTo>
                <a:cubicBezTo>
                  <a:pt x="53189" y="56418"/>
                  <a:pt x="53326" y="56464"/>
                  <a:pt x="53280" y="56691"/>
                </a:cubicBezTo>
                <a:cubicBezTo>
                  <a:pt x="53394" y="56714"/>
                  <a:pt x="53439" y="56668"/>
                  <a:pt x="53462" y="56578"/>
                </a:cubicBezTo>
                <a:cubicBezTo>
                  <a:pt x="53712" y="56668"/>
                  <a:pt x="53439" y="56941"/>
                  <a:pt x="53280" y="56805"/>
                </a:cubicBezTo>
                <a:cubicBezTo>
                  <a:pt x="53371" y="57078"/>
                  <a:pt x="53348" y="57214"/>
                  <a:pt x="53280" y="57510"/>
                </a:cubicBezTo>
                <a:cubicBezTo>
                  <a:pt x="53257" y="57578"/>
                  <a:pt x="53394" y="58147"/>
                  <a:pt x="53371" y="58328"/>
                </a:cubicBezTo>
                <a:cubicBezTo>
                  <a:pt x="53326" y="58556"/>
                  <a:pt x="53212" y="58761"/>
                  <a:pt x="53189" y="59011"/>
                </a:cubicBezTo>
                <a:cubicBezTo>
                  <a:pt x="53144" y="59716"/>
                  <a:pt x="53053" y="60602"/>
                  <a:pt x="52916" y="61216"/>
                </a:cubicBezTo>
                <a:cubicBezTo>
                  <a:pt x="52848" y="61512"/>
                  <a:pt x="52985" y="61876"/>
                  <a:pt x="52939" y="62172"/>
                </a:cubicBezTo>
                <a:cubicBezTo>
                  <a:pt x="52894" y="62353"/>
                  <a:pt x="52825" y="62353"/>
                  <a:pt x="52780" y="62490"/>
                </a:cubicBezTo>
                <a:cubicBezTo>
                  <a:pt x="52666" y="62831"/>
                  <a:pt x="52734" y="63172"/>
                  <a:pt x="52666" y="63422"/>
                </a:cubicBezTo>
                <a:cubicBezTo>
                  <a:pt x="52598" y="63650"/>
                  <a:pt x="52416" y="63809"/>
                  <a:pt x="52348" y="63945"/>
                </a:cubicBezTo>
                <a:cubicBezTo>
                  <a:pt x="52280" y="64150"/>
                  <a:pt x="52143" y="64468"/>
                  <a:pt x="52120" y="64605"/>
                </a:cubicBezTo>
                <a:cubicBezTo>
                  <a:pt x="52098" y="64718"/>
                  <a:pt x="52211" y="64946"/>
                  <a:pt x="52211" y="64991"/>
                </a:cubicBezTo>
                <a:cubicBezTo>
                  <a:pt x="52166" y="65173"/>
                  <a:pt x="52075" y="65173"/>
                  <a:pt x="52030" y="65310"/>
                </a:cubicBezTo>
                <a:cubicBezTo>
                  <a:pt x="51961" y="65514"/>
                  <a:pt x="52052" y="65583"/>
                  <a:pt x="51984" y="65787"/>
                </a:cubicBezTo>
                <a:cubicBezTo>
                  <a:pt x="51916" y="66015"/>
                  <a:pt x="51757" y="66196"/>
                  <a:pt x="51711" y="66424"/>
                </a:cubicBezTo>
                <a:cubicBezTo>
                  <a:pt x="51666" y="66765"/>
                  <a:pt x="51734" y="67720"/>
                  <a:pt x="51279" y="68243"/>
                </a:cubicBezTo>
                <a:cubicBezTo>
                  <a:pt x="51416" y="68402"/>
                  <a:pt x="51234" y="69244"/>
                  <a:pt x="51006" y="69880"/>
                </a:cubicBezTo>
                <a:cubicBezTo>
                  <a:pt x="50961" y="70040"/>
                  <a:pt x="50779" y="70221"/>
                  <a:pt x="50733" y="70403"/>
                </a:cubicBezTo>
                <a:cubicBezTo>
                  <a:pt x="50347" y="71586"/>
                  <a:pt x="50119" y="72905"/>
                  <a:pt x="49551" y="73837"/>
                </a:cubicBezTo>
                <a:cubicBezTo>
                  <a:pt x="49437" y="74042"/>
                  <a:pt x="49119" y="74110"/>
                  <a:pt x="49187" y="74428"/>
                </a:cubicBezTo>
                <a:cubicBezTo>
                  <a:pt x="49278" y="74474"/>
                  <a:pt x="49346" y="74269"/>
                  <a:pt x="49414" y="74155"/>
                </a:cubicBezTo>
                <a:cubicBezTo>
                  <a:pt x="49460" y="74451"/>
                  <a:pt x="49028" y="75452"/>
                  <a:pt x="48710" y="75247"/>
                </a:cubicBezTo>
                <a:cubicBezTo>
                  <a:pt x="48869" y="75406"/>
                  <a:pt x="48664" y="75543"/>
                  <a:pt x="48573" y="75952"/>
                </a:cubicBezTo>
                <a:cubicBezTo>
                  <a:pt x="48505" y="76157"/>
                  <a:pt x="48641" y="76543"/>
                  <a:pt x="48255" y="76975"/>
                </a:cubicBezTo>
                <a:cubicBezTo>
                  <a:pt x="48050" y="76952"/>
                  <a:pt x="48186" y="76748"/>
                  <a:pt x="48255" y="76589"/>
                </a:cubicBezTo>
                <a:cubicBezTo>
                  <a:pt x="48141" y="76611"/>
                  <a:pt x="47823" y="76680"/>
                  <a:pt x="48073" y="76361"/>
                </a:cubicBezTo>
                <a:cubicBezTo>
                  <a:pt x="47777" y="76293"/>
                  <a:pt x="48027" y="76611"/>
                  <a:pt x="47845" y="76771"/>
                </a:cubicBezTo>
                <a:cubicBezTo>
                  <a:pt x="47823" y="76657"/>
                  <a:pt x="47732" y="76566"/>
                  <a:pt x="47573" y="76498"/>
                </a:cubicBezTo>
                <a:cubicBezTo>
                  <a:pt x="47368" y="76748"/>
                  <a:pt x="47550" y="76816"/>
                  <a:pt x="47391" y="77043"/>
                </a:cubicBezTo>
                <a:cubicBezTo>
                  <a:pt x="47118" y="76771"/>
                  <a:pt x="46822" y="77157"/>
                  <a:pt x="46890" y="77430"/>
                </a:cubicBezTo>
                <a:cubicBezTo>
                  <a:pt x="47231" y="77453"/>
                  <a:pt x="47482" y="77043"/>
                  <a:pt x="47845" y="77157"/>
                </a:cubicBezTo>
                <a:cubicBezTo>
                  <a:pt x="47891" y="77385"/>
                  <a:pt x="47754" y="77680"/>
                  <a:pt x="47891" y="77862"/>
                </a:cubicBezTo>
                <a:cubicBezTo>
                  <a:pt x="47732" y="77953"/>
                  <a:pt x="47504" y="77839"/>
                  <a:pt x="47322" y="77953"/>
                </a:cubicBezTo>
                <a:cubicBezTo>
                  <a:pt x="47186" y="78249"/>
                  <a:pt x="47573" y="78408"/>
                  <a:pt x="47709" y="78021"/>
                </a:cubicBezTo>
                <a:cubicBezTo>
                  <a:pt x="47800" y="78544"/>
                  <a:pt x="47163" y="78590"/>
                  <a:pt x="46913" y="78522"/>
                </a:cubicBezTo>
                <a:cubicBezTo>
                  <a:pt x="46981" y="78794"/>
                  <a:pt x="46731" y="79204"/>
                  <a:pt x="47186" y="79340"/>
                </a:cubicBezTo>
                <a:cubicBezTo>
                  <a:pt x="47095" y="79477"/>
                  <a:pt x="47004" y="79636"/>
                  <a:pt x="47072" y="79704"/>
                </a:cubicBezTo>
                <a:cubicBezTo>
                  <a:pt x="46799" y="79818"/>
                  <a:pt x="46595" y="80318"/>
                  <a:pt x="46276" y="80182"/>
                </a:cubicBezTo>
                <a:cubicBezTo>
                  <a:pt x="46413" y="79909"/>
                  <a:pt x="46549" y="79659"/>
                  <a:pt x="46754" y="79909"/>
                </a:cubicBezTo>
                <a:lnTo>
                  <a:pt x="47049" y="79408"/>
                </a:lnTo>
                <a:cubicBezTo>
                  <a:pt x="46777" y="79136"/>
                  <a:pt x="46663" y="79840"/>
                  <a:pt x="46413" y="79568"/>
                </a:cubicBezTo>
                <a:cubicBezTo>
                  <a:pt x="46504" y="79204"/>
                  <a:pt x="46526" y="79295"/>
                  <a:pt x="46777" y="79113"/>
                </a:cubicBezTo>
                <a:cubicBezTo>
                  <a:pt x="46504" y="78999"/>
                  <a:pt x="46299" y="79431"/>
                  <a:pt x="46026" y="79340"/>
                </a:cubicBezTo>
                <a:cubicBezTo>
                  <a:pt x="45844" y="79636"/>
                  <a:pt x="46049" y="79954"/>
                  <a:pt x="45685" y="80091"/>
                </a:cubicBezTo>
                <a:cubicBezTo>
                  <a:pt x="45344" y="79863"/>
                  <a:pt x="45526" y="79022"/>
                  <a:pt x="45253" y="79022"/>
                </a:cubicBezTo>
                <a:cubicBezTo>
                  <a:pt x="45230" y="78703"/>
                  <a:pt x="45640" y="78522"/>
                  <a:pt x="45685" y="78089"/>
                </a:cubicBezTo>
                <a:cubicBezTo>
                  <a:pt x="45753" y="78340"/>
                  <a:pt x="45799" y="78135"/>
                  <a:pt x="46003" y="78271"/>
                </a:cubicBezTo>
                <a:cubicBezTo>
                  <a:pt x="46299" y="77817"/>
                  <a:pt x="45571" y="77771"/>
                  <a:pt x="45912" y="77294"/>
                </a:cubicBezTo>
                <a:cubicBezTo>
                  <a:pt x="46049" y="77043"/>
                  <a:pt x="46049" y="77203"/>
                  <a:pt x="46140" y="77294"/>
                </a:cubicBezTo>
                <a:cubicBezTo>
                  <a:pt x="46299" y="77089"/>
                  <a:pt x="46049" y="77066"/>
                  <a:pt x="46117" y="76907"/>
                </a:cubicBezTo>
                <a:cubicBezTo>
                  <a:pt x="46276" y="76384"/>
                  <a:pt x="46549" y="76611"/>
                  <a:pt x="46708" y="76179"/>
                </a:cubicBezTo>
                <a:cubicBezTo>
                  <a:pt x="46754" y="75770"/>
                  <a:pt x="46413" y="76293"/>
                  <a:pt x="46254" y="76066"/>
                </a:cubicBezTo>
                <a:cubicBezTo>
                  <a:pt x="46436" y="76088"/>
                  <a:pt x="46504" y="75588"/>
                  <a:pt x="46686" y="75656"/>
                </a:cubicBezTo>
                <a:cubicBezTo>
                  <a:pt x="46777" y="75406"/>
                  <a:pt x="46413" y="75656"/>
                  <a:pt x="46322" y="75725"/>
                </a:cubicBezTo>
                <a:cubicBezTo>
                  <a:pt x="46322" y="75406"/>
                  <a:pt x="46754" y="75042"/>
                  <a:pt x="46663" y="74633"/>
                </a:cubicBezTo>
                <a:cubicBezTo>
                  <a:pt x="46276" y="74678"/>
                  <a:pt x="46640" y="75065"/>
                  <a:pt x="46458" y="75270"/>
                </a:cubicBezTo>
                <a:cubicBezTo>
                  <a:pt x="46231" y="75224"/>
                  <a:pt x="46003" y="75611"/>
                  <a:pt x="45935" y="75270"/>
                </a:cubicBezTo>
                <a:cubicBezTo>
                  <a:pt x="45617" y="75679"/>
                  <a:pt x="45958" y="75770"/>
                  <a:pt x="45685" y="76157"/>
                </a:cubicBezTo>
                <a:cubicBezTo>
                  <a:pt x="45480" y="76475"/>
                  <a:pt x="45458" y="76134"/>
                  <a:pt x="45344" y="76611"/>
                </a:cubicBezTo>
                <a:cubicBezTo>
                  <a:pt x="45299" y="76816"/>
                  <a:pt x="45344" y="76975"/>
                  <a:pt x="45253" y="77180"/>
                </a:cubicBezTo>
                <a:cubicBezTo>
                  <a:pt x="45026" y="77316"/>
                  <a:pt x="44821" y="77498"/>
                  <a:pt x="44616" y="77726"/>
                </a:cubicBezTo>
                <a:cubicBezTo>
                  <a:pt x="44525" y="78112"/>
                  <a:pt x="44798" y="77475"/>
                  <a:pt x="44912" y="77771"/>
                </a:cubicBezTo>
                <a:cubicBezTo>
                  <a:pt x="44957" y="78294"/>
                  <a:pt x="44093" y="78908"/>
                  <a:pt x="44275" y="79226"/>
                </a:cubicBezTo>
                <a:cubicBezTo>
                  <a:pt x="44071" y="79317"/>
                  <a:pt x="43889" y="79408"/>
                  <a:pt x="43707" y="79795"/>
                </a:cubicBezTo>
                <a:cubicBezTo>
                  <a:pt x="43388" y="79363"/>
                  <a:pt x="44207" y="79363"/>
                  <a:pt x="44116" y="78976"/>
                </a:cubicBezTo>
                <a:cubicBezTo>
                  <a:pt x="43593" y="79113"/>
                  <a:pt x="43115" y="79431"/>
                  <a:pt x="42638" y="79613"/>
                </a:cubicBezTo>
                <a:cubicBezTo>
                  <a:pt x="42683" y="80113"/>
                  <a:pt x="43184" y="79636"/>
                  <a:pt x="43388" y="79454"/>
                </a:cubicBezTo>
                <a:cubicBezTo>
                  <a:pt x="43638" y="79659"/>
                  <a:pt x="42956" y="80182"/>
                  <a:pt x="43502" y="80318"/>
                </a:cubicBezTo>
                <a:cubicBezTo>
                  <a:pt x="43388" y="80477"/>
                  <a:pt x="43275" y="80523"/>
                  <a:pt x="43161" y="80500"/>
                </a:cubicBezTo>
                <a:cubicBezTo>
                  <a:pt x="43252" y="80796"/>
                  <a:pt x="42888" y="81205"/>
                  <a:pt x="42615" y="81614"/>
                </a:cubicBezTo>
                <a:cubicBezTo>
                  <a:pt x="42479" y="81478"/>
                  <a:pt x="42888" y="81205"/>
                  <a:pt x="42638" y="81091"/>
                </a:cubicBezTo>
                <a:cubicBezTo>
                  <a:pt x="42433" y="81228"/>
                  <a:pt x="42206" y="81409"/>
                  <a:pt x="41978" y="81569"/>
                </a:cubicBezTo>
                <a:cubicBezTo>
                  <a:pt x="41842" y="81819"/>
                  <a:pt x="42115" y="81933"/>
                  <a:pt x="42320" y="82092"/>
                </a:cubicBezTo>
                <a:cubicBezTo>
                  <a:pt x="42115" y="82274"/>
                  <a:pt x="41933" y="82797"/>
                  <a:pt x="41706" y="82751"/>
                </a:cubicBezTo>
                <a:cubicBezTo>
                  <a:pt x="41342" y="82524"/>
                  <a:pt x="42092" y="82433"/>
                  <a:pt x="41956" y="82114"/>
                </a:cubicBezTo>
                <a:cubicBezTo>
                  <a:pt x="41433" y="82114"/>
                  <a:pt x="41660" y="82683"/>
                  <a:pt x="41296" y="82865"/>
                </a:cubicBezTo>
                <a:cubicBezTo>
                  <a:pt x="41410" y="82979"/>
                  <a:pt x="41524" y="82865"/>
                  <a:pt x="41660" y="82979"/>
                </a:cubicBezTo>
                <a:lnTo>
                  <a:pt x="41046" y="83797"/>
                </a:lnTo>
                <a:cubicBezTo>
                  <a:pt x="40682" y="83956"/>
                  <a:pt x="41569" y="83183"/>
                  <a:pt x="41228" y="83092"/>
                </a:cubicBezTo>
                <a:cubicBezTo>
                  <a:pt x="40910" y="83183"/>
                  <a:pt x="40864" y="83820"/>
                  <a:pt x="40569" y="84138"/>
                </a:cubicBezTo>
                <a:cubicBezTo>
                  <a:pt x="41183" y="83843"/>
                  <a:pt x="40296" y="84707"/>
                  <a:pt x="40068" y="85025"/>
                </a:cubicBezTo>
                <a:cubicBezTo>
                  <a:pt x="39750" y="85184"/>
                  <a:pt x="40387" y="84548"/>
                  <a:pt x="40500" y="84366"/>
                </a:cubicBezTo>
                <a:cubicBezTo>
                  <a:pt x="40091" y="84252"/>
                  <a:pt x="39886" y="84980"/>
                  <a:pt x="39795" y="85230"/>
                </a:cubicBezTo>
                <a:cubicBezTo>
                  <a:pt x="39432" y="85321"/>
                  <a:pt x="38772" y="85821"/>
                  <a:pt x="38795" y="86276"/>
                </a:cubicBezTo>
                <a:cubicBezTo>
                  <a:pt x="39045" y="86299"/>
                  <a:pt x="39318" y="85707"/>
                  <a:pt x="39591" y="85503"/>
                </a:cubicBezTo>
                <a:cubicBezTo>
                  <a:pt x="39750" y="85616"/>
                  <a:pt x="39363" y="85821"/>
                  <a:pt x="39295" y="85980"/>
                </a:cubicBezTo>
                <a:cubicBezTo>
                  <a:pt x="39022" y="86276"/>
                  <a:pt x="38681" y="86617"/>
                  <a:pt x="38772" y="86867"/>
                </a:cubicBezTo>
                <a:cubicBezTo>
                  <a:pt x="38158" y="87163"/>
                  <a:pt x="37954" y="87595"/>
                  <a:pt x="37340" y="88141"/>
                </a:cubicBezTo>
                <a:cubicBezTo>
                  <a:pt x="37271" y="88231"/>
                  <a:pt x="37408" y="88322"/>
                  <a:pt x="37317" y="88436"/>
                </a:cubicBezTo>
                <a:cubicBezTo>
                  <a:pt x="37135" y="88664"/>
                  <a:pt x="36976" y="88595"/>
                  <a:pt x="36817" y="88413"/>
                </a:cubicBezTo>
                <a:cubicBezTo>
                  <a:pt x="36498" y="89141"/>
                  <a:pt x="35816" y="89141"/>
                  <a:pt x="35475" y="89732"/>
                </a:cubicBezTo>
                <a:cubicBezTo>
                  <a:pt x="35179" y="89755"/>
                  <a:pt x="35384" y="89573"/>
                  <a:pt x="35293" y="89391"/>
                </a:cubicBezTo>
                <a:cubicBezTo>
                  <a:pt x="35179" y="89528"/>
                  <a:pt x="35111" y="89459"/>
                  <a:pt x="34997" y="89550"/>
                </a:cubicBezTo>
                <a:cubicBezTo>
                  <a:pt x="34906" y="89664"/>
                  <a:pt x="35066" y="89846"/>
                  <a:pt x="35179" y="89755"/>
                </a:cubicBezTo>
                <a:cubicBezTo>
                  <a:pt x="35202" y="90233"/>
                  <a:pt x="34702" y="90414"/>
                  <a:pt x="34452" y="90778"/>
                </a:cubicBezTo>
                <a:cubicBezTo>
                  <a:pt x="34543" y="90892"/>
                  <a:pt x="34611" y="90983"/>
                  <a:pt x="34724" y="90915"/>
                </a:cubicBezTo>
                <a:cubicBezTo>
                  <a:pt x="34656" y="91210"/>
                  <a:pt x="34224" y="91256"/>
                  <a:pt x="34019" y="91642"/>
                </a:cubicBezTo>
                <a:cubicBezTo>
                  <a:pt x="34088" y="91347"/>
                  <a:pt x="33724" y="91233"/>
                  <a:pt x="33496" y="91370"/>
                </a:cubicBezTo>
                <a:cubicBezTo>
                  <a:pt x="33383" y="91119"/>
                  <a:pt x="33747" y="91279"/>
                  <a:pt x="33838" y="91097"/>
                </a:cubicBezTo>
                <a:cubicBezTo>
                  <a:pt x="33724" y="90915"/>
                  <a:pt x="33587" y="90915"/>
                  <a:pt x="33406" y="91097"/>
                </a:cubicBezTo>
                <a:cubicBezTo>
                  <a:pt x="33087" y="91461"/>
                  <a:pt x="33769" y="91415"/>
                  <a:pt x="33656" y="91733"/>
                </a:cubicBezTo>
                <a:cubicBezTo>
                  <a:pt x="33155" y="91915"/>
                  <a:pt x="33133" y="91961"/>
                  <a:pt x="32587" y="92370"/>
                </a:cubicBezTo>
                <a:lnTo>
                  <a:pt x="32428" y="92165"/>
                </a:lnTo>
                <a:cubicBezTo>
                  <a:pt x="31996" y="92507"/>
                  <a:pt x="32064" y="92848"/>
                  <a:pt x="31541" y="93189"/>
                </a:cubicBezTo>
                <a:cubicBezTo>
                  <a:pt x="31518" y="92916"/>
                  <a:pt x="31268" y="93143"/>
                  <a:pt x="31200" y="93121"/>
                </a:cubicBezTo>
                <a:cubicBezTo>
                  <a:pt x="31086" y="93075"/>
                  <a:pt x="31018" y="92757"/>
                  <a:pt x="30813" y="92961"/>
                </a:cubicBezTo>
                <a:cubicBezTo>
                  <a:pt x="30654" y="93371"/>
                  <a:pt x="31291" y="92939"/>
                  <a:pt x="31359" y="93348"/>
                </a:cubicBezTo>
                <a:cubicBezTo>
                  <a:pt x="31063" y="93666"/>
                  <a:pt x="30904" y="93257"/>
                  <a:pt x="30586" y="93575"/>
                </a:cubicBezTo>
                <a:cubicBezTo>
                  <a:pt x="30472" y="93689"/>
                  <a:pt x="30677" y="93712"/>
                  <a:pt x="30790" y="93666"/>
                </a:cubicBezTo>
                <a:cubicBezTo>
                  <a:pt x="30722" y="94007"/>
                  <a:pt x="30336" y="93871"/>
                  <a:pt x="30085" y="94053"/>
                </a:cubicBezTo>
                <a:cubicBezTo>
                  <a:pt x="29881" y="94189"/>
                  <a:pt x="29699" y="94530"/>
                  <a:pt x="29472" y="94712"/>
                </a:cubicBezTo>
                <a:cubicBezTo>
                  <a:pt x="29244" y="94894"/>
                  <a:pt x="28948" y="94894"/>
                  <a:pt x="28835" y="95144"/>
                </a:cubicBezTo>
                <a:cubicBezTo>
                  <a:pt x="28721" y="95031"/>
                  <a:pt x="28835" y="94962"/>
                  <a:pt x="28767" y="94849"/>
                </a:cubicBezTo>
                <a:cubicBezTo>
                  <a:pt x="28471" y="95008"/>
                  <a:pt x="28562" y="95349"/>
                  <a:pt x="28266" y="95304"/>
                </a:cubicBezTo>
                <a:cubicBezTo>
                  <a:pt x="28130" y="95144"/>
                  <a:pt x="28471" y="95031"/>
                  <a:pt x="28403" y="94894"/>
                </a:cubicBezTo>
                <a:cubicBezTo>
                  <a:pt x="27993" y="95031"/>
                  <a:pt x="28244" y="95258"/>
                  <a:pt x="27948" y="95417"/>
                </a:cubicBezTo>
                <a:cubicBezTo>
                  <a:pt x="28130" y="95576"/>
                  <a:pt x="28448" y="95349"/>
                  <a:pt x="28607" y="95622"/>
                </a:cubicBezTo>
                <a:cubicBezTo>
                  <a:pt x="28516" y="95622"/>
                  <a:pt x="28312" y="95895"/>
                  <a:pt x="28221" y="95872"/>
                </a:cubicBezTo>
                <a:cubicBezTo>
                  <a:pt x="28175" y="95872"/>
                  <a:pt x="28312" y="95667"/>
                  <a:pt x="28221" y="95645"/>
                </a:cubicBezTo>
                <a:cubicBezTo>
                  <a:pt x="27902" y="95622"/>
                  <a:pt x="27584" y="95622"/>
                  <a:pt x="27038" y="95849"/>
                </a:cubicBezTo>
                <a:cubicBezTo>
                  <a:pt x="26834" y="96077"/>
                  <a:pt x="27448" y="95849"/>
                  <a:pt x="27243" y="96168"/>
                </a:cubicBezTo>
                <a:cubicBezTo>
                  <a:pt x="26947" y="96281"/>
                  <a:pt x="26674" y="96350"/>
                  <a:pt x="26379" y="96463"/>
                </a:cubicBezTo>
                <a:lnTo>
                  <a:pt x="26242" y="96236"/>
                </a:lnTo>
                <a:cubicBezTo>
                  <a:pt x="25970" y="96259"/>
                  <a:pt x="26038" y="96395"/>
                  <a:pt x="25856" y="96463"/>
                </a:cubicBezTo>
                <a:cubicBezTo>
                  <a:pt x="25492" y="96577"/>
                  <a:pt x="25356" y="96372"/>
                  <a:pt x="25333" y="96850"/>
                </a:cubicBezTo>
                <a:cubicBezTo>
                  <a:pt x="25560" y="96827"/>
                  <a:pt x="26106" y="96782"/>
                  <a:pt x="25606" y="97123"/>
                </a:cubicBezTo>
                <a:cubicBezTo>
                  <a:pt x="25879" y="97214"/>
                  <a:pt x="26356" y="96736"/>
                  <a:pt x="26697" y="96600"/>
                </a:cubicBezTo>
                <a:cubicBezTo>
                  <a:pt x="26902" y="96850"/>
                  <a:pt x="26356" y="97009"/>
                  <a:pt x="26129" y="97146"/>
                </a:cubicBezTo>
                <a:cubicBezTo>
                  <a:pt x="25810" y="97327"/>
                  <a:pt x="25447" y="97509"/>
                  <a:pt x="25242" y="97623"/>
                </a:cubicBezTo>
                <a:lnTo>
                  <a:pt x="25037" y="97236"/>
                </a:lnTo>
                <a:cubicBezTo>
                  <a:pt x="24628" y="97441"/>
                  <a:pt x="24582" y="97691"/>
                  <a:pt x="24855" y="97850"/>
                </a:cubicBezTo>
                <a:cubicBezTo>
                  <a:pt x="24651" y="97964"/>
                  <a:pt x="24446" y="98055"/>
                  <a:pt x="24241" y="98169"/>
                </a:cubicBezTo>
                <a:cubicBezTo>
                  <a:pt x="24241" y="98032"/>
                  <a:pt x="24355" y="97941"/>
                  <a:pt x="24332" y="97805"/>
                </a:cubicBezTo>
                <a:cubicBezTo>
                  <a:pt x="23900" y="98078"/>
                  <a:pt x="23627" y="97987"/>
                  <a:pt x="23195" y="98283"/>
                </a:cubicBezTo>
                <a:cubicBezTo>
                  <a:pt x="23173" y="98192"/>
                  <a:pt x="23241" y="98146"/>
                  <a:pt x="23218" y="98055"/>
                </a:cubicBezTo>
                <a:cubicBezTo>
                  <a:pt x="22399" y="98351"/>
                  <a:pt x="22013" y="98624"/>
                  <a:pt x="21262" y="98851"/>
                </a:cubicBezTo>
                <a:cubicBezTo>
                  <a:pt x="21308" y="99192"/>
                  <a:pt x="21058" y="99442"/>
                  <a:pt x="20489" y="99579"/>
                </a:cubicBezTo>
                <a:cubicBezTo>
                  <a:pt x="20648" y="99897"/>
                  <a:pt x="21035" y="99260"/>
                  <a:pt x="21376" y="99420"/>
                </a:cubicBezTo>
                <a:cubicBezTo>
                  <a:pt x="21285" y="99692"/>
                  <a:pt x="20603" y="99761"/>
                  <a:pt x="20285" y="99965"/>
                </a:cubicBezTo>
                <a:cubicBezTo>
                  <a:pt x="20194" y="99829"/>
                  <a:pt x="20307" y="99761"/>
                  <a:pt x="20421" y="99715"/>
                </a:cubicBezTo>
                <a:cubicBezTo>
                  <a:pt x="20012" y="99761"/>
                  <a:pt x="20307" y="99374"/>
                  <a:pt x="20034" y="99374"/>
                </a:cubicBezTo>
                <a:cubicBezTo>
                  <a:pt x="19534" y="99488"/>
                  <a:pt x="20262" y="99533"/>
                  <a:pt x="19943" y="99692"/>
                </a:cubicBezTo>
                <a:cubicBezTo>
                  <a:pt x="19511" y="99988"/>
                  <a:pt x="19557" y="99420"/>
                  <a:pt x="19125" y="99738"/>
                </a:cubicBezTo>
                <a:cubicBezTo>
                  <a:pt x="18920" y="99806"/>
                  <a:pt x="19398" y="99988"/>
                  <a:pt x="19170" y="100193"/>
                </a:cubicBezTo>
                <a:cubicBezTo>
                  <a:pt x="19011" y="100124"/>
                  <a:pt x="18806" y="100261"/>
                  <a:pt x="18647" y="100329"/>
                </a:cubicBezTo>
                <a:cubicBezTo>
                  <a:pt x="18488" y="100420"/>
                  <a:pt x="18374" y="100466"/>
                  <a:pt x="18465" y="100238"/>
                </a:cubicBezTo>
                <a:cubicBezTo>
                  <a:pt x="17965" y="100602"/>
                  <a:pt x="17419" y="100807"/>
                  <a:pt x="16919" y="100875"/>
                </a:cubicBezTo>
                <a:cubicBezTo>
                  <a:pt x="16783" y="101352"/>
                  <a:pt x="17442" y="100966"/>
                  <a:pt x="17760" y="100875"/>
                </a:cubicBezTo>
                <a:cubicBezTo>
                  <a:pt x="17738" y="101284"/>
                  <a:pt x="17260" y="101102"/>
                  <a:pt x="16942" y="101239"/>
                </a:cubicBezTo>
                <a:cubicBezTo>
                  <a:pt x="16669" y="101352"/>
                  <a:pt x="16555" y="101603"/>
                  <a:pt x="16237" y="101625"/>
                </a:cubicBezTo>
                <a:cubicBezTo>
                  <a:pt x="16123" y="101352"/>
                  <a:pt x="16396" y="101284"/>
                  <a:pt x="16714" y="101216"/>
                </a:cubicBezTo>
                <a:cubicBezTo>
                  <a:pt x="16669" y="101011"/>
                  <a:pt x="16396" y="101102"/>
                  <a:pt x="16123" y="101193"/>
                </a:cubicBezTo>
                <a:cubicBezTo>
                  <a:pt x="16169" y="100943"/>
                  <a:pt x="16260" y="100829"/>
                  <a:pt x="15987" y="100761"/>
                </a:cubicBezTo>
                <a:cubicBezTo>
                  <a:pt x="15850" y="100852"/>
                  <a:pt x="16146" y="101125"/>
                  <a:pt x="15759" y="101307"/>
                </a:cubicBezTo>
                <a:cubicBezTo>
                  <a:pt x="15623" y="101580"/>
                  <a:pt x="16282" y="101489"/>
                  <a:pt x="15873" y="101739"/>
                </a:cubicBezTo>
                <a:cubicBezTo>
                  <a:pt x="15577" y="101830"/>
                  <a:pt x="15737" y="101716"/>
                  <a:pt x="15759" y="101580"/>
                </a:cubicBezTo>
                <a:cubicBezTo>
                  <a:pt x="15145" y="101875"/>
                  <a:pt x="14986" y="101807"/>
                  <a:pt x="14327" y="101944"/>
                </a:cubicBezTo>
                <a:cubicBezTo>
                  <a:pt x="14395" y="101466"/>
                  <a:pt x="14918" y="101944"/>
                  <a:pt x="14963" y="101512"/>
                </a:cubicBezTo>
                <a:cubicBezTo>
                  <a:pt x="14759" y="101307"/>
                  <a:pt x="14645" y="101534"/>
                  <a:pt x="14304" y="101489"/>
                </a:cubicBezTo>
                <a:cubicBezTo>
                  <a:pt x="14054" y="101534"/>
                  <a:pt x="14236" y="101807"/>
                  <a:pt x="14258" y="101784"/>
                </a:cubicBezTo>
                <a:cubicBezTo>
                  <a:pt x="14077" y="102148"/>
                  <a:pt x="13849" y="101807"/>
                  <a:pt x="13826" y="102262"/>
                </a:cubicBezTo>
                <a:cubicBezTo>
                  <a:pt x="13394" y="102307"/>
                  <a:pt x="12985" y="102671"/>
                  <a:pt x="12735" y="102489"/>
                </a:cubicBezTo>
                <a:cubicBezTo>
                  <a:pt x="12553" y="102671"/>
                  <a:pt x="12189" y="102762"/>
                  <a:pt x="11757" y="102853"/>
                </a:cubicBezTo>
                <a:cubicBezTo>
                  <a:pt x="11325" y="102944"/>
                  <a:pt x="10825" y="102990"/>
                  <a:pt x="10347" y="103103"/>
                </a:cubicBezTo>
                <a:cubicBezTo>
                  <a:pt x="9801" y="103217"/>
                  <a:pt x="9688" y="103331"/>
                  <a:pt x="9415" y="103149"/>
                </a:cubicBezTo>
                <a:cubicBezTo>
                  <a:pt x="9278" y="103194"/>
                  <a:pt x="9210" y="103354"/>
                  <a:pt x="9051" y="103376"/>
                </a:cubicBezTo>
                <a:cubicBezTo>
                  <a:pt x="8278" y="103444"/>
                  <a:pt x="7596" y="103581"/>
                  <a:pt x="6959" y="103695"/>
                </a:cubicBezTo>
                <a:lnTo>
                  <a:pt x="6732" y="103740"/>
                </a:lnTo>
                <a:cubicBezTo>
                  <a:pt x="6641" y="103740"/>
                  <a:pt x="6550" y="103786"/>
                  <a:pt x="6572" y="103695"/>
                </a:cubicBezTo>
                <a:cubicBezTo>
                  <a:pt x="6550" y="103535"/>
                  <a:pt x="6550" y="103399"/>
                  <a:pt x="6550" y="103240"/>
                </a:cubicBezTo>
                <a:cubicBezTo>
                  <a:pt x="6550" y="102921"/>
                  <a:pt x="6572" y="102580"/>
                  <a:pt x="6618" y="102194"/>
                </a:cubicBezTo>
                <a:cubicBezTo>
                  <a:pt x="6595" y="102080"/>
                  <a:pt x="6459" y="102285"/>
                  <a:pt x="6436" y="102103"/>
                </a:cubicBezTo>
                <a:cubicBezTo>
                  <a:pt x="6413" y="101830"/>
                  <a:pt x="6595" y="101671"/>
                  <a:pt x="6527" y="101398"/>
                </a:cubicBezTo>
                <a:cubicBezTo>
                  <a:pt x="6845" y="100943"/>
                  <a:pt x="6800" y="101375"/>
                  <a:pt x="6959" y="101352"/>
                </a:cubicBezTo>
                <a:cubicBezTo>
                  <a:pt x="6800" y="101716"/>
                  <a:pt x="6572" y="102489"/>
                  <a:pt x="6800" y="102626"/>
                </a:cubicBezTo>
                <a:cubicBezTo>
                  <a:pt x="7050" y="102285"/>
                  <a:pt x="6823" y="102148"/>
                  <a:pt x="6959" y="101716"/>
                </a:cubicBezTo>
                <a:cubicBezTo>
                  <a:pt x="6982" y="101603"/>
                  <a:pt x="7186" y="101398"/>
                  <a:pt x="7209" y="101330"/>
                </a:cubicBezTo>
                <a:cubicBezTo>
                  <a:pt x="7300" y="101034"/>
                  <a:pt x="7255" y="100829"/>
                  <a:pt x="7300" y="100534"/>
                </a:cubicBezTo>
                <a:cubicBezTo>
                  <a:pt x="7027" y="100647"/>
                  <a:pt x="7232" y="100989"/>
                  <a:pt x="6959" y="101102"/>
                </a:cubicBezTo>
                <a:cubicBezTo>
                  <a:pt x="6823" y="101034"/>
                  <a:pt x="6641" y="100420"/>
                  <a:pt x="6527" y="101125"/>
                </a:cubicBezTo>
                <a:cubicBezTo>
                  <a:pt x="6390" y="101193"/>
                  <a:pt x="6277" y="100170"/>
                  <a:pt x="6595" y="100056"/>
                </a:cubicBezTo>
                <a:cubicBezTo>
                  <a:pt x="6436" y="99852"/>
                  <a:pt x="6390" y="99465"/>
                  <a:pt x="6413" y="99010"/>
                </a:cubicBezTo>
                <a:cubicBezTo>
                  <a:pt x="6413" y="98533"/>
                  <a:pt x="6459" y="98010"/>
                  <a:pt x="6481" y="97441"/>
                </a:cubicBezTo>
                <a:cubicBezTo>
                  <a:pt x="6504" y="96259"/>
                  <a:pt x="6390" y="94803"/>
                  <a:pt x="6345" y="93848"/>
                </a:cubicBezTo>
                <a:cubicBezTo>
                  <a:pt x="6277" y="93484"/>
                  <a:pt x="6527" y="93553"/>
                  <a:pt x="6527" y="93302"/>
                </a:cubicBezTo>
                <a:cubicBezTo>
                  <a:pt x="6436" y="93030"/>
                  <a:pt x="6550" y="92688"/>
                  <a:pt x="6550" y="92666"/>
                </a:cubicBezTo>
                <a:cubicBezTo>
                  <a:pt x="6527" y="92552"/>
                  <a:pt x="6436" y="92507"/>
                  <a:pt x="6390" y="92416"/>
                </a:cubicBezTo>
                <a:cubicBezTo>
                  <a:pt x="6322" y="92347"/>
                  <a:pt x="6300" y="92234"/>
                  <a:pt x="6368" y="92052"/>
                </a:cubicBezTo>
                <a:cubicBezTo>
                  <a:pt x="6686" y="91847"/>
                  <a:pt x="6550" y="92211"/>
                  <a:pt x="6641" y="92393"/>
                </a:cubicBezTo>
                <a:cubicBezTo>
                  <a:pt x="6686" y="92484"/>
                  <a:pt x="6891" y="92575"/>
                  <a:pt x="6913" y="92643"/>
                </a:cubicBezTo>
                <a:cubicBezTo>
                  <a:pt x="6959" y="92802"/>
                  <a:pt x="6641" y="93371"/>
                  <a:pt x="6982" y="93257"/>
                </a:cubicBezTo>
                <a:cubicBezTo>
                  <a:pt x="7141" y="93212"/>
                  <a:pt x="6936" y="93098"/>
                  <a:pt x="7004" y="92893"/>
                </a:cubicBezTo>
                <a:cubicBezTo>
                  <a:pt x="7027" y="92825"/>
                  <a:pt x="7459" y="92779"/>
                  <a:pt x="7277" y="92393"/>
                </a:cubicBezTo>
                <a:cubicBezTo>
                  <a:pt x="7050" y="92347"/>
                  <a:pt x="7323" y="92939"/>
                  <a:pt x="7004" y="92779"/>
                </a:cubicBezTo>
                <a:cubicBezTo>
                  <a:pt x="6891" y="92165"/>
                  <a:pt x="7232" y="91574"/>
                  <a:pt x="7209" y="91074"/>
                </a:cubicBezTo>
                <a:cubicBezTo>
                  <a:pt x="6868" y="91074"/>
                  <a:pt x="7118" y="91779"/>
                  <a:pt x="6913" y="91938"/>
                </a:cubicBezTo>
                <a:cubicBezTo>
                  <a:pt x="6550" y="92097"/>
                  <a:pt x="6641" y="91711"/>
                  <a:pt x="6368" y="91711"/>
                </a:cubicBezTo>
                <a:cubicBezTo>
                  <a:pt x="6231" y="90619"/>
                  <a:pt x="6436" y="89710"/>
                  <a:pt x="6595" y="88868"/>
                </a:cubicBezTo>
                <a:cubicBezTo>
                  <a:pt x="6322" y="88231"/>
                  <a:pt x="6277" y="87481"/>
                  <a:pt x="6459" y="86799"/>
                </a:cubicBezTo>
                <a:cubicBezTo>
                  <a:pt x="6095" y="86708"/>
                  <a:pt x="6004" y="86913"/>
                  <a:pt x="5981" y="87231"/>
                </a:cubicBezTo>
                <a:cubicBezTo>
                  <a:pt x="5776" y="87185"/>
                  <a:pt x="5890" y="86753"/>
                  <a:pt x="5708" y="86662"/>
                </a:cubicBezTo>
                <a:cubicBezTo>
                  <a:pt x="5367" y="86685"/>
                  <a:pt x="5708" y="86981"/>
                  <a:pt x="5708" y="87117"/>
                </a:cubicBezTo>
                <a:cubicBezTo>
                  <a:pt x="5731" y="87481"/>
                  <a:pt x="5595" y="87868"/>
                  <a:pt x="5595" y="88300"/>
                </a:cubicBezTo>
                <a:cubicBezTo>
                  <a:pt x="5617" y="88436"/>
                  <a:pt x="5776" y="88391"/>
                  <a:pt x="5776" y="88527"/>
                </a:cubicBezTo>
                <a:cubicBezTo>
                  <a:pt x="5822" y="88936"/>
                  <a:pt x="5663" y="89050"/>
                  <a:pt x="5595" y="89300"/>
                </a:cubicBezTo>
                <a:cubicBezTo>
                  <a:pt x="5640" y="89550"/>
                  <a:pt x="5731" y="89164"/>
                  <a:pt x="5867" y="89414"/>
                </a:cubicBezTo>
                <a:cubicBezTo>
                  <a:pt x="5663" y="90164"/>
                  <a:pt x="5981" y="90983"/>
                  <a:pt x="5731" y="91711"/>
                </a:cubicBezTo>
                <a:cubicBezTo>
                  <a:pt x="5572" y="91551"/>
                  <a:pt x="5526" y="91711"/>
                  <a:pt x="5458" y="91893"/>
                </a:cubicBezTo>
                <a:cubicBezTo>
                  <a:pt x="5435" y="91984"/>
                  <a:pt x="5390" y="92097"/>
                  <a:pt x="5344" y="92188"/>
                </a:cubicBezTo>
                <a:cubicBezTo>
                  <a:pt x="5299" y="92256"/>
                  <a:pt x="5253" y="92370"/>
                  <a:pt x="5163" y="92393"/>
                </a:cubicBezTo>
                <a:cubicBezTo>
                  <a:pt x="5140" y="92779"/>
                  <a:pt x="5686" y="92256"/>
                  <a:pt x="5526" y="92825"/>
                </a:cubicBezTo>
                <a:cubicBezTo>
                  <a:pt x="5640" y="92779"/>
                  <a:pt x="5617" y="92552"/>
                  <a:pt x="5640" y="92393"/>
                </a:cubicBezTo>
                <a:cubicBezTo>
                  <a:pt x="5708" y="91938"/>
                  <a:pt x="5754" y="92643"/>
                  <a:pt x="5708" y="92802"/>
                </a:cubicBezTo>
                <a:cubicBezTo>
                  <a:pt x="5617" y="93143"/>
                  <a:pt x="5435" y="93325"/>
                  <a:pt x="5435" y="93825"/>
                </a:cubicBezTo>
                <a:cubicBezTo>
                  <a:pt x="5708" y="93939"/>
                  <a:pt x="5595" y="93484"/>
                  <a:pt x="5617" y="93234"/>
                </a:cubicBezTo>
                <a:cubicBezTo>
                  <a:pt x="5936" y="93234"/>
                  <a:pt x="5686" y="93644"/>
                  <a:pt x="5708" y="93939"/>
                </a:cubicBezTo>
                <a:cubicBezTo>
                  <a:pt x="5731" y="94508"/>
                  <a:pt x="5845" y="95349"/>
                  <a:pt x="5776" y="96145"/>
                </a:cubicBezTo>
                <a:cubicBezTo>
                  <a:pt x="5572" y="96281"/>
                  <a:pt x="5595" y="96009"/>
                  <a:pt x="5595" y="95804"/>
                </a:cubicBezTo>
                <a:cubicBezTo>
                  <a:pt x="5163" y="96213"/>
                  <a:pt x="5617" y="96600"/>
                  <a:pt x="5754" y="96713"/>
                </a:cubicBezTo>
                <a:cubicBezTo>
                  <a:pt x="5754" y="97282"/>
                  <a:pt x="5640" y="97646"/>
                  <a:pt x="5526" y="98010"/>
                </a:cubicBezTo>
                <a:cubicBezTo>
                  <a:pt x="5435" y="98351"/>
                  <a:pt x="5322" y="98715"/>
                  <a:pt x="5390" y="99169"/>
                </a:cubicBezTo>
                <a:cubicBezTo>
                  <a:pt x="5572" y="99124"/>
                  <a:pt x="5595" y="98942"/>
                  <a:pt x="5572" y="98737"/>
                </a:cubicBezTo>
                <a:cubicBezTo>
                  <a:pt x="5572" y="98510"/>
                  <a:pt x="5526" y="98260"/>
                  <a:pt x="5572" y="98078"/>
                </a:cubicBezTo>
                <a:cubicBezTo>
                  <a:pt x="5776" y="98510"/>
                  <a:pt x="5799" y="99078"/>
                  <a:pt x="5754" y="99692"/>
                </a:cubicBezTo>
                <a:cubicBezTo>
                  <a:pt x="5731" y="100284"/>
                  <a:pt x="5663" y="100920"/>
                  <a:pt x="5731" y="101307"/>
                </a:cubicBezTo>
                <a:cubicBezTo>
                  <a:pt x="5731" y="101398"/>
                  <a:pt x="5913" y="101398"/>
                  <a:pt x="5913" y="101421"/>
                </a:cubicBezTo>
                <a:cubicBezTo>
                  <a:pt x="5913" y="101625"/>
                  <a:pt x="5731" y="101557"/>
                  <a:pt x="5731" y="101580"/>
                </a:cubicBezTo>
                <a:cubicBezTo>
                  <a:pt x="5731" y="101853"/>
                  <a:pt x="5913" y="101989"/>
                  <a:pt x="5936" y="102239"/>
                </a:cubicBezTo>
                <a:cubicBezTo>
                  <a:pt x="5936" y="102740"/>
                  <a:pt x="5663" y="103172"/>
                  <a:pt x="5708" y="103581"/>
                </a:cubicBezTo>
                <a:cubicBezTo>
                  <a:pt x="5731" y="103717"/>
                  <a:pt x="5867" y="103535"/>
                  <a:pt x="5958" y="103444"/>
                </a:cubicBezTo>
                <a:cubicBezTo>
                  <a:pt x="5936" y="103786"/>
                  <a:pt x="5958" y="104081"/>
                  <a:pt x="5981" y="104377"/>
                </a:cubicBezTo>
                <a:lnTo>
                  <a:pt x="5981" y="104468"/>
                </a:lnTo>
                <a:lnTo>
                  <a:pt x="5981" y="104491"/>
                </a:lnTo>
                <a:cubicBezTo>
                  <a:pt x="5981" y="104513"/>
                  <a:pt x="6004" y="104491"/>
                  <a:pt x="6004" y="104491"/>
                </a:cubicBezTo>
                <a:lnTo>
                  <a:pt x="6072" y="104491"/>
                </a:lnTo>
                <a:cubicBezTo>
                  <a:pt x="6140" y="104468"/>
                  <a:pt x="6209" y="104468"/>
                  <a:pt x="6300" y="104445"/>
                </a:cubicBezTo>
                <a:cubicBezTo>
                  <a:pt x="6436" y="104422"/>
                  <a:pt x="6595" y="104400"/>
                  <a:pt x="6732" y="104354"/>
                </a:cubicBezTo>
                <a:cubicBezTo>
                  <a:pt x="7300" y="104263"/>
                  <a:pt x="7778" y="104195"/>
                  <a:pt x="8073" y="104331"/>
                </a:cubicBezTo>
                <a:cubicBezTo>
                  <a:pt x="8255" y="104331"/>
                  <a:pt x="8232" y="104218"/>
                  <a:pt x="8141" y="104240"/>
                </a:cubicBezTo>
                <a:cubicBezTo>
                  <a:pt x="8710" y="104013"/>
                  <a:pt x="9892" y="103854"/>
                  <a:pt x="10097" y="104058"/>
                </a:cubicBezTo>
                <a:cubicBezTo>
                  <a:pt x="10415" y="103922"/>
                  <a:pt x="10757" y="103808"/>
                  <a:pt x="11029" y="103626"/>
                </a:cubicBezTo>
                <a:cubicBezTo>
                  <a:pt x="11530" y="103558"/>
                  <a:pt x="12121" y="103513"/>
                  <a:pt x="12758" y="103490"/>
                </a:cubicBezTo>
                <a:cubicBezTo>
                  <a:pt x="13372" y="103467"/>
                  <a:pt x="14031" y="103399"/>
                  <a:pt x="14622" y="103376"/>
                </a:cubicBezTo>
                <a:cubicBezTo>
                  <a:pt x="14759" y="103786"/>
                  <a:pt x="15168" y="103831"/>
                  <a:pt x="15100" y="104218"/>
                </a:cubicBezTo>
                <a:cubicBezTo>
                  <a:pt x="15759" y="104013"/>
                  <a:pt x="16214" y="103854"/>
                  <a:pt x="16692" y="103740"/>
                </a:cubicBezTo>
                <a:cubicBezTo>
                  <a:pt x="17169" y="103626"/>
                  <a:pt x="17624" y="103535"/>
                  <a:pt x="18261" y="103331"/>
                </a:cubicBezTo>
                <a:cubicBezTo>
                  <a:pt x="18397" y="103217"/>
                  <a:pt x="18443" y="103081"/>
                  <a:pt x="18488" y="102967"/>
                </a:cubicBezTo>
                <a:cubicBezTo>
                  <a:pt x="18829" y="102808"/>
                  <a:pt x="19079" y="102762"/>
                  <a:pt x="19261" y="102785"/>
                </a:cubicBezTo>
                <a:cubicBezTo>
                  <a:pt x="19625" y="102626"/>
                  <a:pt x="19034" y="102603"/>
                  <a:pt x="18897" y="102626"/>
                </a:cubicBezTo>
                <a:cubicBezTo>
                  <a:pt x="18556" y="102694"/>
                  <a:pt x="18374" y="102853"/>
                  <a:pt x="18215" y="102990"/>
                </a:cubicBezTo>
                <a:cubicBezTo>
                  <a:pt x="18033" y="103103"/>
                  <a:pt x="17874" y="103217"/>
                  <a:pt x="17601" y="103149"/>
                </a:cubicBezTo>
                <a:cubicBezTo>
                  <a:pt x="17874" y="102876"/>
                  <a:pt x="18283" y="102649"/>
                  <a:pt x="18852" y="102444"/>
                </a:cubicBezTo>
                <a:cubicBezTo>
                  <a:pt x="18761" y="102398"/>
                  <a:pt x="18670" y="102330"/>
                  <a:pt x="18511" y="102376"/>
                </a:cubicBezTo>
                <a:cubicBezTo>
                  <a:pt x="18556" y="102171"/>
                  <a:pt x="18716" y="102262"/>
                  <a:pt x="18806" y="102262"/>
                </a:cubicBezTo>
                <a:cubicBezTo>
                  <a:pt x="18920" y="102285"/>
                  <a:pt x="19193" y="102239"/>
                  <a:pt x="19193" y="102512"/>
                </a:cubicBezTo>
                <a:cubicBezTo>
                  <a:pt x="19284" y="102489"/>
                  <a:pt x="19375" y="102444"/>
                  <a:pt x="19489" y="102421"/>
                </a:cubicBezTo>
                <a:cubicBezTo>
                  <a:pt x="19557" y="102398"/>
                  <a:pt x="19625" y="102353"/>
                  <a:pt x="19693" y="102330"/>
                </a:cubicBezTo>
                <a:cubicBezTo>
                  <a:pt x="19853" y="102307"/>
                  <a:pt x="20103" y="102398"/>
                  <a:pt x="20103" y="102398"/>
                </a:cubicBezTo>
                <a:cubicBezTo>
                  <a:pt x="20285" y="102330"/>
                  <a:pt x="20194" y="102035"/>
                  <a:pt x="20580" y="102012"/>
                </a:cubicBezTo>
                <a:cubicBezTo>
                  <a:pt x="20717" y="102330"/>
                  <a:pt x="21262" y="101966"/>
                  <a:pt x="21422" y="102262"/>
                </a:cubicBezTo>
                <a:cubicBezTo>
                  <a:pt x="21717" y="102035"/>
                  <a:pt x="21149" y="102012"/>
                  <a:pt x="21376" y="101784"/>
                </a:cubicBezTo>
                <a:cubicBezTo>
                  <a:pt x="21694" y="101625"/>
                  <a:pt x="21945" y="101693"/>
                  <a:pt x="21785" y="101921"/>
                </a:cubicBezTo>
                <a:cubicBezTo>
                  <a:pt x="21967" y="101557"/>
                  <a:pt x="22695" y="101784"/>
                  <a:pt x="22445" y="101352"/>
                </a:cubicBezTo>
                <a:cubicBezTo>
                  <a:pt x="22240" y="101080"/>
                  <a:pt x="22058" y="101830"/>
                  <a:pt x="21899" y="101580"/>
                </a:cubicBezTo>
                <a:cubicBezTo>
                  <a:pt x="21672" y="101352"/>
                  <a:pt x="22308" y="101239"/>
                  <a:pt x="22490" y="101125"/>
                </a:cubicBezTo>
                <a:cubicBezTo>
                  <a:pt x="22559" y="101080"/>
                  <a:pt x="22672" y="100852"/>
                  <a:pt x="22718" y="100807"/>
                </a:cubicBezTo>
                <a:cubicBezTo>
                  <a:pt x="22991" y="100647"/>
                  <a:pt x="23332" y="100466"/>
                  <a:pt x="23673" y="100352"/>
                </a:cubicBezTo>
                <a:cubicBezTo>
                  <a:pt x="23991" y="100215"/>
                  <a:pt x="24287" y="100124"/>
                  <a:pt x="24491" y="100193"/>
                </a:cubicBezTo>
                <a:cubicBezTo>
                  <a:pt x="24696" y="99920"/>
                  <a:pt x="25265" y="99874"/>
                  <a:pt x="25628" y="99624"/>
                </a:cubicBezTo>
                <a:cubicBezTo>
                  <a:pt x="25856" y="99442"/>
                  <a:pt x="26015" y="99192"/>
                  <a:pt x="26129" y="99033"/>
                </a:cubicBezTo>
                <a:cubicBezTo>
                  <a:pt x="25833" y="99033"/>
                  <a:pt x="25651" y="99169"/>
                  <a:pt x="25469" y="99329"/>
                </a:cubicBezTo>
                <a:cubicBezTo>
                  <a:pt x="25287" y="99465"/>
                  <a:pt x="25128" y="99624"/>
                  <a:pt x="24878" y="99692"/>
                </a:cubicBezTo>
                <a:cubicBezTo>
                  <a:pt x="24924" y="99306"/>
                  <a:pt x="25378" y="99147"/>
                  <a:pt x="25697" y="98965"/>
                </a:cubicBezTo>
                <a:cubicBezTo>
                  <a:pt x="25992" y="98783"/>
                  <a:pt x="26493" y="98715"/>
                  <a:pt x="26947" y="98373"/>
                </a:cubicBezTo>
                <a:cubicBezTo>
                  <a:pt x="27175" y="98578"/>
                  <a:pt x="26765" y="98669"/>
                  <a:pt x="26811" y="98851"/>
                </a:cubicBezTo>
                <a:cubicBezTo>
                  <a:pt x="27084" y="98601"/>
                  <a:pt x="27175" y="98328"/>
                  <a:pt x="27448" y="98078"/>
                </a:cubicBezTo>
                <a:cubicBezTo>
                  <a:pt x="27789" y="98192"/>
                  <a:pt x="27902" y="97873"/>
                  <a:pt x="28425" y="97691"/>
                </a:cubicBezTo>
                <a:cubicBezTo>
                  <a:pt x="28335" y="97464"/>
                  <a:pt x="27902" y="98101"/>
                  <a:pt x="27880" y="97691"/>
                </a:cubicBezTo>
                <a:cubicBezTo>
                  <a:pt x="28175" y="97487"/>
                  <a:pt x="28698" y="97327"/>
                  <a:pt x="28585" y="97055"/>
                </a:cubicBezTo>
                <a:cubicBezTo>
                  <a:pt x="28903" y="97032"/>
                  <a:pt x="29244" y="96850"/>
                  <a:pt x="29494" y="97009"/>
                </a:cubicBezTo>
                <a:cubicBezTo>
                  <a:pt x="29585" y="96850"/>
                  <a:pt x="29835" y="96691"/>
                  <a:pt x="29585" y="96509"/>
                </a:cubicBezTo>
                <a:cubicBezTo>
                  <a:pt x="29767" y="96259"/>
                  <a:pt x="30154" y="96463"/>
                  <a:pt x="29926" y="96190"/>
                </a:cubicBezTo>
                <a:cubicBezTo>
                  <a:pt x="30267" y="95940"/>
                  <a:pt x="30472" y="96213"/>
                  <a:pt x="30745" y="96168"/>
                </a:cubicBezTo>
                <a:cubicBezTo>
                  <a:pt x="30950" y="95918"/>
                  <a:pt x="30404" y="96213"/>
                  <a:pt x="30404" y="95872"/>
                </a:cubicBezTo>
                <a:cubicBezTo>
                  <a:pt x="31222" y="95645"/>
                  <a:pt x="31541" y="94962"/>
                  <a:pt x="32223" y="94644"/>
                </a:cubicBezTo>
                <a:cubicBezTo>
                  <a:pt x="32269" y="94530"/>
                  <a:pt x="32178" y="94417"/>
                  <a:pt x="32382" y="94303"/>
                </a:cubicBezTo>
                <a:cubicBezTo>
                  <a:pt x="32382" y="94803"/>
                  <a:pt x="32678" y="94258"/>
                  <a:pt x="32928" y="94439"/>
                </a:cubicBezTo>
                <a:cubicBezTo>
                  <a:pt x="32928" y="94235"/>
                  <a:pt x="33474" y="93644"/>
                  <a:pt x="33178" y="93666"/>
                </a:cubicBezTo>
                <a:cubicBezTo>
                  <a:pt x="33087" y="93348"/>
                  <a:pt x="33428" y="93598"/>
                  <a:pt x="33519" y="93530"/>
                </a:cubicBezTo>
                <a:cubicBezTo>
                  <a:pt x="33701" y="93257"/>
                  <a:pt x="33224" y="93439"/>
                  <a:pt x="33383" y="93166"/>
                </a:cubicBezTo>
                <a:cubicBezTo>
                  <a:pt x="34247" y="92507"/>
                  <a:pt x="34929" y="91779"/>
                  <a:pt x="35543" y="91165"/>
                </a:cubicBezTo>
                <a:cubicBezTo>
                  <a:pt x="35680" y="91028"/>
                  <a:pt x="35748" y="91097"/>
                  <a:pt x="35861" y="90983"/>
                </a:cubicBezTo>
                <a:cubicBezTo>
                  <a:pt x="36066" y="90778"/>
                  <a:pt x="36112" y="90483"/>
                  <a:pt x="36407" y="90233"/>
                </a:cubicBezTo>
                <a:cubicBezTo>
                  <a:pt x="36498" y="90164"/>
                  <a:pt x="36657" y="90005"/>
                  <a:pt x="36839" y="90051"/>
                </a:cubicBezTo>
                <a:cubicBezTo>
                  <a:pt x="37112" y="89732"/>
                  <a:pt x="37476" y="89368"/>
                  <a:pt x="37772" y="89027"/>
                </a:cubicBezTo>
                <a:cubicBezTo>
                  <a:pt x="38545" y="88027"/>
                  <a:pt x="39227" y="87367"/>
                  <a:pt x="40159" y="87345"/>
                </a:cubicBezTo>
                <a:cubicBezTo>
                  <a:pt x="40409" y="87617"/>
                  <a:pt x="40660" y="87799"/>
                  <a:pt x="40932" y="87572"/>
                </a:cubicBezTo>
                <a:cubicBezTo>
                  <a:pt x="41046" y="87686"/>
                  <a:pt x="40978" y="87845"/>
                  <a:pt x="40773" y="88050"/>
                </a:cubicBezTo>
                <a:cubicBezTo>
                  <a:pt x="41069" y="87959"/>
                  <a:pt x="41114" y="88709"/>
                  <a:pt x="41546" y="88254"/>
                </a:cubicBezTo>
                <a:cubicBezTo>
                  <a:pt x="41342" y="88618"/>
                  <a:pt x="41660" y="88868"/>
                  <a:pt x="41637" y="89141"/>
                </a:cubicBezTo>
                <a:cubicBezTo>
                  <a:pt x="41637" y="89255"/>
                  <a:pt x="41274" y="89459"/>
                  <a:pt x="41546" y="89528"/>
                </a:cubicBezTo>
                <a:cubicBezTo>
                  <a:pt x="41046" y="89914"/>
                  <a:pt x="40569" y="90369"/>
                  <a:pt x="40091" y="90824"/>
                </a:cubicBezTo>
                <a:cubicBezTo>
                  <a:pt x="39636" y="91279"/>
                  <a:pt x="39136" y="91733"/>
                  <a:pt x="38658" y="92120"/>
                </a:cubicBezTo>
                <a:cubicBezTo>
                  <a:pt x="38499" y="92256"/>
                  <a:pt x="38272" y="92256"/>
                  <a:pt x="38113" y="92416"/>
                </a:cubicBezTo>
                <a:cubicBezTo>
                  <a:pt x="37863" y="92598"/>
                  <a:pt x="37749" y="92916"/>
                  <a:pt x="37476" y="93121"/>
                </a:cubicBezTo>
                <a:cubicBezTo>
                  <a:pt x="37294" y="93257"/>
                  <a:pt x="37203" y="93234"/>
                  <a:pt x="37044" y="93371"/>
                </a:cubicBezTo>
                <a:cubicBezTo>
                  <a:pt x="36748" y="93666"/>
                  <a:pt x="36771" y="94053"/>
                  <a:pt x="36339" y="94007"/>
                </a:cubicBezTo>
                <a:cubicBezTo>
                  <a:pt x="36248" y="94098"/>
                  <a:pt x="36407" y="94189"/>
                  <a:pt x="36271" y="94303"/>
                </a:cubicBezTo>
                <a:cubicBezTo>
                  <a:pt x="35998" y="94485"/>
                  <a:pt x="35816" y="94758"/>
                  <a:pt x="35543" y="94917"/>
                </a:cubicBezTo>
                <a:cubicBezTo>
                  <a:pt x="35475" y="94962"/>
                  <a:pt x="35384" y="94985"/>
                  <a:pt x="35316" y="94985"/>
                </a:cubicBezTo>
                <a:cubicBezTo>
                  <a:pt x="35225" y="95008"/>
                  <a:pt x="35156" y="95008"/>
                  <a:pt x="35156" y="95008"/>
                </a:cubicBezTo>
                <a:cubicBezTo>
                  <a:pt x="35066" y="95099"/>
                  <a:pt x="35088" y="95281"/>
                  <a:pt x="34997" y="95372"/>
                </a:cubicBezTo>
                <a:cubicBezTo>
                  <a:pt x="34815" y="95599"/>
                  <a:pt x="34452" y="95667"/>
                  <a:pt x="34270" y="95827"/>
                </a:cubicBezTo>
                <a:cubicBezTo>
                  <a:pt x="34110" y="95986"/>
                  <a:pt x="34156" y="96122"/>
                  <a:pt x="34019" y="96259"/>
                </a:cubicBezTo>
                <a:cubicBezTo>
                  <a:pt x="33747" y="96577"/>
                  <a:pt x="33406" y="96759"/>
                  <a:pt x="32996" y="96918"/>
                </a:cubicBezTo>
                <a:cubicBezTo>
                  <a:pt x="32814" y="97009"/>
                  <a:pt x="32860" y="97100"/>
                  <a:pt x="32905" y="97214"/>
                </a:cubicBezTo>
                <a:cubicBezTo>
                  <a:pt x="32587" y="97350"/>
                  <a:pt x="32223" y="97600"/>
                  <a:pt x="31859" y="97896"/>
                </a:cubicBezTo>
                <a:cubicBezTo>
                  <a:pt x="31473" y="98169"/>
                  <a:pt x="31063" y="98464"/>
                  <a:pt x="30631" y="98783"/>
                </a:cubicBezTo>
                <a:cubicBezTo>
                  <a:pt x="30358" y="98806"/>
                  <a:pt x="30609" y="98351"/>
                  <a:pt x="30176" y="98533"/>
                </a:cubicBezTo>
                <a:cubicBezTo>
                  <a:pt x="29949" y="98828"/>
                  <a:pt x="30518" y="98737"/>
                  <a:pt x="30336" y="98987"/>
                </a:cubicBezTo>
                <a:cubicBezTo>
                  <a:pt x="29517" y="99465"/>
                  <a:pt x="29221" y="99601"/>
                  <a:pt x="28471" y="100124"/>
                </a:cubicBezTo>
                <a:cubicBezTo>
                  <a:pt x="28471" y="99988"/>
                  <a:pt x="28516" y="99874"/>
                  <a:pt x="28698" y="99783"/>
                </a:cubicBezTo>
                <a:cubicBezTo>
                  <a:pt x="28175" y="99692"/>
                  <a:pt x="28289" y="100306"/>
                  <a:pt x="28312" y="100329"/>
                </a:cubicBezTo>
                <a:cubicBezTo>
                  <a:pt x="27857" y="100670"/>
                  <a:pt x="28357" y="100033"/>
                  <a:pt x="27971" y="100215"/>
                </a:cubicBezTo>
                <a:cubicBezTo>
                  <a:pt x="27721" y="100284"/>
                  <a:pt x="27834" y="100420"/>
                  <a:pt x="27902" y="100556"/>
                </a:cubicBezTo>
                <a:lnTo>
                  <a:pt x="27152" y="100966"/>
                </a:lnTo>
                <a:cubicBezTo>
                  <a:pt x="26902" y="100920"/>
                  <a:pt x="27107" y="100875"/>
                  <a:pt x="26970" y="100647"/>
                </a:cubicBezTo>
                <a:lnTo>
                  <a:pt x="26674" y="100829"/>
                </a:lnTo>
                <a:cubicBezTo>
                  <a:pt x="26470" y="100989"/>
                  <a:pt x="27243" y="100943"/>
                  <a:pt x="26629" y="101261"/>
                </a:cubicBezTo>
                <a:cubicBezTo>
                  <a:pt x="26197" y="101512"/>
                  <a:pt x="26584" y="101148"/>
                  <a:pt x="26356" y="100989"/>
                </a:cubicBezTo>
                <a:cubicBezTo>
                  <a:pt x="26061" y="101148"/>
                  <a:pt x="26061" y="100966"/>
                  <a:pt x="25924" y="101216"/>
                </a:cubicBezTo>
                <a:cubicBezTo>
                  <a:pt x="25697" y="101352"/>
                  <a:pt x="26038" y="101580"/>
                  <a:pt x="26061" y="101762"/>
                </a:cubicBezTo>
                <a:lnTo>
                  <a:pt x="25287" y="102148"/>
                </a:lnTo>
                <a:cubicBezTo>
                  <a:pt x="25356" y="102035"/>
                  <a:pt x="25333" y="101898"/>
                  <a:pt x="25242" y="101762"/>
                </a:cubicBezTo>
                <a:cubicBezTo>
                  <a:pt x="25174" y="101944"/>
                  <a:pt x="24673" y="102057"/>
                  <a:pt x="24969" y="102307"/>
                </a:cubicBezTo>
                <a:cubicBezTo>
                  <a:pt x="24401" y="102671"/>
                  <a:pt x="23991" y="102649"/>
                  <a:pt x="23718" y="102489"/>
                </a:cubicBezTo>
                <a:cubicBezTo>
                  <a:pt x="23491" y="102535"/>
                  <a:pt x="23400" y="103126"/>
                  <a:pt x="23173" y="102717"/>
                </a:cubicBezTo>
                <a:cubicBezTo>
                  <a:pt x="22900" y="102944"/>
                  <a:pt x="23559" y="102944"/>
                  <a:pt x="22945" y="103126"/>
                </a:cubicBezTo>
                <a:cubicBezTo>
                  <a:pt x="23013" y="103194"/>
                  <a:pt x="23104" y="103240"/>
                  <a:pt x="23241" y="103194"/>
                </a:cubicBezTo>
                <a:cubicBezTo>
                  <a:pt x="23195" y="103263"/>
                  <a:pt x="22308" y="103899"/>
                  <a:pt x="22377" y="103354"/>
                </a:cubicBezTo>
                <a:cubicBezTo>
                  <a:pt x="22036" y="103490"/>
                  <a:pt x="22240" y="103786"/>
                  <a:pt x="21808" y="103899"/>
                </a:cubicBezTo>
                <a:lnTo>
                  <a:pt x="21694" y="103626"/>
                </a:lnTo>
                <a:cubicBezTo>
                  <a:pt x="21694" y="103808"/>
                  <a:pt x="21422" y="103922"/>
                  <a:pt x="21353" y="104081"/>
                </a:cubicBezTo>
                <a:cubicBezTo>
                  <a:pt x="21012" y="104195"/>
                  <a:pt x="20853" y="104036"/>
                  <a:pt x="20648" y="103945"/>
                </a:cubicBezTo>
                <a:cubicBezTo>
                  <a:pt x="20717" y="104149"/>
                  <a:pt x="20512" y="104263"/>
                  <a:pt x="20285" y="104377"/>
                </a:cubicBezTo>
                <a:lnTo>
                  <a:pt x="20194" y="104400"/>
                </a:lnTo>
                <a:lnTo>
                  <a:pt x="20057" y="104445"/>
                </a:lnTo>
                <a:cubicBezTo>
                  <a:pt x="19966" y="104491"/>
                  <a:pt x="19875" y="104513"/>
                  <a:pt x="19807" y="104536"/>
                </a:cubicBezTo>
                <a:cubicBezTo>
                  <a:pt x="19648" y="104581"/>
                  <a:pt x="19511" y="104627"/>
                  <a:pt x="19443" y="104672"/>
                </a:cubicBezTo>
                <a:cubicBezTo>
                  <a:pt x="19398" y="104695"/>
                  <a:pt x="19853" y="104672"/>
                  <a:pt x="19989" y="104559"/>
                </a:cubicBezTo>
                <a:cubicBezTo>
                  <a:pt x="19557" y="104877"/>
                  <a:pt x="18988" y="105059"/>
                  <a:pt x="18420" y="105173"/>
                </a:cubicBezTo>
                <a:cubicBezTo>
                  <a:pt x="17851" y="105309"/>
                  <a:pt x="17260" y="105377"/>
                  <a:pt x="16692" y="105582"/>
                </a:cubicBezTo>
                <a:cubicBezTo>
                  <a:pt x="16373" y="105355"/>
                  <a:pt x="16169" y="105150"/>
                  <a:pt x="15509" y="105059"/>
                </a:cubicBezTo>
                <a:cubicBezTo>
                  <a:pt x="15032" y="105127"/>
                  <a:pt x="15191" y="105400"/>
                  <a:pt x="14691" y="105446"/>
                </a:cubicBezTo>
                <a:cubicBezTo>
                  <a:pt x="15145" y="105696"/>
                  <a:pt x="14099" y="105991"/>
                  <a:pt x="14804" y="105991"/>
                </a:cubicBezTo>
                <a:cubicBezTo>
                  <a:pt x="14554" y="106241"/>
                  <a:pt x="13576" y="106196"/>
                  <a:pt x="13872" y="106651"/>
                </a:cubicBezTo>
                <a:cubicBezTo>
                  <a:pt x="13349" y="106833"/>
                  <a:pt x="12780" y="106969"/>
                  <a:pt x="12189" y="107106"/>
                </a:cubicBezTo>
                <a:cubicBezTo>
                  <a:pt x="11621" y="107197"/>
                  <a:pt x="11029" y="107265"/>
                  <a:pt x="10461" y="107333"/>
                </a:cubicBezTo>
                <a:cubicBezTo>
                  <a:pt x="9301" y="107492"/>
                  <a:pt x="8210" y="107583"/>
                  <a:pt x="7232" y="107788"/>
                </a:cubicBezTo>
                <a:cubicBezTo>
                  <a:pt x="7550" y="107401"/>
                  <a:pt x="8369" y="107469"/>
                  <a:pt x="9051" y="107356"/>
                </a:cubicBezTo>
                <a:cubicBezTo>
                  <a:pt x="9688" y="107242"/>
                  <a:pt x="10347" y="107197"/>
                  <a:pt x="10802" y="107015"/>
                </a:cubicBezTo>
                <a:cubicBezTo>
                  <a:pt x="10529" y="106924"/>
                  <a:pt x="10006" y="106969"/>
                  <a:pt x="9961" y="106764"/>
                </a:cubicBezTo>
                <a:cubicBezTo>
                  <a:pt x="9324" y="106787"/>
                  <a:pt x="9347" y="107242"/>
                  <a:pt x="8755" y="107310"/>
                </a:cubicBezTo>
                <a:lnTo>
                  <a:pt x="8869" y="107106"/>
                </a:lnTo>
                <a:cubicBezTo>
                  <a:pt x="8050" y="107242"/>
                  <a:pt x="7664" y="107151"/>
                  <a:pt x="7368" y="107015"/>
                </a:cubicBezTo>
                <a:cubicBezTo>
                  <a:pt x="7186" y="107083"/>
                  <a:pt x="7141" y="107242"/>
                  <a:pt x="6913" y="107265"/>
                </a:cubicBezTo>
                <a:lnTo>
                  <a:pt x="5754" y="107424"/>
                </a:lnTo>
                <a:cubicBezTo>
                  <a:pt x="5435" y="107333"/>
                  <a:pt x="5776" y="107219"/>
                  <a:pt x="5617" y="107151"/>
                </a:cubicBezTo>
                <a:cubicBezTo>
                  <a:pt x="4981" y="107219"/>
                  <a:pt x="5572" y="107310"/>
                  <a:pt x="5072" y="107492"/>
                </a:cubicBezTo>
                <a:cubicBezTo>
                  <a:pt x="4617" y="107560"/>
                  <a:pt x="4071" y="107538"/>
                  <a:pt x="3980" y="107924"/>
                </a:cubicBezTo>
                <a:cubicBezTo>
                  <a:pt x="3866" y="107901"/>
                  <a:pt x="3753" y="107901"/>
                  <a:pt x="3616" y="107901"/>
                </a:cubicBezTo>
                <a:cubicBezTo>
                  <a:pt x="3548" y="107901"/>
                  <a:pt x="3480" y="107901"/>
                  <a:pt x="3412" y="107901"/>
                </a:cubicBezTo>
                <a:cubicBezTo>
                  <a:pt x="3343" y="107901"/>
                  <a:pt x="3252" y="107947"/>
                  <a:pt x="3275" y="107833"/>
                </a:cubicBezTo>
                <a:cubicBezTo>
                  <a:pt x="3252" y="107538"/>
                  <a:pt x="3230" y="107219"/>
                  <a:pt x="3207" y="106924"/>
                </a:cubicBezTo>
                <a:cubicBezTo>
                  <a:pt x="3161" y="106332"/>
                  <a:pt x="3116" y="105764"/>
                  <a:pt x="3116" y="105309"/>
                </a:cubicBezTo>
                <a:cubicBezTo>
                  <a:pt x="3230" y="105491"/>
                  <a:pt x="3275" y="105946"/>
                  <a:pt x="3298" y="106446"/>
                </a:cubicBezTo>
                <a:cubicBezTo>
                  <a:pt x="3298" y="106696"/>
                  <a:pt x="3298" y="106969"/>
                  <a:pt x="3321" y="107219"/>
                </a:cubicBezTo>
                <a:cubicBezTo>
                  <a:pt x="3321" y="107333"/>
                  <a:pt x="3343" y="107469"/>
                  <a:pt x="3343" y="107583"/>
                </a:cubicBezTo>
                <a:cubicBezTo>
                  <a:pt x="3343" y="107629"/>
                  <a:pt x="3343" y="107697"/>
                  <a:pt x="3343" y="107742"/>
                </a:cubicBezTo>
                <a:cubicBezTo>
                  <a:pt x="3366" y="107765"/>
                  <a:pt x="3343" y="107811"/>
                  <a:pt x="3366" y="107811"/>
                </a:cubicBezTo>
                <a:lnTo>
                  <a:pt x="3457" y="107788"/>
                </a:lnTo>
                <a:cubicBezTo>
                  <a:pt x="3775" y="107606"/>
                  <a:pt x="4162" y="107469"/>
                  <a:pt x="4367" y="107219"/>
                </a:cubicBezTo>
                <a:cubicBezTo>
                  <a:pt x="4162" y="107219"/>
                  <a:pt x="3980" y="107265"/>
                  <a:pt x="3844" y="107310"/>
                </a:cubicBezTo>
                <a:cubicBezTo>
                  <a:pt x="3798" y="107333"/>
                  <a:pt x="3753" y="107356"/>
                  <a:pt x="3730" y="107378"/>
                </a:cubicBezTo>
                <a:cubicBezTo>
                  <a:pt x="3684" y="107401"/>
                  <a:pt x="3684" y="107378"/>
                  <a:pt x="3662" y="107401"/>
                </a:cubicBezTo>
                <a:cubicBezTo>
                  <a:pt x="3616" y="107401"/>
                  <a:pt x="3571" y="107447"/>
                  <a:pt x="3525" y="107538"/>
                </a:cubicBezTo>
                <a:cubicBezTo>
                  <a:pt x="3662" y="106696"/>
                  <a:pt x="3389" y="106514"/>
                  <a:pt x="3412" y="105559"/>
                </a:cubicBezTo>
                <a:cubicBezTo>
                  <a:pt x="3525" y="105627"/>
                  <a:pt x="3548" y="105468"/>
                  <a:pt x="3662" y="105286"/>
                </a:cubicBezTo>
                <a:cubicBezTo>
                  <a:pt x="3480" y="103990"/>
                  <a:pt x="3366" y="102671"/>
                  <a:pt x="3230" y="100898"/>
                </a:cubicBezTo>
                <a:cubicBezTo>
                  <a:pt x="3321" y="100420"/>
                  <a:pt x="3503" y="100989"/>
                  <a:pt x="3571" y="100488"/>
                </a:cubicBezTo>
                <a:cubicBezTo>
                  <a:pt x="3548" y="100147"/>
                  <a:pt x="3434" y="100284"/>
                  <a:pt x="3343" y="100352"/>
                </a:cubicBezTo>
                <a:cubicBezTo>
                  <a:pt x="3275" y="100397"/>
                  <a:pt x="3230" y="100420"/>
                  <a:pt x="3207" y="100375"/>
                </a:cubicBezTo>
                <a:cubicBezTo>
                  <a:pt x="3161" y="100329"/>
                  <a:pt x="3139" y="100193"/>
                  <a:pt x="3184" y="99897"/>
                </a:cubicBezTo>
                <a:cubicBezTo>
                  <a:pt x="3412" y="99397"/>
                  <a:pt x="3639" y="99874"/>
                  <a:pt x="3753" y="100215"/>
                </a:cubicBezTo>
                <a:cubicBezTo>
                  <a:pt x="3912" y="100056"/>
                  <a:pt x="3935" y="99783"/>
                  <a:pt x="3866" y="99601"/>
                </a:cubicBezTo>
                <a:cubicBezTo>
                  <a:pt x="3821" y="99420"/>
                  <a:pt x="3662" y="99306"/>
                  <a:pt x="3457" y="99556"/>
                </a:cubicBezTo>
                <a:cubicBezTo>
                  <a:pt x="3503" y="99215"/>
                  <a:pt x="3389" y="98965"/>
                  <a:pt x="3366" y="99260"/>
                </a:cubicBezTo>
                <a:cubicBezTo>
                  <a:pt x="3343" y="97578"/>
                  <a:pt x="3412" y="95485"/>
                  <a:pt x="3434" y="93416"/>
                </a:cubicBezTo>
                <a:cubicBezTo>
                  <a:pt x="3434" y="92961"/>
                  <a:pt x="3457" y="92484"/>
                  <a:pt x="3457" y="92029"/>
                </a:cubicBezTo>
                <a:cubicBezTo>
                  <a:pt x="3457" y="91688"/>
                  <a:pt x="3457" y="91392"/>
                  <a:pt x="3457" y="91074"/>
                </a:cubicBezTo>
                <a:cubicBezTo>
                  <a:pt x="3457" y="90460"/>
                  <a:pt x="3434" y="89869"/>
                  <a:pt x="3389" y="89346"/>
                </a:cubicBezTo>
                <a:cubicBezTo>
                  <a:pt x="3366" y="89232"/>
                  <a:pt x="3298" y="89300"/>
                  <a:pt x="3298" y="89346"/>
                </a:cubicBezTo>
                <a:cubicBezTo>
                  <a:pt x="3230" y="89096"/>
                  <a:pt x="3275" y="88641"/>
                  <a:pt x="3230" y="88141"/>
                </a:cubicBezTo>
                <a:cubicBezTo>
                  <a:pt x="3525" y="88095"/>
                  <a:pt x="3343" y="88550"/>
                  <a:pt x="3593" y="88277"/>
                </a:cubicBezTo>
                <a:cubicBezTo>
                  <a:pt x="3798" y="87981"/>
                  <a:pt x="3662" y="87822"/>
                  <a:pt x="3684" y="87731"/>
                </a:cubicBezTo>
                <a:cubicBezTo>
                  <a:pt x="3798" y="87436"/>
                  <a:pt x="3684" y="88118"/>
                  <a:pt x="3866" y="88277"/>
                </a:cubicBezTo>
                <a:cubicBezTo>
                  <a:pt x="3980" y="87868"/>
                  <a:pt x="4162" y="87527"/>
                  <a:pt x="4253" y="87072"/>
                </a:cubicBezTo>
                <a:cubicBezTo>
                  <a:pt x="3821" y="86958"/>
                  <a:pt x="3639" y="86549"/>
                  <a:pt x="3434" y="86185"/>
                </a:cubicBezTo>
                <a:cubicBezTo>
                  <a:pt x="3480" y="85912"/>
                  <a:pt x="3525" y="85616"/>
                  <a:pt x="3798" y="85639"/>
                </a:cubicBezTo>
                <a:cubicBezTo>
                  <a:pt x="3503" y="85139"/>
                  <a:pt x="3821" y="84502"/>
                  <a:pt x="3753" y="83456"/>
                </a:cubicBezTo>
                <a:cubicBezTo>
                  <a:pt x="3844" y="83388"/>
                  <a:pt x="3957" y="83342"/>
                  <a:pt x="4116" y="83365"/>
                </a:cubicBezTo>
                <a:cubicBezTo>
                  <a:pt x="4162" y="83138"/>
                  <a:pt x="3980" y="83138"/>
                  <a:pt x="3844" y="83138"/>
                </a:cubicBezTo>
                <a:cubicBezTo>
                  <a:pt x="3935" y="82637"/>
                  <a:pt x="3866" y="82046"/>
                  <a:pt x="3866" y="81387"/>
                </a:cubicBezTo>
                <a:cubicBezTo>
                  <a:pt x="3889" y="80409"/>
                  <a:pt x="4116" y="79477"/>
                  <a:pt x="4185" y="78658"/>
                </a:cubicBezTo>
                <a:cubicBezTo>
                  <a:pt x="4230" y="78271"/>
                  <a:pt x="4026" y="77885"/>
                  <a:pt x="4298" y="77680"/>
                </a:cubicBezTo>
                <a:cubicBezTo>
                  <a:pt x="4276" y="77544"/>
                  <a:pt x="4139" y="77498"/>
                  <a:pt x="4116" y="77339"/>
                </a:cubicBezTo>
                <a:cubicBezTo>
                  <a:pt x="4139" y="77066"/>
                  <a:pt x="4298" y="76975"/>
                  <a:pt x="4389" y="76816"/>
                </a:cubicBezTo>
                <a:cubicBezTo>
                  <a:pt x="4071" y="75952"/>
                  <a:pt x="4435" y="74815"/>
                  <a:pt x="4367" y="73428"/>
                </a:cubicBezTo>
                <a:cubicBezTo>
                  <a:pt x="4571" y="73155"/>
                  <a:pt x="4526" y="73587"/>
                  <a:pt x="4821" y="73541"/>
                </a:cubicBezTo>
                <a:cubicBezTo>
                  <a:pt x="4799" y="73018"/>
                  <a:pt x="4253" y="73109"/>
                  <a:pt x="4367" y="72427"/>
                </a:cubicBezTo>
                <a:cubicBezTo>
                  <a:pt x="4526" y="72541"/>
                  <a:pt x="4594" y="72746"/>
                  <a:pt x="4912" y="72655"/>
                </a:cubicBezTo>
                <a:cubicBezTo>
                  <a:pt x="4981" y="72268"/>
                  <a:pt x="4549" y="72223"/>
                  <a:pt x="4844" y="71904"/>
                </a:cubicBezTo>
                <a:cubicBezTo>
                  <a:pt x="5026" y="71972"/>
                  <a:pt x="4890" y="72404"/>
                  <a:pt x="5117" y="72450"/>
                </a:cubicBezTo>
                <a:cubicBezTo>
                  <a:pt x="5322" y="72200"/>
                  <a:pt x="4799" y="71881"/>
                  <a:pt x="4935" y="71358"/>
                </a:cubicBezTo>
                <a:cubicBezTo>
                  <a:pt x="5185" y="71336"/>
                  <a:pt x="5231" y="71518"/>
                  <a:pt x="5208" y="71791"/>
                </a:cubicBezTo>
                <a:cubicBezTo>
                  <a:pt x="5526" y="71586"/>
                  <a:pt x="5049" y="71404"/>
                  <a:pt x="5117" y="71131"/>
                </a:cubicBezTo>
                <a:cubicBezTo>
                  <a:pt x="5322" y="71108"/>
                  <a:pt x="5163" y="70654"/>
                  <a:pt x="5322" y="70585"/>
                </a:cubicBezTo>
                <a:cubicBezTo>
                  <a:pt x="5163" y="70290"/>
                  <a:pt x="4730" y="69903"/>
                  <a:pt x="4867" y="69607"/>
                </a:cubicBezTo>
                <a:cubicBezTo>
                  <a:pt x="5003" y="69721"/>
                  <a:pt x="5208" y="69721"/>
                  <a:pt x="5322" y="69835"/>
                </a:cubicBezTo>
                <a:cubicBezTo>
                  <a:pt x="5344" y="70017"/>
                  <a:pt x="5208" y="70062"/>
                  <a:pt x="5231" y="70267"/>
                </a:cubicBezTo>
                <a:cubicBezTo>
                  <a:pt x="5663" y="70335"/>
                  <a:pt x="5481" y="69653"/>
                  <a:pt x="5435" y="69403"/>
                </a:cubicBezTo>
                <a:cubicBezTo>
                  <a:pt x="5708" y="69380"/>
                  <a:pt x="5708" y="69653"/>
                  <a:pt x="5981" y="69630"/>
                </a:cubicBezTo>
                <a:cubicBezTo>
                  <a:pt x="5867" y="69448"/>
                  <a:pt x="5708" y="69357"/>
                  <a:pt x="5617" y="69175"/>
                </a:cubicBezTo>
                <a:cubicBezTo>
                  <a:pt x="5572" y="68789"/>
                  <a:pt x="5845" y="68812"/>
                  <a:pt x="5981" y="68652"/>
                </a:cubicBezTo>
                <a:cubicBezTo>
                  <a:pt x="6027" y="69153"/>
                  <a:pt x="6345" y="70381"/>
                  <a:pt x="5867" y="70835"/>
                </a:cubicBezTo>
                <a:cubicBezTo>
                  <a:pt x="5913" y="71063"/>
                  <a:pt x="6004" y="70699"/>
                  <a:pt x="6140" y="70949"/>
                </a:cubicBezTo>
                <a:cubicBezTo>
                  <a:pt x="6095" y="71404"/>
                  <a:pt x="6209" y="72063"/>
                  <a:pt x="6027" y="72359"/>
                </a:cubicBezTo>
                <a:cubicBezTo>
                  <a:pt x="6027" y="72473"/>
                  <a:pt x="6140" y="72450"/>
                  <a:pt x="6209" y="72473"/>
                </a:cubicBezTo>
                <a:cubicBezTo>
                  <a:pt x="6231" y="73109"/>
                  <a:pt x="5913" y="73541"/>
                  <a:pt x="6277" y="73996"/>
                </a:cubicBezTo>
                <a:cubicBezTo>
                  <a:pt x="6004" y="74292"/>
                  <a:pt x="6163" y="75429"/>
                  <a:pt x="6345" y="75861"/>
                </a:cubicBezTo>
                <a:cubicBezTo>
                  <a:pt x="6095" y="76020"/>
                  <a:pt x="6118" y="76475"/>
                  <a:pt x="6049" y="76839"/>
                </a:cubicBezTo>
                <a:cubicBezTo>
                  <a:pt x="6390" y="76862"/>
                  <a:pt x="6345" y="76407"/>
                  <a:pt x="6527" y="76202"/>
                </a:cubicBezTo>
                <a:cubicBezTo>
                  <a:pt x="6891" y="76338"/>
                  <a:pt x="6481" y="76429"/>
                  <a:pt x="6504" y="76748"/>
                </a:cubicBezTo>
                <a:cubicBezTo>
                  <a:pt x="6481" y="76975"/>
                  <a:pt x="6823" y="76793"/>
                  <a:pt x="6959" y="76862"/>
                </a:cubicBezTo>
                <a:cubicBezTo>
                  <a:pt x="7050" y="76179"/>
                  <a:pt x="6754" y="75952"/>
                  <a:pt x="6527" y="75656"/>
                </a:cubicBezTo>
                <a:cubicBezTo>
                  <a:pt x="6618" y="74269"/>
                  <a:pt x="6504" y="73473"/>
                  <a:pt x="6663" y="72473"/>
                </a:cubicBezTo>
                <a:cubicBezTo>
                  <a:pt x="6777" y="72746"/>
                  <a:pt x="7164" y="72700"/>
                  <a:pt x="7209" y="73041"/>
                </a:cubicBezTo>
                <a:cubicBezTo>
                  <a:pt x="7414" y="72996"/>
                  <a:pt x="7209" y="72473"/>
                  <a:pt x="7391" y="72382"/>
                </a:cubicBezTo>
                <a:cubicBezTo>
                  <a:pt x="7209" y="72359"/>
                  <a:pt x="7118" y="72404"/>
                  <a:pt x="7118" y="72609"/>
                </a:cubicBezTo>
                <a:cubicBezTo>
                  <a:pt x="6845" y="72564"/>
                  <a:pt x="6982" y="72063"/>
                  <a:pt x="6959" y="71722"/>
                </a:cubicBezTo>
                <a:cubicBezTo>
                  <a:pt x="7095" y="71722"/>
                  <a:pt x="7300" y="71791"/>
                  <a:pt x="7323" y="71631"/>
                </a:cubicBezTo>
                <a:cubicBezTo>
                  <a:pt x="7414" y="71222"/>
                  <a:pt x="6868" y="71563"/>
                  <a:pt x="7050" y="71063"/>
                </a:cubicBezTo>
                <a:cubicBezTo>
                  <a:pt x="7346" y="71267"/>
                  <a:pt x="7277" y="71267"/>
                  <a:pt x="7505" y="70972"/>
                </a:cubicBezTo>
                <a:cubicBezTo>
                  <a:pt x="7459" y="70790"/>
                  <a:pt x="7300" y="70904"/>
                  <a:pt x="7323" y="71086"/>
                </a:cubicBezTo>
                <a:cubicBezTo>
                  <a:pt x="7186" y="71040"/>
                  <a:pt x="7300" y="70744"/>
                  <a:pt x="7141" y="70744"/>
                </a:cubicBezTo>
                <a:cubicBezTo>
                  <a:pt x="7300" y="70494"/>
                  <a:pt x="7391" y="70244"/>
                  <a:pt x="7709" y="70426"/>
                </a:cubicBezTo>
                <a:cubicBezTo>
                  <a:pt x="7755" y="69994"/>
                  <a:pt x="7414" y="69971"/>
                  <a:pt x="7527" y="69448"/>
                </a:cubicBezTo>
                <a:cubicBezTo>
                  <a:pt x="7527" y="69016"/>
                  <a:pt x="7937" y="69107"/>
                  <a:pt x="7914" y="68675"/>
                </a:cubicBezTo>
                <a:cubicBezTo>
                  <a:pt x="7800" y="68380"/>
                  <a:pt x="7687" y="68038"/>
                  <a:pt x="7368" y="68243"/>
                </a:cubicBezTo>
                <a:cubicBezTo>
                  <a:pt x="7391" y="67629"/>
                  <a:pt x="7232" y="67333"/>
                  <a:pt x="6936" y="67356"/>
                </a:cubicBezTo>
                <a:cubicBezTo>
                  <a:pt x="6845" y="67038"/>
                  <a:pt x="7050" y="67061"/>
                  <a:pt x="7027" y="66810"/>
                </a:cubicBezTo>
                <a:cubicBezTo>
                  <a:pt x="7232" y="66765"/>
                  <a:pt x="7186" y="66970"/>
                  <a:pt x="7209" y="67129"/>
                </a:cubicBezTo>
                <a:cubicBezTo>
                  <a:pt x="7482" y="67129"/>
                  <a:pt x="7550" y="66901"/>
                  <a:pt x="7664" y="66720"/>
                </a:cubicBezTo>
                <a:cubicBezTo>
                  <a:pt x="7527" y="66287"/>
                  <a:pt x="7527" y="66378"/>
                  <a:pt x="7687" y="65946"/>
                </a:cubicBezTo>
                <a:cubicBezTo>
                  <a:pt x="7982" y="65810"/>
                  <a:pt x="7755" y="66310"/>
                  <a:pt x="8050" y="66174"/>
                </a:cubicBezTo>
                <a:cubicBezTo>
                  <a:pt x="8255" y="66174"/>
                  <a:pt x="8005" y="65878"/>
                  <a:pt x="7869" y="65946"/>
                </a:cubicBezTo>
                <a:cubicBezTo>
                  <a:pt x="7869" y="65583"/>
                  <a:pt x="7709" y="65401"/>
                  <a:pt x="7778" y="64969"/>
                </a:cubicBezTo>
                <a:cubicBezTo>
                  <a:pt x="7573" y="64923"/>
                  <a:pt x="7437" y="64969"/>
                  <a:pt x="7323" y="65059"/>
                </a:cubicBezTo>
                <a:cubicBezTo>
                  <a:pt x="7459" y="65219"/>
                  <a:pt x="7414" y="65537"/>
                  <a:pt x="7414" y="65833"/>
                </a:cubicBezTo>
                <a:cubicBezTo>
                  <a:pt x="6959" y="65742"/>
                  <a:pt x="7095" y="66401"/>
                  <a:pt x="6663" y="66356"/>
                </a:cubicBezTo>
                <a:cubicBezTo>
                  <a:pt x="6754" y="65105"/>
                  <a:pt x="6595" y="62899"/>
                  <a:pt x="6823" y="61785"/>
                </a:cubicBezTo>
                <a:cubicBezTo>
                  <a:pt x="7255" y="61785"/>
                  <a:pt x="6913" y="62035"/>
                  <a:pt x="6913" y="62217"/>
                </a:cubicBezTo>
                <a:cubicBezTo>
                  <a:pt x="6891" y="63127"/>
                  <a:pt x="6913" y="64536"/>
                  <a:pt x="6868" y="65492"/>
                </a:cubicBezTo>
                <a:cubicBezTo>
                  <a:pt x="7050" y="65196"/>
                  <a:pt x="7004" y="64627"/>
                  <a:pt x="7323" y="64514"/>
                </a:cubicBezTo>
                <a:cubicBezTo>
                  <a:pt x="7414" y="64150"/>
                  <a:pt x="6959" y="64377"/>
                  <a:pt x="7073" y="63968"/>
                </a:cubicBezTo>
                <a:cubicBezTo>
                  <a:pt x="7027" y="63718"/>
                  <a:pt x="7255" y="63809"/>
                  <a:pt x="7255" y="63650"/>
                </a:cubicBezTo>
                <a:cubicBezTo>
                  <a:pt x="7414" y="63399"/>
                  <a:pt x="7095" y="63354"/>
                  <a:pt x="7073" y="63309"/>
                </a:cubicBezTo>
                <a:cubicBezTo>
                  <a:pt x="7073" y="63263"/>
                  <a:pt x="7164" y="63172"/>
                  <a:pt x="7164" y="63104"/>
                </a:cubicBezTo>
                <a:cubicBezTo>
                  <a:pt x="7186" y="62945"/>
                  <a:pt x="7073" y="62899"/>
                  <a:pt x="7095" y="62876"/>
                </a:cubicBezTo>
                <a:cubicBezTo>
                  <a:pt x="7095" y="62376"/>
                  <a:pt x="7300" y="62012"/>
                  <a:pt x="7095" y="61444"/>
                </a:cubicBezTo>
                <a:cubicBezTo>
                  <a:pt x="7073" y="61262"/>
                  <a:pt x="7186" y="61239"/>
                  <a:pt x="7300" y="61239"/>
                </a:cubicBezTo>
                <a:cubicBezTo>
                  <a:pt x="7232" y="60921"/>
                  <a:pt x="7095" y="61330"/>
                  <a:pt x="6936" y="61239"/>
                </a:cubicBezTo>
                <a:cubicBezTo>
                  <a:pt x="6913" y="60966"/>
                  <a:pt x="7141" y="60966"/>
                  <a:pt x="7209" y="60807"/>
                </a:cubicBezTo>
                <a:cubicBezTo>
                  <a:pt x="7232" y="60557"/>
                  <a:pt x="6891" y="60739"/>
                  <a:pt x="6754" y="60671"/>
                </a:cubicBezTo>
                <a:cubicBezTo>
                  <a:pt x="6709" y="59807"/>
                  <a:pt x="6595" y="59011"/>
                  <a:pt x="6595" y="58283"/>
                </a:cubicBezTo>
                <a:cubicBezTo>
                  <a:pt x="6595" y="58147"/>
                  <a:pt x="6777" y="58101"/>
                  <a:pt x="6800" y="58056"/>
                </a:cubicBezTo>
                <a:cubicBezTo>
                  <a:pt x="6800" y="57942"/>
                  <a:pt x="6709" y="57578"/>
                  <a:pt x="6709" y="57396"/>
                </a:cubicBezTo>
                <a:cubicBezTo>
                  <a:pt x="6709" y="57169"/>
                  <a:pt x="6800" y="56850"/>
                  <a:pt x="6618" y="56737"/>
                </a:cubicBezTo>
                <a:cubicBezTo>
                  <a:pt x="6709" y="56646"/>
                  <a:pt x="6686" y="56441"/>
                  <a:pt x="6823" y="56418"/>
                </a:cubicBezTo>
                <a:cubicBezTo>
                  <a:pt x="6550" y="55873"/>
                  <a:pt x="6891" y="54622"/>
                  <a:pt x="6663" y="53780"/>
                </a:cubicBezTo>
                <a:cubicBezTo>
                  <a:pt x="6959" y="53712"/>
                  <a:pt x="6868" y="54076"/>
                  <a:pt x="7027" y="54122"/>
                </a:cubicBezTo>
                <a:cubicBezTo>
                  <a:pt x="6936" y="54554"/>
                  <a:pt x="6936" y="54781"/>
                  <a:pt x="7027" y="55213"/>
                </a:cubicBezTo>
                <a:cubicBezTo>
                  <a:pt x="7050" y="55441"/>
                  <a:pt x="7368" y="55304"/>
                  <a:pt x="7277" y="55668"/>
                </a:cubicBezTo>
                <a:cubicBezTo>
                  <a:pt x="7596" y="55327"/>
                  <a:pt x="7118" y="55008"/>
                  <a:pt x="7118" y="54667"/>
                </a:cubicBezTo>
                <a:cubicBezTo>
                  <a:pt x="7323" y="54576"/>
                  <a:pt x="7118" y="53940"/>
                  <a:pt x="7482" y="54031"/>
                </a:cubicBezTo>
                <a:cubicBezTo>
                  <a:pt x="7368" y="53826"/>
                  <a:pt x="7095" y="54122"/>
                  <a:pt x="6936" y="53803"/>
                </a:cubicBezTo>
                <a:cubicBezTo>
                  <a:pt x="6868" y="53485"/>
                  <a:pt x="7073" y="53508"/>
                  <a:pt x="7050" y="53257"/>
                </a:cubicBezTo>
                <a:cubicBezTo>
                  <a:pt x="6777" y="53144"/>
                  <a:pt x="6891" y="53485"/>
                  <a:pt x="6868" y="53690"/>
                </a:cubicBezTo>
                <a:cubicBezTo>
                  <a:pt x="6641" y="53530"/>
                  <a:pt x="6618" y="52939"/>
                  <a:pt x="6595" y="52598"/>
                </a:cubicBezTo>
                <a:cubicBezTo>
                  <a:pt x="6572" y="52280"/>
                  <a:pt x="6572" y="51961"/>
                  <a:pt x="6618" y="51711"/>
                </a:cubicBezTo>
                <a:cubicBezTo>
                  <a:pt x="6641" y="51575"/>
                  <a:pt x="6800" y="51393"/>
                  <a:pt x="6800" y="51393"/>
                </a:cubicBezTo>
                <a:cubicBezTo>
                  <a:pt x="6800" y="51256"/>
                  <a:pt x="6641" y="51234"/>
                  <a:pt x="6618" y="51165"/>
                </a:cubicBezTo>
                <a:cubicBezTo>
                  <a:pt x="6572" y="50915"/>
                  <a:pt x="6845" y="50733"/>
                  <a:pt x="6550" y="50506"/>
                </a:cubicBezTo>
                <a:cubicBezTo>
                  <a:pt x="6504" y="50324"/>
                  <a:pt x="6618" y="50301"/>
                  <a:pt x="6732" y="50301"/>
                </a:cubicBezTo>
                <a:cubicBezTo>
                  <a:pt x="6754" y="49983"/>
                  <a:pt x="6527" y="49960"/>
                  <a:pt x="6550" y="49642"/>
                </a:cubicBezTo>
                <a:cubicBezTo>
                  <a:pt x="6709" y="49665"/>
                  <a:pt x="6754" y="49824"/>
                  <a:pt x="6732" y="50074"/>
                </a:cubicBezTo>
                <a:cubicBezTo>
                  <a:pt x="6913" y="50006"/>
                  <a:pt x="6936" y="49756"/>
                  <a:pt x="7095" y="49642"/>
                </a:cubicBezTo>
                <a:cubicBezTo>
                  <a:pt x="7073" y="49392"/>
                  <a:pt x="7050" y="49142"/>
                  <a:pt x="6732" y="49210"/>
                </a:cubicBezTo>
                <a:cubicBezTo>
                  <a:pt x="6823" y="49119"/>
                  <a:pt x="6982" y="48550"/>
                  <a:pt x="6663" y="48664"/>
                </a:cubicBezTo>
                <a:cubicBezTo>
                  <a:pt x="6436" y="48755"/>
                  <a:pt x="6777" y="49073"/>
                  <a:pt x="6641" y="49414"/>
                </a:cubicBezTo>
                <a:cubicBezTo>
                  <a:pt x="6504" y="49323"/>
                  <a:pt x="6527" y="49073"/>
                  <a:pt x="6481" y="48869"/>
                </a:cubicBezTo>
                <a:cubicBezTo>
                  <a:pt x="6186" y="48937"/>
                  <a:pt x="6277" y="49460"/>
                  <a:pt x="6004" y="49505"/>
                </a:cubicBezTo>
                <a:cubicBezTo>
                  <a:pt x="6118" y="50006"/>
                  <a:pt x="6027" y="50097"/>
                  <a:pt x="5799" y="50392"/>
                </a:cubicBezTo>
                <a:cubicBezTo>
                  <a:pt x="5595" y="50324"/>
                  <a:pt x="6163" y="49915"/>
                  <a:pt x="5731" y="49846"/>
                </a:cubicBezTo>
                <a:cubicBezTo>
                  <a:pt x="5617" y="49869"/>
                  <a:pt x="5617" y="50051"/>
                  <a:pt x="5731" y="50051"/>
                </a:cubicBezTo>
                <a:cubicBezTo>
                  <a:pt x="5504" y="50415"/>
                  <a:pt x="5140" y="49528"/>
                  <a:pt x="5163" y="50370"/>
                </a:cubicBezTo>
                <a:cubicBezTo>
                  <a:pt x="4730" y="50301"/>
                  <a:pt x="5390" y="49505"/>
                  <a:pt x="4912" y="49392"/>
                </a:cubicBezTo>
                <a:cubicBezTo>
                  <a:pt x="4821" y="49778"/>
                  <a:pt x="4594" y="50028"/>
                  <a:pt x="4617" y="50574"/>
                </a:cubicBezTo>
                <a:cubicBezTo>
                  <a:pt x="4685" y="50893"/>
                  <a:pt x="4844" y="50438"/>
                  <a:pt x="5072" y="50597"/>
                </a:cubicBezTo>
                <a:cubicBezTo>
                  <a:pt x="5003" y="50870"/>
                  <a:pt x="4685" y="50847"/>
                  <a:pt x="4526" y="51006"/>
                </a:cubicBezTo>
                <a:cubicBezTo>
                  <a:pt x="4549" y="51279"/>
                  <a:pt x="4685" y="51461"/>
                  <a:pt x="4503" y="51666"/>
                </a:cubicBezTo>
                <a:cubicBezTo>
                  <a:pt x="4048" y="51256"/>
                  <a:pt x="4435" y="50529"/>
                  <a:pt x="4253" y="49801"/>
                </a:cubicBezTo>
                <a:cubicBezTo>
                  <a:pt x="4412" y="49846"/>
                  <a:pt x="4344" y="50142"/>
                  <a:pt x="4617" y="50028"/>
                </a:cubicBezTo>
                <a:cubicBezTo>
                  <a:pt x="4708" y="49619"/>
                  <a:pt x="4230" y="49846"/>
                  <a:pt x="4367" y="49369"/>
                </a:cubicBezTo>
                <a:cubicBezTo>
                  <a:pt x="4253" y="49346"/>
                  <a:pt x="4185" y="49392"/>
                  <a:pt x="4162" y="49483"/>
                </a:cubicBezTo>
                <a:cubicBezTo>
                  <a:pt x="4003" y="49119"/>
                  <a:pt x="3889" y="48664"/>
                  <a:pt x="3457" y="48573"/>
                </a:cubicBezTo>
                <a:cubicBezTo>
                  <a:pt x="3389" y="48232"/>
                  <a:pt x="3593" y="48255"/>
                  <a:pt x="3639" y="48050"/>
                </a:cubicBezTo>
                <a:cubicBezTo>
                  <a:pt x="3730" y="47550"/>
                  <a:pt x="3525" y="47391"/>
                  <a:pt x="3571" y="46959"/>
                </a:cubicBezTo>
                <a:cubicBezTo>
                  <a:pt x="3775" y="46936"/>
                  <a:pt x="3866" y="47049"/>
                  <a:pt x="3844" y="47277"/>
                </a:cubicBezTo>
                <a:cubicBezTo>
                  <a:pt x="4298" y="46959"/>
                  <a:pt x="3821" y="46117"/>
                  <a:pt x="4412" y="46094"/>
                </a:cubicBezTo>
                <a:cubicBezTo>
                  <a:pt x="4298" y="45640"/>
                  <a:pt x="3889" y="46094"/>
                  <a:pt x="3753" y="46299"/>
                </a:cubicBezTo>
                <a:cubicBezTo>
                  <a:pt x="3571" y="46299"/>
                  <a:pt x="3730" y="45912"/>
                  <a:pt x="3684" y="45753"/>
                </a:cubicBezTo>
                <a:cubicBezTo>
                  <a:pt x="3957" y="46072"/>
                  <a:pt x="4071" y="45594"/>
                  <a:pt x="4321" y="45549"/>
                </a:cubicBezTo>
                <a:cubicBezTo>
                  <a:pt x="4185" y="45003"/>
                  <a:pt x="3753" y="44775"/>
                  <a:pt x="3798" y="44002"/>
                </a:cubicBezTo>
                <a:cubicBezTo>
                  <a:pt x="3730" y="43707"/>
                  <a:pt x="3980" y="43798"/>
                  <a:pt x="4071" y="43684"/>
                </a:cubicBezTo>
                <a:cubicBezTo>
                  <a:pt x="4071" y="43593"/>
                  <a:pt x="3980" y="43570"/>
                  <a:pt x="3980" y="43457"/>
                </a:cubicBezTo>
                <a:cubicBezTo>
                  <a:pt x="3889" y="43229"/>
                  <a:pt x="3753" y="43775"/>
                  <a:pt x="3616" y="43343"/>
                </a:cubicBezTo>
                <a:cubicBezTo>
                  <a:pt x="3593" y="43115"/>
                  <a:pt x="3753" y="43138"/>
                  <a:pt x="3912" y="43138"/>
                </a:cubicBezTo>
                <a:cubicBezTo>
                  <a:pt x="3798" y="42797"/>
                  <a:pt x="3616" y="42524"/>
                  <a:pt x="3639" y="42024"/>
                </a:cubicBezTo>
                <a:cubicBezTo>
                  <a:pt x="3684" y="41751"/>
                  <a:pt x="3935" y="41728"/>
                  <a:pt x="3844" y="41274"/>
                </a:cubicBezTo>
                <a:cubicBezTo>
                  <a:pt x="3730" y="41296"/>
                  <a:pt x="3753" y="41478"/>
                  <a:pt x="3753" y="41592"/>
                </a:cubicBezTo>
                <a:cubicBezTo>
                  <a:pt x="3480" y="41274"/>
                  <a:pt x="3798" y="40068"/>
                  <a:pt x="3593" y="39409"/>
                </a:cubicBezTo>
                <a:cubicBezTo>
                  <a:pt x="3684" y="39181"/>
                  <a:pt x="4071" y="39318"/>
                  <a:pt x="4048" y="38977"/>
                </a:cubicBezTo>
                <a:cubicBezTo>
                  <a:pt x="4026" y="38818"/>
                  <a:pt x="3935" y="39022"/>
                  <a:pt x="3775" y="38977"/>
                </a:cubicBezTo>
                <a:cubicBezTo>
                  <a:pt x="3798" y="38340"/>
                  <a:pt x="3821" y="37703"/>
                  <a:pt x="3707" y="37226"/>
                </a:cubicBezTo>
                <a:cubicBezTo>
                  <a:pt x="3980" y="37203"/>
                  <a:pt x="4162" y="37089"/>
                  <a:pt x="4094" y="36680"/>
                </a:cubicBezTo>
                <a:cubicBezTo>
                  <a:pt x="4003" y="36748"/>
                  <a:pt x="4003" y="36930"/>
                  <a:pt x="3821" y="36907"/>
                </a:cubicBezTo>
                <a:cubicBezTo>
                  <a:pt x="3707" y="36680"/>
                  <a:pt x="3980" y="36726"/>
                  <a:pt x="4003" y="36680"/>
                </a:cubicBezTo>
                <a:cubicBezTo>
                  <a:pt x="4071" y="36453"/>
                  <a:pt x="3753" y="36180"/>
                  <a:pt x="4003" y="35907"/>
                </a:cubicBezTo>
                <a:cubicBezTo>
                  <a:pt x="4321" y="36294"/>
                  <a:pt x="4071" y="36657"/>
                  <a:pt x="4185" y="37226"/>
                </a:cubicBezTo>
                <a:cubicBezTo>
                  <a:pt x="4207" y="37499"/>
                  <a:pt x="4480" y="37453"/>
                  <a:pt x="4435" y="37794"/>
                </a:cubicBezTo>
                <a:cubicBezTo>
                  <a:pt x="4094" y="37431"/>
                  <a:pt x="4344" y="38590"/>
                  <a:pt x="4162" y="38772"/>
                </a:cubicBezTo>
                <a:cubicBezTo>
                  <a:pt x="4230" y="38886"/>
                  <a:pt x="4321" y="38977"/>
                  <a:pt x="4412" y="39091"/>
                </a:cubicBezTo>
                <a:cubicBezTo>
                  <a:pt x="4344" y="39363"/>
                  <a:pt x="4048" y="39363"/>
                  <a:pt x="3866" y="39523"/>
                </a:cubicBezTo>
                <a:cubicBezTo>
                  <a:pt x="4116" y="39864"/>
                  <a:pt x="3639" y="39909"/>
                  <a:pt x="3753" y="40387"/>
                </a:cubicBezTo>
                <a:cubicBezTo>
                  <a:pt x="4298" y="40546"/>
                  <a:pt x="4139" y="39727"/>
                  <a:pt x="4594" y="40091"/>
                </a:cubicBezTo>
                <a:cubicBezTo>
                  <a:pt x="4435" y="40364"/>
                  <a:pt x="4253" y="40637"/>
                  <a:pt x="3844" y="40614"/>
                </a:cubicBezTo>
                <a:cubicBezTo>
                  <a:pt x="3753" y="41092"/>
                  <a:pt x="4094" y="41114"/>
                  <a:pt x="4207" y="40841"/>
                </a:cubicBezTo>
                <a:cubicBezTo>
                  <a:pt x="4367" y="40910"/>
                  <a:pt x="4276" y="41092"/>
                  <a:pt x="4116" y="41046"/>
                </a:cubicBezTo>
                <a:cubicBezTo>
                  <a:pt x="4162" y="41455"/>
                  <a:pt x="4003" y="41592"/>
                  <a:pt x="3912" y="41819"/>
                </a:cubicBezTo>
                <a:cubicBezTo>
                  <a:pt x="3889" y="42024"/>
                  <a:pt x="4344" y="41978"/>
                  <a:pt x="4207" y="41706"/>
                </a:cubicBezTo>
                <a:cubicBezTo>
                  <a:pt x="4480" y="41865"/>
                  <a:pt x="4026" y="42206"/>
                  <a:pt x="4276" y="42365"/>
                </a:cubicBezTo>
                <a:cubicBezTo>
                  <a:pt x="4435" y="42411"/>
                  <a:pt x="4435" y="42274"/>
                  <a:pt x="4549" y="42274"/>
                </a:cubicBezTo>
                <a:cubicBezTo>
                  <a:pt x="4435" y="42092"/>
                  <a:pt x="4594" y="41569"/>
                  <a:pt x="4298" y="41615"/>
                </a:cubicBezTo>
                <a:cubicBezTo>
                  <a:pt x="4207" y="41160"/>
                  <a:pt x="4571" y="41274"/>
                  <a:pt x="4480" y="40841"/>
                </a:cubicBezTo>
                <a:cubicBezTo>
                  <a:pt x="4685" y="40796"/>
                  <a:pt x="4617" y="41069"/>
                  <a:pt x="4753" y="41069"/>
                </a:cubicBezTo>
                <a:cubicBezTo>
                  <a:pt x="4958" y="41046"/>
                  <a:pt x="4662" y="40864"/>
                  <a:pt x="4662" y="40841"/>
                </a:cubicBezTo>
                <a:cubicBezTo>
                  <a:pt x="4685" y="40705"/>
                  <a:pt x="4867" y="40682"/>
                  <a:pt x="4867" y="40523"/>
                </a:cubicBezTo>
                <a:cubicBezTo>
                  <a:pt x="4844" y="40341"/>
                  <a:pt x="4662" y="40228"/>
                  <a:pt x="4685" y="39977"/>
                </a:cubicBezTo>
                <a:cubicBezTo>
                  <a:pt x="4662" y="39818"/>
                  <a:pt x="4458" y="39886"/>
                  <a:pt x="4321" y="39864"/>
                </a:cubicBezTo>
                <a:cubicBezTo>
                  <a:pt x="4298" y="39409"/>
                  <a:pt x="4571" y="39363"/>
                  <a:pt x="4685" y="39091"/>
                </a:cubicBezTo>
                <a:cubicBezTo>
                  <a:pt x="4753" y="38749"/>
                  <a:pt x="4480" y="38795"/>
                  <a:pt x="4344" y="38658"/>
                </a:cubicBezTo>
                <a:cubicBezTo>
                  <a:pt x="4458" y="38408"/>
                  <a:pt x="4730" y="38317"/>
                  <a:pt x="4890" y="38113"/>
                </a:cubicBezTo>
                <a:cubicBezTo>
                  <a:pt x="4526" y="37908"/>
                  <a:pt x="4549" y="37249"/>
                  <a:pt x="4458" y="36703"/>
                </a:cubicBezTo>
                <a:cubicBezTo>
                  <a:pt x="4776" y="36794"/>
                  <a:pt x="4594" y="36271"/>
                  <a:pt x="4640" y="36043"/>
                </a:cubicBezTo>
                <a:cubicBezTo>
                  <a:pt x="4594" y="35702"/>
                  <a:pt x="4162" y="35816"/>
                  <a:pt x="4298" y="35270"/>
                </a:cubicBezTo>
                <a:cubicBezTo>
                  <a:pt x="4389" y="35338"/>
                  <a:pt x="4435" y="35475"/>
                  <a:pt x="4480" y="35589"/>
                </a:cubicBezTo>
                <a:cubicBezTo>
                  <a:pt x="4685" y="35566"/>
                  <a:pt x="4526" y="35111"/>
                  <a:pt x="4480" y="35043"/>
                </a:cubicBezTo>
                <a:cubicBezTo>
                  <a:pt x="4389" y="35134"/>
                  <a:pt x="4298" y="35179"/>
                  <a:pt x="4207" y="35270"/>
                </a:cubicBezTo>
                <a:cubicBezTo>
                  <a:pt x="3935" y="35566"/>
                  <a:pt x="4094" y="35770"/>
                  <a:pt x="3844" y="35589"/>
                </a:cubicBezTo>
                <a:lnTo>
                  <a:pt x="3821" y="36566"/>
                </a:lnTo>
                <a:cubicBezTo>
                  <a:pt x="3503" y="36362"/>
                  <a:pt x="3798" y="35884"/>
                  <a:pt x="3753" y="35361"/>
                </a:cubicBezTo>
                <a:cubicBezTo>
                  <a:pt x="3707" y="34975"/>
                  <a:pt x="3684" y="34292"/>
                  <a:pt x="3775" y="33610"/>
                </a:cubicBezTo>
                <a:cubicBezTo>
                  <a:pt x="4048" y="33701"/>
                  <a:pt x="4116" y="33519"/>
                  <a:pt x="4321" y="33519"/>
                </a:cubicBezTo>
                <a:cubicBezTo>
                  <a:pt x="4458" y="32951"/>
                  <a:pt x="4298" y="32701"/>
                  <a:pt x="4435" y="32200"/>
                </a:cubicBezTo>
                <a:cubicBezTo>
                  <a:pt x="4640" y="32269"/>
                  <a:pt x="4753" y="32405"/>
                  <a:pt x="4799" y="32655"/>
                </a:cubicBezTo>
                <a:cubicBezTo>
                  <a:pt x="5094" y="32337"/>
                  <a:pt x="4480" y="32178"/>
                  <a:pt x="4435" y="31882"/>
                </a:cubicBezTo>
                <a:cubicBezTo>
                  <a:pt x="4389" y="31495"/>
                  <a:pt x="4776" y="31632"/>
                  <a:pt x="4730" y="31223"/>
                </a:cubicBezTo>
                <a:cubicBezTo>
                  <a:pt x="4708" y="31018"/>
                  <a:pt x="4321" y="31245"/>
                  <a:pt x="4435" y="31564"/>
                </a:cubicBezTo>
                <a:cubicBezTo>
                  <a:pt x="3980" y="31313"/>
                  <a:pt x="4594" y="31177"/>
                  <a:pt x="4640" y="30904"/>
                </a:cubicBezTo>
                <a:cubicBezTo>
                  <a:pt x="4526" y="30449"/>
                  <a:pt x="4321" y="30768"/>
                  <a:pt x="4094" y="30563"/>
                </a:cubicBezTo>
                <a:cubicBezTo>
                  <a:pt x="4139" y="30131"/>
                  <a:pt x="4480" y="30699"/>
                  <a:pt x="4549" y="30245"/>
                </a:cubicBezTo>
                <a:cubicBezTo>
                  <a:pt x="4344" y="30176"/>
                  <a:pt x="4480" y="29676"/>
                  <a:pt x="4094" y="29790"/>
                </a:cubicBezTo>
                <a:cubicBezTo>
                  <a:pt x="4276" y="29472"/>
                  <a:pt x="4026" y="28858"/>
                  <a:pt x="4298" y="29153"/>
                </a:cubicBezTo>
                <a:cubicBezTo>
                  <a:pt x="4253" y="28858"/>
                  <a:pt x="4435" y="28289"/>
                  <a:pt x="4230" y="28153"/>
                </a:cubicBezTo>
                <a:cubicBezTo>
                  <a:pt x="4298" y="27971"/>
                  <a:pt x="4389" y="28153"/>
                  <a:pt x="4503" y="28175"/>
                </a:cubicBezTo>
                <a:cubicBezTo>
                  <a:pt x="4571" y="27812"/>
                  <a:pt x="4207" y="28016"/>
                  <a:pt x="4139" y="27834"/>
                </a:cubicBezTo>
                <a:cubicBezTo>
                  <a:pt x="4480" y="27652"/>
                  <a:pt x="3980" y="27539"/>
                  <a:pt x="4139" y="26947"/>
                </a:cubicBezTo>
                <a:cubicBezTo>
                  <a:pt x="4344" y="27016"/>
                  <a:pt x="4435" y="27198"/>
                  <a:pt x="4594" y="27289"/>
                </a:cubicBezTo>
                <a:cubicBezTo>
                  <a:pt x="4458" y="29358"/>
                  <a:pt x="4867" y="30176"/>
                  <a:pt x="4890" y="31996"/>
                </a:cubicBezTo>
                <a:cubicBezTo>
                  <a:pt x="4935" y="32155"/>
                  <a:pt x="5049" y="32018"/>
                  <a:pt x="5072" y="31905"/>
                </a:cubicBezTo>
                <a:cubicBezTo>
                  <a:pt x="5140" y="32291"/>
                  <a:pt x="5276" y="32701"/>
                  <a:pt x="5253" y="32996"/>
                </a:cubicBezTo>
                <a:cubicBezTo>
                  <a:pt x="5231" y="33087"/>
                  <a:pt x="5072" y="33178"/>
                  <a:pt x="5049" y="33315"/>
                </a:cubicBezTo>
                <a:cubicBezTo>
                  <a:pt x="5049" y="33383"/>
                  <a:pt x="5140" y="33587"/>
                  <a:pt x="5140" y="33542"/>
                </a:cubicBezTo>
                <a:cubicBezTo>
                  <a:pt x="5094" y="33701"/>
                  <a:pt x="4890" y="33383"/>
                  <a:pt x="4958" y="33974"/>
                </a:cubicBezTo>
                <a:cubicBezTo>
                  <a:pt x="4389" y="33769"/>
                  <a:pt x="4821" y="33201"/>
                  <a:pt x="4708" y="32860"/>
                </a:cubicBezTo>
                <a:cubicBezTo>
                  <a:pt x="4367" y="33337"/>
                  <a:pt x="4185" y="34020"/>
                  <a:pt x="4116" y="34815"/>
                </a:cubicBezTo>
                <a:cubicBezTo>
                  <a:pt x="4048" y="34770"/>
                  <a:pt x="3980" y="34702"/>
                  <a:pt x="3844" y="34702"/>
                </a:cubicBezTo>
                <a:cubicBezTo>
                  <a:pt x="3935" y="35157"/>
                  <a:pt x="4276" y="34975"/>
                  <a:pt x="4571" y="34838"/>
                </a:cubicBezTo>
                <a:cubicBezTo>
                  <a:pt x="4685" y="34361"/>
                  <a:pt x="4276" y="34474"/>
                  <a:pt x="4321" y="34065"/>
                </a:cubicBezTo>
                <a:cubicBezTo>
                  <a:pt x="4730" y="34133"/>
                  <a:pt x="5140" y="34565"/>
                  <a:pt x="5231" y="33860"/>
                </a:cubicBezTo>
                <a:cubicBezTo>
                  <a:pt x="5253" y="34747"/>
                  <a:pt x="5617" y="35998"/>
                  <a:pt x="5276" y="37044"/>
                </a:cubicBezTo>
                <a:cubicBezTo>
                  <a:pt x="5549" y="37385"/>
                  <a:pt x="5435" y="38158"/>
                  <a:pt x="5435" y="38795"/>
                </a:cubicBezTo>
                <a:cubicBezTo>
                  <a:pt x="5458" y="39000"/>
                  <a:pt x="5776" y="38886"/>
                  <a:pt x="5708" y="39227"/>
                </a:cubicBezTo>
                <a:cubicBezTo>
                  <a:pt x="5458" y="39500"/>
                  <a:pt x="5276" y="39477"/>
                  <a:pt x="5049" y="39545"/>
                </a:cubicBezTo>
                <a:cubicBezTo>
                  <a:pt x="5140" y="40068"/>
                  <a:pt x="5072" y="39955"/>
                  <a:pt x="5140" y="40637"/>
                </a:cubicBezTo>
                <a:cubicBezTo>
                  <a:pt x="5322" y="40682"/>
                  <a:pt x="5367" y="40569"/>
                  <a:pt x="5504" y="40546"/>
                </a:cubicBezTo>
                <a:cubicBezTo>
                  <a:pt x="5299" y="40364"/>
                  <a:pt x="5344" y="39932"/>
                  <a:pt x="5140" y="39773"/>
                </a:cubicBezTo>
                <a:cubicBezTo>
                  <a:pt x="5731" y="39113"/>
                  <a:pt x="5936" y="40228"/>
                  <a:pt x="5776" y="40773"/>
                </a:cubicBezTo>
                <a:cubicBezTo>
                  <a:pt x="5776" y="40751"/>
                  <a:pt x="5595" y="40637"/>
                  <a:pt x="5595" y="40660"/>
                </a:cubicBezTo>
                <a:cubicBezTo>
                  <a:pt x="5572" y="40705"/>
                  <a:pt x="5595" y="41296"/>
                  <a:pt x="5754" y="41205"/>
                </a:cubicBezTo>
                <a:cubicBezTo>
                  <a:pt x="5708" y="41842"/>
                  <a:pt x="5776" y="43184"/>
                  <a:pt x="5913" y="44162"/>
                </a:cubicBezTo>
                <a:cubicBezTo>
                  <a:pt x="5981" y="44821"/>
                  <a:pt x="5822" y="45549"/>
                  <a:pt x="5867" y="46117"/>
                </a:cubicBezTo>
                <a:cubicBezTo>
                  <a:pt x="5890" y="46413"/>
                  <a:pt x="6095" y="46754"/>
                  <a:pt x="6140" y="47118"/>
                </a:cubicBezTo>
                <a:cubicBezTo>
                  <a:pt x="6163" y="47550"/>
                  <a:pt x="6118" y="47959"/>
                  <a:pt x="6390" y="48209"/>
                </a:cubicBezTo>
                <a:cubicBezTo>
                  <a:pt x="6709" y="48164"/>
                  <a:pt x="6595" y="47595"/>
                  <a:pt x="6959" y="47573"/>
                </a:cubicBezTo>
                <a:cubicBezTo>
                  <a:pt x="6777" y="47072"/>
                  <a:pt x="6845" y="46276"/>
                  <a:pt x="7255" y="46163"/>
                </a:cubicBezTo>
                <a:cubicBezTo>
                  <a:pt x="6913" y="46026"/>
                  <a:pt x="6777" y="45685"/>
                  <a:pt x="6709" y="45276"/>
                </a:cubicBezTo>
                <a:cubicBezTo>
                  <a:pt x="6459" y="45162"/>
                  <a:pt x="6459" y="45412"/>
                  <a:pt x="6254" y="45367"/>
                </a:cubicBezTo>
                <a:cubicBezTo>
                  <a:pt x="6163" y="44707"/>
                  <a:pt x="6754" y="45026"/>
                  <a:pt x="6982" y="45162"/>
                </a:cubicBezTo>
                <a:cubicBezTo>
                  <a:pt x="7050" y="45071"/>
                  <a:pt x="6982" y="44616"/>
                  <a:pt x="7095" y="44298"/>
                </a:cubicBezTo>
                <a:cubicBezTo>
                  <a:pt x="7095" y="44071"/>
                  <a:pt x="6754" y="44457"/>
                  <a:pt x="6641" y="44162"/>
                </a:cubicBezTo>
                <a:cubicBezTo>
                  <a:pt x="6459" y="44207"/>
                  <a:pt x="6936" y="44707"/>
                  <a:pt x="6618" y="44935"/>
                </a:cubicBezTo>
                <a:cubicBezTo>
                  <a:pt x="6504" y="44821"/>
                  <a:pt x="6436" y="44639"/>
                  <a:pt x="6254" y="44594"/>
                </a:cubicBezTo>
                <a:cubicBezTo>
                  <a:pt x="6390" y="43798"/>
                  <a:pt x="6231" y="42865"/>
                  <a:pt x="6300" y="41660"/>
                </a:cubicBezTo>
                <a:cubicBezTo>
                  <a:pt x="6504" y="41296"/>
                  <a:pt x="6277" y="42320"/>
                  <a:pt x="6572" y="42206"/>
                </a:cubicBezTo>
                <a:cubicBezTo>
                  <a:pt x="6800" y="42206"/>
                  <a:pt x="6754" y="41842"/>
                  <a:pt x="6754" y="41546"/>
                </a:cubicBezTo>
                <a:cubicBezTo>
                  <a:pt x="6800" y="41274"/>
                  <a:pt x="6413" y="41455"/>
                  <a:pt x="6504" y="41114"/>
                </a:cubicBezTo>
                <a:cubicBezTo>
                  <a:pt x="6777" y="41387"/>
                  <a:pt x="6845" y="40978"/>
                  <a:pt x="6777" y="40796"/>
                </a:cubicBezTo>
                <a:cubicBezTo>
                  <a:pt x="6686" y="40546"/>
                  <a:pt x="6368" y="40773"/>
                  <a:pt x="6686" y="40569"/>
                </a:cubicBezTo>
                <a:cubicBezTo>
                  <a:pt x="6959" y="40387"/>
                  <a:pt x="7050" y="40068"/>
                  <a:pt x="6891" y="39795"/>
                </a:cubicBezTo>
                <a:cubicBezTo>
                  <a:pt x="6709" y="39909"/>
                  <a:pt x="6732" y="40296"/>
                  <a:pt x="6413" y="40228"/>
                </a:cubicBezTo>
                <a:cubicBezTo>
                  <a:pt x="6390" y="39886"/>
                  <a:pt x="6663" y="39955"/>
                  <a:pt x="6709" y="39682"/>
                </a:cubicBezTo>
                <a:cubicBezTo>
                  <a:pt x="6686" y="39614"/>
                  <a:pt x="6618" y="39591"/>
                  <a:pt x="6618" y="39477"/>
                </a:cubicBezTo>
                <a:cubicBezTo>
                  <a:pt x="6368" y="39386"/>
                  <a:pt x="6436" y="39704"/>
                  <a:pt x="6345" y="39795"/>
                </a:cubicBezTo>
                <a:cubicBezTo>
                  <a:pt x="6140" y="39886"/>
                  <a:pt x="6254" y="39477"/>
                  <a:pt x="6254" y="39454"/>
                </a:cubicBezTo>
                <a:cubicBezTo>
                  <a:pt x="6186" y="39204"/>
                  <a:pt x="6095" y="39204"/>
                  <a:pt x="6072" y="39022"/>
                </a:cubicBezTo>
                <a:cubicBezTo>
                  <a:pt x="6027" y="38545"/>
                  <a:pt x="6140" y="37885"/>
                  <a:pt x="6095" y="37271"/>
                </a:cubicBezTo>
                <a:cubicBezTo>
                  <a:pt x="6345" y="37544"/>
                  <a:pt x="6163" y="37703"/>
                  <a:pt x="6186" y="38158"/>
                </a:cubicBezTo>
                <a:cubicBezTo>
                  <a:pt x="6413" y="38135"/>
                  <a:pt x="6368" y="37794"/>
                  <a:pt x="6368" y="37499"/>
                </a:cubicBezTo>
                <a:cubicBezTo>
                  <a:pt x="6641" y="37499"/>
                  <a:pt x="6709" y="37249"/>
                  <a:pt x="6823" y="37067"/>
                </a:cubicBezTo>
                <a:cubicBezTo>
                  <a:pt x="6686" y="36703"/>
                  <a:pt x="6595" y="37340"/>
                  <a:pt x="6277" y="37158"/>
                </a:cubicBezTo>
                <a:cubicBezTo>
                  <a:pt x="6209" y="36544"/>
                  <a:pt x="6845" y="36748"/>
                  <a:pt x="7027" y="36430"/>
                </a:cubicBezTo>
                <a:cubicBezTo>
                  <a:pt x="7027" y="36021"/>
                  <a:pt x="7118" y="35725"/>
                  <a:pt x="7232" y="35429"/>
                </a:cubicBezTo>
                <a:cubicBezTo>
                  <a:pt x="7209" y="35247"/>
                  <a:pt x="6913" y="35361"/>
                  <a:pt x="6868" y="35225"/>
                </a:cubicBezTo>
                <a:cubicBezTo>
                  <a:pt x="6800" y="34656"/>
                  <a:pt x="7277" y="34770"/>
                  <a:pt x="7164" y="34133"/>
                </a:cubicBezTo>
                <a:cubicBezTo>
                  <a:pt x="7573" y="34201"/>
                  <a:pt x="7550" y="33724"/>
                  <a:pt x="7982" y="33815"/>
                </a:cubicBezTo>
                <a:cubicBezTo>
                  <a:pt x="7732" y="34179"/>
                  <a:pt x="8073" y="34588"/>
                  <a:pt x="8232" y="34815"/>
                </a:cubicBezTo>
                <a:cubicBezTo>
                  <a:pt x="8369" y="34770"/>
                  <a:pt x="8323" y="34543"/>
                  <a:pt x="8346" y="34361"/>
                </a:cubicBezTo>
                <a:cubicBezTo>
                  <a:pt x="8414" y="34452"/>
                  <a:pt x="8551" y="34497"/>
                  <a:pt x="8710" y="34497"/>
                </a:cubicBezTo>
                <a:cubicBezTo>
                  <a:pt x="8710" y="34724"/>
                  <a:pt x="8619" y="34838"/>
                  <a:pt x="8414" y="34815"/>
                </a:cubicBezTo>
                <a:cubicBezTo>
                  <a:pt x="8369" y="34975"/>
                  <a:pt x="8778" y="35088"/>
                  <a:pt x="8505" y="35134"/>
                </a:cubicBezTo>
                <a:cubicBezTo>
                  <a:pt x="8346" y="35293"/>
                  <a:pt x="8301" y="35225"/>
                  <a:pt x="8323" y="34906"/>
                </a:cubicBezTo>
                <a:cubicBezTo>
                  <a:pt x="8164" y="35111"/>
                  <a:pt x="7846" y="35020"/>
                  <a:pt x="7778" y="34793"/>
                </a:cubicBezTo>
                <a:cubicBezTo>
                  <a:pt x="7505" y="34952"/>
                  <a:pt x="7937" y="35179"/>
                  <a:pt x="7869" y="35452"/>
                </a:cubicBezTo>
                <a:cubicBezTo>
                  <a:pt x="7641" y="35475"/>
                  <a:pt x="7527" y="35611"/>
                  <a:pt x="7232" y="35543"/>
                </a:cubicBezTo>
                <a:cubicBezTo>
                  <a:pt x="7209" y="35884"/>
                  <a:pt x="7687" y="35657"/>
                  <a:pt x="7664" y="35998"/>
                </a:cubicBezTo>
                <a:cubicBezTo>
                  <a:pt x="7914" y="36043"/>
                  <a:pt x="7755" y="35566"/>
                  <a:pt x="8050" y="35680"/>
                </a:cubicBezTo>
                <a:cubicBezTo>
                  <a:pt x="7982" y="35839"/>
                  <a:pt x="8141" y="36248"/>
                  <a:pt x="7937" y="36225"/>
                </a:cubicBezTo>
                <a:cubicBezTo>
                  <a:pt x="8073" y="36407"/>
                  <a:pt x="8255" y="36498"/>
                  <a:pt x="8210" y="36885"/>
                </a:cubicBezTo>
                <a:cubicBezTo>
                  <a:pt x="7914" y="36680"/>
                  <a:pt x="7641" y="36726"/>
                  <a:pt x="7755" y="37317"/>
                </a:cubicBezTo>
                <a:cubicBezTo>
                  <a:pt x="7527" y="37590"/>
                  <a:pt x="7505" y="37021"/>
                  <a:pt x="7277" y="37294"/>
                </a:cubicBezTo>
                <a:cubicBezTo>
                  <a:pt x="7391" y="37431"/>
                  <a:pt x="7550" y="37499"/>
                  <a:pt x="7459" y="37840"/>
                </a:cubicBezTo>
                <a:cubicBezTo>
                  <a:pt x="7300" y="37817"/>
                  <a:pt x="7300" y="37931"/>
                  <a:pt x="7277" y="38067"/>
                </a:cubicBezTo>
                <a:cubicBezTo>
                  <a:pt x="7073" y="37999"/>
                  <a:pt x="6732" y="37840"/>
                  <a:pt x="6550" y="38044"/>
                </a:cubicBezTo>
                <a:cubicBezTo>
                  <a:pt x="6618" y="38249"/>
                  <a:pt x="6913" y="38204"/>
                  <a:pt x="6800" y="38590"/>
                </a:cubicBezTo>
                <a:cubicBezTo>
                  <a:pt x="6436" y="38727"/>
                  <a:pt x="6618" y="38226"/>
                  <a:pt x="6254" y="38363"/>
                </a:cubicBezTo>
                <a:cubicBezTo>
                  <a:pt x="6140" y="38795"/>
                  <a:pt x="6504" y="38658"/>
                  <a:pt x="6618" y="38818"/>
                </a:cubicBezTo>
                <a:cubicBezTo>
                  <a:pt x="6572" y="39022"/>
                  <a:pt x="6209" y="38818"/>
                  <a:pt x="6345" y="39250"/>
                </a:cubicBezTo>
                <a:cubicBezTo>
                  <a:pt x="6436" y="39318"/>
                  <a:pt x="6686" y="39295"/>
                  <a:pt x="6800" y="39591"/>
                </a:cubicBezTo>
                <a:cubicBezTo>
                  <a:pt x="7004" y="39500"/>
                  <a:pt x="6550" y="39318"/>
                  <a:pt x="6709" y="38931"/>
                </a:cubicBezTo>
                <a:cubicBezTo>
                  <a:pt x="6959" y="39091"/>
                  <a:pt x="6891" y="38681"/>
                  <a:pt x="7004" y="38613"/>
                </a:cubicBezTo>
                <a:cubicBezTo>
                  <a:pt x="7050" y="38567"/>
                  <a:pt x="7209" y="38636"/>
                  <a:pt x="7277" y="38613"/>
                </a:cubicBezTo>
                <a:cubicBezTo>
                  <a:pt x="7368" y="38567"/>
                  <a:pt x="7368" y="38340"/>
                  <a:pt x="7550" y="38408"/>
                </a:cubicBezTo>
                <a:cubicBezTo>
                  <a:pt x="7618" y="38522"/>
                  <a:pt x="7664" y="38704"/>
                  <a:pt x="7618" y="38954"/>
                </a:cubicBezTo>
                <a:cubicBezTo>
                  <a:pt x="7505" y="38909"/>
                  <a:pt x="7482" y="38749"/>
                  <a:pt x="7368" y="38727"/>
                </a:cubicBezTo>
                <a:cubicBezTo>
                  <a:pt x="7346" y="39000"/>
                  <a:pt x="7391" y="39181"/>
                  <a:pt x="7527" y="39272"/>
                </a:cubicBezTo>
                <a:cubicBezTo>
                  <a:pt x="7982" y="39227"/>
                  <a:pt x="7891" y="38727"/>
                  <a:pt x="7823" y="38295"/>
                </a:cubicBezTo>
                <a:cubicBezTo>
                  <a:pt x="8096" y="38181"/>
                  <a:pt x="7982" y="38545"/>
                  <a:pt x="8005" y="38727"/>
                </a:cubicBezTo>
                <a:cubicBezTo>
                  <a:pt x="8232" y="38545"/>
                  <a:pt x="8437" y="38431"/>
                  <a:pt x="8642" y="38749"/>
                </a:cubicBezTo>
                <a:cubicBezTo>
                  <a:pt x="8733" y="38727"/>
                  <a:pt x="8710" y="38545"/>
                  <a:pt x="8824" y="38545"/>
                </a:cubicBezTo>
                <a:cubicBezTo>
                  <a:pt x="8801" y="38272"/>
                  <a:pt x="8483" y="38158"/>
                  <a:pt x="8755" y="37885"/>
                </a:cubicBezTo>
                <a:cubicBezTo>
                  <a:pt x="9142" y="37976"/>
                  <a:pt x="8960" y="38863"/>
                  <a:pt x="9006" y="39523"/>
                </a:cubicBezTo>
                <a:cubicBezTo>
                  <a:pt x="9006" y="39886"/>
                  <a:pt x="9142" y="40182"/>
                  <a:pt x="9074" y="40500"/>
                </a:cubicBezTo>
                <a:cubicBezTo>
                  <a:pt x="9006" y="40523"/>
                  <a:pt x="8937" y="40182"/>
                  <a:pt x="8983" y="40068"/>
                </a:cubicBezTo>
                <a:cubicBezTo>
                  <a:pt x="8778" y="40409"/>
                  <a:pt x="9074" y="40432"/>
                  <a:pt x="9074" y="40728"/>
                </a:cubicBezTo>
                <a:cubicBezTo>
                  <a:pt x="9074" y="40887"/>
                  <a:pt x="8869" y="41046"/>
                  <a:pt x="8869" y="41046"/>
                </a:cubicBezTo>
                <a:cubicBezTo>
                  <a:pt x="8892" y="41251"/>
                  <a:pt x="9119" y="41387"/>
                  <a:pt x="9142" y="41592"/>
                </a:cubicBezTo>
                <a:cubicBezTo>
                  <a:pt x="9165" y="41774"/>
                  <a:pt x="9051" y="41842"/>
                  <a:pt x="9051" y="42047"/>
                </a:cubicBezTo>
                <a:cubicBezTo>
                  <a:pt x="9051" y="42411"/>
                  <a:pt x="9278" y="42865"/>
                  <a:pt x="9028" y="43138"/>
                </a:cubicBezTo>
                <a:cubicBezTo>
                  <a:pt x="8574" y="43047"/>
                  <a:pt x="8392" y="42592"/>
                  <a:pt x="8596" y="42024"/>
                </a:cubicBezTo>
                <a:cubicBezTo>
                  <a:pt x="8278" y="42047"/>
                  <a:pt x="8323" y="42524"/>
                  <a:pt x="8301" y="42888"/>
                </a:cubicBezTo>
                <a:cubicBezTo>
                  <a:pt x="8369" y="43206"/>
                  <a:pt x="8437" y="43025"/>
                  <a:pt x="8664" y="43025"/>
                </a:cubicBezTo>
                <a:cubicBezTo>
                  <a:pt x="8642" y="43229"/>
                  <a:pt x="8687" y="43366"/>
                  <a:pt x="8846" y="43343"/>
                </a:cubicBezTo>
                <a:cubicBezTo>
                  <a:pt x="8869" y="43548"/>
                  <a:pt x="8755" y="43889"/>
                  <a:pt x="9028" y="43775"/>
                </a:cubicBezTo>
                <a:cubicBezTo>
                  <a:pt x="9187" y="43775"/>
                  <a:pt x="8892" y="43366"/>
                  <a:pt x="9119" y="43252"/>
                </a:cubicBezTo>
                <a:cubicBezTo>
                  <a:pt x="9347" y="43752"/>
                  <a:pt x="9097" y="44366"/>
                  <a:pt x="9187" y="45003"/>
                </a:cubicBezTo>
                <a:cubicBezTo>
                  <a:pt x="9210" y="45139"/>
                  <a:pt x="9347" y="45276"/>
                  <a:pt x="9369" y="45435"/>
                </a:cubicBezTo>
                <a:cubicBezTo>
                  <a:pt x="9392" y="45912"/>
                  <a:pt x="9415" y="46572"/>
                  <a:pt x="9438" y="47072"/>
                </a:cubicBezTo>
                <a:cubicBezTo>
                  <a:pt x="9460" y="47891"/>
                  <a:pt x="9483" y="48823"/>
                  <a:pt x="9392" y="49369"/>
                </a:cubicBezTo>
                <a:cubicBezTo>
                  <a:pt x="9392" y="49392"/>
                  <a:pt x="9233" y="49346"/>
                  <a:pt x="9210" y="49369"/>
                </a:cubicBezTo>
                <a:cubicBezTo>
                  <a:pt x="9119" y="49460"/>
                  <a:pt x="9369" y="49665"/>
                  <a:pt x="9301" y="49801"/>
                </a:cubicBezTo>
                <a:cubicBezTo>
                  <a:pt x="8687" y="49551"/>
                  <a:pt x="9460" y="50028"/>
                  <a:pt x="9278" y="50574"/>
                </a:cubicBezTo>
                <a:cubicBezTo>
                  <a:pt x="9301" y="50688"/>
                  <a:pt x="9460" y="50665"/>
                  <a:pt x="9551" y="50688"/>
                </a:cubicBezTo>
                <a:cubicBezTo>
                  <a:pt x="9529" y="51120"/>
                  <a:pt x="9642" y="51734"/>
                  <a:pt x="9347" y="51893"/>
                </a:cubicBezTo>
                <a:cubicBezTo>
                  <a:pt x="9301" y="52234"/>
                  <a:pt x="9642" y="52143"/>
                  <a:pt x="9529" y="52553"/>
                </a:cubicBezTo>
                <a:cubicBezTo>
                  <a:pt x="9210" y="52621"/>
                  <a:pt x="9097" y="52462"/>
                  <a:pt x="9165" y="52098"/>
                </a:cubicBezTo>
                <a:cubicBezTo>
                  <a:pt x="8892" y="52075"/>
                  <a:pt x="8892" y="52416"/>
                  <a:pt x="8892" y="52757"/>
                </a:cubicBezTo>
                <a:cubicBezTo>
                  <a:pt x="9165" y="52825"/>
                  <a:pt x="9233" y="52644"/>
                  <a:pt x="9438" y="52644"/>
                </a:cubicBezTo>
                <a:cubicBezTo>
                  <a:pt x="9756" y="57874"/>
                  <a:pt x="9460" y="63104"/>
                  <a:pt x="9392" y="68175"/>
                </a:cubicBezTo>
                <a:cubicBezTo>
                  <a:pt x="9369" y="69016"/>
                  <a:pt x="9415" y="69721"/>
                  <a:pt x="9347" y="70563"/>
                </a:cubicBezTo>
                <a:cubicBezTo>
                  <a:pt x="9347" y="70744"/>
                  <a:pt x="9438" y="70767"/>
                  <a:pt x="9438" y="70904"/>
                </a:cubicBezTo>
                <a:cubicBezTo>
                  <a:pt x="9415" y="71267"/>
                  <a:pt x="9324" y="71995"/>
                  <a:pt x="9324" y="72655"/>
                </a:cubicBezTo>
                <a:cubicBezTo>
                  <a:pt x="9301" y="73018"/>
                  <a:pt x="9438" y="73360"/>
                  <a:pt x="9392" y="73746"/>
                </a:cubicBezTo>
                <a:cubicBezTo>
                  <a:pt x="9324" y="74269"/>
                  <a:pt x="9256" y="75815"/>
                  <a:pt x="9347" y="76702"/>
                </a:cubicBezTo>
                <a:cubicBezTo>
                  <a:pt x="9392" y="77203"/>
                  <a:pt x="9665" y="77862"/>
                  <a:pt x="9324" y="78544"/>
                </a:cubicBezTo>
                <a:cubicBezTo>
                  <a:pt x="9438" y="79113"/>
                  <a:pt x="9506" y="79545"/>
                  <a:pt x="9301" y="79977"/>
                </a:cubicBezTo>
                <a:cubicBezTo>
                  <a:pt x="9392" y="79909"/>
                  <a:pt x="9392" y="79727"/>
                  <a:pt x="9574" y="79749"/>
                </a:cubicBezTo>
                <a:cubicBezTo>
                  <a:pt x="9438" y="80568"/>
                  <a:pt x="9597" y="81182"/>
                  <a:pt x="9551" y="82160"/>
                </a:cubicBezTo>
                <a:cubicBezTo>
                  <a:pt x="9415" y="82114"/>
                  <a:pt x="9392" y="81978"/>
                  <a:pt x="9278" y="81933"/>
                </a:cubicBezTo>
                <a:cubicBezTo>
                  <a:pt x="9165" y="82387"/>
                  <a:pt x="9574" y="82228"/>
                  <a:pt x="9620" y="82501"/>
                </a:cubicBezTo>
                <a:cubicBezTo>
                  <a:pt x="9597" y="82751"/>
                  <a:pt x="9233" y="82546"/>
                  <a:pt x="9165" y="82478"/>
                </a:cubicBezTo>
                <a:cubicBezTo>
                  <a:pt x="9210" y="82797"/>
                  <a:pt x="9392" y="82956"/>
                  <a:pt x="9438" y="83251"/>
                </a:cubicBezTo>
                <a:cubicBezTo>
                  <a:pt x="9278" y="83593"/>
                  <a:pt x="9415" y="83820"/>
                  <a:pt x="9415" y="84229"/>
                </a:cubicBezTo>
                <a:cubicBezTo>
                  <a:pt x="9415" y="84434"/>
                  <a:pt x="9301" y="84616"/>
                  <a:pt x="9324" y="84775"/>
                </a:cubicBezTo>
                <a:cubicBezTo>
                  <a:pt x="9324" y="85048"/>
                  <a:pt x="9597" y="85503"/>
                  <a:pt x="9483" y="86094"/>
                </a:cubicBezTo>
                <a:cubicBezTo>
                  <a:pt x="9460" y="86253"/>
                  <a:pt x="9301" y="86390"/>
                  <a:pt x="9301" y="86412"/>
                </a:cubicBezTo>
                <a:cubicBezTo>
                  <a:pt x="9278" y="86617"/>
                  <a:pt x="9597" y="86708"/>
                  <a:pt x="9278" y="86958"/>
                </a:cubicBezTo>
                <a:cubicBezTo>
                  <a:pt x="9347" y="87345"/>
                  <a:pt x="9597" y="88231"/>
                  <a:pt x="9620" y="88732"/>
                </a:cubicBezTo>
                <a:cubicBezTo>
                  <a:pt x="9642" y="88936"/>
                  <a:pt x="9529" y="89118"/>
                  <a:pt x="9529" y="89164"/>
                </a:cubicBezTo>
                <a:cubicBezTo>
                  <a:pt x="9529" y="89346"/>
                  <a:pt x="9620" y="89391"/>
                  <a:pt x="9620" y="89596"/>
                </a:cubicBezTo>
                <a:cubicBezTo>
                  <a:pt x="9597" y="89823"/>
                  <a:pt x="9438" y="89823"/>
                  <a:pt x="9415" y="89914"/>
                </a:cubicBezTo>
                <a:cubicBezTo>
                  <a:pt x="9415" y="89982"/>
                  <a:pt x="9529" y="90119"/>
                  <a:pt x="9506" y="90255"/>
                </a:cubicBezTo>
                <a:cubicBezTo>
                  <a:pt x="9483" y="90733"/>
                  <a:pt x="9324" y="91461"/>
                  <a:pt x="9392" y="91893"/>
                </a:cubicBezTo>
                <a:cubicBezTo>
                  <a:pt x="9415" y="92075"/>
                  <a:pt x="9551" y="92234"/>
                  <a:pt x="9574" y="92393"/>
                </a:cubicBezTo>
                <a:cubicBezTo>
                  <a:pt x="9483" y="92461"/>
                  <a:pt x="9438" y="92552"/>
                  <a:pt x="9369" y="92666"/>
                </a:cubicBezTo>
                <a:cubicBezTo>
                  <a:pt x="9551" y="92825"/>
                  <a:pt x="9460" y="93189"/>
                  <a:pt x="9460" y="93439"/>
                </a:cubicBezTo>
                <a:cubicBezTo>
                  <a:pt x="9438" y="93644"/>
                  <a:pt x="9620" y="93825"/>
                  <a:pt x="9620" y="94007"/>
                </a:cubicBezTo>
                <a:cubicBezTo>
                  <a:pt x="9642" y="94167"/>
                  <a:pt x="9529" y="94235"/>
                  <a:pt x="9529" y="94394"/>
                </a:cubicBezTo>
                <a:cubicBezTo>
                  <a:pt x="9551" y="94962"/>
                  <a:pt x="9642" y="95690"/>
                  <a:pt x="9665" y="96281"/>
                </a:cubicBezTo>
                <a:cubicBezTo>
                  <a:pt x="9688" y="96418"/>
                  <a:pt x="9574" y="96509"/>
                  <a:pt x="9574" y="96600"/>
                </a:cubicBezTo>
                <a:cubicBezTo>
                  <a:pt x="9597" y="97191"/>
                  <a:pt x="9779" y="97532"/>
                  <a:pt x="9733" y="97919"/>
                </a:cubicBezTo>
                <a:cubicBezTo>
                  <a:pt x="9711" y="98123"/>
                  <a:pt x="9620" y="98169"/>
                  <a:pt x="9551" y="98373"/>
                </a:cubicBezTo>
                <a:cubicBezTo>
                  <a:pt x="9597" y="98783"/>
                  <a:pt x="9711" y="99033"/>
                  <a:pt x="9711" y="99556"/>
                </a:cubicBezTo>
                <a:cubicBezTo>
                  <a:pt x="9620" y="99715"/>
                  <a:pt x="9597" y="99874"/>
                  <a:pt x="9415" y="100056"/>
                </a:cubicBezTo>
                <a:cubicBezTo>
                  <a:pt x="9438" y="100147"/>
                  <a:pt x="9597" y="99943"/>
                  <a:pt x="9688" y="99806"/>
                </a:cubicBezTo>
                <a:cubicBezTo>
                  <a:pt x="9938" y="99829"/>
                  <a:pt x="10279" y="99670"/>
                  <a:pt x="10529" y="99579"/>
                </a:cubicBezTo>
                <a:cubicBezTo>
                  <a:pt x="10779" y="99488"/>
                  <a:pt x="10984" y="99442"/>
                  <a:pt x="11007" y="99670"/>
                </a:cubicBezTo>
                <a:cubicBezTo>
                  <a:pt x="11348" y="99556"/>
                  <a:pt x="11325" y="99624"/>
                  <a:pt x="11734" y="99465"/>
                </a:cubicBezTo>
                <a:cubicBezTo>
                  <a:pt x="11734" y="99601"/>
                  <a:pt x="11848" y="99647"/>
                  <a:pt x="11598" y="100011"/>
                </a:cubicBezTo>
                <a:cubicBezTo>
                  <a:pt x="11985" y="99943"/>
                  <a:pt x="11825" y="99738"/>
                  <a:pt x="12075" y="99510"/>
                </a:cubicBezTo>
                <a:cubicBezTo>
                  <a:pt x="12508" y="99351"/>
                  <a:pt x="12348" y="99738"/>
                  <a:pt x="12735" y="99601"/>
                </a:cubicBezTo>
                <a:cubicBezTo>
                  <a:pt x="12894" y="99556"/>
                  <a:pt x="12940" y="99238"/>
                  <a:pt x="13076" y="99147"/>
                </a:cubicBezTo>
                <a:cubicBezTo>
                  <a:pt x="13417" y="99238"/>
                  <a:pt x="14054" y="98874"/>
                  <a:pt x="14600" y="98806"/>
                </a:cubicBezTo>
                <a:cubicBezTo>
                  <a:pt x="14759" y="98806"/>
                  <a:pt x="14941" y="98919"/>
                  <a:pt x="15145" y="98874"/>
                </a:cubicBezTo>
                <a:cubicBezTo>
                  <a:pt x="15395" y="98828"/>
                  <a:pt x="15759" y="98624"/>
                  <a:pt x="16078" y="98487"/>
                </a:cubicBezTo>
                <a:cubicBezTo>
                  <a:pt x="16396" y="98373"/>
                  <a:pt x="16692" y="98305"/>
                  <a:pt x="16874" y="98464"/>
                </a:cubicBezTo>
                <a:cubicBezTo>
                  <a:pt x="16942" y="98373"/>
                  <a:pt x="16965" y="98260"/>
                  <a:pt x="16987" y="98146"/>
                </a:cubicBezTo>
                <a:cubicBezTo>
                  <a:pt x="17283" y="98169"/>
                  <a:pt x="17488" y="98032"/>
                  <a:pt x="17669" y="97919"/>
                </a:cubicBezTo>
                <a:cubicBezTo>
                  <a:pt x="17760" y="97850"/>
                  <a:pt x="17897" y="97759"/>
                  <a:pt x="18033" y="97714"/>
                </a:cubicBezTo>
                <a:cubicBezTo>
                  <a:pt x="18193" y="97646"/>
                  <a:pt x="18352" y="97600"/>
                  <a:pt x="18556" y="97578"/>
                </a:cubicBezTo>
                <a:cubicBezTo>
                  <a:pt x="18579" y="97168"/>
                  <a:pt x="18875" y="97259"/>
                  <a:pt x="19239" y="97032"/>
                </a:cubicBezTo>
                <a:cubicBezTo>
                  <a:pt x="19239" y="96918"/>
                  <a:pt x="18988" y="96827"/>
                  <a:pt x="18943" y="96850"/>
                </a:cubicBezTo>
                <a:cubicBezTo>
                  <a:pt x="18829" y="96873"/>
                  <a:pt x="18829" y="97077"/>
                  <a:pt x="18716" y="97123"/>
                </a:cubicBezTo>
                <a:cubicBezTo>
                  <a:pt x="18579" y="97214"/>
                  <a:pt x="18488" y="97100"/>
                  <a:pt x="18397" y="97168"/>
                </a:cubicBezTo>
                <a:cubicBezTo>
                  <a:pt x="18283" y="97236"/>
                  <a:pt x="18193" y="97418"/>
                  <a:pt x="18079" y="97487"/>
                </a:cubicBezTo>
                <a:cubicBezTo>
                  <a:pt x="17874" y="97555"/>
                  <a:pt x="17647" y="97532"/>
                  <a:pt x="17510" y="97578"/>
                </a:cubicBezTo>
                <a:cubicBezTo>
                  <a:pt x="17328" y="97623"/>
                  <a:pt x="17124" y="97828"/>
                  <a:pt x="16760" y="97828"/>
                </a:cubicBezTo>
                <a:cubicBezTo>
                  <a:pt x="16669" y="97828"/>
                  <a:pt x="16532" y="97714"/>
                  <a:pt x="16510" y="97714"/>
                </a:cubicBezTo>
                <a:cubicBezTo>
                  <a:pt x="16442" y="97714"/>
                  <a:pt x="16214" y="97919"/>
                  <a:pt x="16009" y="97964"/>
                </a:cubicBezTo>
                <a:cubicBezTo>
                  <a:pt x="15782" y="97987"/>
                  <a:pt x="15737" y="98055"/>
                  <a:pt x="15418" y="98123"/>
                </a:cubicBezTo>
                <a:cubicBezTo>
                  <a:pt x="15168" y="98169"/>
                  <a:pt x="14804" y="98237"/>
                  <a:pt x="14395" y="98373"/>
                </a:cubicBezTo>
                <a:cubicBezTo>
                  <a:pt x="14418" y="98214"/>
                  <a:pt x="14509" y="98192"/>
                  <a:pt x="14531" y="98055"/>
                </a:cubicBezTo>
                <a:cubicBezTo>
                  <a:pt x="14327" y="98101"/>
                  <a:pt x="14054" y="98214"/>
                  <a:pt x="14213" y="97828"/>
                </a:cubicBezTo>
                <a:cubicBezTo>
                  <a:pt x="14122" y="97873"/>
                  <a:pt x="14099" y="98032"/>
                  <a:pt x="14054" y="98169"/>
                </a:cubicBezTo>
                <a:cubicBezTo>
                  <a:pt x="13963" y="98396"/>
                  <a:pt x="14281" y="98169"/>
                  <a:pt x="14372" y="98192"/>
                </a:cubicBezTo>
                <a:cubicBezTo>
                  <a:pt x="14077" y="98624"/>
                  <a:pt x="13554" y="98601"/>
                  <a:pt x="13258" y="98510"/>
                </a:cubicBezTo>
                <a:cubicBezTo>
                  <a:pt x="13144" y="98396"/>
                  <a:pt x="12849" y="98987"/>
                  <a:pt x="12917" y="98669"/>
                </a:cubicBezTo>
                <a:cubicBezTo>
                  <a:pt x="12871" y="98487"/>
                  <a:pt x="13053" y="98464"/>
                  <a:pt x="13212" y="98328"/>
                </a:cubicBezTo>
                <a:cubicBezTo>
                  <a:pt x="13303" y="98237"/>
                  <a:pt x="13281" y="98101"/>
                  <a:pt x="13440" y="98078"/>
                </a:cubicBezTo>
                <a:cubicBezTo>
                  <a:pt x="13485" y="98078"/>
                  <a:pt x="13440" y="98192"/>
                  <a:pt x="13531" y="98169"/>
                </a:cubicBezTo>
                <a:cubicBezTo>
                  <a:pt x="13463" y="98283"/>
                  <a:pt x="13372" y="98283"/>
                  <a:pt x="13281" y="98305"/>
                </a:cubicBezTo>
                <a:cubicBezTo>
                  <a:pt x="13394" y="98555"/>
                  <a:pt x="13758" y="98146"/>
                  <a:pt x="13940" y="98283"/>
                </a:cubicBezTo>
                <a:cubicBezTo>
                  <a:pt x="14213" y="97669"/>
                  <a:pt x="13394" y="98373"/>
                  <a:pt x="13758" y="97714"/>
                </a:cubicBezTo>
                <a:cubicBezTo>
                  <a:pt x="13349" y="97941"/>
                  <a:pt x="12985" y="98487"/>
                  <a:pt x="12621" y="98328"/>
                </a:cubicBezTo>
                <a:cubicBezTo>
                  <a:pt x="12280" y="98806"/>
                  <a:pt x="12894" y="98396"/>
                  <a:pt x="12644" y="98828"/>
                </a:cubicBezTo>
                <a:cubicBezTo>
                  <a:pt x="12280" y="98919"/>
                  <a:pt x="11985" y="98919"/>
                  <a:pt x="11962" y="98715"/>
                </a:cubicBezTo>
                <a:cubicBezTo>
                  <a:pt x="12166" y="98555"/>
                  <a:pt x="12576" y="98487"/>
                  <a:pt x="12553" y="98123"/>
                </a:cubicBezTo>
                <a:cubicBezTo>
                  <a:pt x="12394" y="98192"/>
                  <a:pt x="12257" y="98555"/>
                  <a:pt x="12075" y="98510"/>
                </a:cubicBezTo>
                <a:cubicBezTo>
                  <a:pt x="12508" y="97850"/>
                  <a:pt x="11916" y="98146"/>
                  <a:pt x="11598" y="98464"/>
                </a:cubicBezTo>
                <a:cubicBezTo>
                  <a:pt x="11530" y="98646"/>
                  <a:pt x="11666" y="98692"/>
                  <a:pt x="11871" y="98646"/>
                </a:cubicBezTo>
                <a:cubicBezTo>
                  <a:pt x="11530" y="99101"/>
                  <a:pt x="11439" y="98783"/>
                  <a:pt x="11234" y="98806"/>
                </a:cubicBezTo>
                <a:cubicBezTo>
                  <a:pt x="11689" y="98351"/>
                  <a:pt x="11416" y="98373"/>
                  <a:pt x="11439" y="98169"/>
                </a:cubicBezTo>
                <a:cubicBezTo>
                  <a:pt x="11029" y="98601"/>
                  <a:pt x="11393" y="98533"/>
                  <a:pt x="11007" y="98828"/>
                </a:cubicBezTo>
                <a:cubicBezTo>
                  <a:pt x="10870" y="98783"/>
                  <a:pt x="11189" y="98373"/>
                  <a:pt x="10938" y="98419"/>
                </a:cubicBezTo>
                <a:cubicBezTo>
                  <a:pt x="10711" y="98510"/>
                  <a:pt x="10916" y="98578"/>
                  <a:pt x="10893" y="98646"/>
                </a:cubicBezTo>
                <a:cubicBezTo>
                  <a:pt x="10779" y="98669"/>
                  <a:pt x="10688" y="98715"/>
                  <a:pt x="10575" y="98737"/>
                </a:cubicBezTo>
                <a:cubicBezTo>
                  <a:pt x="10552" y="98760"/>
                  <a:pt x="10552" y="98760"/>
                  <a:pt x="10552" y="98737"/>
                </a:cubicBezTo>
                <a:lnTo>
                  <a:pt x="10529" y="98715"/>
                </a:lnTo>
                <a:lnTo>
                  <a:pt x="10529" y="98646"/>
                </a:lnTo>
                <a:cubicBezTo>
                  <a:pt x="10529" y="98601"/>
                  <a:pt x="10506" y="98555"/>
                  <a:pt x="10506" y="98510"/>
                </a:cubicBezTo>
                <a:cubicBezTo>
                  <a:pt x="10484" y="98328"/>
                  <a:pt x="10484" y="98101"/>
                  <a:pt x="10484" y="97873"/>
                </a:cubicBezTo>
                <a:cubicBezTo>
                  <a:pt x="10461" y="97418"/>
                  <a:pt x="10484" y="96895"/>
                  <a:pt x="10484" y="96418"/>
                </a:cubicBezTo>
                <a:cubicBezTo>
                  <a:pt x="10484" y="96327"/>
                  <a:pt x="10734" y="95849"/>
                  <a:pt x="10415" y="95963"/>
                </a:cubicBezTo>
                <a:cubicBezTo>
                  <a:pt x="10552" y="95440"/>
                  <a:pt x="10552" y="94667"/>
                  <a:pt x="10529" y="94349"/>
                </a:cubicBezTo>
                <a:cubicBezTo>
                  <a:pt x="10848" y="94326"/>
                  <a:pt x="10688" y="94758"/>
                  <a:pt x="10688" y="95053"/>
                </a:cubicBezTo>
                <a:cubicBezTo>
                  <a:pt x="10711" y="95463"/>
                  <a:pt x="10643" y="95918"/>
                  <a:pt x="10757" y="96122"/>
                </a:cubicBezTo>
                <a:cubicBezTo>
                  <a:pt x="11075" y="95849"/>
                  <a:pt x="10984" y="95781"/>
                  <a:pt x="11302" y="95645"/>
                </a:cubicBezTo>
                <a:cubicBezTo>
                  <a:pt x="11234" y="95463"/>
                  <a:pt x="11484" y="95190"/>
                  <a:pt x="11325" y="95213"/>
                </a:cubicBezTo>
                <a:cubicBezTo>
                  <a:pt x="11280" y="95304"/>
                  <a:pt x="11234" y="95395"/>
                  <a:pt x="11143" y="95645"/>
                </a:cubicBezTo>
                <a:cubicBezTo>
                  <a:pt x="10666" y="95827"/>
                  <a:pt x="11211" y="95213"/>
                  <a:pt x="11143" y="95008"/>
                </a:cubicBezTo>
                <a:cubicBezTo>
                  <a:pt x="10938" y="95099"/>
                  <a:pt x="11189" y="95258"/>
                  <a:pt x="10870" y="95372"/>
                </a:cubicBezTo>
                <a:cubicBezTo>
                  <a:pt x="10893" y="94576"/>
                  <a:pt x="10938" y="93644"/>
                  <a:pt x="10961" y="92688"/>
                </a:cubicBezTo>
                <a:cubicBezTo>
                  <a:pt x="10961" y="92393"/>
                  <a:pt x="10984" y="92097"/>
                  <a:pt x="10984" y="91824"/>
                </a:cubicBezTo>
                <a:cubicBezTo>
                  <a:pt x="10984" y="91438"/>
                  <a:pt x="10984" y="91051"/>
                  <a:pt x="11007" y="90687"/>
                </a:cubicBezTo>
                <a:cubicBezTo>
                  <a:pt x="11007" y="89937"/>
                  <a:pt x="11007" y="89209"/>
                  <a:pt x="11007" y="88527"/>
                </a:cubicBezTo>
                <a:cubicBezTo>
                  <a:pt x="11007" y="88345"/>
                  <a:pt x="11098" y="88163"/>
                  <a:pt x="11098" y="87981"/>
                </a:cubicBezTo>
                <a:cubicBezTo>
                  <a:pt x="11098" y="87754"/>
                  <a:pt x="11007" y="87549"/>
                  <a:pt x="11029" y="87345"/>
                </a:cubicBezTo>
                <a:cubicBezTo>
                  <a:pt x="11052" y="86958"/>
                  <a:pt x="11461" y="86526"/>
                  <a:pt x="11120" y="86253"/>
                </a:cubicBezTo>
                <a:cubicBezTo>
                  <a:pt x="11348" y="86208"/>
                  <a:pt x="11257" y="85798"/>
                  <a:pt x="11416" y="85707"/>
                </a:cubicBezTo>
                <a:cubicBezTo>
                  <a:pt x="11393" y="85571"/>
                  <a:pt x="11234" y="85594"/>
                  <a:pt x="11234" y="85707"/>
                </a:cubicBezTo>
                <a:cubicBezTo>
                  <a:pt x="10779" y="83774"/>
                  <a:pt x="11393" y="81660"/>
                  <a:pt x="11029" y="80113"/>
                </a:cubicBezTo>
                <a:cubicBezTo>
                  <a:pt x="11075" y="79954"/>
                  <a:pt x="11120" y="80136"/>
                  <a:pt x="11211" y="80113"/>
                </a:cubicBezTo>
                <a:cubicBezTo>
                  <a:pt x="11120" y="79749"/>
                  <a:pt x="11029" y="79340"/>
                  <a:pt x="11052" y="78817"/>
                </a:cubicBezTo>
                <a:cubicBezTo>
                  <a:pt x="11302" y="78817"/>
                  <a:pt x="11189" y="79249"/>
                  <a:pt x="11416" y="79249"/>
                </a:cubicBezTo>
                <a:cubicBezTo>
                  <a:pt x="11439" y="78908"/>
                  <a:pt x="11098" y="78431"/>
                  <a:pt x="11348" y="78158"/>
                </a:cubicBezTo>
                <a:cubicBezTo>
                  <a:pt x="11734" y="78180"/>
                  <a:pt x="11234" y="78612"/>
                  <a:pt x="11598" y="78703"/>
                </a:cubicBezTo>
                <a:cubicBezTo>
                  <a:pt x="11643" y="79067"/>
                  <a:pt x="11439" y="79090"/>
                  <a:pt x="11507" y="79477"/>
                </a:cubicBezTo>
                <a:cubicBezTo>
                  <a:pt x="11530" y="79568"/>
                  <a:pt x="11598" y="79590"/>
                  <a:pt x="11598" y="79704"/>
                </a:cubicBezTo>
                <a:cubicBezTo>
                  <a:pt x="11803" y="79727"/>
                  <a:pt x="11939" y="79681"/>
                  <a:pt x="11962" y="79477"/>
                </a:cubicBezTo>
                <a:cubicBezTo>
                  <a:pt x="12075" y="79840"/>
                  <a:pt x="12462" y="79909"/>
                  <a:pt x="12598" y="79931"/>
                </a:cubicBezTo>
                <a:cubicBezTo>
                  <a:pt x="12962" y="79772"/>
                  <a:pt x="12598" y="79295"/>
                  <a:pt x="12803" y="79067"/>
                </a:cubicBezTo>
                <a:cubicBezTo>
                  <a:pt x="13076" y="78999"/>
                  <a:pt x="12871" y="79408"/>
                  <a:pt x="12871" y="79499"/>
                </a:cubicBezTo>
                <a:cubicBezTo>
                  <a:pt x="12894" y="79613"/>
                  <a:pt x="13053" y="79568"/>
                  <a:pt x="13053" y="79613"/>
                </a:cubicBezTo>
                <a:cubicBezTo>
                  <a:pt x="13121" y="79931"/>
                  <a:pt x="13076" y="80341"/>
                  <a:pt x="13144" y="80818"/>
                </a:cubicBezTo>
                <a:cubicBezTo>
                  <a:pt x="12962" y="81000"/>
                  <a:pt x="12462" y="80977"/>
                  <a:pt x="12394" y="80705"/>
                </a:cubicBezTo>
                <a:cubicBezTo>
                  <a:pt x="12212" y="80614"/>
                  <a:pt x="12030" y="81091"/>
                  <a:pt x="12212" y="81137"/>
                </a:cubicBezTo>
                <a:cubicBezTo>
                  <a:pt x="12053" y="81478"/>
                  <a:pt x="11916" y="80886"/>
                  <a:pt x="11757" y="80909"/>
                </a:cubicBezTo>
                <a:cubicBezTo>
                  <a:pt x="11734" y="81137"/>
                  <a:pt x="11825" y="81250"/>
                  <a:pt x="12030" y="81228"/>
                </a:cubicBezTo>
                <a:cubicBezTo>
                  <a:pt x="12075" y="81569"/>
                  <a:pt x="11734" y="81478"/>
                  <a:pt x="11825" y="81887"/>
                </a:cubicBezTo>
                <a:cubicBezTo>
                  <a:pt x="11461" y="81682"/>
                  <a:pt x="11962" y="81182"/>
                  <a:pt x="11575" y="81000"/>
                </a:cubicBezTo>
                <a:cubicBezTo>
                  <a:pt x="11575" y="80636"/>
                  <a:pt x="11985" y="80182"/>
                  <a:pt x="11689" y="79795"/>
                </a:cubicBezTo>
                <a:cubicBezTo>
                  <a:pt x="11302" y="79659"/>
                  <a:pt x="11666" y="80682"/>
                  <a:pt x="11302" y="80227"/>
                </a:cubicBezTo>
                <a:cubicBezTo>
                  <a:pt x="11530" y="80682"/>
                  <a:pt x="11302" y="81000"/>
                  <a:pt x="11575" y="81341"/>
                </a:cubicBezTo>
                <a:cubicBezTo>
                  <a:pt x="11530" y="81546"/>
                  <a:pt x="11530" y="81796"/>
                  <a:pt x="11280" y="81773"/>
                </a:cubicBezTo>
                <a:cubicBezTo>
                  <a:pt x="11552" y="82228"/>
                  <a:pt x="11371" y="83138"/>
                  <a:pt x="11257" y="83956"/>
                </a:cubicBezTo>
                <a:cubicBezTo>
                  <a:pt x="11461" y="84366"/>
                  <a:pt x="11552" y="84934"/>
                  <a:pt x="11416" y="85275"/>
                </a:cubicBezTo>
                <a:cubicBezTo>
                  <a:pt x="11530" y="85571"/>
                  <a:pt x="11666" y="85821"/>
                  <a:pt x="11689" y="86253"/>
                </a:cubicBezTo>
                <a:cubicBezTo>
                  <a:pt x="11507" y="86276"/>
                  <a:pt x="11484" y="86117"/>
                  <a:pt x="11302" y="86139"/>
                </a:cubicBezTo>
                <a:cubicBezTo>
                  <a:pt x="11302" y="86412"/>
                  <a:pt x="11507" y="86412"/>
                  <a:pt x="11575" y="86571"/>
                </a:cubicBezTo>
                <a:cubicBezTo>
                  <a:pt x="11598" y="86958"/>
                  <a:pt x="11507" y="87458"/>
                  <a:pt x="11666" y="87686"/>
                </a:cubicBezTo>
                <a:cubicBezTo>
                  <a:pt x="11780" y="87595"/>
                  <a:pt x="11825" y="87436"/>
                  <a:pt x="11848" y="87231"/>
                </a:cubicBezTo>
                <a:cubicBezTo>
                  <a:pt x="12007" y="87458"/>
                  <a:pt x="11916" y="87936"/>
                  <a:pt x="12098" y="88118"/>
                </a:cubicBezTo>
                <a:cubicBezTo>
                  <a:pt x="12075" y="88618"/>
                  <a:pt x="11780" y="88754"/>
                  <a:pt x="11734" y="89209"/>
                </a:cubicBezTo>
                <a:cubicBezTo>
                  <a:pt x="11757" y="89368"/>
                  <a:pt x="11848" y="89164"/>
                  <a:pt x="12007" y="89209"/>
                </a:cubicBezTo>
                <a:cubicBezTo>
                  <a:pt x="12007" y="89687"/>
                  <a:pt x="11757" y="89801"/>
                  <a:pt x="11803" y="90301"/>
                </a:cubicBezTo>
                <a:cubicBezTo>
                  <a:pt x="11848" y="90414"/>
                  <a:pt x="12007" y="90414"/>
                  <a:pt x="11985" y="90642"/>
                </a:cubicBezTo>
                <a:cubicBezTo>
                  <a:pt x="12144" y="90687"/>
                  <a:pt x="12144" y="90551"/>
                  <a:pt x="12166" y="90414"/>
                </a:cubicBezTo>
                <a:cubicBezTo>
                  <a:pt x="12326" y="90778"/>
                  <a:pt x="12212" y="91051"/>
                  <a:pt x="12053" y="91301"/>
                </a:cubicBezTo>
                <a:cubicBezTo>
                  <a:pt x="12098" y="91529"/>
                  <a:pt x="12212" y="91165"/>
                  <a:pt x="12326" y="91415"/>
                </a:cubicBezTo>
                <a:cubicBezTo>
                  <a:pt x="12257" y="91756"/>
                  <a:pt x="11734" y="91551"/>
                  <a:pt x="11871" y="92165"/>
                </a:cubicBezTo>
                <a:cubicBezTo>
                  <a:pt x="11962" y="92097"/>
                  <a:pt x="11962" y="91915"/>
                  <a:pt x="12144" y="91938"/>
                </a:cubicBezTo>
                <a:cubicBezTo>
                  <a:pt x="11962" y="92347"/>
                  <a:pt x="12348" y="92256"/>
                  <a:pt x="12212" y="92393"/>
                </a:cubicBezTo>
                <a:cubicBezTo>
                  <a:pt x="12235" y="92393"/>
                  <a:pt x="11985" y="92347"/>
                  <a:pt x="11939" y="92416"/>
                </a:cubicBezTo>
                <a:cubicBezTo>
                  <a:pt x="11916" y="92461"/>
                  <a:pt x="12144" y="92529"/>
                  <a:pt x="12121" y="92461"/>
                </a:cubicBezTo>
                <a:cubicBezTo>
                  <a:pt x="12394" y="92416"/>
                  <a:pt x="12053" y="92734"/>
                  <a:pt x="12303" y="92688"/>
                </a:cubicBezTo>
                <a:cubicBezTo>
                  <a:pt x="12553" y="92598"/>
                  <a:pt x="12212" y="92256"/>
                  <a:pt x="12689" y="92302"/>
                </a:cubicBezTo>
                <a:cubicBezTo>
                  <a:pt x="12667" y="92234"/>
                  <a:pt x="12462" y="92256"/>
                  <a:pt x="12326" y="92256"/>
                </a:cubicBezTo>
                <a:close/>
                <a:moveTo>
                  <a:pt x="10961" y="61307"/>
                </a:moveTo>
                <a:cubicBezTo>
                  <a:pt x="10802" y="60989"/>
                  <a:pt x="10848" y="59988"/>
                  <a:pt x="10984" y="59670"/>
                </a:cubicBezTo>
                <a:cubicBezTo>
                  <a:pt x="11211" y="60193"/>
                  <a:pt x="10961" y="60966"/>
                  <a:pt x="10961" y="61307"/>
                </a:cubicBezTo>
                <a:close/>
                <a:moveTo>
                  <a:pt x="32837" y="93575"/>
                </a:moveTo>
                <a:cubicBezTo>
                  <a:pt x="33064" y="93416"/>
                  <a:pt x="33042" y="93803"/>
                  <a:pt x="33064" y="93871"/>
                </a:cubicBezTo>
                <a:cubicBezTo>
                  <a:pt x="32837" y="94053"/>
                  <a:pt x="32701" y="93985"/>
                  <a:pt x="32496" y="94076"/>
                </a:cubicBezTo>
                <a:cubicBezTo>
                  <a:pt x="32428" y="93825"/>
                  <a:pt x="33042" y="93916"/>
                  <a:pt x="32837" y="93575"/>
                </a:cubicBezTo>
                <a:close/>
                <a:moveTo>
                  <a:pt x="31768" y="93484"/>
                </a:moveTo>
                <a:cubicBezTo>
                  <a:pt x="31404" y="93689"/>
                  <a:pt x="31041" y="93894"/>
                  <a:pt x="30631" y="94212"/>
                </a:cubicBezTo>
                <a:cubicBezTo>
                  <a:pt x="30677" y="94053"/>
                  <a:pt x="30904" y="93803"/>
                  <a:pt x="31132" y="93621"/>
                </a:cubicBezTo>
                <a:cubicBezTo>
                  <a:pt x="31382" y="93462"/>
                  <a:pt x="31632" y="93348"/>
                  <a:pt x="31768" y="93484"/>
                </a:cubicBezTo>
                <a:close/>
                <a:moveTo>
                  <a:pt x="30245" y="94280"/>
                </a:moveTo>
                <a:cubicBezTo>
                  <a:pt x="30722" y="94417"/>
                  <a:pt x="29562" y="94781"/>
                  <a:pt x="29358" y="95122"/>
                </a:cubicBezTo>
                <a:cubicBezTo>
                  <a:pt x="29426" y="94826"/>
                  <a:pt x="29676" y="94462"/>
                  <a:pt x="30040" y="94530"/>
                </a:cubicBezTo>
                <a:cubicBezTo>
                  <a:pt x="30176" y="94462"/>
                  <a:pt x="30290" y="94371"/>
                  <a:pt x="30245" y="94280"/>
                </a:cubicBezTo>
                <a:close/>
                <a:moveTo>
                  <a:pt x="10529" y="89846"/>
                </a:moveTo>
                <a:cubicBezTo>
                  <a:pt x="10688" y="90233"/>
                  <a:pt x="10597" y="90778"/>
                  <a:pt x="10597" y="91370"/>
                </a:cubicBezTo>
                <a:cubicBezTo>
                  <a:pt x="10597" y="91483"/>
                  <a:pt x="10575" y="91688"/>
                  <a:pt x="10575" y="91915"/>
                </a:cubicBezTo>
                <a:cubicBezTo>
                  <a:pt x="10575" y="92029"/>
                  <a:pt x="10575" y="92143"/>
                  <a:pt x="10575" y="92256"/>
                </a:cubicBezTo>
                <a:cubicBezTo>
                  <a:pt x="10552" y="92325"/>
                  <a:pt x="10552" y="92393"/>
                  <a:pt x="10552" y="92461"/>
                </a:cubicBezTo>
                <a:cubicBezTo>
                  <a:pt x="10529" y="92711"/>
                  <a:pt x="10506" y="92848"/>
                  <a:pt x="10484" y="92529"/>
                </a:cubicBezTo>
                <a:cubicBezTo>
                  <a:pt x="10484" y="92461"/>
                  <a:pt x="10484" y="92416"/>
                  <a:pt x="10484" y="92325"/>
                </a:cubicBezTo>
                <a:cubicBezTo>
                  <a:pt x="10484" y="92234"/>
                  <a:pt x="10484" y="92143"/>
                  <a:pt x="10484" y="92052"/>
                </a:cubicBezTo>
                <a:cubicBezTo>
                  <a:pt x="10484" y="91802"/>
                  <a:pt x="10484" y="91551"/>
                  <a:pt x="10506" y="91279"/>
                </a:cubicBezTo>
                <a:cubicBezTo>
                  <a:pt x="10506" y="90756"/>
                  <a:pt x="10529" y="90233"/>
                  <a:pt x="10529" y="89846"/>
                </a:cubicBezTo>
                <a:close/>
                <a:moveTo>
                  <a:pt x="10461" y="93121"/>
                </a:moveTo>
                <a:cubicBezTo>
                  <a:pt x="10779" y="93212"/>
                  <a:pt x="10529" y="93393"/>
                  <a:pt x="10552" y="93689"/>
                </a:cubicBezTo>
                <a:cubicBezTo>
                  <a:pt x="10370" y="93939"/>
                  <a:pt x="10484" y="93280"/>
                  <a:pt x="10461" y="93121"/>
                </a:cubicBezTo>
                <a:close/>
                <a:moveTo>
                  <a:pt x="11143" y="78703"/>
                </a:moveTo>
                <a:cubicBezTo>
                  <a:pt x="10938" y="78476"/>
                  <a:pt x="11120" y="77794"/>
                  <a:pt x="11075" y="77385"/>
                </a:cubicBezTo>
                <a:cubicBezTo>
                  <a:pt x="11280" y="77612"/>
                  <a:pt x="11098" y="78294"/>
                  <a:pt x="11143" y="78703"/>
                </a:cubicBezTo>
                <a:close/>
                <a:moveTo>
                  <a:pt x="10688" y="78476"/>
                </a:moveTo>
                <a:cubicBezTo>
                  <a:pt x="10393" y="78408"/>
                  <a:pt x="10575" y="77953"/>
                  <a:pt x="10620" y="77703"/>
                </a:cubicBezTo>
                <a:cubicBezTo>
                  <a:pt x="10825" y="77748"/>
                  <a:pt x="10643" y="78249"/>
                  <a:pt x="10688" y="78476"/>
                </a:cubicBezTo>
                <a:close/>
                <a:moveTo>
                  <a:pt x="12849" y="87595"/>
                </a:moveTo>
                <a:cubicBezTo>
                  <a:pt x="12917" y="88095"/>
                  <a:pt x="12348" y="88459"/>
                  <a:pt x="13008" y="88459"/>
                </a:cubicBezTo>
                <a:cubicBezTo>
                  <a:pt x="12985" y="88141"/>
                  <a:pt x="13121" y="87617"/>
                  <a:pt x="12849" y="87595"/>
                </a:cubicBezTo>
                <a:close/>
                <a:moveTo>
                  <a:pt x="13121" y="87163"/>
                </a:moveTo>
                <a:cubicBezTo>
                  <a:pt x="13281" y="87799"/>
                  <a:pt x="13190" y="88618"/>
                  <a:pt x="13008" y="89346"/>
                </a:cubicBezTo>
                <a:cubicBezTo>
                  <a:pt x="12962" y="89687"/>
                  <a:pt x="13281" y="89596"/>
                  <a:pt x="13167" y="90005"/>
                </a:cubicBezTo>
                <a:cubicBezTo>
                  <a:pt x="13099" y="89982"/>
                  <a:pt x="13099" y="89891"/>
                  <a:pt x="13008" y="89891"/>
                </a:cubicBezTo>
                <a:cubicBezTo>
                  <a:pt x="12894" y="90483"/>
                  <a:pt x="13099" y="90710"/>
                  <a:pt x="13167" y="91097"/>
                </a:cubicBezTo>
                <a:cubicBezTo>
                  <a:pt x="12712" y="90938"/>
                  <a:pt x="12712" y="91370"/>
                  <a:pt x="12598" y="91642"/>
                </a:cubicBezTo>
                <a:cubicBezTo>
                  <a:pt x="12166" y="91347"/>
                  <a:pt x="12621" y="90642"/>
                  <a:pt x="12803" y="90437"/>
                </a:cubicBezTo>
                <a:cubicBezTo>
                  <a:pt x="12462" y="90346"/>
                  <a:pt x="12121" y="89846"/>
                  <a:pt x="12280" y="89550"/>
                </a:cubicBezTo>
                <a:cubicBezTo>
                  <a:pt x="12530" y="89505"/>
                  <a:pt x="12348" y="89960"/>
                  <a:pt x="12530" y="89982"/>
                </a:cubicBezTo>
                <a:cubicBezTo>
                  <a:pt x="12826" y="89891"/>
                  <a:pt x="12508" y="89619"/>
                  <a:pt x="12462" y="89550"/>
                </a:cubicBezTo>
                <a:cubicBezTo>
                  <a:pt x="12553" y="89437"/>
                  <a:pt x="12348" y="89027"/>
                  <a:pt x="12462" y="88891"/>
                </a:cubicBezTo>
                <a:cubicBezTo>
                  <a:pt x="12462" y="88891"/>
                  <a:pt x="12644" y="88914"/>
                  <a:pt x="12644" y="88891"/>
                </a:cubicBezTo>
                <a:cubicBezTo>
                  <a:pt x="12644" y="88754"/>
                  <a:pt x="12508" y="88641"/>
                  <a:pt x="12462" y="88459"/>
                </a:cubicBezTo>
                <a:cubicBezTo>
                  <a:pt x="12439" y="88300"/>
                  <a:pt x="12553" y="88300"/>
                  <a:pt x="12553" y="88231"/>
                </a:cubicBezTo>
                <a:cubicBezTo>
                  <a:pt x="12576" y="88095"/>
                  <a:pt x="12348" y="87959"/>
                  <a:pt x="12576" y="87686"/>
                </a:cubicBezTo>
                <a:cubicBezTo>
                  <a:pt x="12598" y="87640"/>
                  <a:pt x="12621" y="87527"/>
                  <a:pt x="12667" y="87481"/>
                </a:cubicBezTo>
                <a:cubicBezTo>
                  <a:pt x="12780" y="87345"/>
                  <a:pt x="13144" y="87731"/>
                  <a:pt x="13121" y="87163"/>
                </a:cubicBezTo>
                <a:close/>
                <a:moveTo>
                  <a:pt x="13167" y="91415"/>
                </a:moveTo>
                <a:cubicBezTo>
                  <a:pt x="13167" y="91711"/>
                  <a:pt x="13121" y="91893"/>
                  <a:pt x="12871" y="91847"/>
                </a:cubicBezTo>
                <a:cubicBezTo>
                  <a:pt x="12849" y="91574"/>
                  <a:pt x="12917" y="91392"/>
                  <a:pt x="13167" y="91415"/>
                </a:cubicBezTo>
                <a:close/>
                <a:moveTo>
                  <a:pt x="12121" y="86480"/>
                </a:moveTo>
                <a:cubicBezTo>
                  <a:pt x="12166" y="86958"/>
                  <a:pt x="11894" y="86890"/>
                  <a:pt x="11666" y="86799"/>
                </a:cubicBezTo>
                <a:cubicBezTo>
                  <a:pt x="11643" y="86458"/>
                  <a:pt x="11962" y="86571"/>
                  <a:pt x="12121" y="86480"/>
                </a:cubicBezTo>
                <a:close/>
                <a:moveTo>
                  <a:pt x="10711" y="65583"/>
                </a:moveTo>
                <a:cubicBezTo>
                  <a:pt x="10779" y="64082"/>
                  <a:pt x="10734" y="63672"/>
                  <a:pt x="10848" y="62194"/>
                </a:cubicBezTo>
                <a:cubicBezTo>
                  <a:pt x="10984" y="61853"/>
                  <a:pt x="10938" y="62581"/>
                  <a:pt x="10938" y="62854"/>
                </a:cubicBezTo>
                <a:cubicBezTo>
                  <a:pt x="10938" y="63650"/>
                  <a:pt x="10893" y="64923"/>
                  <a:pt x="10893" y="65787"/>
                </a:cubicBezTo>
                <a:cubicBezTo>
                  <a:pt x="10734" y="65833"/>
                  <a:pt x="10711" y="65719"/>
                  <a:pt x="10711" y="65583"/>
                </a:cubicBezTo>
                <a:close/>
                <a:moveTo>
                  <a:pt x="11916" y="82001"/>
                </a:moveTo>
                <a:cubicBezTo>
                  <a:pt x="11985" y="81910"/>
                  <a:pt x="12030" y="81819"/>
                  <a:pt x="12030" y="81682"/>
                </a:cubicBezTo>
                <a:cubicBezTo>
                  <a:pt x="12144" y="81864"/>
                  <a:pt x="12326" y="81955"/>
                  <a:pt x="12280" y="82342"/>
                </a:cubicBezTo>
                <a:cubicBezTo>
                  <a:pt x="12098" y="82296"/>
                  <a:pt x="12121" y="82023"/>
                  <a:pt x="11916" y="82001"/>
                </a:cubicBezTo>
                <a:close/>
                <a:moveTo>
                  <a:pt x="12053" y="78931"/>
                </a:moveTo>
                <a:cubicBezTo>
                  <a:pt x="12166" y="79136"/>
                  <a:pt x="12371" y="79226"/>
                  <a:pt x="12326" y="79590"/>
                </a:cubicBezTo>
                <a:cubicBezTo>
                  <a:pt x="12053" y="79590"/>
                  <a:pt x="12098" y="79204"/>
                  <a:pt x="12053" y="78931"/>
                </a:cubicBezTo>
                <a:close/>
                <a:moveTo>
                  <a:pt x="13326" y="67493"/>
                </a:moveTo>
                <a:cubicBezTo>
                  <a:pt x="13531" y="67470"/>
                  <a:pt x="13372" y="67879"/>
                  <a:pt x="13417" y="68038"/>
                </a:cubicBezTo>
                <a:cubicBezTo>
                  <a:pt x="13053" y="67993"/>
                  <a:pt x="13190" y="67652"/>
                  <a:pt x="13326" y="67493"/>
                </a:cubicBezTo>
                <a:close/>
                <a:moveTo>
                  <a:pt x="12075" y="66378"/>
                </a:moveTo>
                <a:cubicBezTo>
                  <a:pt x="11894" y="66242"/>
                  <a:pt x="12189" y="65787"/>
                  <a:pt x="12075" y="65378"/>
                </a:cubicBezTo>
                <a:cubicBezTo>
                  <a:pt x="12371" y="65423"/>
                  <a:pt x="12121" y="66106"/>
                  <a:pt x="12075" y="66378"/>
                </a:cubicBezTo>
                <a:close/>
                <a:moveTo>
                  <a:pt x="11916" y="76862"/>
                </a:moveTo>
                <a:cubicBezTo>
                  <a:pt x="11689" y="76839"/>
                  <a:pt x="11621" y="77021"/>
                  <a:pt x="11530" y="77180"/>
                </a:cubicBezTo>
                <a:cubicBezTo>
                  <a:pt x="11598" y="77294"/>
                  <a:pt x="11712" y="77339"/>
                  <a:pt x="11803" y="77407"/>
                </a:cubicBezTo>
                <a:cubicBezTo>
                  <a:pt x="11780" y="77657"/>
                  <a:pt x="11666" y="77817"/>
                  <a:pt x="11712" y="78158"/>
                </a:cubicBezTo>
                <a:cubicBezTo>
                  <a:pt x="11484" y="77908"/>
                  <a:pt x="11416" y="78112"/>
                  <a:pt x="11257" y="77839"/>
                </a:cubicBezTo>
                <a:cubicBezTo>
                  <a:pt x="11393" y="77407"/>
                  <a:pt x="11371" y="77862"/>
                  <a:pt x="11621" y="77839"/>
                </a:cubicBezTo>
                <a:cubicBezTo>
                  <a:pt x="11575" y="77453"/>
                  <a:pt x="11211" y="77453"/>
                  <a:pt x="11371" y="76839"/>
                </a:cubicBezTo>
                <a:cubicBezTo>
                  <a:pt x="11871" y="76884"/>
                  <a:pt x="11621" y="76634"/>
                  <a:pt x="11643" y="76202"/>
                </a:cubicBezTo>
                <a:cubicBezTo>
                  <a:pt x="12030" y="76202"/>
                  <a:pt x="12098" y="76611"/>
                  <a:pt x="12098" y="77089"/>
                </a:cubicBezTo>
                <a:cubicBezTo>
                  <a:pt x="11939" y="77112"/>
                  <a:pt x="11916" y="76998"/>
                  <a:pt x="11916" y="76862"/>
                </a:cubicBezTo>
                <a:close/>
                <a:moveTo>
                  <a:pt x="10711" y="66015"/>
                </a:moveTo>
                <a:cubicBezTo>
                  <a:pt x="11029" y="66106"/>
                  <a:pt x="10825" y="66810"/>
                  <a:pt x="10870" y="67220"/>
                </a:cubicBezTo>
                <a:cubicBezTo>
                  <a:pt x="10484" y="66992"/>
                  <a:pt x="10916" y="66447"/>
                  <a:pt x="10711" y="66015"/>
                </a:cubicBezTo>
                <a:close/>
                <a:moveTo>
                  <a:pt x="12598" y="68243"/>
                </a:moveTo>
                <a:cubicBezTo>
                  <a:pt x="12462" y="67470"/>
                  <a:pt x="12667" y="67083"/>
                  <a:pt x="12621" y="66492"/>
                </a:cubicBezTo>
                <a:cubicBezTo>
                  <a:pt x="12962" y="66651"/>
                  <a:pt x="12644" y="65992"/>
                  <a:pt x="12985" y="66174"/>
                </a:cubicBezTo>
                <a:cubicBezTo>
                  <a:pt x="12871" y="66538"/>
                  <a:pt x="12962" y="66856"/>
                  <a:pt x="12871" y="67152"/>
                </a:cubicBezTo>
                <a:cubicBezTo>
                  <a:pt x="12871" y="67174"/>
                  <a:pt x="12712" y="67129"/>
                  <a:pt x="12689" y="67152"/>
                </a:cubicBezTo>
                <a:cubicBezTo>
                  <a:pt x="12621" y="67243"/>
                  <a:pt x="12758" y="67584"/>
                  <a:pt x="12689" y="67697"/>
                </a:cubicBezTo>
                <a:cubicBezTo>
                  <a:pt x="12758" y="67857"/>
                  <a:pt x="12826" y="67675"/>
                  <a:pt x="13053" y="67811"/>
                </a:cubicBezTo>
                <a:cubicBezTo>
                  <a:pt x="12758" y="68061"/>
                  <a:pt x="13053" y="68380"/>
                  <a:pt x="12849" y="68789"/>
                </a:cubicBezTo>
                <a:cubicBezTo>
                  <a:pt x="12871" y="68925"/>
                  <a:pt x="12940" y="68857"/>
                  <a:pt x="12940" y="68789"/>
                </a:cubicBezTo>
                <a:cubicBezTo>
                  <a:pt x="13235" y="68903"/>
                  <a:pt x="12849" y="69084"/>
                  <a:pt x="12849" y="69221"/>
                </a:cubicBezTo>
                <a:cubicBezTo>
                  <a:pt x="12644" y="69266"/>
                  <a:pt x="12621" y="68561"/>
                  <a:pt x="12485" y="68903"/>
                </a:cubicBezTo>
                <a:cubicBezTo>
                  <a:pt x="12280" y="68675"/>
                  <a:pt x="12644" y="68334"/>
                  <a:pt x="12871" y="68561"/>
                </a:cubicBezTo>
                <a:cubicBezTo>
                  <a:pt x="12758" y="68470"/>
                  <a:pt x="12849" y="68175"/>
                  <a:pt x="12598" y="68243"/>
                </a:cubicBezTo>
                <a:close/>
                <a:moveTo>
                  <a:pt x="10666" y="75088"/>
                </a:moveTo>
                <a:cubicBezTo>
                  <a:pt x="10870" y="75133"/>
                  <a:pt x="10688" y="75634"/>
                  <a:pt x="10734" y="75861"/>
                </a:cubicBezTo>
                <a:cubicBezTo>
                  <a:pt x="10393" y="75747"/>
                  <a:pt x="10666" y="75406"/>
                  <a:pt x="10666" y="75088"/>
                </a:cubicBezTo>
                <a:close/>
                <a:moveTo>
                  <a:pt x="11757" y="68448"/>
                </a:moveTo>
                <a:cubicBezTo>
                  <a:pt x="12053" y="68516"/>
                  <a:pt x="11871" y="68743"/>
                  <a:pt x="11848" y="68993"/>
                </a:cubicBezTo>
                <a:cubicBezTo>
                  <a:pt x="11621" y="68971"/>
                  <a:pt x="11643" y="68584"/>
                  <a:pt x="11757" y="68448"/>
                </a:cubicBezTo>
                <a:close/>
                <a:moveTo>
                  <a:pt x="10848" y="68311"/>
                </a:moveTo>
                <a:lnTo>
                  <a:pt x="10825" y="69289"/>
                </a:lnTo>
                <a:cubicBezTo>
                  <a:pt x="10597" y="69312"/>
                  <a:pt x="10529" y="68243"/>
                  <a:pt x="10848" y="68311"/>
                </a:cubicBezTo>
                <a:close/>
                <a:moveTo>
                  <a:pt x="11302" y="69084"/>
                </a:moveTo>
                <a:cubicBezTo>
                  <a:pt x="10984" y="69016"/>
                  <a:pt x="11166" y="68675"/>
                  <a:pt x="11211" y="68425"/>
                </a:cubicBezTo>
                <a:cubicBezTo>
                  <a:pt x="11507" y="68493"/>
                  <a:pt x="11348" y="68834"/>
                  <a:pt x="11302" y="69084"/>
                </a:cubicBezTo>
                <a:close/>
                <a:moveTo>
                  <a:pt x="46117" y="24605"/>
                </a:moveTo>
                <a:cubicBezTo>
                  <a:pt x="46322" y="24810"/>
                  <a:pt x="46526" y="25105"/>
                  <a:pt x="46708" y="25447"/>
                </a:cubicBezTo>
                <a:cubicBezTo>
                  <a:pt x="46868" y="25788"/>
                  <a:pt x="47049" y="26129"/>
                  <a:pt x="47231" y="26379"/>
                </a:cubicBezTo>
                <a:cubicBezTo>
                  <a:pt x="46777" y="25970"/>
                  <a:pt x="46390" y="25196"/>
                  <a:pt x="46117" y="24605"/>
                </a:cubicBezTo>
                <a:close/>
                <a:moveTo>
                  <a:pt x="4412" y="26970"/>
                </a:moveTo>
                <a:cubicBezTo>
                  <a:pt x="4026" y="26856"/>
                  <a:pt x="4048" y="26424"/>
                  <a:pt x="4162" y="25970"/>
                </a:cubicBezTo>
                <a:cubicBezTo>
                  <a:pt x="3980" y="25856"/>
                  <a:pt x="3821" y="25037"/>
                  <a:pt x="4276" y="25105"/>
                </a:cubicBezTo>
                <a:cubicBezTo>
                  <a:pt x="4276" y="25719"/>
                  <a:pt x="4503" y="26584"/>
                  <a:pt x="4412" y="26970"/>
                </a:cubicBezTo>
                <a:close/>
                <a:moveTo>
                  <a:pt x="6459" y="25037"/>
                </a:moveTo>
                <a:cubicBezTo>
                  <a:pt x="6595" y="24878"/>
                  <a:pt x="6663" y="24628"/>
                  <a:pt x="6754" y="24401"/>
                </a:cubicBezTo>
                <a:cubicBezTo>
                  <a:pt x="7437" y="24742"/>
                  <a:pt x="7073" y="25742"/>
                  <a:pt x="7095" y="26470"/>
                </a:cubicBezTo>
                <a:cubicBezTo>
                  <a:pt x="7095" y="26606"/>
                  <a:pt x="7255" y="26561"/>
                  <a:pt x="7368" y="26584"/>
                </a:cubicBezTo>
                <a:cubicBezTo>
                  <a:pt x="7004" y="26879"/>
                  <a:pt x="7368" y="27175"/>
                  <a:pt x="7437" y="27584"/>
                </a:cubicBezTo>
                <a:cubicBezTo>
                  <a:pt x="7482" y="27925"/>
                  <a:pt x="7186" y="27857"/>
                  <a:pt x="7164" y="28107"/>
                </a:cubicBezTo>
                <a:cubicBezTo>
                  <a:pt x="6913" y="27743"/>
                  <a:pt x="7277" y="27357"/>
                  <a:pt x="7073" y="26902"/>
                </a:cubicBezTo>
                <a:cubicBezTo>
                  <a:pt x="6936" y="26720"/>
                  <a:pt x="6641" y="26720"/>
                  <a:pt x="6641" y="26356"/>
                </a:cubicBezTo>
                <a:cubicBezTo>
                  <a:pt x="6777" y="26333"/>
                  <a:pt x="6777" y="26470"/>
                  <a:pt x="6891" y="26470"/>
                </a:cubicBezTo>
                <a:cubicBezTo>
                  <a:pt x="6754" y="25833"/>
                  <a:pt x="7209" y="25060"/>
                  <a:pt x="6459" y="25037"/>
                </a:cubicBezTo>
                <a:close/>
                <a:moveTo>
                  <a:pt x="7732" y="26152"/>
                </a:moveTo>
                <a:cubicBezTo>
                  <a:pt x="7869" y="26265"/>
                  <a:pt x="7869" y="26515"/>
                  <a:pt x="7914" y="26720"/>
                </a:cubicBezTo>
                <a:cubicBezTo>
                  <a:pt x="7596" y="26788"/>
                  <a:pt x="7573" y="26311"/>
                  <a:pt x="7732" y="26152"/>
                </a:cubicBezTo>
                <a:close/>
                <a:moveTo>
                  <a:pt x="3684" y="33496"/>
                </a:moveTo>
                <a:cubicBezTo>
                  <a:pt x="3389" y="32928"/>
                  <a:pt x="3730" y="32155"/>
                  <a:pt x="3707" y="31541"/>
                </a:cubicBezTo>
                <a:cubicBezTo>
                  <a:pt x="3684" y="31063"/>
                  <a:pt x="3389" y="30768"/>
                  <a:pt x="3548" y="30449"/>
                </a:cubicBezTo>
                <a:cubicBezTo>
                  <a:pt x="3798" y="30427"/>
                  <a:pt x="3684" y="30859"/>
                  <a:pt x="3707" y="31109"/>
                </a:cubicBezTo>
                <a:cubicBezTo>
                  <a:pt x="3753" y="31313"/>
                  <a:pt x="3866" y="31495"/>
                  <a:pt x="3889" y="31655"/>
                </a:cubicBezTo>
                <a:cubicBezTo>
                  <a:pt x="3912" y="31814"/>
                  <a:pt x="3798" y="31814"/>
                  <a:pt x="3798" y="31859"/>
                </a:cubicBezTo>
                <a:cubicBezTo>
                  <a:pt x="3798" y="31996"/>
                  <a:pt x="4003" y="32314"/>
                  <a:pt x="3707" y="32405"/>
                </a:cubicBezTo>
                <a:cubicBezTo>
                  <a:pt x="3844" y="32973"/>
                  <a:pt x="3844" y="32951"/>
                  <a:pt x="3684" y="33496"/>
                </a:cubicBezTo>
                <a:close/>
                <a:moveTo>
                  <a:pt x="3684" y="45526"/>
                </a:moveTo>
                <a:cubicBezTo>
                  <a:pt x="3662" y="45071"/>
                  <a:pt x="3821" y="45117"/>
                  <a:pt x="3684" y="44775"/>
                </a:cubicBezTo>
                <a:cubicBezTo>
                  <a:pt x="4207" y="44753"/>
                  <a:pt x="3571" y="45412"/>
                  <a:pt x="4139" y="45321"/>
                </a:cubicBezTo>
                <a:cubicBezTo>
                  <a:pt x="4230" y="45685"/>
                  <a:pt x="3866" y="45480"/>
                  <a:pt x="3684" y="45526"/>
                </a:cubicBezTo>
                <a:close/>
                <a:moveTo>
                  <a:pt x="8255" y="27812"/>
                </a:moveTo>
                <a:cubicBezTo>
                  <a:pt x="8232" y="27470"/>
                  <a:pt x="8551" y="27402"/>
                  <a:pt x="8346" y="27152"/>
                </a:cubicBezTo>
                <a:cubicBezTo>
                  <a:pt x="8460" y="26811"/>
                  <a:pt x="8778" y="28062"/>
                  <a:pt x="8255" y="27812"/>
                </a:cubicBezTo>
                <a:close/>
                <a:moveTo>
                  <a:pt x="6777" y="28221"/>
                </a:moveTo>
                <a:cubicBezTo>
                  <a:pt x="6754" y="28516"/>
                  <a:pt x="7391" y="28107"/>
                  <a:pt x="7232" y="28562"/>
                </a:cubicBezTo>
                <a:cubicBezTo>
                  <a:pt x="7004" y="28698"/>
                  <a:pt x="6868" y="28221"/>
                  <a:pt x="6777" y="28539"/>
                </a:cubicBezTo>
                <a:cubicBezTo>
                  <a:pt x="6572" y="28516"/>
                  <a:pt x="6572" y="28244"/>
                  <a:pt x="6777" y="28221"/>
                </a:cubicBezTo>
                <a:close/>
                <a:moveTo>
                  <a:pt x="6527" y="27652"/>
                </a:moveTo>
                <a:cubicBezTo>
                  <a:pt x="6800" y="27584"/>
                  <a:pt x="6618" y="28039"/>
                  <a:pt x="6982" y="27902"/>
                </a:cubicBezTo>
                <a:cubicBezTo>
                  <a:pt x="6982" y="28084"/>
                  <a:pt x="6891" y="28175"/>
                  <a:pt x="6777" y="28221"/>
                </a:cubicBezTo>
                <a:cubicBezTo>
                  <a:pt x="6709" y="28016"/>
                  <a:pt x="6413" y="28062"/>
                  <a:pt x="6527" y="27652"/>
                </a:cubicBezTo>
                <a:close/>
                <a:moveTo>
                  <a:pt x="8278" y="26720"/>
                </a:moveTo>
                <a:cubicBezTo>
                  <a:pt x="8232" y="26925"/>
                  <a:pt x="8028" y="27152"/>
                  <a:pt x="8073" y="27379"/>
                </a:cubicBezTo>
                <a:cubicBezTo>
                  <a:pt x="7709" y="27425"/>
                  <a:pt x="8187" y="26629"/>
                  <a:pt x="8187" y="26720"/>
                </a:cubicBezTo>
                <a:cubicBezTo>
                  <a:pt x="8187" y="26629"/>
                  <a:pt x="8096" y="26174"/>
                  <a:pt x="8096" y="25833"/>
                </a:cubicBezTo>
                <a:cubicBezTo>
                  <a:pt x="8096" y="25515"/>
                  <a:pt x="8210" y="25242"/>
                  <a:pt x="8119" y="24969"/>
                </a:cubicBezTo>
                <a:cubicBezTo>
                  <a:pt x="8278" y="24946"/>
                  <a:pt x="8323" y="24787"/>
                  <a:pt x="8301" y="24537"/>
                </a:cubicBezTo>
                <a:cubicBezTo>
                  <a:pt x="8574" y="24878"/>
                  <a:pt x="8210" y="25310"/>
                  <a:pt x="8187" y="25833"/>
                </a:cubicBezTo>
                <a:cubicBezTo>
                  <a:pt x="8187" y="26174"/>
                  <a:pt x="8323" y="26424"/>
                  <a:pt x="8278" y="26720"/>
                </a:cubicBezTo>
                <a:close/>
                <a:moveTo>
                  <a:pt x="5958" y="27971"/>
                </a:moveTo>
                <a:cubicBezTo>
                  <a:pt x="5731" y="28266"/>
                  <a:pt x="5640" y="27334"/>
                  <a:pt x="5799" y="27107"/>
                </a:cubicBezTo>
                <a:cubicBezTo>
                  <a:pt x="6049" y="27152"/>
                  <a:pt x="5708" y="27925"/>
                  <a:pt x="5958" y="27971"/>
                </a:cubicBezTo>
                <a:close/>
                <a:moveTo>
                  <a:pt x="4253" y="56919"/>
                </a:moveTo>
                <a:cubicBezTo>
                  <a:pt x="4435" y="56668"/>
                  <a:pt x="4276" y="56236"/>
                  <a:pt x="4253" y="55827"/>
                </a:cubicBezTo>
                <a:cubicBezTo>
                  <a:pt x="4253" y="55622"/>
                  <a:pt x="4367" y="55577"/>
                  <a:pt x="4367" y="55372"/>
                </a:cubicBezTo>
                <a:cubicBezTo>
                  <a:pt x="4367" y="55190"/>
                  <a:pt x="4253" y="55145"/>
                  <a:pt x="4276" y="54940"/>
                </a:cubicBezTo>
                <a:cubicBezTo>
                  <a:pt x="4321" y="54099"/>
                  <a:pt x="4344" y="52962"/>
                  <a:pt x="4321" y="51893"/>
                </a:cubicBezTo>
                <a:cubicBezTo>
                  <a:pt x="4821" y="51916"/>
                  <a:pt x="4480" y="52621"/>
                  <a:pt x="4480" y="52871"/>
                </a:cubicBezTo>
                <a:cubicBezTo>
                  <a:pt x="4503" y="53189"/>
                  <a:pt x="4730" y="53371"/>
                  <a:pt x="4571" y="53644"/>
                </a:cubicBezTo>
                <a:cubicBezTo>
                  <a:pt x="4594" y="53780"/>
                  <a:pt x="4753" y="53758"/>
                  <a:pt x="4753" y="53644"/>
                </a:cubicBezTo>
                <a:cubicBezTo>
                  <a:pt x="4981" y="53758"/>
                  <a:pt x="4662" y="54122"/>
                  <a:pt x="4480" y="54076"/>
                </a:cubicBezTo>
                <a:cubicBezTo>
                  <a:pt x="4571" y="55008"/>
                  <a:pt x="4412" y="55691"/>
                  <a:pt x="4617" y="56373"/>
                </a:cubicBezTo>
                <a:cubicBezTo>
                  <a:pt x="4503" y="56578"/>
                  <a:pt x="4480" y="56873"/>
                  <a:pt x="4253" y="56919"/>
                </a:cubicBezTo>
                <a:close/>
                <a:moveTo>
                  <a:pt x="5549" y="61080"/>
                </a:moveTo>
                <a:cubicBezTo>
                  <a:pt x="5322" y="61057"/>
                  <a:pt x="5253" y="61239"/>
                  <a:pt x="5276" y="61512"/>
                </a:cubicBezTo>
                <a:cubicBezTo>
                  <a:pt x="4867" y="61262"/>
                  <a:pt x="5344" y="60648"/>
                  <a:pt x="5117" y="60216"/>
                </a:cubicBezTo>
                <a:cubicBezTo>
                  <a:pt x="5231" y="60102"/>
                  <a:pt x="5458" y="60102"/>
                  <a:pt x="5481" y="59898"/>
                </a:cubicBezTo>
                <a:cubicBezTo>
                  <a:pt x="5435" y="59556"/>
                  <a:pt x="5276" y="59988"/>
                  <a:pt x="5117" y="59875"/>
                </a:cubicBezTo>
                <a:cubicBezTo>
                  <a:pt x="5185" y="59784"/>
                  <a:pt x="5208" y="59625"/>
                  <a:pt x="5208" y="59443"/>
                </a:cubicBezTo>
                <a:cubicBezTo>
                  <a:pt x="5390" y="59352"/>
                  <a:pt x="5504" y="59784"/>
                  <a:pt x="5572" y="59443"/>
                </a:cubicBezTo>
                <a:cubicBezTo>
                  <a:pt x="5708" y="59488"/>
                  <a:pt x="5890" y="60011"/>
                  <a:pt x="5663" y="60102"/>
                </a:cubicBezTo>
                <a:cubicBezTo>
                  <a:pt x="5663" y="60330"/>
                  <a:pt x="5913" y="60261"/>
                  <a:pt x="5845" y="60557"/>
                </a:cubicBezTo>
                <a:cubicBezTo>
                  <a:pt x="5640" y="60602"/>
                  <a:pt x="5663" y="60398"/>
                  <a:pt x="5663" y="60216"/>
                </a:cubicBezTo>
                <a:cubicBezTo>
                  <a:pt x="5504" y="60193"/>
                  <a:pt x="5504" y="60330"/>
                  <a:pt x="5390" y="60330"/>
                </a:cubicBezTo>
                <a:cubicBezTo>
                  <a:pt x="5526" y="60739"/>
                  <a:pt x="5913" y="60853"/>
                  <a:pt x="5913" y="61421"/>
                </a:cubicBezTo>
                <a:cubicBezTo>
                  <a:pt x="5504" y="61148"/>
                  <a:pt x="5754" y="61580"/>
                  <a:pt x="5822" y="61853"/>
                </a:cubicBezTo>
                <a:cubicBezTo>
                  <a:pt x="5663" y="61876"/>
                  <a:pt x="5617" y="61717"/>
                  <a:pt x="5458" y="61739"/>
                </a:cubicBezTo>
                <a:cubicBezTo>
                  <a:pt x="5390" y="61398"/>
                  <a:pt x="5617" y="61421"/>
                  <a:pt x="5549" y="61080"/>
                </a:cubicBezTo>
                <a:close/>
                <a:moveTo>
                  <a:pt x="5322" y="58238"/>
                </a:moveTo>
                <a:cubicBezTo>
                  <a:pt x="5504" y="57965"/>
                  <a:pt x="5299" y="57919"/>
                  <a:pt x="5435" y="57601"/>
                </a:cubicBezTo>
                <a:cubicBezTo>
                  <a:pt x="5617" y="57624"/>
                  <a:pt x="5504" y="58010"/>
                  <a:pt x="5686" y="58033"/>
                </a:cubicBezTo>
                <a:cubicBezTo>
                  <a:pt x="5640" y="58169"/>
                  <a:pt x="5504" y="58238"/>
                  <a:pt x="5322" y="58238"/>
                </a:cubicBezTo>
                <a:close/>
                <a:moveTo>
                  <a:pt x="4480" y="59420"/>
                </a:moveTo>
                <a:cubicBezTo>
                  <a:pt x="4276" y="59170"/>
                  <a:pt x="4458" y="58442"/>
                  <a:pt x="4412" y="58010"/>
                </a:cubicBezTo>
                <a:cubicBezTo>
                  <a:pt x="4594" y="58510"/>
                  <a:pt x="4617" y="59011"/>
                  <a:pt x="4480" y="59420"/>
                </a:cubicBezTo>
                <a:close/>
                <a:moveTo>
                  <a:pt x="5890" y="51143"/>
                </a:moveTo>
                <a:cubicBezTo>
                  <a:pt x="5867" y="50460"/>
                  <a:pt x="5299" y="51074"/>
                  <a:pt x="5344" y="50370"/>
                </a:cubicBezTo>
                <a:cubicBezTo>
                  <a:pt x="5595" y="50438"/>
                  <a:pt x="5663" y="50733"/>
                  <a:pt x="5981" y="50711"/>
                </a:cubicBezTo>
                <a:cubicBezTo>
                  <a:pt x="5981" y="51165"/>
                  <a:pt x="6209" y="51688"/>
                  <a:pt x="5776" y="51802"/>
                </a:cubicBezTo>
                <a:cubicBezTo>
                  <a:pt x="5867" y="51484"/>
                  <a:pt x="5526" y="50870"/>
                  <a:pt x="5890" y="51143"/>
                </a:cubicBezTo>
                <a:close/>
                <a:moveTo>
                  <a:pt x="4640" y="61398"/>
                </a:moveTo>
                <a:cubicBezTo>
                  <a:pt x="4435" y="61307"/>
                  <a:pt x="4344" y="60261"/>
                  <a:pt x="4662" y="59988"/>
                </a:cubicBezTo>
                <a:cubicBezTo>
                  <a:pt x="5003" y="59898"/>
                  <a:pt x="4662" y="60170"/>
                  <a:pt x="4640" y="60307"/>
                </a:cubicBezTo>
                <a:cubicBezTo>
                  <a:pt x="4617" y="60625"/>
                  <a:pt x="4753" y="61125"/>
                  <a:pt x="4640" y="61398"/>
                </a:cubicBezTo>
                <a:close/>
                <a:moveTo>
                  <a:pt x="5708" y="57169"/>
                </a:moveTo>
                <a:cubicBezTo>
                  <a:pt x="5640" y="56873"/>
                  <a:pt x="5867" y="56623"/>
                  <a:pt x="5731" y="56077"/>
                </a:cubicBezTo>
                <a:cubicBezTo>
                  <a:pt x="5936" y="56100"/>
                  <a:pt x="5776" y="56578"/>
                  <a:pt x="6072" y="56509"/>
                </a:cubicBezTo>
                <a:cubicBezTo>
                  <a:pt x="5981" y="56759"/>
                  <a:pt x="6049" y="57214"/>
                  <a:pt x="5708" y="57169"/>
                </a:cubicBezTo>
                <a:close/>
                <a:moveTo>
                  <a:pt x="6140" y="28971"/>
                </a:moveTo>
                <a:cubicBezTo>
                  <a:pt x="5981" y="28994"/>
                  <a:pt x="5890" y="28767"/>
                  <a:pt x="5867" y="28971"/>
                </a:cubicBezTo>
                <a:cubicBezTo>
                  <a:pt x="5595" y="28789"/>
                  <a:pt x="5936" y="28471"/>
                  <a:pt x="6140" y="28539"/>
                </a:cubicBezTo>
                <a:close/>
                <a:moveTo>
                  <a:pt x="5958" y="52348"/>
                </a:moveTo>
                <a:cubicBezTo>
                  <a:pt x="5867" y="53053"/>
                  <a:pt x="5958" y="53348"/>
                  <a:pt x="5845" y="54099"/>
                </a:cubicBezTo>
                <a:cubicBezTo>
                  <a:pt x="5435" y="54008"/>
                  <a:pt x="5322" y="53576"/>
                  <a:pt x="5299" y="53007"/>
                </a:cubicBezTo>
                <a:cubicBezTo>
                  <a:pt x="5663" y="52825"/>
                  <a:pt x="5344" y="53462"/>
                  <a:pt x="5572" y="53439"/>
                </a:cubicBezTo>
                <a:cubicBezTo>
                  <a:pt x="5890" y="53098"/>
                  <a:pt x="5481" y="52530"/>
                  <a:pt x="5958" y="52348"/>
                </a:cubicBezTo>
                <a:close/>
                <a:moveTo>
                  <a:pt x="5367" y="55304"/>
                </a:moveTo>
                <a:cubicBezTo>
                  <a:pt x="5276" y="55827"/>
                  <a:pt x="5617" y="55850"/>
                  <a:pt x="5526" y="56396"/>
                </a:cubicBezTo>
                <a:cubicBezTo>
                  <a:pt x="5140" y="56373"/>
                  <a:pt x="5322" y="55691"/>
                  <a:pt x="5094" y="55509"/>
                </a:cubicBezTo>
                <a:cubicBezTo>
                  <a:pt x="5163" y="55327"/>
                  <a:pt x="5458" y="54872"/>
                  <a:pt x="5640" y="55190"/>
                </a:cubicBezTo>
                <a:cubicBezTo>
                  <a:pt x="5936" y="55190"/>
                  <a:pt x="5367" y="54758"/>
                  <a:pt x="5640" y="54758"/>
                </a:cubicBezTo>
                <a:cubicBezTo>
                  <a:pt x="6004" y="54781"/>
                  <a:pt x="5913" y="55259"/>
                  <a:pt x="5822" y="55531"/>
                </a:cubicBezTo>
                <a:cubicBezTo>
                  <a:pt x="5526" y="55600"/>
                  <a:pt x="5549" y="55350"/>
                  <a:pt x="5367" y="55304"/>
                </a:cubicBezTo>
                <a:close/>
                <a:moveTo>
                  <a:pt x="5072" y="50802"/>
                </a:moveTo>
                <a:cubicBezTo>
                  <a:pt x="5253" y="50870"/>
                  <a:pt x="5708" y="51757"/>
                  <a:pt x="5231" y="52120"/>
                </a:cubicBezTo>
                <a:cubicBezTo>
                  <a:pt x="5299" y="52325"/>
                  <a:pt x="5390" y="52530"/>
                  <a:pt x="5413" y="52780"/>
                </a:cubicBezTo>
                <a:cubicBezTo>
                  <a:pt x="5322" y="52803"/>
                  <a:pt x="5322" y="52734"/>
                  <a:pt x="5322" y="52666"/>
                </a:cubicBezTo>
                <a:cubicBezTo>
                  <a:pt x="5231" y="52644"/>
                  <a:pt x="5231" y="52712"/>
                  <a:pt x="5231" y="52780"/>
                </a:cubicBezTo>
                <a:cubicBezTo>
                  <a:pt x="4821" y="52439"/>
                  <a:pt x="5640" y="51347"/>
                  <a:pt x="4958" y="51347"/>
                </a:cubicBezTo>
                <a:cubicBezTo>
                  <a:pt x="4890" y="51029"/>
                  <a:pt x="5094" y="51074"/>
                  <a:pt x="5072" y="50802"/>
                </a:cubicBezTo>
                <a:close/>
                <a:moveTo>
                  <a:pt x="5208" y="54417"/>
                </a:moveTo>
                <a:cubicBezTo>
                  <a:pt x="5003" y="54781"/>
                  <a:pt x="4799" y="53917"/>
                  <a:pt x="5026" y="53758"/>
                </a:cubicBezTo>
                <a:cubicBezTo>
                  <a:pt x="5231" y="53871"/>
                  <a:pt x="4867" y="54281"/>
                  <a:pt x="5208" y="54417"/>
                </a:cubicBezTo>
                <a:close/>
                <a:moveTo>
                  <a:pt x="5572" y="54099"/>
                </a:moveTo>
                <a:cubicBezTo>
                  <a:pt x="5458" y="54372"/>
                  <a:pt x="5595" y="54940"/>
                  <a:pt x="5276" y="54963"/>
                </a:cubicBezTo>
                <a:cubicBezTo>
                  <a:pt x="5231" y="54485"/>
                  <a:pt x="5435" y="54349"/>
                  <a:pt x="5390" y="53871"/>
                </a:cubicBezTo>
                <a:cubicBezTo>
                  <a:pt x="5481" y="53894"/>
                  <a:pt x="5458" y="54099"/>
                  <a:pt x="5572" y="54099"/>
                </a:cubicBezTo>
                <a:close/>
                <a:moveTo>
                  <a:pt x="683" y="2297"/>
                </a:moveTo>
                <a:cubicBezTo>
                  <a:pt x="660" y="2184"/>
                  <a:pt x="546" y="2206"/>
                  <a:pt x="569" y="2388"/>
                </a:cubicBezTo>
                <a:cubicBezTo>
                  <a:pt x="887" y="2434"/>
                  <a:pt x="1024" y="2275"/>
                  <a:pt x="1047" y="1956"/>
                </a:cubicBezTo>
                <a:cubicBezTo>
                  <a:pt x="751" y="1865"/>
                  <a:pt x="910" y="2320"/>
                  <a:pt x="683" y="2297"/>
                </a:cubicBezTo>
                <a:close/>
                <a:moveTo>
                  <a:pt x="1024" y="3821"/>
                </a:moveTo>
                <a:cubicBezTo>
                  <a:pt x="1092" y="3912"/>
                  <a:pt x="1638" y="4139"/>
                  <a:pt x="1570" y="3730"/>
                </a:cubicBezTo>
                <a:cubicBezTo>
                  <a:pt x="1570" y="3571"/>
                  <a:pt x="887" y="3480"/>
                  <a:pt x="1024" y="3821"/>
                </a:cubicBezTo>
                <a:close/>
                <a:moveTo>
                  <a:pt x="1274" y="4162"/>
                </a:moveTo>
                <a:cubicBezTo>
                  <a:pt x="1274" y="4435"/>
                  <a:pt x="1410" y="4503"/>
                  <a:pt x="1547" y="4594"/>
                </a:cubicBezTo>
                <a:cubicBezTo>
                  <a:pt x="1592" y="4458"/>
                  <a:pt x="1683" y="4389"/>
                  <a:pt x="1661" y="4162"/>
                </a:cubicBezTo>
                <a:close/>
                <a:moveTo>
                  <a:pt x="2002" y="4935"/>
                </a:moveTo>
                <a:cubicBezTo>
                  <a:pt x="2252" y="4981"/>
                  <a:pt x="2252" y="4708"/>
                  <a:pt x="2297" y="4503"/>
                </a:cubicBezTo>
                <a:cubicBezTo>
                  <a:pt x="1979" y="4389"/>
                  <a:pt x="1979" y="4662"/>
                  <a:pt x="2002" y="4935"/>
                </a:cubicBezTo>
                <a:close/>
                <a:moveTo>
                  <a:pt x="1456" y="4708"/>
                </a:moveTo>
                <a:cubicBezTo>
                  <a:pt x="1297" y="5140"/>
                  <a:pt x="1479" y="5254"/>
                  <a:pt x="1547" y="5481"/>
                </a:cubicBezTo>
                <a:cubicBezTo>
                  <a:pt x="1570" y="5640"/>
                  <a:pt x="1433" y="6186"/>
                  <a:pt x="1706" y="6027"/>
                </a:cubicBezTo>
                <a:cubicBezTo>
                  <a:pt x="1911" y="6004"/>
                  <a:pt x="1752" y="5549"/>
                  <a:pt x="1911" y="5481"/>
                </a:cubicBezTo>
                <a:cubicBezTo>
                  <a:pt x="1456" y="5322"/>
                  <a:pt x="1706" y="4981"/>
                  <a:pt x="1456" y="4708"/>
                </a:cubicBezTo>
                <a:close/>
                <a:moveTo>
                  <a:pt x="1979" y="7027"/>
                </a:moveTo>
                <a:cubicBezTo>
                  <a:pt x="1729" y="7346"/>
                  <a:pt x="1729" y="7459"/>
                  <a:pt x="1229" y="7323"/>
                </a:cubicBezTo>
                <a:cubicBezTo>
                  <a:pt x="1138" y="7891"/>
                  <a:pt x="1774" y="7505"/>
                  <a:pt x="1774" y="7664"/>
                </a:cubicBezTo>
                <a:cubicBezTo>
                  <a:pt x="1547" y="7823"/>
                  <a:pt x="1501" y="8687"/>
                  <a:pt x="1956" y="8665"/>
                </a:cubicBezTo>
                <a:cubicBezTo>
                  <a:pt x="2070" y="8323"/>
                  <a:pt x="1820" y="8392"/>
                  <a:pt x="1774" y="8210"/>
                </a:cubicBezTo>
                <a:cubicBezTo>
                  <a:pt x="1888" y="7778"/>
                  <a:pt x="2320" y="7391"/>
                  <a:pt x="1979" y="7027"/>
                </a:cubicBezTo>
                <a:close/>
                <a:moveTo>
                  <a:pt x="2047" y="8983"/>
                </a:moveTo>
                <a:cubicBezTo>
                  <a:pt x="1752" y="8960"/>
                  <a:pt x="1615" y="9802"/>
                  <a:pt x="1933" y="9847"/>
                </a:cubicBezTo>
                <a:cubicBezTo>
                  <a:pt x="2070" y="9551"/>
                  <a:pt x="1911" y="9415"/>
                  <a:pt x="2047" y="8983"/>
                </a:cubicBezTo>
                <a:close/>
                <a:moveTo>
                  <a:pt x="1138" y="1206"/>
                </a:moveTo>
                <a:cubicBezTo>
                  <a:pt x="1524" y="1501"/>
                  <a:pt x="2070" y="1615"/>
                  <a:pt x="2320" y="2115"/>
                </a:cubicBezTo>
                <a:cubicBezTo>
                  <a:pt x="2366" y="2184"/>
                  <a:pt x="2343" y="2479"/>
                  <a:pt x="2411" y="2661"/>
                </a:cubicBezTo>
                <a:cubicBezTo>
                  <a:pt x="2479" y="2820"/>
                  <a:pt x="2752" y="3252"/>
                  <a:pt x="2570" y="3639"/>
                </a:cubicBezTo>
                <a:cubicBezTo>
                  <a:pt x="2616" y="3866"/>
                  <a:pt x="2752" y="4003"/>
                  <a:pt x="2843" y="4185"/>
                </a:cubicBezTo>
                <a:cubicBezTo>
                  <a:pt x="2729" y="5754"/>
                  <a:pt x="3002" y="6754"/>
                  <a:pt x="2798" y="7800"/>
                </a:cubicBezTo>
                <a:cubicBezTo>
                  <a:pt x="2707" y="7709"/>
                  <a:pt x="2661" y="7596"/>
                  <a:pt x="2616" y="7459"/>
                </a:cubicBezTo>
                <a:cubicBezTo>
                  <a:pt x="2320" y="7528"/>
                  <a:pt x="2479" y="7755"/>
                  <a:pt x="2502" y="8005"/>
                </a:cubicBezTo>
                <a:cubicBezTo>
                  <a:pt x="2229" y="8096"/>
                  <a:pt x="2024" y="8642"/>
                  <a:pt x="2138" y="8869"/>
                </a:cubicBezTo>
                <a:cubicBezTo>
                  <a:pt x="2411" y="8574"/>
                  <a:pt x="2684" y="8255"/>
                  <a:pt x="2684" y="7914"/>
                </a:cubicBezTo>
                <a:cubicBezTo>
                  <a:pt x="2911" y="8346"/>
                  <a:pt x="2616" y="8710"/>
                  <a:pt x="2775" y="9210"/>
                </a:cubicBezTo>
                <a:cubicBezTo>
                  <a:pt x="2456" y="9028"/>
                  <a:pt x="2456" y="9529"/>
                  <a:pt x="2411" y="8983"/>
                </a:cubicBezTo>
                <a:cubicBezTo>
                  <a:pt x="2275" y="9142"/>
                  <a:pt x="2206" y="9529"/>
                  <a:pt x="2297" y="9642"/>
                </a:cubicBezTo>
                <a:cubicBezTo>
                  <a:pt x="2593" y="9642"/>
                  <a:pt x="2547" y="9210"/>
                  <a:pt x="2957" y="9324"/>
                </a:cubicBezTo>
                <a:lnTo>
                  <a:pt x="2934" y="9870"/>
                </a:lnTo>
                <a:cubicBezTo>
                  <a:pt x="2820" y="9165"/>
                  <a:pt x="2343" y="10006"/>
                  <a:pt x="2570" y="10302"/>
                </a:cubicBezTo>
                <a:cubicBezTo>
                  <a:pt x="2707" y="10325"/>
                  <a:pt x="2616" y="10074"/>
                  <a:pt x="2661" y="9983"/>
                </a:cubicBezTo>
                <a:cubicBezTo>
                  <a:pt x="2843" y="9733"/>
                  <a:pt x="2684" y="10597"/>
                  <a:pt x="2843" y="10870"/>
                </a:cubicBezTo>
                <a:cubicBezTo>
                  <a:pt x="2729" y="10939"/>
                  <a:pt x="2729" y="11120"/>
                  <a:pt x="2547" y="11075"/>
                </a:cubicBezTo>
                <a:cubicBezTo>
                  <a:pt x="2775" y="11416"/>
                  <a:pt x="2388" y="11894"/>
                  <a:pt x="2252" y="12257"/>
                </a:cubicBezTo>
                <a:cubicBezTo>
                  <a:pt x="2138" y="11712"/>
                  <a:pt x="2093" y="11029"/>
                  <a:pt x="1547" y="10939"/>
                </a:cubicBezTo>
                <a:cubicBezTo>
                  <a:pt x="1570" y="10825"/>
                  <a:pt x="1729" y="10870"/>
                  <a:pt x="1729" y="10734"/>
                </a:cubicBezTo>
                <a:cubicBezTo>
                  <a:pt x="1683" y="10393"/>
                  <a:pt x="1547" y="10825"/>
                  <a:pt x="1365" y="10711"/>
                </a:cubicBezTo>
                <a:cubicBezTo>
                  <a:pt x="1456" y="10302"/>
                  <a:pt x="1274" y="10188"/>
                  <a:pt x="1297" y="9847"/>
                </a:cubicBezTo>
                <a:cubicBezTo>
                  <a:pt x="1570" y="9733"/>
                  <a:pt x="1456" y="10097"/>
                  <a:pt x="1479" y="10279"/>
                </a:cubicBezTo>
                <a:cubicBezTo>
                  <a:pt x="1888" y="10393"/>
                  <a:pt x="1683" y="9506"/>
                  <a:pt x="1479" y="9415"/>
                </a:cubicBezTo>
                <a:cubicBezTo>
                  <a:pt x="1433" y="9074"/>
                  <a:pt x="1774" y="9165"/>
                  <a:pt x="1683" y="8755"/>
                </a:cubicBezTo>
                <a:cubicBezTo>
                  <a:pt x="1592" y="8642"/>
                  <a:pt x="1501" y="8528"/>
                  <a:pt x="1410" y="8414"/>
                </a:cubicBezTo>
                <a:cubicBezTo>
                  <a:pt x="1206" y="8414"/>
                  <a:pt x="1388" y="8778"/>
                  <a:pt x="1410" y="8755"/>
                </a:cubicBezTo>
                <a:cubicBezTo>
                  <a:pt x="1365" y="8892"/>
                  <a:pt x="1229" y="8915"/>
                  <a:pt x="1206" y="9074"/>
                </a:cubicBezTo>
                <a:cubicBezTo>
                  <a:pt x="1206" y="9256"/>
                  <a:pt x="1365" y="9574"/>
                  <a:pt x="1206" y="9961"/>
                </a:cubicBezTo>
                <a:cubicBezTo>
                  <a:pt x="1092" y="8983"/>
                  <a:pt x="1047" y="7982"/>
                  <a:pt x="978" y="7005"/>
                </a:cubicBezTo>
                <a:cubicBezTo>
                  <a:pt x="1342" y="7141"/>
                  <a:pt x="1615" y="7118"/>
                  <a:pt x="1888" y="7005"/>
                </a:cubicBezTo>
                <a:cubicBezTo>
                  <a:pt x="1956" y="6686"/>
                  <a:pt x="1729" y="6686"/>
                  <a:pt x="1797" y="6368"/>
                </a:cubicBezTo>
                <a:cubicBezTo>
                  <a:pt x="1729" y="6049"/>
                  <a:pt x="1638" y="6641"/>
                  <a:pt x="1342" y="6459"/>
                </a:cubicBezTo>
                <a:lnTo>
                  <a:pt x="1342" y="5913"/>
                </a:lnTo>
                <a:cubicBezTo>
                  <a:pt x="933" y="5936"/>
                  <a:pt x="1001" y="6254"/>
                  <a:pt x="1069" y="6663"/>
                </a:cubicBezTo>
                <a:cubicBezTo>
                  <a:pt x="705" y="6391"/>
                  <a:pt x="865" y="5549"/>
                  <a:pt x="728" y="5026"/>
                </a:cubicBezTo>
                <a:cubicBezTo>
                  <a:pt x="796" y="5072"/>
                  <a:pt x="865" y="5140"/>
                  <a:pt x="1001" y="5140"/>
                </a:cubicBezTo>
                <a:cubicBezTo>
                  <a:pt x="1024" y="4867"/>
                  <a:pt x="865" y="4799"/>
                  <a:pt x="819" y="4594"/>
                </a:cubicBezTo>
                <a:cubicBezTo>
                  <a:pt x="728" y="4640"/>
                  <a:pt x="660" y="4685"/>
                  <a:pt x="637" y="4799"/>
                </a:cubicBezTo>
                <a:cubicBezTo>
                  <a:pt x="364" y="4344"/>
                  <a:pt x="387" y="3503"/>
                  <a:pt x="296" y="2820"/>
                </a:cubicBezTo>
                <a:cubicBezTo>
                  <a:pt x="433" y="2957"/>
                  <a:pt x="524" y="2957"/>
                  <a:pt x="569" y="2729"/>
                </a:cubicBezTo>
                <a:cubicBezTo>
                  <a:pt x="637" y="2479"/>
                  <a:pt x="251" y="2275"/>
                  <a:pt x="205" y="2502"/>
                </a:cubicBezTo>
                <a:cubicBezTo>
                  <a:pt x="1" y="2479"/>
                  <a:pt x="182" y="2024"/>
                  <a:pt x="137" y="1843"/>
                </a:cubicBezTo>
                <a:cubicBezTo>
                  <a:pt x="410" y="1547"/>
                  <a:pt x="887" y="1524"/>
                  <a:pt x="1138" y="1206"/>
                </a:cubicBezTo>
                <a:close/>
                <a:moveTo>
                  <a:pt x="8414" y="17760"/>
                </a:moveTo>
                <a:cubicBezTo>
                  <a:pt x="8414" y="17556"/>
                  <a:pt x="8301" y="17533"/>
                  <a:pt x="8323" y="17328"/>
                </a:cubicBezTo>
                <a:cubicBezTo>
                  <a:pt x="8687" y="17147"/>
                  <a:pt x="8346" y="17783"/>
                  <a:pt x="8596" y="17760"/>
                </a:cubicBezTo>
                <a:cubicBezTo>
                  <a:pt x="8505" y="18284"/>
                  <a:pt x="8369" y="18738"/>
                  <a:pt x="8392" y="19398"/>
                </a:cubicBezTo>
                <a:cubicBezTo>
                  <a:pt x="8119" y="19580"/>
                  <a:pt x="8392" y="18056"/>
                  <a:pt x="8414" y="17760"/>
                </a:cubicBezTo>
                <a:close/>
                <a:moveTo>
                  <a:pt x="7573" y="18625"/>
                </a:moveTo>
                <a:cubicBezTo>
                  <a:pt x="8301" y="18716"/>
                  <a:pt x="7618" y="19557"/>
                  <a:pt x="7914" y="20034"/>
                </a:cubicBezTo>
                <a:cubicBezTo>
                  <a:pt x="7505" y="19898"/>
                  <a:pt x="7800" y="19966"/>
                  <a:pt x="7641" y="20262"/>
                </a:cubicBezTo>
                <a:cubicBezTo>
                  <a:pt x="7186" y="19875"/>
                  <a:pt x="7891" y="19193"/>
                  <a:pt x="7573" y="18625"/>
                </a:cubicBezTo>
                <a:close/>
                <a:moveTo>
                  <a:pt x="7482" y="18397"/>
                </a:moveTo>
                <a:cubicBezTo>
                  <a:pt x="7482" y="17942"/>
                  <a:pt x="7869" y="17601"/>
                  <a:pt x="7414" y="17397"/>
                </a:cubicBezTo>
                <a:cubicBezTo>
                  <a:pt x="7323" y="16987"/>
                  <a:pt x="7641" y="17101"/>
                  <a:pt x="7596" y="16760"/>
                </a:cubicBezTo>
                <a:cubicBezTo>
                  <a:pt x="7687" y="16328"/>
                  <a:pt x="7277" y="16191"/>
                  <a:pt x="7527" y="15873"/>
                </a:cubicBezTo>
                <a:cubicBezTo>
                  <a:pt x="7687" y="15987"/>
                  <a:pt x="7755" y="16328"/>
                  <a:pt x="7778" y="16760"/>
                </a:cubicBezTo>
                <a:cubicBezTo>
                  <a:pt x="7823" y="17306"/>
                  <a:pt x="7914" y="18306"/>
                  <a:pt x="7482" y="18397"/>
                </a:cubicBezTo>
                <a:close/>
                <a:moveTo>
                  <a:pt x="47300" y="78590"/>
                </a:moveTo>
                <a:cubicBezTo>
                  <a:pt x="47550" y="78703"/>
                  <a:pt x="47368" y="79113"/>
                  <a:pt x="47163" y="79204"/>
                </a:cubicBezTo>
                <a:cubicBezTo>
                  <a:pt x="47004" y="79090"/>
                  <a:pt x="47140" y="78840"/>
                  <a:pt x="47300" y="78590"/>
                </a:cubicBezTo>
                <a:close/>
                <a:moveTo>
                  <a:pt x="6663" y="17601"/>
                </a:moveTo>
                <a:lnTo>
                  <a:pt x="6686" y="17169"/>
                </a:lnTo>
                <a:cubicBezTo>
                  <a:pt x="6754" y="17237"/>
                  <a:pt x="6823" y="17283"/>
                  <a:pt x="6959" y="17283"/>
                </a:cubicBezTo>
                <a:lnTo>
                  <a:pt x="6959" y="17078"/>
                </a:lnTo>
                <a:cubicBezTo>
                  <a:pt x="6936" y="16942"/>
                  <a:pt x="6777" y="16965"/>
                  <a:pt x="6777" y="17056"/>
                </a:cubicBezTo>
                <a:cubicBezTo>
                  <a:pt x="6504" y="16919"/>
                  <a:pt x="6845" y="16646"/>
                  <a:pt x="6868" y="16533"/>
                </a:cubicBezTo>
                <a:cubicBezTo>
                  <a:pt x="6709" y="16510"/>
                  <a:pt x="6686" y="16646"/>
                  <a:pt x="6504" y="16623"/>
                </a:cubicBezTo>
                <a:cubicBezTo>
                  <a:pt x="6823" y="16373"/>
                  <a:pt x="6754" y="16055"/>
                  <a:pt x="6709" y="15532"/>
                </a:cubicBezTo>
                <a:cubicBezTo>
                  <a:pt x="6913" y="15577"/>
                  <a:pt x="6754" y="16055"/>
                  <a:pt x="7050" y="15987"/>
                </a:cubicBezTo>
                <a:cubicBezTo>
                  <a:pt x="7073" y="16055"/>
                  <a:pt x="6868" y="16305"/>
                  <a:pt x="6868" y="16305"/>
                </a:cubicBezTo>
                <a:cubicBezTo>
                  <a:pt x="6891" y="16373"/>
                  <a:pt x="7050" y="16419"/>
                  <a:pt x="7050" y="16419"/>
                </a:cubicBezTo>
                <a:cubicBezTo>
                  <a:pt x="7050" y="16646"/>
                  <a:pt x="6959" y="16896"/>
                  <a:pt x="7050" y="17397"/>
                </a:cubicBezTo>
                <a:cubicBezTo>
                  <a:pt x="6868" y="17397"/>
                  <a:pt x="6913" y="17692"/>
                  <a:pt x="6663" y="17601"/>
                </a:cubicBezTo>
                <a:close/>
                <a:moveTo>
                  <a:pt x="8551" y="20057"/>
                </a:moveTo>
                <a:cubicBezTo>
                  <a:pt x="8755" y="19989"/>
                  <a:pt x="8687" y="20262"/>
                  <a:pt x="8824" y="20285"/>
                </a:cubicBezTo>
                <a:cubicBezTo>
                  <a:pt x="8733" y="20580"/>
                  <a:pt x="8733" y="20739"/>
                  <a:pt x="8824" y="21035"/>
                </a:cubicBezTo>
                <a:cubicBezTo>
                  <a:pt x="8392" y="20876"/>
                  <a:pt x="8664" y="20557"/>
                  <a:pt x="8551" y="20057"/>
                </a:cubicBezTo>
                <a:close/>
                <a:moveTo>
                  <a:pt x="7732" y="20808"/>
                </a:moveTo>
                <a:cubicBezTo>
                  <a:pt x="7596" y="20398"/>
                  <a:pt x="7982" y="20603"/>
                  <a:pt x="7914" y="20262"/>
                </a:cubicBezTo>
                <a:cubicBezTo>
                  <a:pt x="8187" y="20421"/>
                  <a:pt x="7778" y="20808"/>
                  <a:pt x="7982" y="20921"/>
                </a:cubicBezTo>
                <a:cubicBezTo>
                  <a:pt x="7891" y="21285"/>
                  <a:pt x="7960" y="20603"/>
                  <a:pt x="7732" y="20808"/>
                </a:cubicBezTo>
                <a:close/>
                <a:moveTo>
                  <a:pt x="7937" y="706"/>
                </a:moveTo>
                <a:cubicBezTo>
                  <a:pt x="8323" y="842"/>
                  <a:pt x="7914" y="1229"/>
                  <a:pt x="8005" y="1683"/>
                </a:cubicBezTo>
                <a:cubicBezTo>
                  <a:pt x="7846" y="1934"/>
                  <a:pt x="7960" y="956"/>
                  <a:pt x="7937" y="706"/>
                </a:cubicBezTo>
                <a:close/>
                <a:moveTo>
                  <a:pt x="5435" y="62285"/>
                </a:moveTo>
                <a:cubicBezTo>
                  <a:pt x="5526" y="61921"/>
                  <a:pt x="5072" y="62149"/>
                  <a:pt x="5185" y="61739"/>
                </a:cubicBezTo>
                <a:cubicBezTo>
                  <a:pt x="5458" y="61785"/>
                  <a:pt x="5413" y="62194"/>
                  <a:pt x="5822" y="62081"/>
                </a:cubicBezTo>
                <a:cubicBezTo>
                  <a:pt x="5799" y="62262"/>
                  <a:pt x="5663" y="62331"/>
                  <a:pt x="5435" y="62285"/>
                </a:cubicBezTo>
                <a:close/>
                <a:moveTo>
                  <a:pt x="8892" y="16123"/>
                </a:moveTo>
                <a:cubicBezTo>
                  <a:pt x="8346" y="16191"/>
                  <a:pt x="8846" y="17237"/>
                  <a:pt x="9142" y="17328"/>
                </a:cubicBezTo>
                <a:cubicBezTo>
                  <a:pt x="9256" y="16714"/>
                  <a:pt x="8733" y="16805"/>
                  <a:pt x="8892" y="16123"/>
                </a:cubicBezTo>
                <a:close/>
                <a:moveTo>
                  <a:pt x="9529" y="16464"/>
                </a:moveTo>
                <a:cubicBezTo>
                  <a:pt x="9620" y="16828"/>
                  <a:pt x="9278" y="17533"/>
                  <a:pt x="9506" y="17351"/>
                </a:cubicBezTo>
                <a:cubicBezTo>
                  <a:pt x="9597" y="17215"/>
                  <a:pt x="9711" y="16214"/>
                  <a:pt x="9529" y="16464"/>
                </a:cubicBezTo>
                <a:close/>
                <a:moveTo>
                  <a:pt x="9847" y="13190"/>
                </a:moveTo>
                <a:cubicBezTo>
                  <a:pt x="9870" y="13122"/>
                  <a:pt x="9938" y="13076"/>
                  <a:pt x="10029" y="13099"/>
                </a:cubicBezTo>
                <a:cubicBezTo>
                  <a:pt x="9983" y="12826"/>
                  <a:pt x="9961" y="12530"/>
                  <a:pt x="9688" y="12530"/>
                </a:cubicBezTo>
                <a:cubicBezTo>
                  <a:pt x="9642" y="12849"/>
                  <a:pt x="9688" y="13099"/>
                  <a:pt x="9847" y="13190"/>
                </a:cubicBezTo>
                <a:close/>
                <a:moveTo>
                  <a:pt x="9233" y="17874"/>
                </a:moveTo>
                <a:cubicBezTo>
                  <a:pt x="8960" y="17942"/>
                  <a:pt x="8960" y="18284"/>
                  <a:pt x="8846" y="18534"/>
                </a:cubicBezTo>
                <a:cubicBezTo>
                  <a:pt x="9119" y="18625"/>
                  <a:pt x="9097" y="18374"/>
                  <a:pt x="9324" y="18443"/>
                </a:cubicBezTo>
                <a:cubicBezTo>
                  <a:pt x="9347" y="18170"/>
                  <a:pt x="9142" y="18193"/>
                  <a:pt x="9233" y="17874"/>
                </a:cubicBezTo>
                <a:close/>
                <a:moveTo>
                  <a:pt x="9028" y="18647"/>
                </a:moveTo>
                <a:cubicBezTo>
                  <a:pt x="8983" y="18988"/>
                  <a:pt x="9278" y="18943"/>
                  <a:pt x="9301" y="19193"/>
                </a:cubicBezTo>
                <a:cubicBezTo>
                  <a:pt x="9210" y="19193"/>
                  <a:pt x="9187" y="19398"/>
                  <a:pt x="9301" y="19420"/>
                </a:cubicBezTo>
                <a:cubicBezTo>
                  <a:pt x="9210" y="19011"/>
                  <a:pt x="9642" y="19261"/>
                  <a:pt x="9574" y="18875"/>
                </a:cubicBezTo>
                <a:cubicBezTo>
                  <a:pt x="9233" y="18988"/>
                  <a:pt x="9324" y="18602"/>
                  <a:pt x="9028" y="18647"/>
                </a:cubicBezTo>
                <a:close/>
                <a:moveTo>
                  <a:pt x="8846" y="19398"/>
                </a:moveTo>
                <a:cubicBezTo>
                  <a:pt x="8937" y="19375"/>
                  <a:pt x="8983" y="19284"/>
                  <a:pt x="9028" y="19193"/>
                </a:cubicBezTo>
                <a:cubicBezTo>
                  <a:pt x="8596" y="19193"/>
                  <a:pt x="8846" y="19489"/>
                  <a:pt x="8824" y="19853"/>
                </a:cubicBezTo>
                <a:cubicBezTo>
                  <a:pt x="9006" y="19739"/>
                  <a:pt x="9301" y="19807"/>
                  <a:pt x="9392" y="19648"/>
                </a:cubicBezTo>
                <a:cubicBezTo>
                  <a:pt x="9187" y="19398"/>
                  <a:pt x="8983" y="19762"/>
                  <a:pt x="8846" y="19398"/>
                </a:cubicBezTo>
                <a:close/>
                <a:moveTo>
                  <a:pt x="8619" y="15464"/>
                </a:moveTo>
                <a:cubicBezTo>
                  <a:pt x="8778" y="15305"/>
                  <a:pt x="8869" y="15009"/>
                  <a:pt x="8824" y="14600"/>
                </a:cubicBezTo>
                <a:cubicBezTo>
                  <a:pt x="9119" y="14645"/>
                  <a:pt x="9097" y="15350"/>
                  <a:pt x="8892" y="15373"/>
                </a:cubicBezTo>
                <a:cubicBezTo>
                  <a:pt x="9119" y="15418"/>
                  <a:pt x="9028" y="15805"/>
                  <a:pt x="9165" y="15919"/>
                </a:cubicBezTo>
                <a:cubicBezTo>
                  <a:pt x="9460" y="15577"/>
                  <a:pt x="9119" y="14850"/>
                  <a:pt x="9097" y="14713"/>
                </a:cubicBezTo>
                <a:cubicBezTo>
                  <a:pt x="9097" y="14736"/>
                  <a:pt x="9278" y="14691"/>
                  <a:pt x="9278" y="14713"/>
                </a:cubicBezTo>
                <a:cubicBezTo>
                  <a:pt x="9210" y="14486"/>
                  <a:pt x="9051" y="14372"/>
                  <a:pt x="8915" y="14281"/>
                </a:cubicBezTo>
                <a:cubicBezTo>
                  <a:pt x="8915" y="14077"/>
                  <a:pt x="8983" y="13986"/>
                  <a:pt x="9097" y="13940"/>
                </a:cubicBezTo>
                <a:cubicBezTo>
                  <a:pt x="9074" y="13667"/>
                  <a:pt x="8960" y="13349"/>
                  <a:pt x="9028" y="13190"/>
                </a:cubicBezTo>
                <a:cubicBezTo>
                  <a:pt x="8892" y="12758"/>
                  <a:pt x="9438" y="13167"/>
                  <a:pt x="9301" y="12758"/>
                </a:cubicBezTo>
                <a:cubicBezTo>
                  <a:pt x="9278" y="12599"/>
                  <a:pt x="9142" y="12735"/>
                  <a:pt x="9119" y="12849"/>
                </a:cubicBezTo>
                <a:cubicBezTo>
                  <a:pt x="8915" y="12758"/>
                  <a:pt x="9097" y="12235"/>
                  <a:pt x="9051" y="11985"/>
                </a:cubicBezTo>
                <a:cubicBezTo>
                  <a:pt x="9165" y="12121"/>
                  <a:pt x="9187" y="12394"/>
                  <a:pt x="9301" y="12530"/>
                </a:cubicBezTo>
                <a:cubicBezTo>
                  <a:pt x="9392" y="12508"/>
                  <a:pt x="9415" y="12417"/>
                  <a:pt x="9506" y="12417"/>
                </a:cubicBezTo>
                <a:cubicBezTo>
                  <a:pt x="9460" y="12189"/>
                  <a:pt x="9301" y="12076"/>
                  <a:pt x="9233" y="11871"/>
                </a:cubicBezTo>
                <a:cubicBezTo>
                  <a:pt x="9529" y="11985"/>
                  <a:pt x="9483" y="11029"/>
                  <a:pt x="9529" y="10779"/>
                </a:cubicBezTo>
                <a:cubicBezTo>
                  <a:pt x="9620" y="10984"/>
                  <a:pt x="9733" y="11166"/>
                  <a:pt x="9779" y="11439"/>
                </a:cubicBezTo>
                <a:cubicBezTo>
                  <a:pt x="9915" y="11416"/>
                  <a:pt x="9870" y="11166"/>
                  <a:pt x="9892" y="11007"/>
                </a:cubicBezTo>
                <a:cubicBezTo>
                  <a:pt x="10143" y="11371"/>
                  <a:pt x="10234" y="12621"/>
                  <a:pt x="10211" y="13303"/>
                </a:cubicBezTo>
                <a:cubicBezTo>
                  <a:pt x="10211" y="13508"/>
                  <a:pt x="10165" y="13531"/>
                  <a:pt x="10029" y="13531"/>
                </a:cubicBezTo>
                <a:cubicBezTo>
                  <a:pt x="10074" y="13645"/>
                  <a:pt x="10188" y="13622"/>
                  <a:pt x="10211" y="13758"/>
                </a:cubicBezTo>
                <a:cubicBezTo>
                  <a:pt x="10256" y="13986"/>
                  <a:pt x="10029" y="13917"/>
                  <a:pt x="10029" y="13963"/>
                </a:cubicBezTo>
                <a:cubicBezTo>
                  <a:pt x="10029" y="14099"/>
                  <a:pt x="10188" y="14145"/>
                  <a:pt x="10211" y="14304"/>
                </a:cubicBezTo>
                <a:cubicBezTo>
                  <a:pt x="10234" y="14531"/>
                  <a:pt x="10006" y="14850"/>
                  <a:pt x="10006" y="15168"/>
                </a:cubicBezTo>
                <a:cubicBezTo>
                  <a:pt x="9983" y="15646"/>
                  <a:pt x="10120" y="16100"/>
                  <a:pt x="10074" y="16601"/>
                </a:cubicBezTo>
                <a:cubicBezTo>
                  <a:pt x="10029" y="17033"/>
                  <a:pt x="9824" y="17419"/>
                  <a:pt x="9779" y="17897"/>
                </a:cubicBezTo>
                <a:cubicBezTo>
                  <a:pt x="9756" y="18079"/>
                  <a:pt x="9870" y="18193"/>
                  <a:pt x="9870" y="18215"/>
                </a:cubicBezTo>
                <a:cubicBezTo>
                  <a:pt x="9870" y="18966"/>
                  <a:pt x="9529" y="19671"/>
                  <a:pt x="9824" y="20307"/>
                </a:cubicBezTo>
                <a:cubicBezTo>
                  <a:pt x="9756" y="20376"/>
                  <a:pt x="9688" y="20489"/>
                  <a:pt x="9642" y="20626"/>
                </a:cubicBezTo>
                <a:cubicBezTo>
                  <a:pt x="9438" y="20535"/>
                  <a:pt x="9665" y="19944"/>
                  <a:pt x="9278" y="20080"/>
                </a:cubicBezTo>
                <a:cubicBezTo>
                  <a:pt x="9415" y="20398"/>
                  <a:pt x="9529" y="20717"/>
                  <a:pt x="9733" y="20967"/>
                </a:cubicBezTo>
                <a:cubicBezTo>
                  <a:pt x="9415" y="21467"/>
                  <a:pt x="9665" y="22422"/>
                  <a:pt x="9529" y="23127"/>
                </a:cubicBezTo>
                <a:cubicBezTo>
                  <a:pt x="9460" y="23400"/>
                  <a:pt x="9324" y="23377"/>
                  <a:pt x="9233" y="23559"/>
                </a:cubicBezTo>
                <a:cubicBezTo>
                  <a:pt x="9097" y="23832"/>
                  <a:pt x="9187" y="24241"/>
                  <a:pt x="8960" y="24332"/>
                </a:cubicBezTo>
                <a:cubicBezTo>
                  <a:pt x="8528" y="24241"/>
                  <a:pt x="8869" y="23696"/>
                  <a:pt x="8869" y="23445"/>
                </a:cubicBezTo>
                <a:cubicBezTo>
                  <a:pt x="8892" y="23104"/>
                  <a:pt x="8846" y="22718"/>
                  <a:pt x="8892" y="22468"/>
                </a:cubicBezTo>
                <a:cubicBezTo>
                  <a:pt x="8915" y="22354"/>
                  <a:pt x="8801" y="22240"/>
                  <a:pt x="8801" y="22240"/>
                </a:cubicBezTo>
                <a:cubicBezTo>
                  <a:pt x="8824" y="22172"/>
                  <a:pt x="8983" y="21945"/>
                  <a:pt x="8983" y="21922"/>
                </a:cubicBezTo>
                <a:cubicBezTo>
                  <a:pt x="9006" y="21785"/>
                  <a:pt x="8892" y="21535"/>
                  <a:pt x="8892" y="21376"/>
                </a:cubicBezTo>
                <a:cubicBezTo>
                  <a:pt x="8915" y="20990"/>
                  <a:pt x="9006" y="20876"/>
                  <a:pt x="8824" y="20489"/>
                </a:cubicBezTo>
                <a:cubicBezTo>
                  <a:pt x="9097" y="20467"/>
                  <a:pt x="9165" y="20944"/>
                  <a:pt x="9278" y="20512"/>
                </a:cubicBezTo>
                <a:cubicBezTo>
                  <a:pt x="9256" y="20353"/>
                  <a:pt x="9165" y="20557"/>
                  <a:pt x="9006" y="20512"/>
                </a:cubicBezTo>
                <a:cubicBezTo>
                  <a:pt x="8915" y="20262"/>
                  <a:pt x="8915" y="19898"/>
                  <a:pt x="8642" y="19830"/>
                </a:cubicBezTo>
                <a:cubicBezTo>
                  <a:pt x="8824" y="18988"/>
                  <a:pt x="8710" y="18420"/>
                  <a:pt x="8960" y="17760"/>
                </a:cubicBezTo>
                <a:cubicBezTo>
                  <a:pt x="8892" y="17351"/>
                  <a:pt x="8710" y="17033"/>
                  <a:pt x="8414" y="16874"/>
                </a:cubicBezTo>
                <a:cubicBezTo>
                  <a:pt x="8505" y="16623"/>
                  <a:pt x="8551" y="16305"/>
                  <a:pt x="8528" y="15896"/>
                </a:cubicBezTo>
                <a:lnTo>
                  <a:pt x="8892" y="15919"/>
                </a:lnTo>
                <a:cubicBezTo>
                  <a:pt x="8915" y="15623"/>
                  <a:pt x="8869" y="15441"/>
                  <a:pt x="8619" y="15464"/>
                </a:cubicBezTo>
                <a:close/>
                <a:moveTo>
                  <a:pt x="6868" y="11166"/>
                </a:moveTo>
                <a:cubicBezTo>
                  <a:pt x="6686" y="11371"/>
                  <a:pt x="6823" y="10279"/>
                  <a:pt x="6777" y="9961"/>
                </a:cubicBezTo>
                <a:cubicBezTo>
                  <a:pt x="7186" y="10165"/>
                  <a:pt x="6777" y="10711"/>
                  <a:pt x="6868" y="11166"/>
                </a:cubicBezTo>
                <a:close/>
                <a:moveTo>
                  <a:pt x="7573" y="24196"/>
                </a:moveTo>
                <a:cubicBezTo>
                  <a:pt x="7641" y="23968"/>
                  <a:pt x="7414" y="23946"/>
                  <a:pt x="7391" y="23855"/>
                </a:cubicBezTo>
                <a:cubicBezTo>
                  <a:pt x="7391" y="23582"/>
                  <a:pt x="7641" y="23718"/>
                  <a:pt x="7687" y="23423"/>
                </a:cubicBezTo>
                <a:cubicBezTo>
                  <a:pt x="7982" y="23696"/>
                  <a:pt x="8164" y="23400"/>
                  <a:pt x="8232" y="23878"/>
                </a:cubicBezTo>
                <a:cubicBezTo>
                  <a:pt x="7937" y="23946"/>
                  <a:pt x="7960" y="23673"/>
                  <a:pt x="7687" y="23764"/>
                </a:cubicBezTo>
                <a:cubicBezTo>
                  <a:pt x="7618" y="24037"/>
                  <a:pt x="7982" y="24378"/>
                  <a:pt x="8119" y="24082"/>
                </a:cubicBezTo>
                <a:cubicBezTo>
                  <a:pt x="8232" y="24105"/>
                  <a:pt x="8187" y="24196"/>
                  <a:pt x="8119" y="24196"/>
                </a:cubicBezTo>
                <a:lnTo>
                  <a:pt x="8119" y="24423"/>
                </a:lnTo>
                <a:cubicBezTo>
                  <a:pt x="7846" y="24491"/>
                  <a:pt x="7960" y="24105"/>
                  <a:pt x="7664" y="24196"/>
                </a:cubicBezTo>
                <a:cubicBezTo>
                  <a:pt x="7755" y="24673"/>
                  <a:pt x="7914" y="24764"/>
                  <a:pt x="7755" y="25174"/>
                </a:cubicBezTo>
                <a:cubicBezTo>
                  <a:pt x="7482" y="25174"/>
                  <a:pt x="7414" y="24924"/>
                  <a:pt x="7300" y="24719"/>
                </a:cubicBezTo>
                <a:cubicBezTo>
                  <a:pt x="7300" y="24378"/>
                  <a:pt x="7527" y="24446"/>
                  <a:pt x="7573" y="24196"/>
                </a:cubicBezTo>
                <a:close/>
                <a:moveTo>
                  <a:pt x="6004" y="31814"/>
                </a:moveTo>
                <a:cubicBezTo>
                  <a:pt x="5776" y="32155"/>
                  <a:pt x="6049" y="31018"/>
                  <a:pt x="5822" y="31041"/>
                </a:cubicBezTo>
                <a:cubicBezTo>
                  <a:pt x="5981" y="30722"/>
                  <a:pt x="5731" y="30563"/>
                  <a:pt x="5936" y="30267"/>
                </a:cubicBezTo>
                <a:cubicBezTo>
                  <a:pt x="5981" y="30677"/>
                  <a:pt x="6277" y="31245"/>
                  <a:pt x="6186" y="31473"/>
                </a:cubicBezTo>
                <a:cubicBezTo>
                  <a:pt x="6004" y="31109"/>
                  <a:pt x="5981" y="31382"/>
                  <a:pt x="6004" y="31814"/>
                </a:cubicBezTo>
                <a:close/>
                <a:moveTo>
                  <a:pt x="6913" y="32041"/>
                </a:moveTo>
                <a:cubicBezTo>
                  <a:pt x="6777" y="31836"/>
                  <a:pt x="6413" y="31905"/>
                  <a:pt x="6459" y="31495"/>
                </a:cubicBezTo>
                <a:cubicBezTo>
                  <a:pt x="6595" y="31814"/>
                  <a:pt x="6936" y="31223"/>
                  <a:pt x="6913" y="31723"/>
                </a:cubicBezTo>
                <a:cubicBezTo>
                  <a:pt x="7095" y="31655"/>
                  <a:pt x="6959" y="31154"/>
                  <a:pt x="7277" y="31291"/>
                </a:cubicBezTo>
                <a:cubicBezTo>
                  <a:pt x="7004" y="31700"/>
                  <a:pt x="7277" y="32223"/>
                  <a:pt x="7073" y="32814"/>
                </a:cubicBezTo>
                <a:cubicBezTo>
                  <a:pt x="6845" y="32519"/>
                  <a:pt x="7004" y="32996"/>
                  <a:pt x="6709" y="32905"/>
                </a:cubicBezTo>
                <a:cubicBezTo>
                  <a:pt x="6618" y="32405"/>
                  <a:pt x="6982" y="32496"/>
                  <a:pt x="6913" y="32041"/>
                </a:cubicBezTo>
                <a:close/>
                <a:moveTo>
                  <a:pt x="6800" y="21012"/>
                </a:moveTo>
                <a:cubicBezTo>
                  <a:pt x="6709" y="21058"/>
                  <a:pt x="6641" y="21126"/>
                  <a:pt x="6618" y="20990"/>
                </a:cubicBezTo>
                <a:cubicBezTo>
                  <a:pt x="6550" y="20535"/>
                  <a:pt x="6686" y="19489"/>
                  <a:pt x="6663" y="18693"/>
                </a:cubicBezTo>
                <a:cubicBezTo>
                  <a:pt x="6595" y="18306"/>
                  <a:pt x="6823" y="18306"/>
                  <a:pt x="6754" y="18716"/>
                </a:cubicBezTo>
                <a:cubicBezTo>
                  <a:pt x="6823" y="19489"/>
                  <a:pt x="6936" y="20285"/>
                  <a:pt x="6800" y="21012"/>
                </a:cubicBezTo>
                <a:close/>
                <a:moveTo>
                  <a:pt x="8096" y="32723"/>
                </a:moveTo>
                <a:cubicBezTo>
                  <a:pt x="8005" y="32723"/>
                  <a:pt x="8028" y="32587"/>
                  <a:pt x="8005" y="32496"/>
                </a:cubicBezTo>
                <a:cubicBezTo>
                  <a:pt x="7846" y="32496"/>
                  <a:pt x="7755" y="32587"/>
                  <a:pt x="7732" y="32723"/>
                </a:cubicBezTo>
                <a:cubicBezTo>
                  <a:pt x="7596" y="32723"/>
                  <a:pt x="7618" y="32087"/>
                  <a:pt x="7459" y="32496"/>
                </a:cubicBezTo>
                <a:cubicBezTo>
                  <a:pt x="7118" y="32428"/>
                  <a:pt x="7527" y="32109"/>
                  <a:pt x="7550" y="32064"/>
                </a:cubicBezTo>
                <a:cubicBezTo>
                  <a:pt x="7596" y="31927"/>
                  <a:pt x="7505" y="31746"/>
                  <a:pt x="7550" y="31632"/>
                </a:cubicBezTo>
                <a:cubicBezTo>
                  <a:pt x="7573" y="31564"/>
                  <a:pt x="7732" y="31564"/>
                  <a:pt x="7732" y="31518"/>
                </a:cubicBezTo>
                <a:cubicBezTo>
                  <a:pt x="7800" y="31359"/>
                  <a:pt x="7687" y="31132"/>
                  <a:pt x="7937" y="31200"/>
                </a:cubicBezTo>
                <a:cubicBezTo>
                  <a:pt x="7960" y="30995"/>
                  <a:pt x="7846" y="30654"/>
                  <a:pt x="8119" y="30768"/>
                </a:cubicBezTo>
                <a:cubicBezTo>
                  <a:pt x="7982" y="31041"/>
                  <a:pt x="8028" y="31427"/>
                  <a:pt x="7914" y="31746"/>
                </a:cubicBezTo>
                <a:cubicBezTo>
                  <a:pt x="7869" y="31927"/>
                  <a:pt x="7346" y="32109"/>
                  <a:pt x="7732" y="32382"/>
                </a:cubicBezTo>
                <a:cubicBezTo>
                  <a:pt x="7914" y="32200"/>
                  <a:pt x="7800" y="31677"/>
                  <a:pt x="8187" y="31746"/>
                </a:cubicBezTo>
                <a:cubicBezTo>
                  <a:pt x="8255" y="32291"/>
                  <a:pt x="7869" y="32269"/>
                  <a:pt x="8096" y="32723"/>
                </a:cubicBezTo>
                <a:close/>
                <a:moveTo>
                  <a:pt x="8551" y="32519"/>
                </a:moveTo>
                <a:cubicBezTo>
                  <a:pt x="8187" y="32382"/>
                  <a:pt x="8596" y="31996"/>
                  <a:pt x="8483" y="31541"/>
                </a:cubicBezTo>
                <a:cubicBezTo>
                  <a:pt x="8073" y="31746"/>
                  <a:pt x="8551" y="30790"/>
                  <a:pt x="8301" y="30427"/>
                </a:cubicBezTo>
                <a:cubicBezTo>
                  <a:pt x="8710" y="30358"/>
                  <a:pt x="8528" y="31018"/>
                  <a:pt x="8574" y="31313"/>
                </a:cubicBezTo>
                <a:cubicBezTo>
                  <a:pt x="8619" y="31768"/>
                  <a:pt x="8755" y="32246"/>
                  <a:pt x="8551" y="32519"/>
                </a:cubicBezTo>
                <a:close/>
                <a:moveTo>
                  <a:pt x="8346" y="33610"/>
                </a:moveTo>
                <a:cubicBezTo>
                  <a:pt x="8392" y="33406"/>
                  <a:pt x="8619" y="33406"/>
                  <a:pt x="8551" y="33064"/>
                </a:cubicBezTo>
                <a:cubicBezTo>
                  <a:pt x="8483" y="32951"/>
                  <a:pt x="8323" y="32951"/>
                  <a:pt x="8369" y="32723"/>
                </a:cubicBezTo>
                <a:cubicBezTo>
                  <a:pt x="8505" y="32746"/>
                  <a:pt x="8619" y="32746"/>
                  <a:pt x="8642" y="32632"/>
                </a:cubicBezTo>
                <a:cubicBezTo>
                  <a:pt x="8733" y="32905"/>
                  <a:pt x="8824" y="33587"/>
                  <a:pt x="8346" y="33610"/>
                </a:cubicBezTo>
                <a:close/>
                <a:moveTo>
                  <a:pt x="7164" y="33678"/>
                </a:moveTo>
                <a:lnTo>
                  <a:pt x="7164" y="33360"/>
                </a:lnTo>
                <a:cubicBezTo>
                  <a:pt x="7391" y="33428"/>
                  <a:pt x="7641" y="33474"/>
                  <a:pt x="7618" y="33815"/>
                </a:cubicBezTo>
                <a:cubicBezTo>
                  <a:pt x="7346" y="33883"/>
                  <a:pt x="7391" y="33656"/>
                  <a:pt x="7164" y="33678"/>
                </a:cubicBezTo>
                <a:close/>
                <a:moveTo>
                  <a:pt x="6845" y="23946"/>
                </a:moveTo>
                <a:cubicBezTo>
                  <a:pt x="6663" y="24014"/>
                  <a:pt x="6572" y="23445"/>
                  <a:pt x="6754" y="23400"/>
                </a:cubicBezTo>
                <a:cubicBezTo>
                  <a:pt x="6663" y="23150"/>
                  <a:pt x="6436" y="22991"/>
                  <a:pt x="6504" y="22536"/>
                </a:cubicBezTo>
                <a:cubicBezTo>
                  <a:pt x="6641" y="23082"/>
                  <a:pt x="6891" y="22718"/>
                  <a:pt x="6959" y="22308"/>
                </a:cubicBezTo>
                <a:cubicBezTo>
                  <a:pt x="7437" y="22809"/>
                  <a:pt x="6800" y="23241"/>
                  <a:pt x="7027" y="23855"/>
                </a:cubicBezTo>
                <a:cubicBezTo>
                  <a:pt x="6936" y="23832"/>
                  <a:pt x="6868" y="23878"/>
                  <a:pt x="6845" y="23946"/>
                </a:cubicBezTo>
                <a:close/>
                <a:moveTo>
                  <a:pt x="6595" y="22422"/>
                </a:moveTo>
                <a:cubicBezTo>
                  <a:pt x="6459" y="22263"/>
                  <a:pt x="6686" y="22218"/>
                  <a:pt x="6686" y="21990"/>
                </a:cubicBezTo>
                <a:cubicBezTo>
                  <a:pt x="6709" y="21785"/>
                  <a:pt x="6595" y="21649"/>
                  <a:pt x="6618" y="21535"/>
                </a:cubicBezTo>
                <a:cubicBezTo>
                  <a:pt x="6663" y="21240"/>
                  <a:pt x="6891" y="21081"/>
                  <a:pt x="6891" y="20785"/>
                </a:cubicBezTo>
                <a:cubicBezTo>
                  <a:pt x="7391" y="21081"/>
                  <a:pt x="6663" y="21558"/>
                  <a:pt x="6959" y="21990"/>
                </a:cubicBezTo>
                <a:cubicBezTo>
                  <a:pt x="6800" y="22081"/>
                  <a:pt x="6686" y="22218"/>
                  <a:pt x="6595" y="22422"/>
                </a:cubicBezTo>
                <a:close/>
                <a:moveTo>
                  <a:pt x="8437" y="28471"/>
                </a:moveTo>
                <a:cubicBezTo>
                  <a:pt x="8642" y="28812"/>
                  <a:pt x="8437" y="29608"/>
                  <a:pt x="8505" y="30108"/>
                </a:cubicBezTo>
                <a:cubicBezTo>
                  <a:pt x="8346" y="29972"/>
                  <a:pt x="8187" y="29813"/>
                  <a:pt x="7869" y="29881"/>
                </a:cubicBezTo>
                <a:cubicBezTo>
                  <a:pt x="7778" y="29517"/>
                  <a:pt x="8141" y="29722"/>
                  <a:pt x="8323" y="29676"/>
                </a:cubicBezTo>
                <a:cubicBezTo>
                  <a:pt x="8414" y="29381"/>
                  <a:pt x="8141" y="29540"/>
                  <a:pt x="8050" y="29449"/>
                </a:cubicBezTo>
                <a:cubicBezTo>
                  <a:pt x="7982" y="29381"/>
                  <a:pt x="7960" y="29199"/>
                  <a:pt x="8050" y="29221"/>
                </a:cubicBezTo>
                <a:cubicBezTo>
                  <a:pt x="7914" y="29176"/>
                  <a:pt x="7800" y="29199"/>
                  <a:pt x="7687" y="29335"/>
                </a:cubicBezTo>
                <a:cubicBezTo>
                  <a:pt x="7618" y="29403"/>
                  <a:pt x="7755" y="29472"/>
                  <a:pt x="7778" y="29449"/>
                </a:cubicBezTo>
                <a:cubicBezTo>
                  <a:pt x="7732" y="29540"/>
                  <a:pt x="7346" y="29881"/>
                  <a:pt x="7482" y="30086"/>
                </a:cubicBezTo>
                <a:cubicBezTo>
                  <a:pt x="7277" y="29972"/>
                  <a:pt x="7255" y="29517"/>
                  <a:pt x="7505" y="29426"/>
                </a:cubicBezTo>
                <a:cubicBezTo>
                  <a:pt x="7527" y="28858"/>
                  <a:pt x="7232" y="28880"/>
                  <a:pt x="7414" y="28335"/>
                </a:cubicBezTo>
                <a:cubicBezTo>
                  <a:pt x="7664" y="28357"/>
                  <a:pt x="7596" y="28698"/>
                  <a:pt x="7596" y="28994"/>
                </a:cubicBezTo>
                <a:lnTo>
                  <a:pt x="7869" y="28994"/>
                </a:lnTo>
                <a:cubicBezTo>
                  <a:pt x="7869" y="28585"/>
                  <a:pt x="7573" y="28562"/>
                  <a:pt x="7800" y="28130"/>
                </a:cubicBezTo>
                <a:cubicBezTo>
                  <a:pt x="7778" y="27993"/>
                  <a:pt x="7618" y="28039"/>
                  <a:pt x="7527" y="28016"/>
                </a:cubicBezTo>
                <a:cubicBezTo>
                  <a:pt x="7459" y="27721"/>
                  <a:pt x="7709" y="27789"/>
                  <a:pt x="7709" y="27584"/>
                </a:cubicBezTo>
                <a:cubicBezTo>
                  <a:pt x="7732" y="27266"/>
                  <a:pt x="7414" y="27357"/>
                  <a:pt x="7527" y="26925"/>
                </a:cubicBezTo>
                <a:cubicBezTo>
                  <a:pt x="7846" y="26925"/>
                  <a:pt x="7891" y="27243"/>
                  <a:pt x="7891" y="27584"/>
                </a:cubicBezTo>
                <a:cubicBezTo>
                  <a:pt x="8073" y="27971"/>
                  <a:pt x="8232" y="27925"/>
                  <a:pt x="8528" y="28039"/>
                </a:cubicBezTo>
                <a:cubicBezTo>
                  <a:pt x="8664" y="28448"/>
                  <a:pt x="8119" y="28039"/>
                  <a:pt x="8255" y="28471"/>
                </a:cubicBezTo>
                <a:cubicBezTo>
                  <a:pt x="8255" y="28607"/>
                  <a:pt x="8437" y="28585"/>
                  <a:pt x="8437" y="28471"/>
                </a:cubicBezTo>
                <a:close/>
                <a:moveTo>
                  <a:pt x="7209" y="30086"/>
                </a:moveTo>
                <a:cubicBezTo>
                  <a:pt x="7255" y="30358"/>
                  <a:pt x="7437" y="30768"/>
                  <a:pt x="7027" y="30745"/>
                </a:cubicBezTo>
                <a:cubicBezTo>
                  <a:pt x="7073" y="30518"/>
                  <a:pt x="7277" y="30540"/>
                  <a:pt x="7209" y="30199"/>
                </a:cubicBezTo>
                <a:cubicBezTo>
                  <a:pt x="6891" y="30108"/>
                  <a:pt x="7095" y="30631"/>
                  <a:pt x="6754" y="30518"/>
                </a:cubicBezTo>
                <a:cubicBezTo>
                  <a:pt x="6800" y="30222"/>
                  <a:pt x="7118" y="29472"/>
                  <a:pt x="6754" y="29631"/>
                </a:cubicBezTo>
                <a:cubicBezTo>
                  <a:pt x="6527" y="29472"/>
                  <a:pt x="6800" y="29039"/>
                  <a:pt x="7050" y="29085"/>
                </a:cubicBezTo>
                <a:cubicBezTo>
                  <a:pt x="7073" y="29221"/>
                  <a:pt x="7004" y="29403"/>
                  <a:pt x="7050" y="29540"/>
                </a:cubicBezTo>
                <a:cubicBezTo>
                  <a:pt x="7073" y="29608"/>
                  <a:pt x="7209" y="29631"/>
                  <a:pt x="7209" y="29653"/>
                </a:cubicBezTo>
                <a:cubicBezTo>
                  <a:pt x="7255" y="29767"/>
                  <a:pt x="7186" y="29949"/>
                  <a:pt x="7209" y="30086"/>
                </a:cubicBezTo>
                <a:close/>
                <a:moveTo>
                  <a:pt x="7618" y="21012"/>
                </a:moveTo>
                <a:cubicBezTo>
                  <a:pt x="8005" y="20876"/>
                  <a:pt x="8232" y="22013"/>
                  <a:pt x="7709" y="21899"/>
                </a:cubicBezTo>
                <a:cubicBezTo>
                  <a:pt x="7709" y="21672"/>
                  <a:pt x="7960" y="21763"/>
                  <a:pt x="7891" y="21467"/>
                </a:cubicBezTo>
                <a:cubicBezTo>
                  <a:pt x="7869" y="21194"/>
                  <a:pt x="7641" y="21581"/>
                  <a:pt x="7618" y="21672"/>
                </a:cubicBezTo>
                <a:cubicBezTo>
                  <a:pt x="7573" y="22149"/>
                  <a:pt x="8119" y="21945"/>
                  <a:pt x="8073" y="22445"/>
                </a:cubicBezTo>
                <a:cubicBezTo>
                  <a:pt x="7755" y="22377"/>
                  <a:pt x="7414" y="21967"/>
                  <a:pt x="7437" y="21558"/>
                </a:cubicBezTo>
                <a:cubicBezTo>
                  <a:pt x="7437" y="21285"/>
                  <a:pt x="7618" y="21308"/>
                  <a:pt x="7618" y="21012"/>
                </a:cubicBezTo>
                <a:close/>
                <a:moveTo>
                  <a:pt x="4753" y="71677"/>
                </a:moveTo>
                <a:cubicBezTo>
                  <a:pt x="4503" y="71518"/>
                  <a:pt x="4594" y="71199"/>
                  <a:pt x="4753" y="71017"/>
                </a:cubicBezTo>
                <a:cubicBezTo>
                  <a:pt x="4753" y="70904"/>
                  <a:pt x="4662" y="70926"/>
                  <a:pt x="4571" y="70904"/>
                </a:cubicBezTo>
                <a:cubicBezTo>
                  <a:pt x="4776" y="70654"/>
                  <a:pt x="4503" y="70381"/>
                  <a:pt x="4503" y="70130"/>
                </a:cubicBezTo>
                <a:cubicBezTo>
                  <a:pt x="4503" y="70017"/>
                  <a:pt x="4412" y="69653"/>
                  <a:pt x="4685" y="69698"/>
                </a:cubicBezTo>
                <a:cubicBezTo>
                  <a:pt x="4571" y="70176"/>
                  <a:pt x="4935" y="70426"/>
                  <a:pt x="4958" y="70699"/>
                </a:cubicBezTo>
                <a:cubicBezTo>
                  <a:pt x="4958" y="71040"/>
                  <a:pt x="4708" y="71222"/>
                  <a:pt x="4753" y="71677"/>
                </a:cubicBezTo>
                <a:close/>
                <a:moveTo>
                  <a:pt x="46003" y="80272"/>
                </a:moveTo>
                <a:cubicBezTo>
                  <a:pt x="45753" y="80705"/>
                  <a:pt x="46436" y="80318"/>
                  <a:pt x="46117" y="80773"/>
                </a:cubicBezTo>
                <a:cubicBezTo>
                  <a:pt x="46254" y="80750"/>
                  <a:pt x="46345" y="80591"/>
                  <a:pt x="46481" y="80705"/>
                </a:cubicBezTo>
                <a:cubicBezTo>
                  <a:pt x="46436" y="80932"/>
                  <a:pt x="46231" y="81000"/>
                  <a:pt x="46094" y="81159"/>
                </a:cubicBezTo>
                <a:cubicBezTo>
                  <a:pt x="45958" y="81319"/>
                  <a:pt x="45822" y="81819"/>
                  <a:pt x="45617" y="81569"/>
                </a:cubicBezTo>
                <a:cubicBezTo>
                  <a:pt x="45753" y="81319"/>
                  <a:pt x="45867" y="81182"/>
                  <a:pt x="46003" y="81114"/>
                </a:cubicBezTo>
                <a:cubicBezTo>
                  <a:pt x="46163" y="80909"/>
                  <a:pt x="45753" y="80932"/>
                  <a:pt x="45776" y="80977"/>
                </a:cubicBezTo>
                <a:cubicBezTo>
                  <a:pt x="45662" y="80796"/>
                  <a:pt x="46049" y="80523"/>
                  <a:pt x="45662" y="80477"/>
                </a:cubicBezTo>
                <a:cubicBezTo>
                  <a:pt x="46140" y="80136"/>
                  <a:pt x="45844" y="79818"/>
                  <a:pt x="46208" y="79590"/>
                </a:cubicBezTo>
                <a:cubicBezTo>
                  <a:pt x="46231" y="79681"/>
                  <a:pt x="46276" y="79772"/>
                  <a:pt x="46367" y="79818"/>
                </a:cubicBezTo>
                <a:cubicBezTo>
                  <a:pt x="46254" y="79954"/>
                  <a:pt x="46163" y="80386"/>
                  <a:pt x="46003" y="80272"/>
                </a:cubicBezTo>
                <a:close/>
                <a:moveTo>
                  <a:pt x="7527" y="107288"/>
                </a:moveTo>
                <a:cubicBezTo>
                  <a:pt x="6709" y="107879"/>
                  <a:pt x="5845" y="107811"/>
                  <a:pt x="4594" y="107924"/>
                </a:cubicBezTo>
                <a:cubicBezTo>
                  <a:pt x="4981" y="107583"/>
                  <a:pt x="5481" y="107765"/>
                  <a:pt x="6049" y="107651"/>
                </a:cubicBezTo>
                <a:cubicBezTo>
                  <a:pt x="6618" y="107560"/>
                  <a:pt x="7073" y="107310"/>
                  <a:pt x="7527" y="107288"/>
                </a:cubicBezTo>
                <a:close/>
                <a:moveTo>
                  <a:pt x="5140" y="69607"/>
                </a:moveTo>
                <a:cubicBezTo>
                  <a:pt x="4912" y="69517"/>
                  <a:pt x="4958" y="69107"/>
                  <a:pt x="4708" y="69062"/>
                </a:cubicBezTo>
                <a:cubicBezTo>
                  <a:pt x="4753" y="68289"/>
                  <a:pt x="4640" y="67356"/>
                  <a:pt x="4821" y="66765"/>
                </a:cubicBezTo>
                <a:cubicBezTo>
                  <a:pt x="5049" y="67424"/>
                  <a:pt x="4776" y="68198"/>
                  <a:pt x="4890" y="68834"/>
                </a:cubicBezTo>
                <a:cubicBezTo>
                  <a:pt x="4958" y="69175"/>
                  <a:pt x="5140" y="69266"/>
                  <a:pt x="5140" y="69607"/>
                </a:cubicBezTo>
                <a:close/>
                <a:moveTo>
                  <a:pt x="41433" y="87981"/>
                </a:moveTo>
                <a:lnTo>
                  <a:pt x="41660" y="87708"/>
                </a:lnTo>
                <a:lnTo>
                  <a:pt x="41933" y="87959"/>
                </a:lnTo>
                <a:lnTo>
                  <a:pt x="41706" y="88231"/>
                </a:lnTo>
                <a:cubicBezTo>
                  <a:pt x="41683" y="87959"/>
                  <a:pt x="41615" y="88163"/>
                  <a:pt x="41433" y="87981"/>
                </a:cubicBezTo>
                <a:close/>
                <a:moveTo>
                  <a:pt x="5867" y="63945"/>
                </a:moveTo>
                <a:lnTo>
                  <a:pt x="5890" y="63399"/>
                </a:lnTo>
                <a:cubicBezTo>
                  <a:pt x="6163" y="63240"/>
                  <a:pt x="6163" y="64104"/>
                  <a:pt x="5867" y="63945"/>
                </a:cubicBezTo>
                <a:close/>
                <a:moveTo>
                  <a:pt x="5253" y="63058"/>
                </a:moveTo>
                <a:cubicBezTo>
                  <a:pt x="5185" y="62626"/>
                  <a:pt x="5686" y="62081"/>
                  <a:pt x="5708" y="62740"/>
                </a:cubicBezTo>
                <a:cubicBezTo>
                  <a:pt x="5413" y="62353"/>
                  <a:pt x="5572" y="63127"/>
                  <a:pt x="5253" y="63058"/>
                </a:cubicBezTo>
                <a:close/>
                <a:moveTo>
                  <a:pt x="41774" y="85844"/>
                </a:moveTo>
                <a:cubicBezTo>
                  <a:pt x="41501" y="86208"/>
                  <a:pt x="41205" y="85957"/>
                  <a:pt x="40910" y="86480"/>
                </a:cubicBezTo>
                <a:cubicBezTo>
                  <a:pt x="40887" y="86026"/>
                  <a:pt x="41092" y="85798"/>
                  <a:pt x="41501" y="85753"/>
                </a:cubicBezTo>
                <a:cubicBezTo>
                  <a:pt x="41455" y="85434"/>
                  <a:pt x="41637" y="84911"/>
                  <a:pt x="42069" y="84889"/>
                </a:cubicBezTo>
                <a:cubicBezTo>
                  <a:pt x="42411" y="84798"/>
                  <a:pt x="41819" y="85071"/>
                  <a:pt x="41706" y="85321"/>
                </a:cubicBezTo>
                <a:cubicBezTo>
                  <a:pt x="41592" y="85525"/>
                  <a:pt x="41751" y="85662"/>
                  <a:pt x="41774" y="85844"/>
                </a:cubicBezTo>
                <a:close/>
                <a:moveTo>
                  <a:pt x="5754" y="66447"/>
                </a:moveTo>
                <a:cubicBezTo>
                  <a:pt x="5708" y="66651"/>
                  <a:pt x="5481" y="66651"/>
                  <a:pt x="5549" y="66992"/>
                </a:cubicBezTo>
                <a:cubicBezTo>
                  <a:pt x="5822" y="67129"/>
                  <a:pt x="5958" y="66538"/>
                  <a:pt x="5754" y="66447"/>
                </a:cubicBezTo>
                <a:close/>
                <a:moveTo>
                  <a:pt x="5481" y="66219"/>
                </a:moveTo>
                <a:cubicBezTo>
                  <a:pt x="5549" y="66310"/>
                  <a:pt x="5731" y="66401"/>
                  <a:pt x="5754" y="66242"/>
                </a:cubicBezTo>
                <a:cubicBezTo>
                  <a:pt x="5799" y="66015"/>
                  <a:pt x="5572" y="65969"/>
                  <a:pt x="5572" y="66128"/>
                </a:cubicBezTo>
                <a:cubicBezTo>
                  <a:pt x="5299" y="65901"/>
                  <a:pt x="5686" y="65605"/>
                  <a:pt x="5572" y="65241"/>
                </a:cubicBezTo>
                <a:lnTo>
                  <a:pt x="5776" y="65241"/>
                </a:lnTo>
                <a:cubicBezTo>
                  <a:pt x="5822" y="66083"/>
                  <a:pt x="6118" y="66879"/>
                  <a:pt x="6095" y="67561"/>
                </a:cubicBezTo>
                <a:cubicBezTo>
                  <a:pt x="6095" y="67925"/>
                  <a:pt x="5822" y="67970"/>
                  <a:pt x="6004" y="68425"/>
                </a:cubicBezTo>
                <a:cubicBezTo>
                  <a:pt x="5867" y="68561"/>
                  <a:pt x="5845" y="68470"/>
                  <a:pt x="5708" y="68425"/>
                </a:cubicBezTo>
                <a:cubicBezTo>
                  <a:pt x="5458" y="68516"/>
                  <a:pt x="5504" y="68971"/>
                  <a:pt x="5435" y="69289"/>
                </a:cubicBezTo>
                <a:cubicBezTo>
                  <a:pt x="5072" y="69380"/>
                  <a:pt x="5549" y="68380"/>
                  <a:pt x="5253" y="68630"/>
                </a:cubicBezTo>
                <a:cubicBezTo>
                  <a:pt x="4981" y="68402"/>
                  <a:pt x="5526" y="68311"/>
                  <a:pt x="5640" y="68198"/>
                </a:cubicBezTo>
                <a:cubicBezTo>
                  <a:pt x="5481" y="67925"/>
                  <a:pt x="5799" y="67925"/>
                  <a:pt x="5822" y="67879"/>
                </a:cubicBezTo>
                <a:cubicBezTo>
                  <a:pt x="5867" y="67766"/>
                  <a:pt x="5776" y="67538"/>
                  <a:pt x="5822" y="67447"/>
                </a:cubicBezTo>
                <a:cubicBezTo>
                  <a:pt x="5845" y="67379"/>
                  <a:pt x="6095" y="67424"/>
                  <a:pt x="6004" y="67220"/>
                </a:cubicBezTo>
                <a:cubicBezTo>
                  <a:pt x="5981" y="67106"/>
                  <a:pt x="5913" y="67174"/>
                  <a:pt x="5822" y="67220"/>
                </a:cubicBezTo>
                <a:cubicBezTo>
                  <a:pt x="5595" y="67356"/>
                  <a:pt x="5822" y="67447"/>
                  <a:pt x="5640" y="67766"/>
                </a:cubicBezTo>
                <a:cubicBezTo>
                  <a:pt x="5617" y="67788"/>
                  <a:pt x="5481" y="67606"/>
                  <a:pt x="5458" y="67652"/>
                </a:cubicBezTo>
                <a:cubicBezTo>
                  <a:pt x="5367" y="67834"/>
                  <a:pt x="5595" y="68289"/>
                  <a:pt x="5253" y="68198"/>
                </a:cubicBezTo>
                <a:cubicBezTo>
                  <a:pt x="5299" y="67311"/>
                  <a:pt x="5413" y="66856"/>
                  <a:pt x="5481" y="66219"/>
                </a:cubicBezTo>
                <a:close/>
                <a:moveTo>
                  <a:pt x="5776" y="65241"/>
                </a:moveTo>
                <a:cubicBezTo>
                  <a:pt x="5367" y="65105"/>
                  <a:pt x="5663" y="64650"/>
                  <a:pt x="5504" y="64377"/>
                </a:cubicBezTo>
                <a:cubicBezTo>
                  <a:pt x="5413" y="64195"/>
                  <a:pt x="5435" y="64264"/>
                  <a:pt x="5504" y="63922"/>
                </a:cubicBezTo>
                <a:cubicBezTo>
                  <a:pt x="6186" y="63741"/>
                  <a:pt x="5754" y="65150"/>
                  <a:pt x="5776" y="65241"/>
                </a:cubicBezTo>
                <a:close/>
                <a:moveTo>
                  <a:pt x="6913" y="68766"/>
                </a:moveTo>
                <a:cubicBezTo>
                  <a:pt x="7209" y="68880"/>
                  <a:pt x="7050" y="68425"/>
                  <a:pt x="7095" y="68220"/>
                </a:cubicBezTo>
                <a:cubicBezTo>
                  <a:pt x="7255" y="68311"/>
                  <a:pt x="7368" y="68743"/>
                  <a:pt x="7095" y="68766"/>
                </a:cubicBezTo>
                <a:cubicBezTo>
                  <a:pt x="7095" y="68971"/>
                  <a:pt x="7391" y="68857"/>
                  <a:pt x="7459" y="68993"/>
                </a:cubicBezTo>
                <a:cubicBezTo>
                  <a:pt x="7277" y="69266"/>
                  <a:pt x="7459" y="69630"/>
                  <a:pt x="7346" y="69880"/>
                </a:cubicBezTo>
                <a:cubicBezTo>
                  <a:pt x="7323" y="69926"/>
                  <a:pt x="7095" y="69835"/>
                  <a:pt x="7073" y="69858"/>
                </a:cubicBezTo>
                <a:cubicBezTo>
                  <a:pt x="7004" y="69949"/>
                  <a:pt x="7118" y="70631"/>
                  <a:pt x="6891" y="70312"/>
                </a:cubicBezTo>
                <a:cubicBezTo>
                  <a:pt x="6800" y="69858"/>
                  <a:pt x="7027" y="69812"/>
                  <a:pt x="7164" y="69653"/>
                </a:cubicBezTo>
                <a:cubicBezTo>
                  <a:pt x="7164" y="69380"/>
                  <a:pt x="7118" y="69130"/>
                  <a:pt x="6982" y="68993"/>
                </a:cubicBezTo>
                <a:cubicBezTo>
                  <a:pt x="6595" y="69130"/>
                  <a:pt x="6982" y="69357"/>
                  <a:pt x="6982" y="69653"/>
                </a:cubicBezTo>
                <a:cubicBezTo>
                  <a:pt x="6527" y="69994"/>
                  <a:pt x="6936" y="71631"/>
                  <a:pt x="6663" y="72382"/>
                </a:cubicBezTo>
                <a:cubicBezTo>
                  <a:pt x="6572" y="70790"/>
                  <a:pt x="6641" y="68743"/>
                  <a:pt x="6754" y="67243"/>
                </a:cubicBezTo>
                <a:cubicBezTo>
                  <a:pt x="7004" y="67493"/>
                  <a:pt x="6641" y="68516"/>
                  <a:pt x="6913" y="68766"/>
                </a:cubicBezTo>
                <a:close/>
                <a:moveTo>
                  <a:pt x="41251" y="87367"/>
                </a:moveTo>
                <a:cubicBezTo>
                  <a:pt x="40864" y="87208"/>
                  <a:pt x="41569" y="86390"/>
                  <a:pt x="41774" y="86731"/>
                </a:cubicBezTo>
                <a:cubicBezTo>
                  <a:pt x="41501" y="86935"/>
                  <a:pt x="41387" y="87049"/>
                  <a:pt x="41251" y="87367"/>
                </a:cubicBezTo>
                <a:close/>
                <a:moveTo>
                  <a:pt x="42638" y="85343"/>
                </a:moveTo>
                <a:cubicBezTo>
                  <a:pt x="42411" y="85571"/>
                  <a:pt x="42411" y="85162"/>
                  <a:pt x="42638" y="85048"/>
                </a:cubicBezTo>
                <a:cubicBezTo>
                  <a:pt x="42411" y="84980"/>
                  <a:pt x="42160" y="85685"/>
                  <a:pt x="41933" y="85662"/>
                </a:cubicBezTo>
                <a:cubicBezTo>
                  <a:pt x="41933" y="85321"/>
                  <a:pt x="42206" y="85366"/>
                  <a:pt x="42365" y="84957"/>
                </a:cubicBezTo>
                <a:cubicBezTo>
                  <a:pt x="42547" y="85071"/>
                  <a:pt x="42729" y="84752"/>
                  <a:pt x="42934" y="84957"/>
                </a:cubicBezTo>
                <a:cubicBezTo>
                  <a:pt x="42865" y="85184"/>
                  <a:pt x="42479" y="85116"/>
                  <a:pt x="42638" y="85343"/>
                </a:cubicBezTo>
                <a:close/>
                <a:moveTo>
                  <a:pt x="44207" y="84752"/>
                </a:moveTo>
                <a:cubicBezTo>
                  <a:pt x="44093" y="84980"/>
                  <a:pt x="43980" y="84980"/>
                  <a:pt x="43866" y="85093"/>
                </a:cubicBezTo>
                <a:cubicBezTo>
                  <a:pt x="43820" y="84866"/>
                  <a:pt x="44184" y="84548"/>
                  <a:pt x="43775" y="84434"/>
                </a:cubicBezTo>
                <a:cubicBezTo>
                  <a:pt x="43957" y="84229"/>
                  <a:pt x="44230" y="84639"/>
                  <a:pt x="44207" y="84752"/>
                </a:cubicBezTo>
                <a:close/>
                <a:moveTo>
                  <a:pt x="45094" y="83206"/>
                </a:moveTo>
                <a:lnTo>
                  <a:pt x="44957" y="83388"/>
                </a:lnTo>
                <a:cubicBezTo>
                  <a:pt x="44821" y="83752"/>
                  <a:pt x="44639" y="83615"/>
                  <a:pt x="44480" y="83774"/>
                </a:cubicBezTo>
                <a:cubicBezTo>
                  <a:pt x="43820" y="84570"/>
                  <a:pt x="44571" y="83615"/>
                  <a:pt x="44525" y="83365"/>
                </a:cubicBezTo>
                <a:cubicBezTo>
                  <a:pt x="44730" y="83342"/>
                  <a:pt x="44889" y="83024"/>
                  <a:pt x="45094" y="83206"/>
                </a:cubicBezTo>
                <a:close/>
                <a:moveTo>
                  <a:pt x="43570" y="85321"/>
                </a:moveTo>
                <a:cubicBezTo>
                  <a:pt x="43889" y="85434"/>
                  <a:pt x="43593" y="85844"/>
                  <a:pt x="43366" y="85889"/>
                </a:cubicBezTo>
                <a:cubicBezTo>
                  <a:pt x="43229" y="85753"/>
                  <a:pt x="43388" y="85548"/>
                  <a:pt x="43570" y="85321"/>
                </a:cubicBezTo>
                <a:close/>
                <a:moveTo>
                  <a:pt x="44935" y="81114"/>
                </a:moveTo>
                <a:cubicBezTo>
                  <a:pt x="44912" y="81409"/>
                  <a:pt x="44980" y="81409"/>
                  <a:pt x="44707" y="81660"/>
                </a:cubicBezTo>
                <a:cubicBezTo>
                  <a:pt x="44594" y="81842"/>
                  <a:pt x="44912" y="81887"/>
                  <a:pt x="44866" y="82046"/>
                </a:cubicBezTo>
                <a:lnTo>
                  <a:pt x="44230" y="83024"/>
                </a:lnTo>
                <a:cubicBezTo>
                  <a:pt x="43957" y="83274"/>
                  <a:pt x="44230" y="82774"/>
                  <a:pt x="44343" y="82683"/>
                </a:cubicBezTo>
                <a:cubicBezTo>
                  <a:pt x="44139" y="82569"/>
                  <a:pt x="43980" y="82910"/>
                  <a:pt x="43775" y="82706"/>
                </a:cubicBezTo>
                <a:cubicBezTo>
                  <a:pt x="43661" y="82888"/>
                  <a:pt x="43980" y="82933"/>
                  <a:pt x="43934" y="83092"/>
                </a:cubicBezTo>
                <a:cubicBezTo>
                  <a:pt x="43616" y="83706"/>
                  <a:pt x="43229" y="83547"/>
                  <a:pt x="42888" y="83615"/>
                </a:cubicBezTo>
                <a:cubicBezTo>
                  <a:pt x="42797" y="83979"/>
                  <a:pt x="42570" y="84275"/>
                  <a:pt x="42274" y="84320"/>
                </a:cubicBezTo>
                <a:cubicBezTo>
                  <a:pt x="42411" y="83774"/>
                  <a:pt x="43184" y="83365"/>
                  <a:pt x="43570" y="82979"/>
                </a:cubicBezTo>
                <a:cubicBezTo>
                  <a:pt x="43457" y="83001"/>
                  <a:pt x="43343" y="83138"/>
                  <a:pt x="43229" y="83024"/>
                </a:cubicBezTo>
                <a:cubicBezTo>
                  <a:pt x="43479" y="82683"/>
                  <a:pt x="43752" y="82274"/>
                  <a:pt x="44048" y="82456"/>
                </a:cubicBezTo>
                <a:cubicBezTo>
                  <a:pt x="44571" y="82046"/>
                  <a:pt x="44412" y="81409"/>
                  <a:pt x="44707" y="80955"/>
                </a:cubicBezTo>
                <a:cubicBezTo>
                  <a:pt x="44685" y="80977"/>
                  <a:pt x="45003" y="81046"/>
                  <a:pt x="44980" y="80864"/>
                </a:cubicBezTo>
                <a:cubicBezTo>
                  <a:pt x="44775" y="80705"/>
                  <a:pt x="44616" y="81091"/>
                  <a:pt x="44389" y="80773"/>
                </a:cubicBezTo>
                <a:cubicBezTo>
                  <a:pt x="44753" y="80545"/>
                  <a:pt x="44594" y="80295"/>
                  <a:pt x="44753" y="80045"/>
                </a:cubicBezTo>
                <a:cubicBezTo>
                  <a:pt x="44844" y="79863"/>
                  <a:pt x="45094" y="79840"/>
                  <a:pt x="45185" y="79499"/>
                </a:cubicBezTo>
                <a:cubicBezTo>
                  <a:pt x="45253" y="79545"/>
                  <a:pt x="45162" y="79659"/>
                  <a:pt x="45139" y="79749"/>
                </a:cubicBezTo>
                <a:cubicBezTo>
                  <a:pt x="45139" y="80204"/>
                  <a:pt x="45731" y="80454"/>
                  <a:pt x="45435" y="81023"/>
                </a:cubicBezTo>
                <a:cubicBezTo>
                  <a:pt x="45480" y="80705"/>
                  <a:pt x="45117" y="80568"/>
                  <a:pt x="45139" y="80272"/>
                </a:cubicBezTo>
                <a:cubicBezTo>
                  <a:pt x="45026" y="80250"/>
                  <a:pt x="44957" y="80409"/>
                  <a:pt x="44866" y="80523"/>
                </a:cubicBezTo>
                <a:cubicBezTo>
                  <a:pt x="45003" y="80705"/>
                  <a:pt x="45026" y="80796"/>
                  <a:pt x="45299" y="81068"/>
                </a:cubicBezTo>
                <a:cubicBezTo>
                  <a:pt x="45185" y="81296"/>
                  <a:pt x="45071" y="81182"/>
                  <a:pt x="44935" y="81114"/>
                </a:cubicBezTo>
                <a:close/>
                <a:moveTo>
                  <a:pt x="42183" y="87231"/>
                </a:moveTo>
                <a:lnTo>
                  <a:pt x="42547" y="86776"/>
                </a:lnTo>
                <a:cubicBezTo>
                  <a:pt x="42774" y="86958"/>
                  <a:pt x="42411" y="87549"/>
                  <a:pt x="42183" y="87231"/>
                </a:cubicBezTo>
                <a:close/>
                <a:moveTo>
                  <a:pt x="42501" y="85525"/>
                </a:moveTo>
                <a:cubicBezTo>
                  <a:pt x="42570" y="85594"/>
                  <a:pt x="42411" y="85730"/>
                  <a:pt x="42501" y="85821"/>
                </a:cubicBezTo>
                <a:cubicBezTo>
                  <a:pt x="42433" y="86071"/>
                  <a:pt x="42274" y="85844"/>
                  <a:pt x="42206" y="85889"/>
                </a:cubicBezTo>
                <a:cubicBezTo>
                  <a:pt x="42047" y="85980"/>
                  <a:pt x="41910" y="86526"/>
                  <a:pt x="41706" y="86230"/>
                </a:cubicBezTo>
                <a:cubicBezTo>
                  <a:pt x="41978" y="85821"/>
                  <a:pt x="42229" y="85639"/>
                  <a:pt x="42501" y="85525"/>
                </a:cubicBezTo>
                <a:close/>
                <a:moveTo>
                  <a:pt x="42047" y="87117"/>
                </a:moveTo>
                <a:cubicBezTo>
                  <a:pt x="42183" y="87231"/>
                  <a:pt x="41933" y="87436"/>
                  <a:pt x="42183" y="87527"/>
                </a:cubicBezTo>
                <a:lnTo>
                  <a:pt x="41933" y="87799"/>
                </a:lnTo>
                <a:cubicBezTo>
                  <a:pt x="41797" y="87777"/>
                  <a:pt x="42069" y="87322"/>
                  <a:pt x="41819" y="87549"/>
                </a:cubicBezTo>
                <a:cubicBezTo>
                  <a:pt x="41728" y="87436"/>
                  <a:pt x="41956" y="87276"/>
                  <a:pt x="42047" y="8711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2"/>
          <p:cNvSpPr/>
          <p:nvPr/>
        </p:nvSpPr>
        <p:spPr>
          <a:xfrm rot="-5748862">
            <a:off x="8069994" y="4593840"/>
            <a:ext cx="301783" cy="244786"/>
          </a:xfrm>
          <a:custGeom>
            <a:avLst/>
            <a:gdLst/>
            <a:ahLst/>
            <a:cxnLst/>
            <a:rect l="l" t="t" r="r" b="b"/>
            <a:pathLst>
              <a:path w="12072" h="9792" extrusionOk="0">
                <a:moveTo>
                  <a:pt x="5700" y="0"/>
                </a:moveTo>
                <a:cubicBezTo>
                  <a:pt x="5260" y="0"/>
                  <a:pt x="4816" y="53"/>
                  <a:pt x="4385" y="147"/>
                </a:cubicBezTo>
                <a:cubicBezTo>
                  <a:pt x="3885" y="261"/>
                  <a:pt x="3385" y="443"/>
                  <a:pt x="2953" y="671"/>
                </a:cubicBezTo>
                <a:cubicBezTo>
                  <a:pt x="1656" y="1330"/>
                  <a:pt x="428" y="2922"/>
                  <a:pt x="269" y="4400"/>
                </a:cubicBezTo>
                <a:cubicBezTo>
                  <a:pt x="1" y="6864"/>
                  <a:pt x="1916" y="9791"/>
                  <a:pt x="4560" y="9791"/>
                </a:cubicBezTo>
                <a:cubicBezTo>
                  <a:pt x="4600" y="9791"/>
                  <a:pt x="4640" y="9791"/>
                  <a:pt x="4681" y="9789"/>
                </a:cubicBezTo>
                <a:cubicBezTo>
                  <a:pt x="7660" y="9698"/>
                  <a:pt x="12071" y="6583"/>
                  <a:pt x="10366" y="3308"/>
                </a:cubicBezTo>
                <a:cubicBezTo>
                  <a:pt x="9775" y="2149"/>
                  <a:pt x="8910" y="1057"/>
                  <a:pt x="7751" y="466"/>
                </a:cubicBezTo>
                <a:cubicBezTo>
                  <a:pt x="7129" y="141"/>
                  <a:pt x="6420"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2"/>
          <p:cNvSpPr/>
          <p:nvPr/>
        </p:nvSpPr>
        <p:spPr>
          <a:xfrm rot="-5748862">
            <a:off x="7652744" y="4788064"/>
            <a:ext cx="406327" cy="338131"/>
          </a:xfrm>
          <a:custGeom>
            <a:avLst/>
            <a:gdLst/>
            <a:ahLst/>
            <a:cxnLst/>
            <a:rect l="l" t="t" r="r" b="b"/>
            <a:pathLst>
              <a:path w="16254" h="13526" extrusionOk="0">
                <a:moveTo>
                  <a:pt x="8024" y="0"/>
                </a:moveTo>
                <a:cubicBezTo>
                  <a:pt x="7636" y="0"/>
                  <a:pt x="7252" y="29"/>
                  <a:pt x="6868" y="89"/>
                </a:cubicBezTo>
                <a:cubicBezTo>
                  <a:pt x="4822" y="362"/>
                  <a:pt x="2434" y="1931"/>
                  <a:pt x="1524" y="3841"/>
                </a:cubicBezTo>
                <a:cubicBezTo>
                  <a:pt x="1" y="7093"/>
                  <a:pt x="1251" y="12027"/>
                  <a:pt x="4935" y="13164"/>
                </a:cubicBezTo>
                <a:cubicBezTo>
                  <a:pt x="5702" y="13405"/>
                  <a:pt x="6590" y="13525"/>
                  <a:pt x="7520" y="13525"/>
                </a:cubicBezTo>
                <a:cubicBezTo>
                  <a:pt x="11499" y="13525"/>
                  <a:pt x="16254" y="11336"/>
                  <a:pt x="15646" y="7115"/>
                </a:cubicBezTo>
                <a:cubicBezTo>
                  <a:pt x="15373" y="5296"/>
                  <a:pt x="14736" y="3409"/>
                  <a:pt x="13440" y="2067"/>
                </a:cubicBezTo>
                <a:cubicBezTo>
                  <a:pt x="12348" y="907"/>
                  <a:pt x="10711" y="248"/>
                  <a:pt x="9074" y="66"/>
                </a:cubicBezTo>
                <a:cubicBezTo>
                  <a:pt x="8720" y="23"/>
                  <a:pt x="8370" y="0"/>
                  <a:pt x="8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2"/>
          <p:cNvSpPr/>
          <p:nvPr/>
        </p:nvSpPr>
        <p:spPr>
          <a:xfrm rot="-5748862">
            <a:off x="7710990" y="4500720"/>
            <a:ext cx="214838" cy="174515"/>
          </a:xfrm>
          <a:custGeom>
            <a:avLst/>
            <a:gdLst/>
            <a:ahLst/>
            <a:cxnLst/>
            <a:rect l="l" t="t" r="r" b="b"/>
            <a:pathLst>
              <a:path w="8594" h="6981" extrusionOk="0">
                <a:moveTo>
                  <a:pt x="4072" y="1"/>
                </a:moveTo>
                <a:cubicBezTo>
                  <a:pt x="3753" y="1"/>
                  <a:pt x="3430" y="41"/>
                  <a:pt x="3114" y="111"/>
                </a:cubicBezTo>
                <a:cubicBezTo>
                  <a:pt x="2750" y="179"/>
                  <a:pt x="2409" y="316"/>
                  <a:pt x="2090" y="475"/>
                </a:cubicBezTo>
                <a:cubicBezTo>
                  <a:pt x="1158" y="952"/>
                  <a:pt x="294" y="2089"/>
                  <a:pt x="180" y="3135"/>
                </a:cubicBezTo>
                <a:cubicBezTo>
                  <a:pt x="1" y="4881"/>
                  <a:pt x="1364" y="6980"/>
                  <a:pt x="3229" y="6980"/>
                </a:cubicBezTo>
                <a:cubicBezTo>
                  <a:pt x="3259" y="6980"/>
                  <a:pt x="3288" y="6980"/>
                  <a:pt x="3318" y="6978"/>
                </a:cubicBezTo>
                <a:cubicBezTo>
                  <a:pt x="5433" y="6910"/>
                  <a:pt x="8594" y="4682"/>
                  <a:pt x="7389" y="2340"/>
                </a:cubicBezTo>
                <a:cubicBezTo>
                  <a:pt x="6957" y="1544"/>
                  <a:pt x="6343" y="748"/>
                  <a:pt x="5524" y="338"/>
                </a:cubicBezTo>
                <a:cubicBezTo>
                  <a:pt x="5077" y="101"/>
                  <a:pt x="4580" y="1"/>
                  <a:pt x="4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62771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theme" Target="../theme/theme3.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theme" Target="../theme/theme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theme" Target="../theme/theme5.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1pPr>
            <a:lvl2pPr lvl="1"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2pPr>
            <a:lvl3pPr lvl="2"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3pPr>
            <a:lvl4pPr lvl="3"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4pPr>
            <a:lvl5pPr lvl="4"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5pPr>
            <a:lvl6pPr lvl="5"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6pPr>
            <a:lvl7pPr lvl="6"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7pPr>
            <a:lvl8pPr lvl="7"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8pPr>
            <a:lvl9pPr lvl="8"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1pPr>
            <a:lvl2pPr marL="914400" lvl="1"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extLst>
      <p:ext uri="{BB962C8B-B14F-4D97-AF65-F5344CB8AC3E}">
        <p14:creationId xmlns:p14="http://schemas.microsoft.com/office/powerpoint/2010/main" val="2547006792"/>
      </p:ext>
    </p:extLst>
  </p:cSld>
  <p:clrMap bg1="lt1" tx1="dk1" bg2="dk2" tx2="lt2" accent1="accent1" accent2="accent2" accent3="accent3" accent4="accent4" accent5="accent5" accent6="accent6" hlink="hlink" folHlink="folHlink"/>
  <p:sldLayoutIdLst>
    <p:sldLayoutId id="2147483697" r:id="rId1"/>
    <p:sldLayoutId id="2147483699" r:id="rId2"/>
    <p:sldLayoutId id="2147483700" r:id="rId3"/>
    <p:sldLayoutId id="2147483701" r:id="rId4"/>
    <p:sldLayoutId id="2147483702" r:id="rId5"/>
    <p:sldLayoutId id="2147483703" r:id="rId6"/>
    <p:sldLayoutId id="2147483704" r:id="rId7"/>
    <p:sldLayoutId id="2147483705" r:id="rId8"/>
    <p:sldLayoutId id="2147483708" r:id="rId9"/>
    <p:sldLayoutId id="2147483709" r:id="rId10"/>
    <p:sldLayoutId id="2147483710" r:id="rId11"/>
    <p:sldLayoutId id="2147483711" r:id="rId12"/>
    <p:sldLayoutId id="2147483712" r:id="rId13"/>
    <p:sldLayoutId id="2147483714" r:id="rId14"/>
    <p:sldLayoutId id="2147483715" r:id="rId15"/>
    <p:sldLayoutId id="2147483716" r:id="rId16"/>
    <p:sldLayoutId id="2147483717"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30" r:id="rId28"/>
    <p:sldLayoutId id="2147483731" r:id="rId29"/>
    <p:sldLayoutId id="2147483881" r:id="rId30"/>
    <p:sldLayoutId id="2147483882" r:id="rId31"/>
    <p:sldLayoutId id="2147483883"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7/21/2023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17373600"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Oval 7">
            <a:extLst>
              <a:ext uri="{FF2B5EF4-FFF2-40B4-BE49-F238E27FC236}">
                <a16:creationId xmlns:a16="http://schemas.microsoft.com/office/drawing/2014/main" id="{C1B1CA3B-4E43-438A-9AA3-C4D817313CF4}"/>
              </a:ext>
            </a:extLst>
          </p:cNvPr>
          <p:cNvSpPr/>
          <p:nvPr userDrawn="1"/>
        </p:nvSpPr>
        <p:spPr>
          <a:xfrm>
            <a:off x="26221335" y="-9772650"/>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Oval 8">
            <a:extLst>
              <a:ext uri="{FF2B5EF4-FFF2-40B4-BE49-F238E27FC236}">
                <a16:creationId xmlns:a16="http://schemas.microsoft.com/office/drawing/2014/main" id="{23004496-AE44-4F53-BEA8-30179F68F210}"/>
              </a:ext>
            </a:extLst>
          </p:cNvPr>
          <p:cNvSpPr/>
          <p:nvPr userDrawn="1"/>
        </p:nvSpPr>
        <p:spPr>
          <a:xfrm>
            <a:off x="26221335"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a:extLst>
              <a:ext uri="{FF2B5EF4-FFF2-40B4-BE49-F238E27FC236}">
                <a16:creationId xmlns:a16="http://schemas.microsoft.com/office/drawing/2014/main" id="{B4C10C7B-BAE9-4433-8761-500EAC3C28A0}"/>
              </a:ext>
            </a:extLst>
          </p:cNvPr>
          <p:cNvSpPr/>
          <p:nvPr userDrawn="1"/>
        </p:nvSpPr>
        <p:spPr>
          <a:xfrm>
            <a:off x="-17373600" y="14619885"/>
            <a:ext cx="296266" cy="2962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011414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50" y="445025"/>
            <a:ext cx="81228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09475" y="1365475"/>
            <a:ext cx="7725000" cy="2502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53077328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 id="2147483791" r:id="rId35"/>
    <p:sldLayoutId id="2147483792" r:id="rId36"/>
    <p:sldLayoutId id="2147483793" r:id="rId37"/>
    <p:sldLayoutId id="2147483794"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Yanone Kaffeesatz ExtraLight"/>
              <a:buNone/>
              <a:defRPr sz="3000">
                <a:solidFill>
                  <a:schemeClr val="dk1"/>
                </a:solidFill>
                <a:latin typeface="Yanone Kaffeesatz ExtraLight"/>
                <a:ea typeface="Yanone Kaffeesatz ExtraLight"/>
                <a:cs typeface="Yanone Kaffeesatz ExtraLight"/>
                <a:sym typeface="Yanone Kaffeesatz ExtraLight"/>
              </a:defRPr>
            </a:lvl1pPr>
            <a:lvl2pPr lvl="1">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2pPr>
            <a:lvl3pPr lvl="2">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3pPr>
            <a:lvl4pPr lvl="3">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4pPr>
            <a:lvl5pPr lvl="4">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5pPr>
            <a:lvl6pPr lvl="5">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6pPr>
            <a:lvl7pPr lvl="6">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7pPr>
            <a:lvl8pPr lvl="7">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8pPr>
            <a:lvl9pPr lvl="8">
              <a:spcBef>
                <a:spcPts val="0"/>
              </a:spcBef>
              <a:spcAft>
                <a:spcPts val="0"/>
              </a:spcAft>
              <a:buClr>
                <a:schemeClr val="dk1"/>
              </a:buClr>
              <a:buSzPts val="2800"/>
              <a:buFont typeface="Yanone Kaffeesatz ExtraLight"/>
              <a:buNone/>
              <a:defRPr sz="2800">
                <a:solidFill>
                  <a:schemeClr val="dk1"/>
                </a:solidFill>
                <a:latin typeface="Yanone Kaffeesatz ExtraLight"/>
                <a:ea typeface="Yanone Kaffeesatz ExtraLight"/>
                <a:cs typeface="Yanone Kaffeesatz ExtraLight"/>
                <a:sym typeface="Yanone Kaffeesatz ExtraLigh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1pPr>
            <a:lvl2pPr marL="914400" lvl="1"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2pPr>
            <a:lvl3pPr marL="1371600" lvl="2"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3pPr>
            <a:lvl4pPr marL="1828800" lvl="3"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4pPr>
            <a:lvl5pPr marL="2286000" lvl="4"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5pPr>
            <a:lvl6pPr marL="2743200" lvl="5"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6pPr>
            <a:lvl7pPr marL="3200400" lvl="6"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7pPr>
            <a:lvl8pPr marL="3657600" lvl="7" indent="-330200">
              <a:lnSpc>
                <a:spcPct val="115000"/>
              </a:lnSpc>
              <a:spcBef>
                <a:spcPts val="1600"/>
              </a:spcBef>
              <a:spcAft>
                <a:spcPts val="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8pPr>
            <a:lvl9pPr marL="4114800" lvl="8" indent="-330200">
              <a:lnSpc>
                <a:spcPct val="115000"/>
              </a:lnSpc>
              <a:spcBef>
                <a:spcPts val="1600"/>
              </a:spcBef>
              <a:spcAft>
                <a:spcPts val="1600"/>
              </a:spcAft>
              <a:buClr>
                <a:schemeClr val="dk2"/>
              </a:buClr>
              <a:buSzPts val="1600"/>
              <a:buFont typeface="Yanone Kaffeesatz"/>
              <a:buChar char="■"/>
              <a:defRPr sz="1600">
                <a:solidFill>
                  <a:schemeClr val="dk2"/>
                </a:solidFill>
                <a:latin typeface="Yanone Kaffeesatz"/>
                <a:ea typeface="Yanone Kaffeesatz"/>
                <a:cs typeface="Yanone Kaffeesatz"/>
                <a:sym typeface="Yanone Kaffeesatz"/>
              </a:defRPr>
            </a:lvl9pPr>
          </a:lstStyle>
          <a:p>
            <a:endParaRPr/>
          </a:p>
        </p:txBody>
      </p:sp>
    </p:spTree>
    <p:extLst>
      <p:ext uri="{BB962C8B-B14F-4D97-AF65-F5344CB8AC3E}">
        <p14:creationId xmlns:p14="http://schemas.microsoft.com/office/powerpoint/2010/main" val="1217115929"/>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525" y="415353"/>
            <a:ext cx="70668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1pPr>
            <a:lvl2pPr lvl="1"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2pPr>
            <a:lvl3pPr lvl="2"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3pPr>
            <a:lvl4pPr lvl="3"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4pPr>
            <a:lvl5pPr lvl="4"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5pPr>
            <a:lvl6pPr lvl="5"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6pPr>
            <a:lvl7pPr lvl="6"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7pPr>
            <a:lvl8pPr lvl="7"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8pPr>
            <a:lvl9pPr lvl="8" algn="ctr">
              <a:spcBef>
                <a:spcPts val="0"/>
              </a:spcBef>
              <a:spcAft>
                <a:spcPts val="0"/>
              </a:spcAft>
              <a:buClr>
                <a:schemeClr val="accent1"/>
              </a:buClr>
              <a:buSzPts val="3200"/>
              <a:buFont typeface="Bebas Neue"/>
              <a:buNone/>
              <a:defRPr sz="3200" b="1">
                <a:solidFill>
                  <a:schemeClr val="accen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1038525" y="1152475"/>
            <a:ext cx="7066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1pPr>
            <a:lvl2pPr marL="914400" lvl="1"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2pPr>
            <a:lvl3pPr marL="1371600" lvl="2"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3pPr>
            <a:lvl4pPr marL="1828800" lvl="3"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4pPr>
            <a:lvl5pPr marL="2286000" lvl="4"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5pPr>
            <a:lvl6pPr marL="2743200" lvl="5"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6pPr>
            <a:lvl7pPr marL="3200400" lvl="6"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7pPr>
            <a:lvl8pPr marL="3657600" lvl="7"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8pPr>
            <a:lvl9pPr marL="4114800" lvl="8" indent="-317500">
              <a:lnSpc>
                <a:spcPct val="100000"/>
              </a:lnSpc>
              <a:spcBef>
                <a:spcPts val="0"/>
              </a:spcBef>
              <a:spcAft>
                <a:spcPts val="0"/>
              </a:spcAft>
              <a:buClr>
                <a:schemeClr val="dk2"/>
              </a:buClr>
              <a:buSzPts val="1400"/>
              <a:buFont typeface="Oxygen"/>
              <a:buChar char="■"/>
              <a:defRPr>
                <a:solidFill>
                  <a:schemeClr val="dk2"/>
                </a:solidFill>
                <a:latin typeface="Oxygen"/>
                <a:ea typeface="Oxygen"/>
                <a:cs typeface="Oxygen"/>
                <a:sym typeface="Oxygen"/>
              </a:defRPr>
            </a:lvl9pPr>
          </a:lstStyle>
          <a:p>
            <a:endParaRPr/>
          </a:p>
        </p:txBody>
      </p:sp>
    </p:spTree>
    <p:extLst>
      <p:ext uri="{BB962C8B-B14F-4D97-AF65-F5344CB8AC3E}">
        <p14:creationId xmlns:p14="http://schemas.microsoft.com/office/powerpoint/2010/main" val="1770251696"/>
      </p:ext>
    </p:extLst>
  </p:cSld>
  <p:clrMap bg1="lt1" tx1="dk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3.xml"/><Relationship Id="rId6" Type="http://schemas.openxmlformats.org/officeDocument/2006/relationships/slide" Target="slide20.xml"/><Relationship Id="rId5" Type="http://schemas.openxmlformats.org/officeDocument/2006/relationships/slide" Target="slide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3.xml"/><Relationship Id="rId5" Type="http://schemas.openxmlformats.org/officeDocument/2006/relationships/hyperlink" Target="http://poem.tkaraoke.com/10079/Che_Lan_Vien/"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D%20b&#224;i%20l&#7899;p%2011/Ban%20do%20hanh%20chinh%20The%20gioi%20FULL.jpg" TargetMode="External"/><Relationship Id="rId2" Type="http://schemas.openxmlformats.org/officeDocument/2006/relationships/notesSlide" Target="../notesSlides/notesSlide3.xml"/><Relationship Id="rId1" Type="http://schemas.openxmlformats.org/officeDocument/2006/relationships/slideLayout" Target="../slideLayouts/slideLayout9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064343" y="1125527"/>
            <a:ext cx="2971800" cy="29718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44" name="TextBox 43"/>
            <p:cNvSpPr txBox="1"/>
            <p:nvPr/>
          </p:nvSpPr>
          <p:spPr>
            <a:xfrm>
              <a:off x="4188749" y="3178366"/>
              <a:ext cx="3352800" cy="553997"/>
            </a:xfrm>
            <a:prstGeom prst="rect">
              <a:avLst/>
            </a:prstGeom>
            <a:noFill/>
          </p:spPr>
          <p:txBody>
            <a:bodyPr wrap="square" lIns="0" tIns="0" rIns="0" bIns="0" rtlCol="0">
              <a:spAutoFit/>
            </a:bodyPr>
            <a:lstStyle/>
            <a:p>
              <a:pPr algn="ctr">
                <a:defRPr/>
              </a:pPr>
              <a:r>
                <a:rPr lang="en-US" sz="2700">
                  <a:solidFill>
                    <a:prstClr val="white"/>
                  </a:solidFill>
                  <a:latin typeface="#9Slide03 IcielPanton Black" panose="00000A00000000000000" pitchFamily="2" charset="0"/>
                </a:rPr>
                <a:t>CÓ GÌ Ở</a:t>
              </a:r>
            </a:p>
          </p:txBody>
        </p:sp>
      </p:grpSp>
      <p:sp>
        <p:nvSpPr>
          <p:cNvPr id="55" name="Oval 54"/>
          <p:cNvSpPr/>
          <p:nvPr/>
        </p:nvSpPr>
        <p:spPr>
          <a:xfrm>
            <a:off x="3200399" y="1143000"/>
            <a:ext cx="2857502" cy="28575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C6E51"/>
              </a:solidFill>
              <a:latin typeface="#9Slide02 Noi dung dai"/>
            </a:endParaRPr>
          </a:p>
        </p:txBody>
      </p:sp>
      <p:sp>
        <p:nvSpPr>
          <p:cNvPr id="56" name="Oval 55"/>
          <p:cNvSpPr/>
          <p:nvPr/>
        </p:nvSpPr>
        <p:spPr>
          <a:xfrm>
            <a:off x="3591470" y="1534070"/>
            <a:ext cx="2075361" cy="20753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7" name="Oval 56"/>
          <p:cNvSpPr/>
          <p:nvPr/>
        </p:nvSpPr>
        <p:spPr>
          <a:xfrm>
            <a:off x="3925638" y="1868238"/>
            <a:ext cx="1407024" cy="140702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8" name="Oval 57"/>
          <p:cNvSpPr/>
          <p:nvPr/>
        </p:nvSpPr>
        <p:spPr>
          <a:xfrm>
            <a:off x="4312570" y="2255170"/>
            <a:ext cx="633161" cy="63316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59" name="Arc 58"/>
          <p:cNvSpPr/>
          <p:nvPr/>
        </p:nvSpPr>
        <p:spPr>
          <a:xfrm rot="20481717">
            <a:off x="2388716" y="472701"/>
            <a:ext cx="4480868" cy="4198096"/>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60" name="Arc 59"/>
          <p:cNvSpPr/>
          <p:nvPr/>
        </p:nvSpPr>
        <p:spPr>
          <a:xfrm rot="20568184">
            <a:off x="1426615" y="-584174"/>
            <a:ext cx="6295158" cy="6329943"/>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61" name="Arc 60"/>
          <p:cNvSpPr/>
          <p:nvPr/>
        </p:nvSpPr>
        <p:spPr>
          <a:xfrm rot="20424303">
            <a:off x="459942" y="-1618389"/>
            <a:ext cx="8271074" cy="8183195"/>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5" name="Arc 44"/>
          <p:cNvSpPr/>
          <p:nvPr/>
        </p:nvSpPr>
        <p:spPr>
          <a:xfrm rot="20416599">
            <a:off x="2579294" y="744022"/>
            <a:ext cx="4042597" cy="3734811"/>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6" name="Arc 45"/>
          <p:cNvSpPr/>
          <p:nvPr/>
        </p:nvSpPr>
        <p:spPr>
          <a:xfrm rot="20617034">
            <a:off x="2118700" y="473751"/>
            <a:ext cx="4804010" cy="4453640"/>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7" name="Arc 46"/>
          <p:cNvSpPr/>
          <p:nvPr/>
        </p:nvSpPr>
        <p:spPr>
          <a:xfrm rot="21406139">
            <a:off x="3593185" y="1711355"/>
            <a:ext cx="1843088" cy="17145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8" name="Arc 47"/>
          <p:cNvSpPr/>
          <p:nvPr/>
        </p:nvSpPr>
        <p:spPr>
          <a:xfrm rot="21264636">
            <a:off x="3309268" y="1481021"/>
            <a:ext cx="2396249" cy="2240511"/>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49" name="Arc 48"/>
          <p:cNvSpPr/>
          <p:nvPr/>
        </p:nvSpPr>
        <p:spPr>
          <a:xfrm rot="21042090">
            <a:off x="3078706" y="1273132"/>
            <a:ext cx="2872973" cy="2790938"/>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0" name="Arc 49"/>
          <p:cNvSpPr/>
          <p:nvPr/>
        </p:nvSpPr>
        <p:spPr>
          <a:xfrm rot="20884398">
            <a:off x="2828798" y="1012692"/>
            <a:ext cx="3383813" cy="3222058"/>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1" name="Arc 50"/>
          <p:cNvSpPr/>
          <p:nvPr/>
        </p:nvSpPr>
        <p:spPr>
          <a:xfrm rot="20481717">
            <a:off x="2280271" y="492606"/>
            <a:ext cx="4480868" cy="4198096"/>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2" name="Arc 51"/>
          <p:cNvSpPr/>
          <p:nvPr/>
        </p:nvSpPr>
        <p:spPr>
          <a:xfrm>
            <a:off x="3878936" y="1947999"/>
            <a:ext cx="1343025" cy="1249256"/>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3" name="Arc 52"/>
          <p:cNvSpPr/>
          <p:nvPr/>
        </p:nvSpPr>
        <p:spPr>
          <a:xfrm rot="489092">
            <a:off x="4151903" y="2155972"/>
            <a:ext cx="870033" cy="812684"/>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54" name="Arc 53"/>
          <p:cNvSpPr/>
          <p:nvPr/>
        </p:nvSpPr>
        <p:spPr>
          <a:xfrm rot="1249885">
            <a:off x="4381409" y="2350179"/>
            <a:ext cx="495482" cy="443141"/>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prstClr val="black"/>
              </a:solidFill>
              <a:latin typeface="#9Slide02 Noi dung dai"/>
            </a:endParaRPr>
          </a:p>
        </p:txBody>
      </p:sp>
      <p:sp>
        <p:nvSpPr>
          <p:cNvPr id="10" name="Donut 9"/>
          <p:cNvSpPr/>
          <p:nvPr/>
        </p:nvSpPr>
        <p:spPr>
          <a:xfrm>
            <a:off x="3376122" y="1714501"/>
            <a:ext cx="1028700" cy="10287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1" name="Donut 10"/>
          <p:cNvSpPr/>
          <p:nvPr/>
        </p:nvSpPr>
        <p:spPr>
          <a:xfrm>
            <a:off x="4657725" y="2457450"/>
            <a:ext cx="571500" cy="5715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2" name="Donut 11"/>
          <p:cNvSpPr/>
          <p:nvPr/>
        </p:nvSpPr>
        <p:spPr>
          <a:xfrm>
            <a:off x="4543425" y="3171825"/>
            <a:ext cx="628650" cy="62865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13" name="Donut 12"/>
          <p:cNvSpPr/>
          <p:nvPr/>
        </p:nvSpPr>
        <p:spPr>
          <a:xfrm>
            <a:off x="5600700" y="2457450"/>
            <a:ext cx="457200" cy="4572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cxnSp>
        <p:nvCxnSpPr>
          <p:cNvPr id="14" name="Straight Connector 13"/>
          <p:cNvCxnSpPr/>
          <p:nvPr/>
        </p:nvCxnSpPr>
        <p:spPr>
          <a:xfrm flipV="1">
            <a:off x="4790395" y="630691"/>
            <a:ext cx="763361" cy="62865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4947557" y="1330778"/>
            <a:ext cx="1322615" cy="1343025"/>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6" name="Multiply 15"/>
          <p:cNvSpPr/>
          <p:nvPr/>
        </p:nvSpPr>
        <p:spPr>
          <a:xfrm rot="20028486">
            <a:off x="2961706" y="2814638"/>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7" name="12-Point Star 16"/>
          <p:cNvSpPr/>
          <p:nvPr/>
        </p:nvSpPr>
        <p:spPr>
          <a:xfrm>
            <a:off x="1166102" y="1749137"/>
            <a:ext cx="1039746" cy="990702"/>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8" name="Oval 17"/>
          <p:cNvSpPr/>
          <p:nvPr/>
        </p:nvSpPr>
        <p:spPr>
          <a:xfrm>
            <a:off x="1461986" y="2028951"/>
            <a:ext cx="447977" cy="4285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19" name="Multiply 18"/>
          <p:cNvSpPr/>
          <p:nvPr/>
        </p:nvSpPr>
        <p:spPr>
          <a:xfrm rot="15698754">
            <a:off x="6498661" y="2068327"/>
            <a:ext cx="1322615" cy="1343025"/>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0" name="Multiply 19"/>
          <p:cNvSpPr/>
          <p:nvPr/>
        </p:nvSpPr>
        <p:spPr>
          <a:xfrm rot="2163725">
            <a:off x="2042893" y="625215"/>
            <a:ext cx="1322615" cy="1343025"/>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1" name="Donut 20"/>
          <p:cNvSpPr/>
          <p:nvPr/>
        </p:nvSpPr>
        <p:spPr>
          <a:xfrm>
            <a:off x="1619441" y="3188634"/>
            <a:ext cx="1295209" cy="1295209"/>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2" name="Donut 21"/>
          <p:cNvSpPr/>
          <p:nvPr/>
        </p:nvSpPr>
        <p:spPr>
          <a:xfrm>
            <a:off x="6710068" y="945016"/>
            <a:ext cx="1028700" cy="10287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3" name="Donut 22"/>
          <p:cNvSpPr/>
          <p:nvPr/>
        </p:nvSpPr>
        <p:spPr>
          <a:xfrm>
            <a:off x="6113750" y="3550487"/>
            <a:ext cx="571500" cy="5715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9Slide02 Noi dung dai"/>
            </a:endParaRPr>
          </a:p>
        </p:txBody>
      </p:sp>
      <p:sp>
        <p:nvSpPr>
          <p:cNvPr id="24" name="Multiply 23"/>
          <p:cNvSpPr/>
          <p:nvPr/>
        </p:nvSpPr>
        <p:spPr>
          <a:xfrm rot="20028486">
            <a:off x="7047337"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5" name="Multiply 24"/>
          <p:cNvSpPr/>
          <p:nvPr/>
        </p:nvSpPr>
        <p:spPr>
          <a:xfrm rot="17076524">
            <a:off x="7047337" y="3383144"/>
            <a:ext cx="1322615" cy="1343025"/>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3" name="Rectangle 2"/>
          <p:cNvSpPr/>
          <p:nvPr/>
        </p:nvSpPr>
        <p:spPr>
          <a:xfrm>
            <a:off x="-59190" y="2509319"/>
            <a:ext cx="9488940" cy="26289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2" name="Rectangle 1"/>
          <p:cNvSpPr/>
          <p:nvPr/>
        </p:nvSpPr>
        <p:spPr>
          <a:xfrm>
            <a:off x="-76527" y="-113331"/>
            <a:ext cx="9506277" cy="266680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8" name="Rectangle 7"/>
          <p:cNvSpPr/>
          <p:nvPr/>
        </p:nvSpPr>
        <p:spPr>
          <a:xfrm>
            <a:off x="-93730" y="-107225"/>
            <a:ext cx="9523480" cy="25146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9" name="Rectangle 8"/>
          <p:cNvSpPr/>
          <p:nvPr/>
        </p:nvSpPr>
        <p:spPr>
          <a:xfrm>
            <a:off x="-86356" y="2407375"/>
            <a:ext cx="9523480" cy="2756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 name="Rectangle 5"/>
          <p:cNvSpPr/>
          <p:nvPr/>
        </p:nvSpPr>
        <p:spPr>
          <a:xfrm>
            <a:off x="-107368" y="-107225"/>
            <a:ext cx="952348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7" name="Rectangle 6"/>
          <p:cNvSpPr/>
          <p:nvPr/>
        </p:nvSpPr>
        <p:spPr>
          <a:xfrm>
            <a:off x="-116861" y="2407375"/>
            <a:ext cx="9558041" cy="27561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4" name="Rectangle 3"/>
          <p:cNvSpPr/>
          <p:nvPr/>
        </p:nvSpPr>
        <p:spPr>
          <a:xfrm>
            <a:off x="-202768" y="-119059"/>
            <a:ext cx="9639891" cy="25652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5" name="Rectangle 4"/>
          <p:cNvSpPr/>
          <p:nvPr/>
        </p:nvSpPr>
        <p:spPr>
          <a:xfrm>
            <a:off x="-202768" y="2433333"/>
            <a:ext cx="9639891" cy="27183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CE54">
                  <a:lumMod val="60000"/>
                  <a:lumOff val="40000"/>
                </a:srgbClr>
              </a:solidFill>
              <a:latin typeface="#9Slide02 Noi dung dai"/>
            </a:endParaRPr>
          </a:p>
        </p:txBody>
      </p:sp>
      <p:sp>
        <p:nvSpPr>
          <p:cNvPr id="62" name="Rectangle 61"/>
          <p:cNvSpPr/>
          <p:nvPr/>
        </p:nvSpPr>
        <p:spPr>
          <a:xfrm>
            <a:off x="-196189" y="-128939"/>
            <a:ext cx="5134282" cy="54411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3" name="Rectangle 62"/>
          <p:cNvSpPr/>
          <p:nvPr/>
        </p:nvSpPr>
        <p:spPr>
          <a:xfrm>
            <a:off x="4450552" y="-158837"/>
            <a:ext cx="4965560" cy="54554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4" name="Decagon 63"/>
          <p:cNvSpPr/>
          <p:nvPr/>
        </p:nvSpPr>
        <p:spPr>
          <a:xfrm>
            <a:off x="2857500" y="800100"/>
            <a:ext cx="3543300" cy="35433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sp>
        <p:nvSpPr>
          <p:cNvPr id="65" name="Oval 64"/>
          <p:cNvSpPr/>
          <p:nvPr/>
        </p:nvSpPr>
        <p:spPr>
          <a:xfrm>
            <a:off x="3314700" y="1257300"/>
            <a:ext cx="2628900" cy="26289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9Slide02 Noi dung dai"/>
            </a:endParaRPr>
          </a:p>
        </p:txBody>
      </p:sp>
      <p:cxnSp>
        <p:nvCxnSpPr>
          <p:cNvPr id="66" name="Straight Connector 65"/>
          <p:cNvCxnSpPr/>
          <p:nvPr/>
        </p:nvCxnSpPr>
        <p:spPr>
          <a:xfrm>
            <a:off x="1428750" y="177165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257800" y="3429000"/>
            <a:ext cx="360045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658407" y="2239294"/>
            <a:ext cx="3903708" cy="553998"/>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a:defRPr/>
            </a:pPr>
            <a:r>
              <a:rPr lang="en-US" sz="3600" dirty="0">
                <a:solidFill>
                  <a:prstClr val="white"/>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3046147" y="564586"/>
            <a:ext cx="365522" cy="365522"/>
          </a:xfrm>
          <a:prstGeom prst="rect">
            <a:avLst/>
          </a:prstGeom>
        </p:spPr>
      </p:pic>
    </p:spTree>
    <p:extLst>
      <p:ext uri="{BB962C8B-B14F-4D97-AF65-F5344CB8AC3E}">
        <p14:creationId xmlns:p14="http://schemas.microsoft.com/office/powerpoint/2010/main" val="36058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pic>
        <p:nvPicPr>
          <p:cNvPr id="12" name="Picture 2" descr="Top 99+] Hình ảnh Bác Hồ đẹp sống mãi trong lòng dân tộ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9277" y="471284"/>
            <a:ext cx="3177619" cy="26317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1">
            <a:extLst>
              <a:ext uri="{FF2B5EF4-FFF2-40B4-BE49-F238E27FC236}">
                <a16:creationId xmlns:a16="http://schemas.microsoft.com/office/drawing/2014/main" id="{0E4A589B-260A-4ACD-AAF8-628105935686}"/>
              </a:ext>
            </a:extLst>
          </p:cNvPr>
          <p:cNvSpPr>
            <a:spLocks noChangeArrowheads="1"/>
          </p:cNvSpPr>
          <p:nvPr/>
        </p:nvSpPr>
        <p:spPr bwMode="auto">
          <a:xfrm>
            <a:off x="185517" y="0"/>
            <a:ext cx="420624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lang="en-US" altLang="en-US" sz="3000">
                <a:solidFill>
                  <a:srgbClr val="0000FF"/>
                </a:solidFill>
                <a:latin typeface="Times New Roman" panose="02020603050405020304" pitchFamily="18" charset="0"/>
                <a:cs typeface="Times New Roman" panose="02020603050405020304" pitchFamily="18" charset="0"/>
              </a:rPr>
              <a:t>Em có nhận xét gì về suy nghĩ của anh Lê?</a:t>
            </a:r>
          </a:p>
        </p:txBody>
      </p:sp>
      <p:pic>
        <p:nvPicPr>
          <p:cNvPr id="52" name="Picture 3" descr="Q&amp;amp;a - Free education icons">
            <a:extLst>
              <a:ext uri="{FF2B5EF4-FFF2-40B4-BE49-F238E27FC236}">
                <a16:creationId xmlns:a16="http://schemas.microsoft.com/office/drawing/2014/main" id="{2E9ECB03-8451-4418-8260-FF46754FAC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17" y="761994"/>
            <a:ext cx="1887415" cy="167673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61;p37">
            <a:hlinkClick r:id="rId5" action="ppaction://hlinksldjump"/>
          </p:cNvPr>
          <p:cNvSpPr>
            <a:spLocks/>
          </p:cNvSpPr>
          <p:nvPr/>
        </p:nvSpPr>
        <p:spPr bwMode="auto">
          <a:xfrm>
            <a:off x="5288060" y="70951"/>
            <a:ext cx="3208337" cy="2085975"/>
          </a:xfrm>
          <a:custGeom>
            <a:avLst/>
            <a:gdLst>
              <a:gd name="T0" fmla="*/ 2147483646 w 18692"/>
              <a:gd name="T1" fmla="*/ 0 h 12154"/>
              <a:gd name="T2" fmla="*/ 2147483646 w 18692"/>
              <a:gd name="T3" fmla="*/ 2147483646 h 12154"/>
              <a:gd name="T4" fmla="*/ 2147483646 w 18692"/>
              <a:gd name="T5" fmla="*/ 2147483646 h 12154"/>
              <a:gd name="T6" fmla="*/ 2147483646 w 18692"/>
              <a:gd name="T7" fmla="*/ 2147483646 h 12154"/>
              <a:gd name="T8" fmla="*/ 2147483646 w 18692"/>
              <a:gd name="T9" fmla="*/ 2147483646 h 12154"/>
              <a:gd name="T10" fmla="*/ 2147483646 w 18692"/>
              <a:gd name="T11" fmla="*/ 2147483646 h 12154"/>
              <a:gd name="T12" fmla="*/ 2147483646 w 18692"/>
              <a:gd name="T13" fmla="*/ 2147483646 h 12154"/>
              <a:gd name="T14" fmla="*/ 2147483646 w 18692"/>
              <a:gd name="T15" fmla="*/ 2147483646 h 12154"/>
              <a:gd name="T16" fmla="*/ 869749574 w 18692"/>
              <a:gd name="T17" fmla="*/ 2147483646 h 12154"/>
              <a:gd name="T18" fmla="*/ 869749574 w 18692"/>
              <a:gd name="T19" fmla="*/ 2147483646 h 12154"/>
              <a:gd name="T20" fmla="*/ 2147483646 w 18692"/>
              <a:gd name="T21" fmla="*/ 2147483646 h 12154"/>
              <a:gd name="T22" fmla="*/ 2147483646 w 18692"/>
              <a:gd name="T23" fmla="*/ 2147483646 h 12154"/>
              <a:gd name="T24" fmla="*/ 2147483646 w 18692"/>
              <a:gd name="T25" fmla="*/ 2147483646 h 12154"/>
              <a:gd name="T26" fmla="*/ 2147483646 w 18692"/>
              <a:gd name="T27" fmla="*/ 2147483646 h 12154"/>
              <a:gd name="T28" fmla="*/ 2147483646 w 18692"/>
              <a:gd name="T29" fmla="*/ 2147483646 h 12154"/>
              <a:gd name="T30" fmla="*/ 2147483646 w 18692"/>
              <a:gd name="T31" fmla="*/ 2147483646 h 12154"/>
              <a:gd name="T32" fmla="*/ 2147483646 w 18692"/>
              <a:gd name="T33" fmla="*/ 2147483646 h 12154"/>
              <a:gd name="T34" fmla="*/ 2147483646 w 18692"/>
              <a:gd name="T35" fmla="*/ 2147483646 h 12154"/>
              <a:gd name="T36" fmla="*/ 2147483646 w 18692"/>
              <a:gd name="T37" fmla="*/ 0 h 121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tx1">
              <a:lumMod val="10000"/>
              <a:lumOff val="90000"/>
            </a:schemeClr>
          </a:solidFill>
          <a:ln>
            <a:noFill/>
          </a:ln>
        </p:spPr>
        <p:txBody>
          <a:bodyPr lIns="91425" tIns="91425" rIns="91425" bIns="91425" anchor="ctr"/>
          <a:lstStyle/>
          <a:p>
            <a:pPr algn="ctr">
              <a:spcBef>
                <a:spcPct val="0"/>
              </a:spcBef>
            </a:pPr>
            <a:r>
              <a:rPr lang="en-US" altLang="en-US" sz="2000">
                <a:latin typeface="Times New Roman" panose="02020603050405020304" pitchFamily="18" charset="0"/>
                <a:cs typeface="Times New Roman" panose="02020603050405020304" pitchFamily="18" charset="0"/>
              </a:rPr>
              <a:t>Anh Lê là người yêu nước nhưng không đủ can đảm, không đủ tự tin trước những khó khăn</a:t>
            </a:r>
            <a:r>
              <a:rPr lang="en-US" altLang="en-US" sz="1400">
                <a:latin typeface="Times New Roman" panose="02020603050405020304" pitchFamily="18" charset="0"/>
                <a:cs typeface="Times New Roman" panose="02020603050405020304" pitchFamily="18" charset="0"/>
              </a:rPr>
              <a:t>.</a:t>
            </a:r>
          </a:p>
        </p:txBody>
      </p:sp>
      <p:sp>
        <p:nvSpPr>
          <p:cNvPr id="8" name="AutoShape 11"/>
          <p:cNvSpPr>
            <a:spLocks noChangeArrowheads="1"/>
          </p:cNvSpPr>
          <p:nvPr/>
        </p:nvSpPr>
        <p:spPr bwMode="auto">
          <a:xfrm>
            <a:off x="4724400" y="2692400"/>
            <a:ext cx="4206240" cy="2171725"/>
          </a:xfrm>
          <a:prstGeom prst="cloudCallout">
            <a:avLst>
              <a:gd name="adj1" fmla="val -58549"/>
              <a:gd name="adj2" fmla="val -3129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FF"/>
                </a:solidFill>
                <a:latin typeface="Times New Roman" panose="02020603050405020304" pitchFamily="18" charset="0"/>
                <a:cs typeface="Times New Roman" panose="02020603050405020304" pitchFamily="18" charset="0"/>
              </a:rPr>
              <a:t>Em thích câu nói nào của Bác trong câu chuyện trên? Vì sao?</a:t>
            </a:r>
          </a:p>
        </p:txBody>
      </p:sp>
      <p:sp>
        <p:nvSpPr>
          <p:cNvPr id="9" name="Google Shape;559;p37">
            <a:hlinkClick r:id="rId6" action="ppaction://hlinksldjump"/>
          </p:cNvPr>
          <p:cNvSpPr/>
          <p:nvPr/>
        </p:nvSpPr>
        <p:spPr>
          <a:xfrm>
            <a:off x="101601" y="2156926"/>
            <a:ext cx="4290156" cy="2986574"/>
          </a:xfrm>
          <a:custGeom>
            <a:avLst/>
            <a:gdLst/>
            <a:ahLst/>
            <a:cxnLst/>
            <a:rect l="l" t="t" r="r" b="b"/>
            <a:pathLst>
              <a:path w="18692" h="12154" extrusionOk="0">
                <a:moveTo>
                  <a:pt x="15848" y="0"/>
                </a:moveTo>
                <a:cubicBezTo>
                  <a:pt x="14782" y="0"/>
                  <a:pt x="13709" y="205"/>
                  <a:pt x="12643" y="205"/>
                </a:cubicBezTo>
                <a:cubicBezTo>
                  <a:pt x="12427" y="205"/>
                  <a:pt x="12211" y="197"/>
                  <a:pt x="11995" y="176"/>
                </a:cubicBezTo>
                <a:cubicBezTo>
                  <a:pt x="11626" y="143"/>
                  <a:pt x="11248" y="131"/>
                  <a:pt x="10867" y="131"/>
                </a:cubicBezTo>
                <a:cubicBezTo>
                  <a:pt x="9981" y="131"/>
                  <a:pt x="9074" y="195"/>
                  <a:pt x="8204" y="195"/>
                </a:cubicBezTo>
                <a:cubicBezTo>
                  <a:pt x="8093" y="195"/>
                  <a:pt x="7982" y="194"/>
                  <a:pt x="7872" y="191"/>
                </a:cubicBezTo>
                <a:cubicBezTo>
                  <a:pt x="7723" y="188"/>
                  <a:pt x="7572" y="186"/>
                  <a:pt x="7420" y="186"/>
                </a:cubicBezTo>
                <a:cubicBezTo>
                  <a:pt x="6208" y="186"/>
                  <a:pt x="4928" y="290"/>
                  <a:pt x="3807" y="310"/>
                </a:cubicBezTo>
                <a:cubicBezTo>
                  <a:pt x="2787" y="328"/>
                  <a:pt x="819" y="386"/>
                  <a:pt x="1" y="876"/>
                </a:cubicBezTo>
                <a:lnTo>
                  <a:pt x="1" y="11371"/>
                </a:lnTo>
                <a:cubicBezTo>
                  <a:pt x="220" y="11738"/>
                  <a:pt x="1266" y="11937"/>
                  <a:pt x="1579" y="11955"/>
                </a:cubicBezTo>
                <a:cubicBezTo>
                  <a:pt x="3949" y="12087"/>
                  <a:pt x="6320" y="12153"/>
                  <a:pt x="8690" y="12153"/>
                </a:cubicBezTo>
                <a:cubicBezTo>
                  <a:pt x="11750" y="12153"/>
                  <a:pt x="14810" y="12043"/>
                  <a:pt x="17866" y="11821"/>
                </a:cubicBezTo>
                <a:cubicBezTo>
                  <a:pt x="18007" y="11814"/>
                  <a:pt x="18158" y="11796"/>
                  <a:pt x="18263" y="11648"/>
                </a:cubicBezTo>
                <a:cubicBezTo>
                  <a:pt x="18371" y="11497"/>
                  <a:pt x="18396" y="11248"/>
                  <a:pt x="18414" y="11018"/>
                </a:cubicBezTo>
                <a:cubicBezTo>
                  <a:pt x="18692" y="7575"/>
                  <a:pt x="18309" y="4004"/>
                  <a:pt x="17329" y="908"/>
                </a:cubicBezTo>
                <a:cubicBezTo>
                  <a:pt x="17243" y="638"/>
                  <a:pt x="17145" y="357"/>
                  <a:pt x="16983" y="202"/>
                </a:cubicBezTo>
                <a:cubicBezTo>
                  <a:pt x="16835" y="61"/>
                  <a:pt x="16662" y="43"/>
                  <a:pt x="16493" y="29"/>
                </a:cubicBezTo>
                <a:cubicBezTo>
                  <a:pt x="16278" y="8"/>
                  <a:pt x="16063" y="0"/>
                  <a:pt x="15848" y="0"/>
                </a:cubicBezTo>
                <a:close/>
              </a:path>
            </a:pathLst>
          </a:custGeom>
          <a:solidFill>
            <a:schemeClr val="accent3"/>
          </a:solidFill>
          <a:ln>
            <a:noFill/>
          </a:ln>
        </p:spPr>
        <p:txBody>
          <a:bodyPr spcFirstLastPara="1" lIns="91425" tIns="91425" rIns="91425" bIns="91425" anchor="ctr"/>
          <a:lstStyle/>
          <a:p>
            <a:pPr algn="ctr" eaLnBrk="1" fontAlgn="auto" hangingPunct="1">
              <a:spcBef>
                <a:spcPts val="0"/>
              </a:spcBef>
              <a:spcAft>
                <a:spcPts val="0"/>
              </a:spcAft>
              <a:buClr>
                <a:srgbClr val="000000"/>
              </a:buClr>
              <a:defRPr/>
            </a:pPr>
            <a:endParaRPr kern="0">
              <a:latin typeface="Arial"/>
              <a:ea typeface="Arial"/>
              <a:cs typeface="Arial"/>
              <a:sym typeface="Arial"/>
            </a:endParaRPr>
          </a:p>
        </p:txBody>
      </p:sp>
      <p:sp>
        <p:nvSpPr>
          <p:cNvPr id="10" name="Text Box 4"/>
          <p:cNvSpPr txBox="1">
            <a:spLocks noChangeArrowheads="1"/>
          </p:cNvSpPr>
          <p:nvPr/>
        </p:nvSpPr>
        <p:spPr bwMode="auto">
          <a:xfrm>
            <a:off x="185516" y="2410595"/>
            <a:ext cx="368544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00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a:latin typeface="Times New Roman" panose="02020603050405020304" pitchFamily="18" charset="0"/>
                <a:cs typeface="Times New Roman" panose="02020603050405020304" pitchFamily="18" charset="0"/>
              </a:rPr>
              <a:t>“ Đây tiền đây,- Anh Thành vừa nói, vừa xòe rộng hai bàn tay – chúng ta sẽ làm việc, chúng ta sẽ làm bất cứ việc gì để sống và để đi.” </a:t>
            </a:r>
            <a:endParaRPr lang="en-US" altLang="en-US" sz="200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1" name="Text Box 7"/>
          <p:cNvSpPr txBox="1">
            <a:spLocks noChangeArrowheads="1"/>
          </p:cNvSpPr>
          <p:nvPr/>
        </p:nvSpPr>
        <p:spPr bwMode="auto">
          <a:xfrm>
            <a:off x="185516" y="4348685"/>
            <a:ext cx="3878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Không ngại khó khăn, gian khổ, thể hiện ý chí tự lập cao.</a:t>
            </a:r>
          </a:p>
        </p:txBody>
      </p:sp>
    </p:spTree>
    <p:extLst>
      <p:ext uri="{BB962C8B-B14F-4D97-AF65-F5344CB8AC3E}">
        <p14:creationId xmlns:p14="http://schemas.microsoft.com/office/powerpoint/2010/main" val="14089368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 grpId="0" animBg="1"/>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2" name="Rectangle 1">
            <a:extLst>
              <a:ext uri="{FF2B5EF4-FFF2-40B4-BE49-F238E27FC236}">
                <a16:creationId xmlns:a16="http://schemas.microsoft.com/office/drawing/2014/main" id="{FDB5C3A7-2FF0-4999-8D9C-CE4EB84F3B4C}"/>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01EEFA2-C6CC-43D0-9925-17B400711E82}"/>
              </a:ext>
            </a:extLst>
          </p:cNvPr>
          <p:cNvSpPr/>
          <p:nvPr/>
        </p:nvSpPr>
        <p:spPr>
          <a:xfrm>
            <a:off x="0" y="0"/>
            <a:ext cx="9144000" cy="5143500"/>
          </a:xfrm>
          <a:prstGeom prst="rect">
            <a:avLst/>
          </a:prstGeom>
          <a:solidFill>
            <a:srgbClr val="FFF4E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EC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FDD12B3A-F488-4EFB-9B33-7D47AC3483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239516" y="2298934"/>
            <a:ext cx="2129629" cy="1211521"/>
          </a:xfrm>
          <a:prstGeom prst="rect">
            <a:avLst/>
          </a:prstGeom>
        </p:spPr>
      </p:pic>
      <p:sp>
        <p:nvSpPr>
          <p:cNvPr id="11" name="Rectangle 4"/>
          <p:cNvSpPr>
            <a:spLocks noChangeArrowheads="1"/>
          </p:cNvSpPr>
          <p:nvPr/>
        </p:nvSpPr>
        <p:spPr bwMode="auto">
          <a:xfrm>
            <a:off x="2204720" y="0"/>
            <a:ext cx="6939280" cy="5143500"/>
          </a:xfrm>
          <a:prstGeom prst="rect">
            <a:avLst/>
          </a:prstGeom>
          <a:solidFill>
            <a:schemeClr val="tx1">
              <a:lumMod val="10000"/>
              <a:lumOff val="90000"/>
            </a:schemeClr>
          </a:solidFill>
          <a:ln w="9525">
            <a:solidFill>
              <a:srgbClr val="92D05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FF0000"/>
                </a:solidFill>
                <a:latin typeface="Times New Roman" panose="02020603050405020304" pitchFamily="18" charset="0"/>
              </a:rPr>
              <a:t>Người Đi Tìm Hình Của Nước</a:t>
            </a:r>
          </a:p>
          <a:p>
            <a:pPr algn="ctr" eaLnBrk="1" hangingPunct="1">
              <a:spcBef>
                <a:spcPct val="0"/>
              </a:spcBef>
              <a:buFontTx/>
              <a:buNone/>
            </a:pPr>
            <a:r>
              <a:rPr lang="en-US" altLang="en-US" sz="2400">
                <a:solidFill>
                  <a:srgbClr val="FF0000"/>
                </a:solidFill>
                <a:latin typeface="Times New Roman" panose="02020603050405020304" pitchFamily="18" charset="0"/>
              </a:rPr>
              <a:t>Tác giả: </a:t>
            </a:r>
            <a:r>
              <a:rPr lang="en-US" altLang="en-US" sz="2400">
                <a:solidFill>
                  <a:srgbClr val="FF0000"/>
                </a:solidFill>
                <a:latin typeface="Times New Roman" panose="02020603050405020304" pitchFamily="18" charset="0"/>
                <a:hlinkClick r:id="rId5" tooltip="Nhà thơ Chế Lan Viên"/>
              </a:rPr>
              <a:t>Chế Lan Viên</a:t>
            </a:r>
            <a:endParaRPr lang="en-US" altLang="en-US" sz="2400">
              <a:solidFill>
                <a:srgbClr val="FF0000"/>
              </a:solidFill>
              <a:latin typeface="Times New Roman" panose="02020603050405020304" pitchFamily="18" charset="0"/>
            </a:endParaRPr>
          </a:p>
          <a:p>
            <a:pPr algn="ctr" eaLnBrk="1" hangingPunct="1">
              <a:spcBef>
                <a:spcPct val="0"/>
              </a:spcBef>
              <a:buFontTx/>
              <a:buNone/>
            </a:pPr>
            <a:r>
              <a:rPr lang="en-US" altLang="en-US" sz="2400">
                <a:solidFill>
                  <a:srgbClr val="FF0000"/>
                </a:solidFill>
                <a:latin typeface="Times New Roman" panose="02020603050405020304" pitchFamily="18" charset="0"/>
              </a:rPr>
              <a:t>Đất nước đẹp vô cùng. Nhưng Bác phải ra đi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Cho tôi làm sóng dưới con tàu đưa tiễn Bác!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Khi bờ bãi dần lui, làng xóm khuất,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Bốn phía nhìn không một bóng hàng tre. </a:t>
            </a:r>
            <a:br>
              <a:rPr lang="en-US" altLang="en-US" sz="2400">
                <a:solidFill>
                  <a:srgbClr val="FF0000"/>
                </a:solidFill>
                <a:latin typeface="Times New Roman" panose="02020603050405020304" pitchFamily="18" charset="0"/>
              </a:rPr>
            </a:b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Đêm xa nước đầu tiên, ai nỡ ngủ?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Sóng vỗ dưới thân tàu đâu phải sóng quê hương!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Trời từ đây chẳng xanh màu xứ sở, </a:t>
            </a:r>
            <a:br>
              <a:rPr lang="en-US" altLang="en-US" sz="2400">
                <a:solidFill>
                  <a:srgbClr val="FF0000"/>
                </a:solidFill>
                <a:latin typeface="Times New Roman" panose="02020603050405020304" pitchFamily="18" charset="0"/>
              </a:rPr>
            </a:br>
            <a:r>
              <a:rPr lang="en-US" altLang="en-US" sz="2400">
                <a:solidFill>
                  <a:srgbClr val="FF0000"/>
                </a:solidFill>
                <a:latin typeface="Times New Roman" panose="02020603050405020304" pitchFamily="18" charset="0"/>
              </a:rPr>
              <a:t>Xa nước rồi, càng hiểu nước đau thương! </a:t>
            </a:r>
          </a:p>
          <a:p>
            <a:pPr algn="ctr" eaLnBrk="1" hangingPunct="1">
              <a:spcBef>
                <a:spcPct val="0"/>
              </a:spcBef>
              <a:buFontTx/>
              <a:buNone/>
            </a:pPr>
            <a:r>
              <a:rPr lang="en-US" altLang="en-US" sz="2400">
                <a:solidFill>
                  <a:srgbClr val="FF0000"/>
                </a:solidFill>
                <a:latin typeface="Times New Roman" panose="02020603050405020304" pitchFamily="18" charset="0"/>
              </a:rPr>
              <a:t>…………………………………………..</a:t>
            </a:r>
          </a:p>
        </p:txBody>
      </p:sp>
      <p:sp>
        <p:nvSpPr>
          <p:cNvPr id="12" name="Google Shape;3352;p69"/>
          <p:cNvSpPr/>
          <p:nvPr/>
        </p:nvSpPr>
        <p:spPr>
          <a:xfrm flipH="1">
            <a:off x="370950" y="4560760"/>
            <a:ext cx="908696" cy="582740"/>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354;p69"/>
          <p:cNvSpPr/>
          <p:nvPr/>
        </p:nvSpPr>
        <p:spPr>
          <a:xfrm flipH="1">
            <a:off x="160426" y="4335831"/>
            <a:ext cx="1329744" cy="449857"/>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83304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4)">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grpSp>
        <p:nvGrpSpPr>
          <p:cNvPr id="3337" name="Google Shape;3337;p69"/>
          <p:cNvGrpSpPr/>
          <p:nvPr/>
        </p:nvGrpSpPr>
        <p:grpSpPr>
          <a:xfrm>
            <a:off x="713097" y="3919670"/>
            <a:ext cx="911154" cy="1001650"/>
            <a:chOff x="4970475" y="3168535"/>
            <a:chExt cx="449952" cy="494617"/>
          </a:xfrm>
        </p:grpSpPr>
        <p:sp>
          <p:nvSpPr>
            <p:cNvPr id="3338" name="Google Shape;3338;p69"/>
            <p:cNvSpPr/>
            <p:nvPr/>
          </p:nvSpPr>
          <p:spPr>
            <a:xfrm>
              <a:off x="5086690" y="3556139"/>
              <a:ext cx="217525" cy="107014"/>
            </a:xfrm>
            <a:custGeom>
              <a:avLst/>
              <a:gdLst/>
              <a:ahLst/>
              <a:cxnLst/>
              <a:rect l="l" t="t" r="r" b="b"/>
              <a:pathLst>
                <a:path w="33517" h="16489" extrusionOk="0">
                  <a:moveTo>
                    <a:pt x="27431" y="0"/>
                  </a:moveTo>
                  <a:cubicBezTo>
                    <a:pt x="27301" y="0"/>
                    <a:pt x="27169" y="22"/>
                    <a:pt x="27040" y="70"/>
                  </a:cubicBezTo>
                  <a:cubicBezTo>
                    <a:pt x="26456" y="272"/>
                    <a:pt x="26159" y="915"/>
                    <a:pt x="26373" y="1499"/>
                  </a:cubicBezTo>
                  <a:lnTo>
                    <a:pt x="30969" y="13774"/>
                  </a:lnTo>
                  <a:cubicBezTo>
                    <a:pt x="31005" y="13881"/>
                    <a:pt x="30993" y="14000"/>
                    <a:pt x="30921" y="14107"/>
                  </a:cubicBezTo>
                  <a:cubicBezTo>
                    <a:pt x="30850" y="14191"/>
                    <a:pt x="30743" y="14250"/>
                    <a:pt x="30624" y="14250"/>
                  </a:cubicBezTo>
                  <a:lnTo>
                    <a:pt x="2882" y="14250"/>
                  </a:lnTo>
                  <a:cubicBezTo>
                    <a:pt x="2763" y="14250"/>
                    <a:pt x="2656" y="14202"/>
                    <a:pt x="2584" y="14107"/>
                  </a:cubicBezTo>
                  <a:cubicBezTo>
                    <a:pt x="2513" y="14000"/>
                    <a:pt x="2501" y="13869"/>
                    <a:pt x="2549" y="13762"/>
                  </a:cubicBezTo>
                  <a:lnTo>
                    <a:pt x="7073" y="1665"/>
                  </a:lnTo>
                  <a:cubicBezTo>
                    <a:pt x="7287" y="1082"/>
                    <a:pt x="6990" y="439"/>
                    <a:pt x="6406" y="236"/>
                  </a:cubicBezTo>
                  <a:cubicBezTo>
                    <a:pt x="6273" y="188"/>
                    <a:pt x="6137" y="165"/>
                    <a:pt x="6003" y="165"/>
                  </a:cubicBezTo>
                  <a:cubicBezTo>
                    <a:pt x="5543" y="165"/>
                    <a:pt x="5117" y="439"/>
                    <a:pt x="4942" y="891"/>
                  </a:cubicBezTo>
                  <a:lnTo>
                    <a:pt x="417" y="12988"/>
                  </a:lnTo>
                  <a:cubicBezTo>
                    <a:pt x="1" y="14107"/>
                    <a:pt x="417" y="15381"/>
                    <a:pt x="1418" y="16036"/>
                  </a:cubicBezTo>
                  <a:cubicBezTo>
                    <a:pt x="1858" y="16334"/>
                    <a:pt x="2382" y="16488"/>
                    <a:pt x="2918" y="16488"/>
                  </a:cubicBezTo>
                  <a:lnTo>
                    <a:pt x="30600" y="16488"/>
                  </a:lnTo>
                  <a:cubicBezTo>
                    <a:pt x="31136" y="16488"/>
                    <a:pt x="31648" y="16334"/>
                    <a:pt x="32100" y="16048"/>
                  </a:cubicBezTo>
                  <a:cubicBezTo>
                    <a:pt x="33100" y="15381"/>
                    <a:pt x="33517" y="14119"/>
                    <a:pt x="33100" y="13000"/>
                  </a:cubicBezTo>
                  <a:lnTo>
                    <a:pt x="28492" y="725"/>
                  </a:lnTo>
                  <a:cubicBezTo>
                    <a:pt x="28325" y="279"/>
                    <a:pt x="27891" y="0"/>
                    <a:pt x="2743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9" name="Google Shape;3339;p69"/>
            <p:cNvSpPr/>
            <p:nvPr/>
          </p:nvSpPr>
          <p:spPr>
            <a:xfrm>
              <a:off x="5030059" y="3228690"/>
              <a:ext cx="330802" cy="329822"/>
            </a:xfrm>
            <a:custGeom>
              <a:avLst/>
              <a:gdLst/>
              <a:ahLst/>
              <a:cxnLst/>
              <a:rect l="l" t="t" r="r" b="b"/>
              <a:pathLst>
                <a:path w="50971" h="50820" extrusionOk="0">
                  <a:moveTo>
                    <a:pt x="25507" y="0"/>
                  </a:moveTo>
                  <a:cubicBezTo>
                    <a:pt x="25467" y="0"/>
                    <a:pt x="25425" y="2"/>
                    <a:pt x="25384" y="7"/>
                  </a:cubicBezTo>
                  <a:cubicBezTo>
                    <a:pt x="24812" y="90"/>
                    <a:pt x="24395" y="590"/>
                    <a:pt x="24407" y="1162"/>
                  </a:cubicBezTo>
                  <a:lnTo>
                    <a:pt x="24407" y="22771"/>
                  </a:lnTo>
                  <a:lnTo>
                    <a:pt x="8215" y="6567"/>
                  </a:lnTo>
                  <a:cubicBezTo>
                    <a:pt x="7994" y="6347"/>
                    <a:pt x="7703" y="6237"/>
                    <a:pt x="7411" y="6237"/>
                  </a:cubicBezTo>
                  <a:cubicBezTo>
                    <a:pt x="7119" y="6237"/>
                    <a:pt x="6828" y="6347"/>
                    <a:pt x="6607" y="6567"/>
                  </a:cubicBezTo>
                  <a:cubicBezTo>
                    <a:pt x="6167" y="7008"/>
                    <a:pt x="6167" y="7722"/>
                    <a:pt x="6607" y="8174"/>
                  </a:cubicBezTo>
                  <a:lnTo>
                    <a:pt x="22812" y="24379"/>
                  </a:lnTo>
                  <a:lnTo>
                    <a:pt x="1202" y="24379"/>
                  </a:lnTo>
                  <a:cubicBezTo>
                    <a:pt x="1195" y="24379"/>
                    <a:pt x="1188" y="24379"/>
                    <a:pt x="1182" y="24379"/>
                  </a:cubicBezTo>
                  <a:cubicBezTo>
                    <a:pt x="513" y="24379"/>
                    <a:pt x="0" y="24957"/>
                    <a:pt x="71" y="25629"/>
                  </a:cubicBezTo>
                  <a:cubicBezTo>
                    <a:pt x="153" y="26192"/>
                    <a:pt x="640" y="26605"/>
                    <a:pt x="1213" y="26605"/>
                  </a:cubicBezTo>
                  <a:cubicBezTo>
                    <a:pt x="1221" y="26605"/>
                    <a:pt x="1230" y="26605"/>
                    <a:pt x="1238" y="26605"/>
                  </a:cubicBezTo>
                  <a:lnTo>
                    <a:pt x="22705" y="26605"/>
                  </a:lnTo>
                  <a:lnTo>
                    <a:pt x="7107" y="42214"/>
                  </a:lnTo>
                  <a:cubicBezTo>
                    <a:pt x="6667" y="42655"/>
                    <a:pt x="6667" y="43369"/>
                    <a:pt x="7107" y="43810"/>
                  </a:cubicBezTo>
                  <a:cubicBezTo>
                    <a:pt x="7328" y="44030"/>
                    <a:pt x="7619" y="44140"/>
                    <a:pt x="7911" y="44140"/>
                  </a:cubicBezTo>
                  <a:cubicBezTo>
                    <a:pt x="8203" y="44140"/>
                    <a:pt x="8495" y="44030"/>
                    <a:pt x="8715" y="43810"/>
                  </a:cubicBezTo>
                  <a:lnTo>
                    <a:pt x="24407" y="28117"/>
                  </a:lnTo>
                  <a:lnTo>
                    <a:pt x="24407" y="49656"/>
                  </a:lnTo>
                  <a:cubicBezTo>
                    <a:pt x="24395" y="50239"/>
                    <a:pt x="24812" y="50727"/>
                    <a:pt x="25384" y="50811"/>
                  </a:cubicBezTo>
                  <a:cubicBezTo>
                    <a:pt x="25431" y="50816"/>
                    <a:pt x="25479" y="50819"/>
                    <a:pt x="25525" y="50819"/>
                  </a:cubicBezTo>
                  <a:cubicBezTo>
                    <a:pt x="26142" y="50819"/>
                    <a:pt x="26646" y="50322"/>
                    <a:pt x="26646" y="49691"/>
                  </a:cubicBezTo>
                  <a:lnTo>
                    <a:pt x="26646" y="28201"/>
                  </a:lnTo>
                  <a:lnTo>
                    <a:pt x="42100" y="43667"/>
                  </a:lnTo>
                  <a:cubicBezTo>
                    <a:pt x="42322" y="43900"/>
                    <a:pt x="42616" y="44017"/>
                    <a:pt x="42911" y="44017"/>
                  </a:cubicBezTo>
                  <a:cubicBezTo>
                    <a:pt x="43202" y="44017"/>
                    <a:pt x="43494" y="43903"/>
                    <a:pt x="43719" y="43679"/>
                  </a:cubicBezTo>
                  <a:cubicBezTo>
                    <a:pt x="44172" y="43238"/>
                    <a:pt x="44160" y="42512"/>
                    <a:pt x="43707" y="42071"/>
                  </a:cubicBezTo>
                  <a:lnTo>
                    <a:pt x="28241" y="26605"/>
                  </a:lnTo>
                  <a:lnTo>
                    <a:pt x="49779" y="26605"/>
                  </a:lnTo>
                  <a:cubicBezTo>
                    <a:pt x="50446" y="26605"/>
                    <a:pt x="50970" y="26022"/>
                    <a:pt x="50899" y="25355"/>
                  </a:cubicBezTo>
                  <a:cubicBezTo>
                    <a:pt x="50816" y="24791"/>
                    <a:pt x="50329" y="24378"/>
                    <a:pt x="49768" y="24378"/>
                  </a:cubicBezTo>
                  <a:cubicBezTo>
                    <a:pt x="49760" y="24378"/>
                    <a:pt x="49752" y="24379"/>
                    <a:pt x="49744" y="24379"/>
                  </a:cubicBezTo>
                  <a:lnTo>
                    <a:pt x="28146" y="24379"/>
                  </a:lnTo>
                  <a:lnTo>
                    <a:pt x="44660" y="7853"/>
                  </a:lnTo>
                  <a:cubicBezTo>
                    <a:pt x="45124" y="7412"/>
                    <a:pt x="45136" y="6674"/>
                    <a:pt x="44684" y="6222"/>
                  </a:cubicBezTo>
                  <a:cubicBezTo>
                    <a:pt x="44462" y="6000"/>
                    <a:pt x="44171" y="5890"/>
                    <a:pt x="43881" y="5890"/>
                  </a:cubicBezTo>
                  <a:cubicBezTo>
                    <a:pt x="43579" y="5890"/>
                    <a:pt x="43277" y="6009"/>
                    <a:pt x="43052" y="6246"/>
                  </a:cubicBezTo>
                  <a:lnTo>
                    <a:pt x="26646" y="22676"/>
                  </a:lnTo>
                  <a:lnTo>
                    <a:pt x="26646" y="1138"/>
                  </a:lnTo>
                  <a:cubicBezTo>
                    <a:pt x="26646" y="501"/>
                    <a:pt x="26132" y="0"/>
                    <a:pt x="255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0" name="Google Shape;3340;p69"/>
            <p:cNvSpPr/>
            <p:nvPr/>
          </p:nvSpPr>
          <p:spPr>
            <a:xfrm>
              <a:off x="4999686" y="3197746"/>
              <a:ext cx="391542" cy="392158"/>
            </a:xfrm>
            <a:custGeom>
              <a:avLst/>
              <a:gdLst/>
              <a:ahLst/>
              <a:cxnLst/>
              <a:rect l="l" t="t" r="r" b="b"/>
              <a:pathLst>
                <a:path w="60330" h="60425" extrusionOk="0">
                  <a:moveTo>
                    <a:pt x="30171" y="4275"/>
                  </a:moveTo>
                  <a:lnTo>
                    <a:pt x="30171" y="4286"/>
                  </a:lnTo>
                  <a:cubicBezTo>
                    <a:pt x="44446" y="4286"/>
                    <a:pt x="56067" y="15919"/>
                    <a:pt x="56067" y="30218"/>
                  </a:cubicBezTo>
                  <a:cubicBezTo>
                    <a:pt x="56067" y="44518"/>
                    <a:pt x="44446" y="56162"/>
                    <a:pt x="30171" y="56162"/>
                  </a:cubicBezTo>
                  <a:cubicBezTo>
                    <a:pt x="15895" y="56162"/>
                    <a:pt x="4275" y="44530"/>
                    <a:pt x="4275" y="30218"/>
                  </a:cubicBezTo>
                  <a:cubicBezTo>
                    <a:pt x="4275" y="15919"/>
                    <a:pt x="15883" y="4275"/>
                    <a:pt x="30171" y="4275"/>
                  </a:cubicBezTo>
                  <a:close/>
                  <a:moveTo>
                    <a:pt x="30171" y="0"/>
                  </a:moveTo>
                  <a:cubicBezTo>
                    <a:pt x="13538" y="0"/>
                    <a:pt x="0" y="13550"/>
                    <a:pt x="0" y="30218"/>
                  </a:cubicBezTo>
                  <a:cubicBezTo>
                    <a:pt x="0" y="46875"/>
                    <a:pt x="13538" y="60424"/>
                    <a:pt x="30171" y="60424"/>
                  </a:cubicBezTo>
                  <a:cubicBezTo>
                    <a:pt x="46792" y="60424"/>
                    <a:pt x="60329" y="46875"/>
                    <a:pt x="60329" y="30218"/>
                  </a:cubicBezTo>
                  <a:cubicBezTo>
                    <a:pt x="60329" y="13550"/>
                    <a:pt x="46804" y="0"/>
                    <a:pt x="301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69"/>
            <p:cNvSpPr/>
            <p:nvPr/>
          </p:nvSpPr>
          <p:spPr>
            <a:xfrm>
              <a:off x="5130659" y="3329024"/>
              <a:ext cx="129670" cy="129670"/>
            </a:xfrm>
            <a:custGeom>
              <a:avLst/>
              <a:gdLst/>
              <a:ahLst/>
              <a:cxnLst/>
              <a:rect l="l" t="t" r="r" b="b"/>
              <a:pathLst>
                <a:path w="19980" h="19980" extrusionOk="0">
                  <a:moveTo>
                    <a:pt x="9990" y="1"/>
                  </a:moveTo>
                  <a:cubicBezTo>
                    <a:pt x="4465" y="1"/>
                    <a:pt x="0" y="4478"/>
                    <a:pt x="0" y="9990"/>
                  </a:cubicBezTo>
                  <a:cubicBezTo>
                    <a:pt x="0" y="15515"/>
                    <a:pt x="4465" y="19980"/>
                    <a:pt x="9990" y="19980"/>
                  </a:cubicBezTo>
                  <a:cubicBezTo>
                    <a:pt x="15502" y="19980"/>
                    <a:pt x="19979" y="15515"/>
                    <a:pt x="19979" y="9990"/>
                  </a:cubicBezTo>
                  <a:cubicBezTo>
                    <a:pt x="19979" y="4478"/>
                    <a:pt x="15502" y="1"/>
                    <a:pt x="99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69"/>
            <p:cNvSpPr/>
            <p:nvPr/>
          </p:nvSpPr>
          <p:spPr>
            <a:xfrm>
              <a:off x="5160739" y="3367795"/>
              <a:ext cx="60720" cy="52030"/>
            </a:xfrm>
            <a:custGeom>
              <a:avLst/>
              <a:gdLst/>
              <a:ahLst/>
              <a:cxnLst/>
              <a:rect l="l" t="t" r="r" b="b"/>
              <a:pathLst>
                <a:path w="9356" h="8017" extrusionOk="0">
                  <a:moveTo>
                    <a:pt x="5316" y="1"/>
                  </a:moveTo>
                  <a:cubicBezTo>
                    <a:pt x="4330" y="1"/>
                    <a:pt x="3326" y="366"/>
                    <a:pt x="2509" y="1183"/>
                  </a:cubicBezTo>
                  <a:cubicBezTo>
                    <a:pt x="0" y="3703"/>
                    <a:pt x="1778" y="8017"/>
                    <a:pt x="5340" y="8017"/>
                  </a:cubicBezTo>
                  <a:cubicBezTo>
                    <a:pt x="5345" y="8017"/>
                    <a:pt x="5350" y="8017"/>
                    <a:pt x="5355" y="8017"/>
                  </a:cubicBezTo>
                  <a:cubicBezTo>
                    <a:pt x="7557" y="8017"/>
                    <a:pt x="9355" y="6231"/>
                    <a:pt x="9355" y="4016"/>
                  </a:cubicBezTo>
                  <a:cubicBezTo>
                    <a:pt x="9355" y="1600"/>
                    <a:pt x="7377" y="1"/>
                    <a:pt x="531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69"/>
            <p:cNvSpPr/>
            <p:nvPr/>
          </p:nvSpPr>
          <p:spPr>
            <a:xfrm>
              <a:off x="5153295" y="3168535"/>
              <a:ext cx="84312" cy="84389"/>
            </a:xfrm>
            <a:custGeom>
              <a:avLst/>
              <a:gdLst/>
              <a:ahLst/>
              <a:cxnLst/>
              <a:rect l="l" t="t" r="r" b="b"/>
              <a:pathLst>
                <a:path w="12991" h="13003" extrusionOk="0">
                  <a:moveTo>
                    <a:pt x="6502" y="1"/>
                  </a:moveTo>
                  <a:cubicBezTo>
                    <a:pt x="2906" y="1"/>
                    <a:pt x="1" y="2906"/>
                    <a:pt x="1" y="6501"/>
                  </a:cubicBezTo>
                  <a:cubicBezTo>
                    <a:pt x="1" y="10097"/>
                    <a:pt x="2906" y="13002"/>
                    <a:pt x="6502" y="13002"/>
                  </a:cubicBezTo>
                  <a:cubicBezTo>
                    <a:pt x="10086" y="13002"/>
                    <a:pt x="12991" y="10097"/>
                    <a:pt x="12991" y="6501"/>
                  </a:cubicBezTo>
                  <a:cubicBezTo>
                    <a:pt x="12991" y="2906"/>
                    <a:pt x="10086" y="1"/>
                    <a:pt x="650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69"/>
            <p:cNvSpPr/>
            <p:nvPr/>
          </p:nvSpPr>
          <p:spPr>
            <a:xfrm>
              <a:off x="5153295" y="3534800"/>
              <a:ext cx="84312" cy="84383"/>
            </a:xfrm>
            <a:custGeom>
              <a:avLst/>
              <a:gdLst/>
              <a:ahLst/>
              <a:cxnLst/>
              <a:rect l="l" t="t" r="r" b="b"/>
              <a:pathLst>
                <a:path w="12991" h="13002" extrusionOk="0">
                  <a:moveTo>
                    <a:pt x="6502" y="0"/>
                  </a:moveTo>
                  <a:cubicBezTo>
                    <a:pt x="2906" y="0"/>
                    <a:pt x="1" y="2917"/>
                    <a:pt x="1" y="6501"/>
                  </a:cubicBezTo>
                  <a:cubicBezTo>
                    <a:pt x="1" y="10097"/>
                    <a:pt x="2906" y="13002"/>
                    <a:pt x="6502" y="13002"/>
                  </a:cubicBezTo>
                  <a:cubicBezTo>
                    <a:pt x="10086" y="13002"/>
                    <a:pt x="12991" y="10097"/>
                    <a:pt x="12991" y="6501"/>
                  </a:cubicBezTo>
                  <a:cubicBezTo>
                    <a:pt x="12991" y="2917"/>
                    <a:pt x="10086" y="0"/>
                    <a:pt x="65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69"/>
            <p:cNvSpPr/>
            <p:nvPr/>
          </p:nvSpPr>
          <p:spPr>
            <a:xfrm>
              <a:off x="5336200" y="3351668"/>
              <a:ext cx="84227" cy="84389"/>
            </a:xfrm>
            <a:custGeom>
              <a:avLst/>
              <a:gdLst/>
              <a:ahLst/>
              <a:cxnLst/>
              <a:rect l="l" t="t" r="r" b="b"/>
              <a:pathLst>
                <a:path w="12978" h="13003" extrusionOk="0">
                  <a:moveTo>
                    <a:pt x="6489" y="0"/>
                  </a:moveTo>
                  <a:cubicBezTo>
                    <a:pt x="2905" y="0"/>
                    <a:pt x="0" y="2906"/>
                    <a:pt x="0" y="6501"/>
                  </a:cubicBezTo>
                  <a:cubicBezTo>
                    <a:pt x="0" y="10097"/>
                    <a:pt x="2905" y="13002"/>
                    <a:pt x="6489" y="13002"/>
                  </a:cubicBezTo>
                  <a:cubicBezTo>
                    <a:pt x="10073" y="13002"/>
                    <a:pt x="12978" y="10097"/>
                    <a:pt x="12978" y="6501"/>
                  </a:cubicBezTo>
                  <a:cubicBezTo>
                    <a:pt x="12978" y="2906"/>
                    <a:pt x="10073" y="0"/>
                    <a:pt x="64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69"/>
            <p:cNvSpPr/>
            <p:nvPr/>
          </p:nvSpPr>
          <p:spPr>
            <a:xfrm>
              <a:off x="4970475" y="3351668"/>
              <a:ext cx="84234" cy="84389"/>
            </a:xfrm>
            <a:custGeom>
              <a:avLst/>
              <a:gdLst/>
              <a:ahLst/>
              <a:cxnLst/>
              <a:rect l="l" t="t" r="r" b="b"/>
              <a:pathLst>
                <a:path w="12979" h="13003" extrusionOk="0">
                  <a:moveTo>
                    <a:pt x="6490" y="0"/>
                  </a:moveTo>
                  <a:cubicBezTo>
                    <a:pt x="2906" y="0"/>
                    <a:pt x="1" y="2906"/>
                    <a:pt x="1" y="6501"/>
                  </a:cubicBezTo>
                  <a:cubicBezTo>
                    <a:pt x="1" y="10097"/>
                    <a:pt x="2906" y="13002"/>
                    <a:pt x="6490" y="13002"/>
                  </a:cubicBezTo>
                  <a:cubicBezTo>
                    <a:pt x="10073" y="13002"/>
                    <a:pt x="12979" y="10097"/>
                    <a:pt x="12979" y="6501"/>
                  </a:cubicBezTo>
                  <a:cubicBezTo>
                    <a:pt x="12979" y="2906"/>
                    <a:pt x="10073"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69"/>
            <p:cNvSpPr/>
            <p:nvPr/>
          </p:nvSpPr>
          <p:spPr>
            <a:xfrm>
              <a:off x="5282646" y="3222162"/>
              <a:ext cx="84234" cy="84389"/>
            </a:xfrm>
            <a:custGeom>
              <a:avLst/>
              <a:gdLst/>
              <a:ahLst/>
              <a:cxnLst/>
              <a:rect l="l" t="t" r="r" b="b"/>
              <a:pathLst>
                <a:path w="12979" h="13003" extrusionOk="0">
                  <a:moveTo>
                    <a:pt x="6490" y="1"/>
                  </a:moveTo>
                  <a:cubicBezTo>
                    <a:pt x="2906" y="1"/>
                    <a:pt x="1" y="2906"/>
                    <a:pt x="1" y="6501"/>
                  </a:cubicBezTo>
                  <a:cubicBezTo>
                    <a:pt x="1" y="10097"/>
                    <a:pt x="2906" y="13002"/>
                    <a:pt x="6490" y="13002"/>
                  </a:cubicBezTo>
                  <a:cubicBezTo>
                    <a:pt x="10074" y="13002"/>
                    <a:pt x="12979" y="10097"/>
                    <a:pt x="12979" y="6501"/>
                  </a:cubicBezTo>
                  <a:cubicBezTo>
                    <a:pt x="12979" y="2906"/>
                    <a:pt x="10074" y="1"/>
                    <a:pt x="6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69"/>
            <p:cNvSpPr/>
            <p:nvPr/>
          </p:nvSpPr>
          <p:spPr>
            <a:xfrm>
              <a:off x="5024023" y="3481174"/>
              <a:ext cx="84234" cy="84383"/>
            </a:xfrm>
            <a:custGeom>
              <a:avLst/>
              <a:gdLst/>
              <a:ahLst/>
              <a:cxnLst/>
              <a:rect l="l" t="t" r="r" b="b"/>
              <a:pathLst>
                <a:path w="12979" h="13002" extrusionOk="0">
                  <a:moveTo>
                    <a:pt x="6490" y="0"/>
                  </a:moveTo>
                  <a:cubicBezTo>
                    <a:pt x="2906" y="0"/>
                    <a:pt x="1" y="2905"/>
                    <a:pt x="1" y="6501"/>
                  </a:cubicBezTo>
                  <a:cubicBezTo>
                    <a:pt x="1" y="10097"/>
                    <a:pt x="2906" y="13002"/>
                    <a:pt x="6490" y="13002"/>
                  </a:cubicBezTo>
                  <a:cubicBezTo>
                    <a:pt x="10073" y="13002"/>
                    <a:pt x="12979" y="10097"/>
                    <a:pt x="12979" y="6501"/>
                  </a:cubicBezTo>
                  <a:cubicBezTo>
                    <a:pt x="12979" y="2905"/>
                    <a:pt x="10073"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9" name="Google Shape;3349;p69"/>
            <p:cNvSpPr/>
            <p:nvPr/>
          </p:nvSpPr>
          <p:spPr>
            <a:xfrm>
              <a:off x="5282646" y="3481174"/>
              <a:ext cx="84234" cy="84383"/>
            </a:xfrm>
            <a:custGeom>
              <a:avLst/>
              <a:gdLst/>
              <a:ahLst/>
              <a:cxnLst/>
              <a:rect l="l" t="t" r="r" b="b"/>
              <a:pathLst>
                <a:path w="12979" h="13002" extrusionOk="0">
                  <a:moveTo>
                    <a:pt x="6490" y="0"/>
                  </a:moveTo>
                  <a:cubicBezTo>
                    <a:pt x="2906" y="0"/>
                    <a:pt x="1" y="2905"/>
                    <a:pt x="1" y="6501"/>
                  </a:cubicBezTo>
                  <a:cubicBezTo>
                    <a:pt x="1" y="10097"/>
                    <a:pt x="2906" y="13002"/>
                    <a:pt x="6490" y="13002"/>
                  </a:cubicBezTo>
                  <a:cubicBezTo>
                    <a:pt x="10074" y="13002"/>
                    <a:pt x="12979" y="10097"/>
                    <a:pt x="12979" y="6501"/>
                  </a:cubicBezTo>
                  <a:cubicBezTo>
                    <a:pt x="12979" y="2905"/>
                    <a:pt x="10074" y="0"/>
                    <a:pt x="6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0" name="Google Shape;3350;p69"/>
            <p:cNvSpPr/>
            <p:nvPr/>
          </p:nvSpPr>
          <p:spPr>
            <a:xfrm>
              <a:off x="5024023" y="3222162"/>
              <a:ext cx="84234" cy="84389"/>
            </a:xfrm>
            <a:custGeom>
              <a:avLst/>
              <a:gdLst/>
              <a:ahLst/>
              <a:cxnLst/>
              <a:rect l="l" t="t" r="r" b="b"/>
              <a:pathLst>
                <a:path w="12979" h="13003" extrusionOk="0">
                  <a:moveTo>
                    <a:pt x="6490" y="1"/>
                  </a:moveTo>
                  <a:cubicBezTo>
                    <a:pt x="2906" y="1"/>
                    <a:pt x="1" y="2906"/>
                    <a:pt x="1" y="6501"/>
                  </a:cubicBezTo>
                  <a:cubicBezTo>
                    <a:pt x="1" y="10097"/>
                    <a:pt x="2906" y="13002"/>
                    <a:pt x="6490" y="13002"/>
                  </a:cubicBezTo>
                  <a:cubicBezTo>
                    <a:pt x="10073" y="13002"/>
                    <a:pt x="12979" y="10097"/>
                    <a:pt x="12979" y="6501"/>
                  </a:cubicBezTo>
                  <a:cubicBezTo>
                    <a:pt x="12979" y="2906"/>
                    <a:pt x="10073" y="1"/>
                    <a:pt x="6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1" name="Google Shape;3351;p69"/>
          <p:cNvGrpSpPr/>
          <p:nvPr/>
        </p:nvGrpSpPr>
        <p:grpSpPr>
          <a:xfrm flipH="1">
            <a:off x="-449142" y="3858339"/>
            <a:ext cx="1329744" cy="999650"/>
            <a:chOff x="7048175" y="3773750"/>
            <a:chExt cx="1264015" cy="1020051"/>
          </a:xfrm>
        </p:grpSpPr>
        <p:sp>
          <p:nvSpPr>
            <p:cNvPr id="3352" name="Google Shape;3352;p69"/>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3" name="Google Shape;3353;p69"/>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4" name="Google Shape;3354;p69"/>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55" name="Google Shape;3355;p69"/>
          <p:cNvGrpSpPr/>
          <p:nvPr/>
        </p:nvGrpSpPr>
        <p:grpSpPr>
          <a:xfrm flipH="1">
            <a:off x="1555329" y="4364749"/>
            <a:ext cx="428801" cy="589453"/>
            <a:chOff x="4917188" y="4160225"/>
            <a:chExt cx="535800" cy="790575"/>
          </a:xfrm>
        </p:grpSpPr>
        <p:sp>
          <p:nvSpPr>
            <p:cNvPr id="3356" name="Google Shape;3356;p69"/>
            <p:cNvSpPr/>
            <p:nvPr/>
          </p:nvSpPr>
          <p:spPr>
            <a:xfrm>
              <a:off x="4991888" y="4342075"/>
              <a:ext cx="369425" cy="608725"/>
            </a:xfrm>
            <a:custGeom>
              <a:avLst/>
              <a:gdLst/>
              <a:ahLst/>
              <a:cxnLst/>
              <a:rect l="l" t="t" r="r" b="b"/>
              <a:pathLst>
                <a:path w="14777" h="24349" extrusionOk="0">
                  <a:moveTo>
                    <a:pt x="13967" y="1"/>
                  </a:moveTo>
                  <a:cubicBezTo>
                    <a:pt x="13955" y="3489"/>
                    <a:pt x="11193" y="6359"/>
                    <a:pt x="7692" y="6478"/>
                  </a:cubicBezTo>
                  <a:lnTo>
                    <a:pt x="7692" y="203"/>
                  </a:lnTo>
                  <a:lnTo>
                    <a:pt x="6882" y="203"/>
                  </a:lnTo>
                  <a:lnTo>
                    <a:pt x="6882" y="8264"/>
                  </a:lnTo>
                  <a:cubicBezTo>
                    <a:pt x="3477" y="8037"/>
                    <a:pt x="822" y="5216"/>
                    <a:pt x="822" y="1799"/>
                  </a:cubicBezTo>
                  <a:lnTo>
                    <a:pt x="1" y="1799"/>
                  </a:lnTo>
                  <a:cubicBezTo>
                    <a:pt x="1" y="5668"/>
                    <a:pt x="3025" y="8859"/>
                    <a:pt x="6882" y="9073"/>
                  </a:cubicBezTo>
                  <a:lnTo>
                    <a:pt x="6882" y="20622"/>
                  </a:lnTo>
                  <a:cubicBezTo>
                    <a:pt x="4192" y="20408"/>
                    <a:pt x="2120" y="18158"/>
                    <a:pt x="2120" y="15467"/>
                  </a:cubicBezTo>
                  <a:lnTo>
                    <a:pt x="1298" y="15467"/>
                  </a:lnTo>
                  <a:cubicBezTo>
                    <a:pt x="1298" y="18610"/>
                    <a:pt x="3739" y="21230"/>
                    <a:pt x="6882" y="21444"/>
                  </a:cubicBezTo>
                  <a:lnTo>
                    <a:pt x="6882" y="24349"/>
                  </a:lnTo>
                  <a:lnTo>
                    <a:pt x="7704" y="24349"/>
                  </a:lnTo>
                  <a:lnTo>
                    <a:pt x="7704" y="18062"/>
                  </a:lnTo>
                  <a:cubicBezTo>
                    <a:pt x="11633" y="17943"/>
                    <a:pt x="14764" y="14717"/>
                    <a:pt x="14764" y="10776"/>
                  </a:cubicBezTo>
                  <a:lnTo>
                    <a:pt x="13955" y="10776"/>
                  </a:lnTo>
                  <a:cubicBezTo>
                    <a:pt x="13943" y="14264"/>
                    <a:pt x="11181" y="17122"/>
                    <a:pt x="7704" y="17241"/>
                  </a:cubicBezTo>
                  <a:lnTo>
                    <a:pt x="7704" y="7287"/>
                  </a:lnTo>
                  <a:cubicBezTo>
                    <a:pt x="11633" y="7168"/>
                    <a:pt x="14776" y="3942"/>
                    <a:pt x="147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7" name="Google Shape;3357;p69"/>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8" name="Google Shape;3358;p69"/>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9" name="Google Shape;3359;p69"/>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28" name="Picture 4" descr="Câu hỏi tự luận có những dạng nào? Đặc điểm của mỗi dạng đ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 y="0"/>
            <a:ext cx="4731823" cy="29350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1302" y="1390689"/>
            <a:ext cx="4264309" cy="923330"/>
          </a:xfrm>
          <a:prstGeom prst="rect">
            <a:avLst/>
          </a:prstGeom>
          <a:noFill/>
        </p:spPr>
        <p:txBody>
          <a:bodyPr wrap="none" lIns="91440" tIns="45720" rIns="91440" bIns="45720">
            <a:spAutoFit/>
          </a:bodyPr>
          <a:lstStyle/>
          <a:p>
            <a:pPr algn="ctr"/>
            <a:r>
              <a:rPr lang="en-US" sz="5400">
                <a:ln w="0"/>
                <a:solidFill>
                  <a:srgbClr val="0070C0"/>
                </a:solidFill>
                <a:effectLst>
                  <a:reflection blurRad="6350" stA="53000" endA="300" endPos="35500" dir="5400000" sy="-90000" algn="bl" rotWithShape="0"/>
                </a:effectLst>
              </a:rPr>
              <a:t>Tự lập  là gì?</a:t>
            </a:r>
            <a:endParaRPr lang="en-US" sz="5400" b="0" cap="none" spc="0">
              <a:ln w="0"/>
              <a:solidFill>
                <a:srgbClr val="0070C0"/>
              </a:solidFill>
              <a:effectLst>
                <a:reflection blurRad="6350" stA="53000" endA="300" endPos="35500" dir="5400000" sy="-90000" algn="bl" rotWithShape="0"/>
              </a:effectLst>
            </a:endParaRPr>
          </a:p>
        </p:txBody>
      </p:sp>
      <p:sp>
        <p:nvSpPr>
          <p:cNvPr id="50" name="Rectangle 17"/>
          <p:cNvSpPr>
            <a:spLocks noChangeArrowheads="1"/>
          </p:cNvSpPr>
          <p:nvPr/>
        </p:nvSpPr>
        <p:spPr bwMode="auto">
          <a:xfrm>
            <a:off x="2302986" y="3132439"/>
            <a:ext cx="678551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600">
                <a:latin typeface="Times New Roman" panose="02020603050405020304" pitchFamily="18" charset="0"/>
              </a:rPr>
              <a:t>- Là tự làm lấy, tự giải quyết lấy công việc của mình, tự lo liệu tạo dựng cho cuộc sống của mình</a:t>
            </a:r>
          </a:p>
          <a:p>
            <a:pPr eaLnBrk="1" hangingPunct="1">
              <a:spcBef>
                <a:spcPct val="0"/>
              </a:spcBef>
              <a:buFontTx/>
              <a:buNone/>
            </a:pPr>
            <a:r>
              <a:rPr lang="en-US" altLang="en-US" sz="2600">
                <a:latin typeface="Times New Roman" panose="02020603050405020304" pitchFamily="18" charset="0"/>
              </a:rPr>
              <a:t>- Không trông chờ, dựa dẫm, hay phụ thuộc vào người khác.</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amond(in)">
                                      <p:cBhvr>
                                        <p:cTn id="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1748;p44">
            <a:extLst>
              <a:ext uri="{FF2B5EF4-FFF2-40B4-BE49-F238E27FC236}">
                <a16:creationId xmlns:a16="http://schemas.microsoft.com/office/drawing/2014/main" id="{27039FCA-B56B-4315-BAAB-233B40381A59}"/>
              </a:ext>
            </a:extLst>
          </p:cNvPr>
          <p:cNvSpPr txBox="1">
            <a:spLocks/>
          </p:cNvSpPr>
          <p:nvPr/>
        </p:nvSpPr>
        <p:spPr>
          <a:xfrm>
            <a:off x="318171" y="35100"/>
            <a:ext cx="8445255" cy="9271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defTabSz="914400">
              <a:lnSpc>
                <a:spcPct val="150000"/>
              </a:lnSpc>
            </a:pPr>
            <a:r>
              <a:rPr lang="en-US" sz="4000" kern="0">
                <a:solidFill>
                  <a:schemeClr val="accent6"/>
                </a:solidFill>
                <a:latin typeface="Tahoma" panose="020B0604030504040204" pitchFamily="34" charset="0"/>
                <a:ea typeface="Tahoma" panose="020B0604030504040204" pitchFamily="34" charset="0"/>
                <a:cs typeface="Tahoma" panose="020B0604030504040204" pitchFamily="34" charset="0"/>
              </a:rPr>
              <a:t>2. BIỂU HIỆN CỦA TÍNH TỰ LẬP</a:t>
            </a:r>
            <a:endParaRPr lang="en-US" sz="4000" kern="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sp>
        <p:nvSpPr>
          <p:cNvPr id="392" name="Rectangle 391">
            <a:extLst>
              <a:ext uri="{FF2B5EF4-FFF2-40B4-BE49-F238E27FC236}">
                <a16:creationId xmlns:a16="http://schemas.microsoft.com/office/drawing/2014/main" id="{FCDD68DF-106E-443B-9731-D11D4D8DD021}"/>
              </a:ext>
            </a:extLst>
          </p:cNvPr>
          <p:cNvSpPr/>
          <p:nvPr/>
        </p:nvSpPr>
        <p:spPr>
          <a:xfrm>
            <a:off x="813425" y="2566869"/>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Diagram 1"/>
          <p:cNvGraphicFramePr/>
          <p:nvPr>
            <p:extLst>
              <p:ext uri="{D42A27DB-BD31-4B8C-83A1-F6EECF244321}">
                <p14:modId xmlns:p14="http://schemas.microsoft.com/office/powerpoint/2010/main" val="1205222076"/>
              </p:ext>
            </p:extLst>
          </p:nvPr>
        </p:nvGraphicFramePr>
        <p:xfrm>
          <a:off x="1523999" y="539750"/>
          <a:ext cx="667695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nfo-imgs.vgcloud.vn/2021/01/21/08/chuyen-gia-tam-ly-chi-ra-20-su-nguoc-doi-cua-cha-me-doi-xu-voi-con-c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841" y="628650"/>
            <a:ext cx="6676159"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457199"/>
            <a:ext cx="8615680" cy="530853"/>
          </a:xfrm>
        </p:spPr>
        <p:txBody>
          <a:bodyPr/>
          <a:lstStyle/>
          <a:p>
            <a:r>
              <a:rPr lang="en-US" altLang="en-US">
                <a:latin typeface="Times New Roman" panose="02020603050405020304" pitchFamily="18" charset="0"/>
              </a:rPr>
              <a:t>Điểm khác nhau giữa người tự lập và không( thiếu) tự lập.</a:t>
            </a:r>
            <a:br>
              <a:rPr lang="en-US" altLang="en-US">
                <a:latin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83920" y="1809746"/>
            <a:ext cx="3779520" cy="2518605"/>
          </a:xfrm>
          <a:ln w="12700">
            <a:solidFill>
              <a:srgbClr val="0B8A6E"/>
            </a:solidFill>
          </a:ln>
        </p:spPr>
        <p:txBody>
          <a:bodyPr/>
          <a:lstStyle/>
          <a:p>
            <a:pPr algn="just">
              <a:spcBef>
                <a:spcPct val="0"/>
              </a:spcBef>
            </a:pPr>
            <a:r>
              <a:rPr lang="en-US" altLang="en-US" sz="2400">
                <a:latin typeface="Times New Roman" panose="02020603050405020304" pitchFamily="18" charset="0"/>
                <a:cs typeface="Times New Roman" panose="02020603050405020304" pitchFamily="18" charset="0"/>
              </a:rPr>
              <a:t>- Tự tin, bản lĩnh</a:t>
            </a:r>
          </a:p>
          <a:p>
            <a:pPr algn="just">
              <a:spcBef>
                <a:spcPct val="0"/>
              </a:spcBef>
            </a:pPr>
            <a:r>
              <a:rPr lang="en-US" altLang="en-US" sz="2400">
                <a:latin typeface="Times New Roman" panose="02020603050405020304" pitchFamily="18" charset="0"/>
                <a:cs typeface="Times New Roman" panose="02020603050405020304" pitchFamily="18" charset="0"/>
              </a:rPr>
              <a:t>- Đương đầu với khó khăn, thử thách</a:t>
            </a:r>
          </a:p>
          <a:p>
            <a:pPr algn="just">
              <a:spcBef>
                <a:spcPct val="0"/>
              </a:spcBef>
            </a:pPr>
            <a:r>
              <a:rPr lang="en-US" altLang="en-US" sz="2400">
                <a:latin typeface="Times New Roman" panose="02020603050405020304" pitchFamily="18" charset="0"/>
                <a:cs typeface="Times New Roman" panose="02020603050405020304" pitchFamily="18" charset="0"/>
              </a:rPr>
              <a:t>- Ý chí nỗ lực vươn lên</a:t>
            </a:r>
          </a:p>
          <a:p>
            <a:pPr algn="just">
              <a:spcBef>
                <a:spcPct val="0"/>
              </a:spcBef>
            </a:pPr>
            <a:r>
              <a:rPr lang="en-US" altLang="en-US" sz="2400" b="1">
                <a:solidFill>
                  <a:srgbClr val="0000FF"/>
                </a:solidFill>
                <a:latin typeface="Times New Roman" panose="02020603050405020304" pitchFamily="18" charset="0"/>
                <a:cs typeface="Times New Roman" panose="02020603050405020304" pitchFamily="18" charset="0"/>
              </a:rPr>
              <a:t>* Thành công được yêu mến, kính trọng.</a:t>
            </a:r>
          </a:p>
          <a:p>
            <a:endParaRPr lang="en-US" sz="2400"/>
          </a:p>
        </p:txBody>
      </p:sp>
      <p:sp>
        <p:nvSpPr>
          <p:cNvPr id="5" name="Subtitle 4"/>
          <p:cNvSpPr>
            <a:spLocks noGrp="1"/>
          </p:cNvSpPr>
          <p:nvPr>
            <p:ph type="subTitle" idx="3"/>
          </p:nvPr>
        </p:nvSpPr>
        <p:spPr>
          <a:xfrm>
            <a:off x="1382627" y="1159506"/>
            <a:ext cx="2322300" cy="650240"/>
          </a:xfrm>
        </p:spPr>
        <p:txBody>
          <a:bodyPr/>
          <a:lstStyle/>
          <a:p>
            <a:pPr>
              <a:spcBef>
                <a:spcPct val="0"/>
              </a:spcBef>
            </a:pPr>
            <a:r>
              <a:rPr lang="en-US" altLang="en-US" sz="2400">
                <a:solidFill>
                  <a:srgbClr val="0000FF"/>
                </a:solidFill>
                <a:latin typeface="Times New Roman" panose="02020603050405020304" pitchFamily="18" charset="0"/>
                <a:cs typeface="Times New Roman" panose="02020603050405020304" pitchFamily="18" charset="0"/>
              </a:rPr>
              <a:t>Tự lập</a:t>
            </a:r>
          </a:p>
        </p:txBody>
      </p:sp>
      <p:sp>
        <p:nvSpPr>
          <p:cNvPr id="6" name="Subtitle 5"/>
          <p:cNvSpPr>
            <a:spLocks noGrp="1"/>
          </p:cNvSpPr>
          <p:nvPr>
            <p:ph type="subTitle" idx="4"/>
          </p:nvPr>
        </p:nvSpPr>
        <p:spPr>
          <a:xfrm>
            <a:off x="5052000" y="1959518"/>
            <a:ext cx="2322300" cy="305666"/>
          </a:xfrm>
        </p:spPr>
        <p:txBody>
          <a:bodyPr/>
          <a:lstStyle/>
          <a:p>
            <a:r>
              <a:rPr lang="en-US" altLang="en-US" sz="2400">
                <a:solidFill>
                  <a:srgbClr val="FF0000"/>
                </a:solidFill>
                <a:latin typeface="Times New Roman" panose="02020603050405020304" pitchFamily="18" charset="0"/>
                <a:cs typeface="Times New Roman" panose="02020603050405020304" pitchFamily="18" charset="0"/>
              </a:rPr>
              <a:t>Thiếu tự lập</a:t>
            </a:r>
          </a:p>
          <a:p>
            <a:endParaRPr lang="en-US"/>
          </a:p>
        </p:txBody>
      </p:sp>
      <p:sp>
        <p:nvSpPr>
          <p:cNvPr id="7" name="Subtitle 6"/>
          <p:cNvSpPr txBox="1">
            <a:spLocks noGrp="1" noChangeArrowheads="1"/>
          </p:cNvSpPr>
          <p:nvPr>
            <p:ph type="subTitle" idx="2"/>
          </p:nvPr>
        </p:nvSpPr>
        <p:spPr bwMode="auto">
          <a:xfrm>
            <a:off x="5052000" y="1897196"/>
            <a:ext cx="4011295" cy="203129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Char char="-"/>
            </a:pPr>
            <a:r>
              <a:rPr lang="en-US" altLang="en-US" sz="2400">
                <a:latin typeface="Times New Roman" panose="02020603050405020304" pitchFamily="18" charset="0"/>
                <a:cs typeface="Times New Roman" panose="02020603050405020304" pitchFamily="18" charset="0"/>
              </a:rPr>
              <a:t>Nhút nhát không bản lĩnh</a:t>
            </a:r>
          </a:p>
          <a:p>
            <a:pPr algn="just" eaLnBrk="1" hangingPunct="1">
              <a:spcBef>
                <a:spcPct val="0"/>
              </a:spcBef>
              <a:buFontTx/>
              <a:buChar char="-"/>
            </a:pPr>
            <a:r>
              <a:rPr lang="en-US" altLang="en-US" sz="2400">
                <a:latin typeface="Times New Roman" panose="02020603050405020304" pitchFamily="18" charset="0"/>
                <a:cs typeface="Times New Roman" panose="02020603050405020304" pitchFamily="18" charset="0"/>
              </a:rPr>
              <a:t>Lo sợ, ngại khó</a:t>
            </a:r>
          </a:p>
          <a:p>
            <a:pPr algn="just" eaLnBrk="1" hangingPunct="1">
              <a:spcBef>
                <a:spcPct val="0"/>
              </a:spcBef>
              <a:buFontTx/>
              <a:buChar char="-"/>
            </a:pPr>
            <a:r>
              <a:rPr lang="en-US" altLang="en-US" sz="2400">
                <a:latin typeface="Times New Roman" panose="02020603050405020304" pitchFamily="18" charset="0"/>
                <a:cs typeface="Times New Roman" panose="02020603050405020304" pitchFamily="18" charset="0"/>
              </a:rPr>
              <a:t>Ỷ lại, dựa dẫm</a:t>
            </a:r>
          </a:p>
          <a:p>
            <a:pPr algn="just" eaLnBrk="1" hangingPunct="1">
              <a:spcBef>
                <a:spcPct val="0"/>
              </a:spcBef>
              <a:buFontTx/>
              <a:buChar char="-"/>
            </a:pPr>
            <a:r>
              <a:rPr lang="en-US" altLang="en-US" sz="2400">
                <a:latin typeface="Times New Roman" panose="02020603050405020304" pitchFamily="18" charset="0"/>
                <a:cs typeface="Times New Roman" panose="02020603050405020304" pitchFamily="18" charset="0"/>
              </a:rPr>
              <a:t>Phụ thuộc vào người khác</a:t>
            </a:r>
          </a:p>
          <a:p>
            <a:pPr algn="just" eaLnBrk="1" hangingPunct="1">
              <a:spcBef>
                <a:spcPct val="0"/>
              </a:spcBef>
              <a:buFontTx/>
              <a:buNone/>
            </a:pPr>
            <a:r>
              <a:rPr lang="en-US" altLang="en-US" sz="2400">
                <a:solidFill>
                  <a:srgbClr val="FF0000"/>
                </a:solidFill>
                <a:latin typeface="Times New Roman" panose="02020603050405020304" pitchFamily="18" charset="0"/>
                <a:cs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Thất bại bị xem thường</a:t>
            </a:r>
          </a:p>
        </p:txBody>
      </p:sp>
    </p:spTree>
    <p:extLst>
      <p:ext uri="{BB962C8B-B14F-4D97-AF65-F5344CB8AC3E}">
        <p14:creationId xmlns:p14="http://schemas.microsoft.com/office/powerpoint/2010/main" val="339985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circle(in)">
                                      <p:cBhvr>
                                        <p:cTn id="10" dur="2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circle(in)">
                                      <p:cBhvr>
                                        <p:cTn id="35" dur="2000"/>
                                        <p:tgtEl>
                                          <p:spTgt spid="6">
                                            <p:txEl>
                                              <p:pRg st="0" end="0"/>
                                            </p:txEl>
                                          </p:spTgt>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
                                            <p:bg/>
                                          </p:spTgt>
                                        </p:tgtEl>
                                        <p:attrNameLst>
                                          <p:attrName>style.visibility</p:attrName>
                                        </p:attrNameLst>
                                      </p:cBhvr>
                                      <p:to>
                                        <p:strVal val="visible"/>
                                      </p:to>
                                    </p:set>
                                    <p:animEffect transition="in" filter="circle(in)">
                                      <p:cBhvr>
                                        <p:cTn id="38" dur="2000"/>
                                        <p:tgtEl>
                                          <p:spTgt spid="7">
                                            <p:bg/>
                                          </p:spTgt>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circle(in)">
                                      <p:cBhvr>
                                        <p:cTn id="43" dur="2000"/>
                                        <p:tgtEl>
                                          <p:spTgt spid="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circle(in)">
                                      <p:cBhvr>
                                        <p:cTn id="48" dur="200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circle(in)">
                                      <p:cBhvr>
                                        <p:cTn id="53" dur="2000"/>
                                        <p:tgtEl>
                                          <p:spTgt spid="7">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7">
                                            <p:txEl>
                                              <p:pRg st="3" end="3"/>
                                            </p:txEl>
                                          </p:spTgt>
                                        </p:tgtEl>
                                        <p:attrNameLst>
                                          <p:attrName>style.visibility</p:attrName>
                                        </p:attrNameLst>
                                      </p:cBhvr>
                                      <p:to>
                                        <p:strVal val="visible"/>
                                      </p:to>
                                    </p:set>
                                    <p:animEffect transition="in" filter="circle(in)">
                                      <p:cBhvr>
                                        <p:cTn id="58" dur="2000"/>
                                        <p:tgtEl>
                                          <p:spTgt spid="7">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circle(in)">
                                      <p:cBhvr>
                                        <p:cTn id="63"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p:bldP spid="6" grpId="0" build="p"/>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074160" y="514668"/>
            <a:ext cx="4572000" cy="324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2800">
                <a:cs typeface="Times New Roman" panose="02020603050405020304" pitchFamily="18" charset="0"/>
              </a:rPr>
              <a:t>Có ý kiến cho rằng, người tự lập là người không cần sự giúp đỡ từ người khác. Em có đồng tình với quan điểm trên không? Vì sao?</a:t>
            </a:r>
          </a:p>
        </p:txBody>
      </p:sp>
      <p:pic>
        <p:nvPicPr>
          <p:cNvPr id="4" name="Picture 4" descr="Câu hỏi tự luận có những dạng nào? Đặc điểm của mỗi dạng đ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43" y="-132080"/>
            <a:ext cx="4731823" cy="517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578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1748;p44">
            <a:extLst>
              <a:ext uri="{FF2B5EF4-FFF2-40B4-BE49-F238E27FC236}">
                <a16:creationId xmlns:a16="http://schemas.microsoft.com/office/drawing/2014/main" id="{27039FCA-B56B-4315-BAAB-233B40381A59}"/>
              </a:ext>
            </a:extLst>
          </p:cNvPr>
          <p:cNvSpPr txBox="1">
            <a:spLocks/>
          </p:cNvSpPr>
          <p:nvPr/>
        </p:nvSpPr>
        <p:spPr>
          <a:xfrm>
            <a:off x="333188" y="385837"/>
            <a:ext cx="8445255" cy="5763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defTabSz="914400">
              <a:lnSpc>
                <a:spcPct val="150000"/>
              </a:lnSpc>
            </a:pPr>
            <a:r>
              <a:rPr lang="en-US" sz="4000" kern="0">
                <a:solidFill>
                  <a:schemeClr val="accent6"/>
                </a:solidFill>
                <a:latin typeface="Tahoma" panose="020B0604030504040204" pitchFamily="34" charset="0"/>
                <a:ea typeface="Tahoma" panose="020B0604030504040204" pitchFamily="34" charset="0"/>
                <a:cs typeface="Tahoma" panose="020B0604030504040204" pitchFamily="34" charset="0"/>
              </a:rPr>
              <a:t>2. BIỂU HIỆN CỦA TÍNH TỰ LẬP</a:t>
            </a:r>
            <a:endParaRPr lang="en-US" sz="4000" kern="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sp>
        <p:nvSpPr>
          <p:cNvPr id="392" name="Rectangle 391">
            <a:extLst>
              <a:ext uri="{FF2B5EF4-FFF2-40B4-BE49-F238E27FC236}">
                <a16:creationId xmlns:a16="http://schemas.microsoft.com/office/drawing/2014/main" id="{FCDD68DF-106E-443B-9731-D11D4D8DD021}"/>
              </a:ext>
            </a:extLst>
          </p:cNvPr>
          <p:cNvSpPr/>
          <p:nvPr/>
        </p:nvSpPr>
        <p:spPr>
          <a:xfrm>
            <a:off x="813425" y="2566869"/>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2" name="Rectangle 14"/>
          <p:cNvSpPr>
            <a:spLocks noChangeArrowheads="1"/>
          </p:cNvSpPr>
          <p:nvPr/>
        </p:nvSpPr>
        <p:spPr bwMode="auto">
          <a:xfrm>
            <a:off x="556345" y="1356403"/>
            <a:ext cx="67553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   </a:t>
            </a:r>
            <a:r>
              <a:rPr lang="en-US" altLang="en-US" sz="2600">
                <a:latin typeface="Times New Roman" panose="02020603050405020304" pitchFamily="18" charset="0"/>
              </a:rPr>
              <a:t>- Tự tin, bản lĩnh, kiên trì, dám đương đầu với khó khăn thử thách.</a:t>
            </a:r>
          </a:p>
          <a:p>
            <a:pPr eaLnBrk="1" hangingPunct="1">
              <a:spcBef>
                <a:spcPct val="0"/>
              </a:spcBef>
              <a:buFontTx/>
              <a:buNone/>
            </a:pPr>
            <a:r>
              <a:rPr lang="en-US" altLang="en-US" sz="2600">
                <a:latin typeface="Times New Roman" panose="02020603050405020304" pitchFamily="18" charset="0"/>
              </a:rPr>
              <a:t>    - Có ý chí vươn lên trong học tập và trong cuộc sống.</a:t>
            </a:r>
          </a:p>
          <a:p>
            <a:pPr eaLnBrk="1" hangingPunct="1">
              <a:spcBef>
                <a:spcPct val="0"/>
              </a:spcBef>
              <a:buFontTx/>
              <a:buNone/>
            </a:pPr>
            <a:endParaRPr lang="en-US" altLang="en-US" sz="2400" b="1">
              <a:solidFill>
                <a:srgbClr val="111111"/>
              </a:solidFill>
              <a:latin typeface="Times New Roman" panose="02020603050405020304" pitchFamily="18" charset="0"/>
            </a:endParaRPr>
          </a:p>
        </p:txBody>
      </p:sp>
    </p:spTree>
    <p:extLst>
      <p:ext uri="{BB962C8B-B14F-4D97-AF65-F5344CB8AC3E}">
        <p14:creationId xmlns:p14="http://schemas.microsoft.com/office/powerpoint/2010/main" val="419573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circle(in)">
                                      <p:cBhvr>
                                        <p:cTn id="7" dur="2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1748;p44">
            <a:extLst>
              <a:ext uri="{FF2B5EF4-FFF2-40B4-BE49-F238E27FC236}">
                <a16:creationId xmlns:a16="http://schemas.microsoft.com/office/drawing/2014/main" id="{27039FCA-B56B-4315-BAAB-233B40381A59}"/>
              </a:ext>
            </a:extLst>
          </p:cNvPr>
          <p:cNvSpPr txBox="1">
            <a:spLocks/>
          </p:cNvSpPr>
          <p:nvPr/>
        </p:nvSpPr>
        <p:spPr>
          <a:xfrm>
            <a:off x="333188" y="385837"/>
            <a:ext cx="8445255" cy="5763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defTabSz="914400">
              <a:lnSpc>
                <a:spcPct val="150000"/>
              </a:lnSpc>
            </a:pPr>
            <a:r>
              <a:rPr lang="en-US" sz="4000" kern="0">
                <a:solidFill>
                  <a:schemeClr val="accent6"/>
                </a:solidFill>
                <a:latin typeface="Tahoma" panose="020B0604030504040204" pitchFamily="34" charset="0"/>
                <a:ea typeface="Tahoma" panose="020B0604030504040204" pitchFamily="34" charset="0"/>
                <a:cs typeface="Tahoma" panose="020B0604030504040204" pitchFamily="34" charset="0"/>
              </a:rPr>
              <a:t>3.Ý NGHĨA CỦA TÍNH TỰ LẬP</a:t>
            </a:r>
            <a:endParaRPr lang="en-US" sz="4000" kern="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sp>
        <p:nvSpPr>
          <p:cNvPr id="392" name="Rectangle 391">
            <a:extLst>
              <a:ext uri="{FF2B5EF4-FFF2-40B4-BE49-F238E27FC236}">
                <a16:creationId xmlns:a16="http://schemas.microsoft.com/office/drawing/2014/main" id="{FCDD68DF-106E-443B-9731-D11D4D8DD021}"/>
              </a:ext>
            </a:extLst>
          </p:cNvPr>
          <p:cNvSpPr/>
          <p:nvPr/>
        </p:nvSpPr>
        <p:spPr>
          <a:xfrm>
            <a:off x="813425" y="2566869"/>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3" name="WordArt 8"/>
          <p:cNvSpPr>
            <a:spLocks noChangeArrowheads="1" noChangeShapeType="1" noTextEdit="1"/>
          </p:cNvSpPr>
          <p:nvPr/>
        </p:nvSpPr>
        <p:spPr bwMode="auto">
          <a:xfrm>
            <a:off x="332754" y="2140685"/>
            <a:ext cx="7162657" cy="1394934"/>
          </a:xfrm>
          <a:prstGeom prst="rect">
            <a:avLst/>
          </a:prstGeom>
        </p:spPr>
        <p:txBody>
          <a:bodyPr wrap="none" fromWordArt="1">
            <a:prstTxWarp prst="textPlain">
              <a:avLst>
                <a:gd name="adj" fmla="val 50000"/>
              </a:avLst>
            </a:prstTxWarp>
          </a:bodyPr>
          <a:lstStyle/>
          <a:p>
            <a:pPr algn="ctr"/>
            <a:r>
              <a:rPr lang="en-US" sz="4000" kern="10">
                <a:ln w="9525">
                  <a:solidFill>
                    <a:srgbClr val="000000"/>
                  </a:solidFill>
                  <a:round/>
                  <a:headEnd/>
                  <a:tailEnd/>
                </a:ln>
                <a:solidFill>
                  <a:srgbClr val="FF0000"/>
                </a:solidFill>
                <a:latin typeface="Tahoma" panose="020B0604030504040204" pitchFamily="34" charset="0"/>
                <a:ea typeface="Tahoma" panose="020B0604030504040204" pitchFamily="34" charset="0"/>
                <a:cs typeface="Tahoma" panose="020B0604030504040204" pitchFamily="34" charset="0"/>
              </a:rPr>
              <a:t>Em hãy kể những tấm gương tự lập trong cuộc sống</a:t>
            </a:r>
          </a:p>
        </p:txBody>
      </p:sp>
    </p:spTree>
    <p:extLst>
      <p:ext uri="{BB962C8B-B14F-4D97-AF65-F5344CB8AC3E}">
        <p14:creationId xmlns:p14="http://schemas.microsoft.com/office/powerpoint/2010/main" val="17731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circle(in)">
                                      <p:cBhvr>
                                        <p:cTn id="7" dur="2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39000"/>
          </a:schemeClr>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445544" y="362783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59" name="Text Box 3"/>
          <p:cNvSpPr txBox="1">
            <a:spLocks noChangeArrowheads="1"/>
          </p:cNvSpPr>
          <p:nvPr/>
        </p:nvSpPr>
        <p:spPr bwMode="auto">
          <a:xfrm>
            <a:off x="5360194" y="88463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60" name="Text Box 4"/>
          <p:cNvSpPr txBox="1">
            <a:spLocks noChangeArrowheads="1"/>
          </p:cNvSpPr>
          <p:nvPr/>
        </p:nvSpPr>
        <p:spPr bwMode="auto">
          <a:xfrm>
            <a:off x="1816894" y="339923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61" name="Text Box 5"/>
          <p:cNvSpPr txBox="1">
            <a:spLocks noChangeArrowheads="1"/>
          </p:cNvSpPr>
          <p:nvPr/>
        </p:nvSpPr>
        <p:spPr bwMode="auto">
          <a:xfrm>
            <a:off x="5417344" y="35706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62" name="Text Box 6"/>
          <p:cNvSpPr txBox="1">
            <a:spLocks noChangeArrowheads="1"/>
          </p:cNvSpPr>
          <p:nvPr/>
        </p:nvSpPr>
        <p:spPr bwMode="auto">
          <a:xfrm>
            <a:off x="5245894" y="328493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pic>
        <p:nvPicPr>
          <p:cNvPr id="19463" name="Picture 7" descr="viet-bang-cha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044" y="1977651"/>
            <a:ext cx="35433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8"/>
          <p:cNvSpPr txBox="1">
            <a:spLocks noChangeArrowheads="1"/>
          </p:cNvSpPr>
          <p:nvPr/>
        </p:nvSpPr>
        <p:spPr bwMode="auto">
          <a:xfrm>
            <a:off x="1874044" y="37992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pic>
        <p:nvPicPr>
          <p:cNvPr id="19465" name="Picture 9" descr="viet-bang-ch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6" y="114300"/>
            <a:ext cx="404597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2159794" y="105608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67" name="Text Box 11"/>
          <p:cNvSpPr txBox="1">
            <a:spLocks noChangeArrowheads="1"/>
          </p:cNvSpPr>
          <p:nvPr/>
        </p:nvSpPr>
        <p:spPr bwMode="auto">
          <a:xfrm>
            <a:off x="1816894" y="1341835"/>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350">
              <a:cs typeface="Arial" panose="020B0604020202020204" pitchFamily="34" charset="0"/>
            </a:endParaRPr>
          </a:p>
        </p:txBody>
      </p:sp>
      <p:sp>
        <p:nvSpPr>
          <p:cNvPr id="19468" name="Text Box 12"/>
          <p:cNvSpPr txBox="1">
            <a:spLocks noChangeArrowheads="1"/>
          </p:cNvSpPr>
          <p:nvPr/>
        </p:nvSpPr>
        <p:spPr bwMode="auto">
          <a:xfrm>
            <a:off x="2016919" y="508397"/>
            <a:ext cx="1381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350">
              <a:cs typeface="Arial" panose="020B0604020202020204" pitchFamily="34" charset="0"/>
            </a:endParaRPr>
          </a:p>
        </p:txBody>
      </p:sp>
      <p:pic>
        <p:nvPicPr>
          <p:cNvPr id="19469" name="Picture 13" descr="TempImage5547251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6" y="2800350"/>
            <a:ext cx="4103124"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0" name="Text Box 15"/>
          <p:cNvSpPr txBox="1">
            <a:spLocks noChangeArrowheads="1"/>
          </p:cNvSpPr>
          <p:nvPr/>
        </p:nvSpPr>
        <p:spPr bwMode="auto">
          <a:xfrm>
            <a:off x="4972050" y="342900"/>
            <a:ext cx="39458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solidFill>
                  <a:srgbClr val="FF0000"/>
                </a:solidFill>
                <a:latin typeface="Times New Roman" panose="02020603050405020304" pitchFamily="18" charset="0"/>
                <a:cs typeface="Arial" panose="020B0604020202020204" pitchFamily="34" charset="0"/>
              </a:rPr>
              <a:t>Lê Thị Thắm 11 tuổi . Ở Đông Sơn, Thanh Hóa. Giải nhất cuộc thi mỹ thuật tỉnh Thanh Hóa.</a:t>
            </a:r>
          </a:p>
        </p:txBody>
      </p:sp>
    </p:spTree>
    <p:extLst>
      <p:ext uri="{BB962C8B-B14F-4D97-AF65-F5344CB8AC3E}">
        <p14:creationId xmlns:p14="http://schemas.microsoft.com/office/powerpoint/2010/main" val="4275332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7" name="Google Shape;457;p42"/>
          <p:cNvGrpSpPr/>
          <p:nvPr/>
        </p:nvGrpSpPr>
        <p:grpSpPr>
          <a:xfrm>
            <a:off x="521378" y="821288"/>
            <a:ext cx="4113111" cy="3747581"/>
            <a:chOff x="920153" y="819738"/>
            <a:chExt cx="4113111" cy="3747581"/>
          </a:xfrm>
        </p:grpSpPr>
        <p:grpSp>
          <p:nvGrpSpPr>
            <p:cNvPr id="458" name="Google Shape;458;p42"/>
            <p:cNvGrpSpPr/>
            <p:nvPr/>
          </p:nvGrpSpPr>
          <p:grpSpPr>
            <a:xfrm>
              <a:off x="920153" y="819738"/>
              <a:ext cx="4113111" cy="3747581"/>
              <a:chOff x="1276075" y="555850"/>
              <a:chExt cx="5020275" cy="4574125"/>
            </a:xfrm>
          </p:grpSpPr>
          <p:sp>
            <p:nvSpPr>
              <p:cNvPr id="459" name="Google Shape;459;p42"/>
              <p:cNvSpPr/>
              <p:nvPr/>
            </p:nvSpPr>
            <p:spPr>
              <a:xfrm>
                <a:off x="1276075" y="3046575"/>
                <a:ext cx="5020275" cy="2083400"/>
              </a:xfrm>
              <a:custGeom>
                <a:avLst/>
                <a:gdLst/>
                <a:ahLst/>
                <a:cxnLst/>
                <a:rect l="l" t="t" r="r" b="b"/>
                <a:pathLst>
                  <a:path w="200811" h="83336" extrusionOk="0">
                    <a:moveTo>
                      <a:pt x="100406" y="1"/>
                    </a:moveTo>
                    <a:cubicBezTo>
                      <a:pt x="76997" y="1"/>
                      <a:pt x="53589" y="4062"/>
                      <a:pt x="35726" y="12184"/>
                    </a:cubicBezTo>
                    <a:cubicBezTo>
                      <a:pt x="1" y="28463"/>
                      <a:pt x="1" y="54882"/>
                      <a:pt x="35726" y="71127"/>
                    </a:cubicBezTo>
                    <a:cubicBezTo>
                      <a:pt x="53589" y="79266"/>
                      <a:pt x="76997" y="83335"/>
                      <a:pt x="100406" y="83335"/>
                    </a:cubicBezTo>
                    <a:cubicBezTo>
                      <a:pt x="123814" y="83335"/>
                      <a:pt x="147223" y="79266"/>
                      <a:pt x="165085" y="71127"/>
                    </a:cubicBezTo>
                    <a:cubicBezTo>
                      <a:pt x="200811" y="54882"/>
                      <a:pt x="200811" y="28463"/>
                      <a:pt x="165085" y="12184"/>
                    </a:cubicBezTo>
                    <a:cubicBezTo>
                      <a:pt x="147223" y="4062"/>
                      <a:pt x="123814" y="1"/>
                      <a:pt x="100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42"/>
              <p:cNvSpPr/>
              <p:nvPr/>
            </p:nvSpPr>
            <p:spPr>
              <a:xfrm>
                <a:off x="4798600" y="3763125"/>
                <a:ext cx="1065775" cy="507900"/>
              </a:xfrm>
              <a:custGeom>
                <a:avLst/>
                <a:gdLst/>
                <a:ahLst/>
                <a:cxnLst/>
                <a:rect l="l" t="t" r="r" b="b"/>
                <a:pathLst>
                  <a:path w="42631" h="20316" extrusionOk="0">
                    <a:moveTo>
                      <a:pt x="21316" y="1"/>
                    </a:moveTo>
                    <a:cubicBezTo>
                      <a:pt x="9574" y="1"/>
                      <a:pt x="0" y="4538"/>
                      <a:pt x="0" y="10175"/>
                    </a:cubicBezTo>
                    <a:cubicBezTo>
                      <a:pt x="0" y="15779"/>
                      <a:pt x="9574" y="20315"/>
                      <a:pt x="21316" y="20315"/>
                    </a:cubicBezTo>
                    <a:cubicBezTo>
                      <a:pt x="33091" y="20315"/>
                      <a:pt x="42631" y="15779"/>
                      <a:pt x="42631" y="10175"/>
                    </a:cubicBezTo>
                    <a:cubicBezTo>
                      <a:pt x="42631" y="4538"/>
                      <a:pt x="33091" y="1"/>
                      <a:pt x="21316" y="1"/>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42"/>
              <p:cNvSpPr/>
              <p:nvPr/>
            </p:nvSpPr>
            <p:spPr>
              <a:xfrm>
                <a:off x="1676375" y="3895725"/>
                <a:ext cx="1065775" cy="507900"/>
              </a:xfrm>
              <a:custGeom>
                <a:avLst/>
                <a:gdLst/>
                <a:ahLst/>
                <a:cxnLst/>
                <a:rect l="l" t="t" r="r" b="b"/>
                <a:pathLst>
                  <a:path w="42631" h="20316" extrusionOk="0">
                    <a:moveTo>
                      <a:pt x="21315" y="1"/>
                    </a:moveTo>
                    <a:cubicBezTo>
                      <a:pt x="9540" y="1"/>
                      <a:pt x="0" y="4537"/>
                      <a:pt x="0" y="10141"/>
                    </a:cubicBezTo>
                    <a:cubicBezTo>
                      <a:pt x="0" y="15779"/>
                      <a:pt x="9540" y="20315"/>
                      <a:pt x="21315" y="20315"/>
                    </a:cubicBezTo>
                    <a:cubicBezTo>
                      <a:pt x="33091" y="20315"/>
                      <a:pt x="42631" y="15779"/>
                      <a:pt x="42631" y="10141"/>
                    </a:cubicBezTo>
                    <a:cubicBezTo>
                      <a:pt x="42631" y="4537"/>
                      <a:pt x="33091" y="1"/>
                      <a:pt x="21315" y="1"/>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2"/>
              <p:cNvSpPr/>
              <p:nvPr/>
            </p:nvSpPr>
            <p:spPr>
              <a:xfrm>
                <a:off x="1893200" y="3929100"/>
                <a:ext cx="97575" cy="166800"/>
              </a:xfrm>
              <a:custGeom>
                <a:avLst/>
                <a:gdLst/>
                <a:ahLst/>
                <a:cxnLst/>
                <a:rect l="l" t="t" r="r" b="b"/>
                <a:pathLst>
                  <a:path w="3903" h="6672" extrusionOk="0">
                    <a:moveTo>
                      <a:pt x="0" y="0"/>
                    </a:moveTo>
                    <a:lnTo>
                      <a:pt x="0" y="6671"/>
                    </a:lnTo>
                    <a:lnTo>
                      <a:pt x="3903" y="6671"/>
                    </a:lnTo>
                    <a:lnTo>
                      <a:pt x="3903"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2"/>
              <p:cNvSpPr/>
              <p:nvPr/>
            </p:nvSpPr>
            <p:spPr>
              <a:xfrm>
                <a:off x="2292650" y="3792325"/>
                <a:ext cx="102600" cy="180150"/>
              </a:xfrm>
              <a:custGeom>
                <a:avLst/>
                <a:gdLst/>
                <a:ahLst/>
                <a:cxnLst/>
                <a:rect l="l" t="t" r="r" b="b"/>
                <a:pathLst>
                  <a:path w="4104" h="7206" extrusionOk="0">
                    <a:moveTo>
                      <a:pt x="0" y="0"/>
                    </a:moveTo>
                    <a:lnTo>
                      <a:pt x="0" y="7072"/>
                    </a:lnTo>
                    <a:lnTo>
                      <a:pt x="3903" y="7206"/>
                    </a:lnTo>
                    <a:lnTo>
                      <a:pt x="4103" y="134"/>
                    </a:lnTo>
                    <a:lnTo>
                      <a:pt x="0"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2"/>
              <p:cNvSpPr/>
              <p:nvPr/>
            </p:nvSpPr>
            <p:spPr>
              <a:xfrm>
                <a:off x="1889025" y="2715725"/>
                <a:ext cx="517900" cy="1309825"/>
              </a:xfrm>
              <a:custGeom>
                <a:avLst/>
                <a:gdLst/>
                <a:ahLst/>
                <a:cxnLst/>
                <a:rect l="l" t="t" r="r" b="b"/>
                <a:pathLst>
                  <a:path w="20716" h="52393" extrusionOk="0">
                    <a:moveTo>
                      <a:pt x="19548" y="0"/>
                    </a:moveTo>
                    <a:lnTo>
                      <a:pt x="1335" y="1101"/>
                    </a:lnTo>
                    <a:cubicBezTo>
                      <a:pt x="1335" y="4837"/>
                      <a:pt x="1501" y="26453"/>
                      <a:pt x="1501" y="26453"/>
                    </a:cubicBezTo>
                    <a:cubicBezTo>
                      <a:pt x="1435" y="27520"/>
                      <a:pt x="401" y="29421"/>
                      <a:pt x="301" y="33291"/>
                    </a:cubicBezTo>
                    <a:cubicBezTo>
                      <a:pt x="200" y="38895"/>
                      <a:pt x="0" y="51871"/>
                      <a:pt x="0" y="51871"/>
                    </a:cubicBezTo>
                    <a:cubicBezTo>
                      <a:pt x="710" y="52217"/>
                      <a:pt x="1474" y="52393"/>
                      <a:pt x="2241" y="52393"/>
                    </a:cubicBezTo>
                    <a:cubicBezTo>
                      <a:pt x="2951" y="52393"/>
                      <a:pt x="3663" y="52242"/>
                      <a:pt x="4337" y="51937"/>
                    </a:cubicBezTo>
                    <a:cubicBezTo>
                      <a:pt x="4337" y="51937"/>
                      <a:pt x="8473" y="33491"/>
                      <a:pt x="9174" y="27954"/>
                    </a:cubicBezTo>
                    <a:cubicBezTo>
                      <a:pt x="9774" y="23117"/>
                      <a:pt x="10841" y="9941"/>
                      <a:pt x="10841" y="9941"/>
                    </a:cubicBezTo>
                    <a:lnTo>
                      <a:pt x="13844" y="26319"/>
                    </a:lnTo>
                    <a:cubicBezTo>
                      <a:pt x="13377" y="28354"/>
                      <a:pt x="13210" y="30455"/>
                      <a:pt x="13343" y="32524"/>
                    </a:cubicBezTo>
                    <a:cubicBezTo>
                      <a:pt x="13510" y="35092"/>
                      <a:pt x="15878" y="47968"/>
                      <a:pt x="15878" y="47968"/>
                    </a:cubicBezTo>
                    <a:cubicBezTo>
                      <a:pt x="16701" y="48418"/>
                      <a:pt x="17604" y="48650"/>
                      <a:pt x="18513" y="48650"/>
                    </a:cubicBezTo>
                    <a:cubicBezTo>
                      <a:pt x="19153" y="48650"/>
                      <a:pt x="19795" y="48536"/>
                      <a:pt x="20415" y="48302"/>
                    </a:cubicBezTo>
                    <a:cubicBezTo>
                      <a:pt x="20415" y="48302"/>
                      <a:pt x="20648" y="28120"/>
                      <a:pt x="20682" y="25785"/>
                    </a:cubicBezTo>
                    <a:cubicBezTo>
                      <a:pt x="20715" y="23117"/>
                      <a:pt x="19548" y="0"/>
                      <a:pt x="19548" y="0"/>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E3D8"/>
                  </a:solidFill>
                  <a:effectLst/>
                  <a:uLnTx/>
                  <a:uFillTx/>
                  <a:latin typeface="Arial"/>
                  <a:ea typeface="+mn-ea"/>
                  <a:cs typeface="Arial"/>
                  <a:sym typeface="Arial"/>
                </a:endParaRPr>
              </a:p>
            </p:txBody>
          </p:sp>
          <p:sp>
            <p:nvSpPr>
              <p:cNvPr id="465" name="Google Shape;465;p42"/>
              <p:cNvSpPr/>
              <p:nvPr/>
            </p:nvSpPr>
            <p:spPr>
              <a:xfrm>
                <a:off x="1865675" y="4033225"/>
                <a:ext cx="253525" cy="284300"/>
              </a:xfrm>
              <a:custGeom>
                <a:avLst/>
                <a:gdLst/>
                <a:ahLst/>
                <a:cxnLst/>
                <a:rect l="l" t="t" r="r" b="b"/>
                <a:pathLst>
                  <a:path w="10141" h="11372" extrusionOk="0">
                    <a:moveTo>
                      <a:pt x="1073" y="1"/>
                    </a:moveTo>
                    <a:cubicBezTo>
                      <a:pt x="851" y="1"/>
                      <a:pt x="659" y="734"/>
                      <a:pt x="467" y="1406"/>
                    </a:cubicBezTo>
                    <a:cubicBezTo>
                      <a:pt x="267" y="2206"/>
                      <a:pt x="0" y="3107"/>
                      <a:pt x="334" y="3907"/>
                    </a:cubicBezTo>
                    <a:cubicBezTo>
                      <a:pt x="534" y="4341"/>
                      <a:pt x="801" y="4741"/>
                      <a:pt x="1068" y="5142"/>
                    </a:cubicBezTo>
                    <a:cubicBezTo>
                      <a:pt x="1568" y="5809"/>
                      <a:pt x="1935" y="6576"/>
                      <a:pt x="2068" y="7410"/>
                    </a:cubicBezTo>
                    <a:cubicBezTo>
                      <a:pt x="2102" y="7777"/>
                      <a:pt x="2068" y="8144"/>
                      <a:pt x="2135" y="8511"/>
                    </a:cubicBezTo>
                    <a:cubicBezTo>
                      <a:pt x="2335" y="9745"/>
                      <a:pt x="3236" y="10746"/>
                      <a:pt x="4437" y="11079"/>
                    </a:cubicBezTo>
                    <a:cubicBezTo>
                      <a:pt x="5061" y="11265"/>
                      <a:pt x="5796" y="11372"/>
                      <a:pt x="6547" y="11372"/>
                    </a:cubicBezTo>
                    <a:cubicBezTo>
                      <a:pt x="7683" y="11372"/>
                      <a:pt x="8857" y="11128"/>
                      <a:pt x="9741" y="10546"/>
                    </a:cubicBezTo>
                    <a:cubicBezTo>
                      <a:pt x="10141" y="10279"/>
                      <a:pt x="10041" y="9111"/>
                      <a:pt x="9807" y="8678"/>
                    </a:cubicBezTo>
                    <a:cubicBezTo>
                      <a:pt x="9440" y="8211"/>
                      <a:pt x="9040" y="7744"/>
                      <a:pt x="8606" y="7277"/>
                    </a:cubicBezTo>
                    <a:cubicBezTo>
                      <a:pt x="7339" y="5709"/>
                      <a:pt x="6872" y="5208"/>
                      <a:pt x="6338" y="3841"/>
                    </a:cubicBezTo>
                    <a:cubicBezTo>
                      <a:pt x="6038" y="3174"/>
                      <a:pt x="5804" y="2506"/>
                      <a:pt x="5638" y="1839"/>
                    </a:cubicBezTo>
                    <a:cubicBezTo>
                      <a:pt x="5538" y="1472"/>
                      <a:pt x="5471" y="1105"/>
                      <a:pt x="5404" y="739"/>
                    </a:cubicBezTo>
                    <a:cubicBezTo>
                      <a:pt x="5337" y="238"/>
                      <a:pt x="5204" y="38"/>
                      <a:pt x="5004" y="38"/>
                    </a:cubicBezTo>
                    <a:lnTo>
                      <a:pt x="5004" y="572"/>
                    </a:lnTo>
                    <a:cubicBezTo>
                      <a:pt x="5004" y="936"/>
                      <a:pt x="4016" y="1088"/>
                      <a:pt x="3363" y="1088"/>
                    </a:cubicBezTo>
                    <a:cubicBezTo>
                      <a:pt x="3239" y="1088"/>
                      <a:pt x="3127" y="1083"/>
                      <a:pt x="3036" y="1072"/>
                    </a:cubicBezTo>
                    <a:cubicBezTo>
                      <a:pt x="2992" y="1074"/>
                      <a:pt x="2948" y="1075"/>
                      <a:pt x="2903" y="1075"/>
                    </a:cubicBezTo>
                    <a:cubicBezTo>
                      <a:pt x="2248" y="1075"/>
                      <a:pt x="1601" y="845"/>
                      <a:pt x="1101" y="438"/>
                    </a:cubicBezTo>
                    <a:lnTo>
                      <a:pt x="1101" y="5"/>
                    </a:lnTo>
                    <a:cubicBezTo>
                      <a:pt x="1092" y="2"/>
                      <a:pt x="1082" y="1"/>
                      <a:pt x="107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42"/>
              <p:cNvSpPr/>
              <p:nvPr/>
            </p:nvSpPr>
            <p:spPr>
              <a:xfrm>
                <a:off x="2255950" y="3936550"/>
                <a:ext cx="373625" cy="192300"/>
              </a:xfrm>
              <a:custGeom>
                <a:avLst/>
                <a:gdLst/>
                <a:ahLst/>
                <a:cxnLst/>
                <a:rect l="l" t="t" r="r" b="b"/>
                <a:pathLst>
                  <a:path w="14945" h="7692" extrusionOk="0">
                    <a:moveTo>
                      <a:pt x="1447" y="0"/>
                    </a:moveTo>
                    <a:cubicBezTo>
                      <a:pt x="1090" y="0"/>
                      <a:pt x="797" y="1658"/>
                      <a:pt x="568" y="2771"/>
                    </a:cubicBezTo>
                    <a:cubicBezTo>
                      <a:pt x="334" y="3772"/>
                      <a:pt x="0" y="4939"/>
                      <a:pt x="801" y="5506"/>
                    </a:cubicBezTo>
                    <a:cubicBezTo>
                      <a:pt x="1418" y="5918"/>
                      <a:pt x="2770" y="6032"/>
                      <a:pt x="3846" y="6032"/>
                    </a:cubicBezTo>
                    <a:cubicBezTo>
                      <a:pt x="4165" y="6032"/>
                      <a:pt x="4460" y="6022"/>
                      <a:pt x="4704" y="6007"/>
                    </a:cubicBezTo>
                    <a:cubicBezTo>
                      <a:pt x="4733" y="6005"/>
                      <a:pt x="4764" y="6004"/>
                      <a:pt x="4794" y="6004"/>
                    </a:cubicBezTo>
                    <a:cubicBezTo>
                      <a:pt x="5896" y="6004"/>
                      <a:pt x="7541" y="7149"/>
                      <a:pt x="8807" y="7441"/>
                    </a:cubicBezTo>
                    <a:cubicBezTo>
                      <a:pt x="9601" y="7617"/>
                      <a:pt x="10355" y="7692"/>
                      <a:pt x="11038" y="7692"/>
                    </a:cubicBezTo>
                    <a:cubicBezTo>
                      <a:pt x="12423" y="7692"/>
                      <a:pt x="13519" y="7387"/>
                      <a:pt x="14077" y="7007"/>
                    </a:cubicBezTo>
                    <a:cubicBezTo>
                      <a:pt x="14878" y="6474"/>
                      <a:pt x="14944" y="5506"/>
                      <a:pt x="14111" y="5139"/>
                    </a:cubicBezTo>
                    <a:cubicBezTo>
                      <a:pt x="12843" y="4539"/>
                      <a:pt x="10008" y="3438"/>
                      <a:pt x="8540" y="2704"/>
                    </a:cubicBezTo>
                    <a:cubicBezTo>
                      <a:pt x="7673" y="2271"/>
                      <a:pt x="6905" y="1703"/>
                      <a:pt x="6238" y="1036"/>
                    </a:cubicBezTo>
                    <a:cubicBezTo>
                      <a:pt x="5771" y="536"/>
                      <a:pt x="5604" y="236"/>
                      <a:pt x="5404" y="236"/>
                    </a:cubicBezTo>
                    <a:lnTo>
                      <a:pt x="5404" y="870"/>
                    </a:lnTo>
                    <a:cubicBezTo>
                      <a:pt x="5040" y="1058"/>
                      <a:pt x="4502" y="1142"/>
                      <a:pt x="3937" y="1142"/>
                    </a:cubicBezTo>
                    <a:cubicBezTo>
                      <a:pt x="2899" y="1142"/>
                      <a:pt x="1771" y="856"/>
                      <a:pt x="1468" y="403"/>
                    </a:cubicBezTo>
                    <a:lnTo>
                      <a:pt x="1468" y="2"/>
                    </a:lnTo>
                    <a:cubicBezTo>
                      <a:pt x="1461" y="1"/>
                      <a:pt x="1454" y="0"/>
                      <a:pt x="144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42"/>
              <p:cNvSpPr/>
              <p:nvPr/>
            </p:nvSpPr>
            <p:spPr>
              <a:xfrm>
                <a:off x="2160050" y="2886675"/>
                <a:ext cx="135125" cy="458675"/>
              </a:xfrm>
              <a:custGeom>
                <a:avLst/>
                <a:gdLst/>
                <a:ahLst/>
                <a:cxnLst/>
                <a:rect l="l" t="t" r="r" b="b"/>
                <a:pathLst>
                  <a:path w="5405" h="18347" extrusionOk="0">
                    <a:moveTo>
                      <a:pt x="5404" y="1"/>
                    </a:moveTo>
                    <a:lnTo>
                      <a:pt x="5404" y="1"/>
                    </a:lnTo>
                    <a:cubicBezTo>
                      <a:pt x="3836" y="1435"/>
                      <a:pt x="2002" y="2469"/>
                      <a:pt x="0" y="3103"/>
                    </a:cubicBezTo>
                    <a:lnTo>
                      <a:pt x="2736" y="18347"/>
                    </a:lnTo>
                    <a:lnTo>
                      <a:pt x="1235" y="3803"/>
                    </a:lnTo>
                    <a:cubicBezTo>
                      <a:pt x="4370" y="1969"/>
                      <a:pt x="5404" y="1"/>
                      <a:pt x="540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42"/>
              <p:cNvSpPr/>
              <p:nvPr/>
            </p:nvSpPr>
            <p:spPr>
              <a:xfrm>
                <a:off x="2250950" y="2072750"/>
                <a:ext cx="433675" cy="943375"/>
              </a:xfrm>
              <a:custGeom>
                <a:avLst/>
                <a:gdLst/>
                <a:ahLst/>
                <a:cxnLst/>
                <a:rect l="l" t="t" r="r" b="b"/>
                <a:pathLst>
                  <a:path w="17347" h="37735" extrusionOk="0">
                    <a:moveTo>
                      <a:pt x="34" y="1"/>
                    </a:moveTo>
                    <a:cubicBezTo>
                      <a:pt x="501" y="2202"/>
                      <a:pt x="0" y="9408"/>
                      <a:pt x="2569" y="17880"/>
                    </a:cubicBezTo>
                    <a:cubicBezTo>
                      <a:pt x="3336" y="20449"/>
                      <a:pt x="4470" y="24185"/>
                      <a:pt x="5971" y="28354"/>
                    </a:cubicBezTo>
                    <a:cubicBezTo>
                      <a:pt x="6605" y="29956"/>
                      <a:pt x="7339" y="31490"/>
                      <a:pt x="8173" y="32991"/>
                    </a:cubicBezTo>
                    <a:cubicBezTo>
                      <a:pt x="10148" y="36565"/>
                      <a:pt x="11744" y="37734"/>
                      <a:pt x="13424" y="37734"/>
                    </a:cubicBezTo>
                    <a:cubicBezTo>
                      <a:pt x="13672" y="37734"/>
                      <a:pt x="13923" y="37709"/>
                      <a:pt x="14177" y="37661"/>
                    </a:cubicBezTo>
                    <a:cubicBezTo>
                      <a:pt x="17346" y="37094"/>
                      <a:pt x="17046" y="35927"/>
                      <a:pt x="15178" y="34292"/>
                    </a:cubicBezTo>
                    <a:cubicBezTo>
                      <a:pt x="14344" y="33558"/>
                      <a:pt x="13643" y="32724"/>
                      <a:pt x="13076" y="31790"/>
                    </a:cubicBezTo>
                    <a:lnTo>
                      <a:pt x="13076" y="31790"/>
                    </a:lnTo>
                    <a:cubicBezTo>
                      <a:pt x="13643" y="32057"/>
                      <a:pt x="14210" y="32257"/>
                      <a:pt x="14811" y="32357"/>
                    </a:cubicBezTo>
                    <a:cubicBezTo>
                      <a:pt x="14901" y="32379"/>
                      <a:pt x="14992" y="32389"/>
                      <a:pt x="15081" y="32389"/>
                    </a:cubicBezTo>
                    <a:cubicBezTo>
                      <a:pt x="15549" y="32389"/>
                      <a:pt x="15972" y="32105"/>
                      <a:pt x="16112" y="31657"/>
                    </a:cubicBezTo>
                    <a:cubicBezTo>
                      <a:pt x="16145" y="31423"/>
                      <a:pt x="15578" y="31323"/>
                      <a:pt x="14778" y="30756"/>
                    </a:cubicBezTo>
                    <a:cubicBezTo>
                      <a:pt x="13810" y="30022"/>
                      <a:pt x="13243" y="29389"/>
                      <a:pt x="11976" y="28888"/>
                    </a:cubicBezTo>
                    <a:cubicBezTo>
                      <a:pt x="11542" y="28688"/>
                      <a:pt x="11142" y="28354"/>
                      <a:pt x="10941" y="27921"/>
                    </a:cubicBezTo>
                    <a:cubicBezTo>
                      <a:pt x="9707" y="25386"/>
                      <a:pt x="8673" y="21349"/>
                      <a:pt x="7906" y="18080"/>
                    </a:cubicBezTo>
                    <a:cubicBezTo>
                      <a:pt x="7306" y="15145"/>
                      <a:pt x="6839" y="12143"/>
                      <a:pt x="6572" y="9141"/>
                    </a:cubicBezTo>
                    <a:lnTo>
                      <a:pt x="34"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42"/>
              <p:cNvSpPr/>
              <p:nvPr/>
            </p:nvSpPr>
            <p:spPr>
              <a:xfrm>
                <a:off x="2238425" y="2019400"/>
                <a:ext cx="208525" cy="392900"/>
              </a:xfrm>
              <a:custGeom>
                <a:avLst/>
                <a:gdLst/>
                <a:ahLst/>
                <a:cxnLst/>
                <a:rect l="l" t="t" r="r" b="b"/>
                <a:pathLst>
                  <a:path w="8341" h="15716" extrusionOk="0">
                    <a:moveTo>
                      <a:pt x="1" y="0"/>
                    </a:moveTo>
                    <a:lnTo>
                      <a:pt x="2703" y="15711"/>
                    </a:lnTo>
                    <a:cubicBezTo>
                      <a:pt x="2783" y="15714"/>
                      <a:pt x="2862" y="15715"/>
                      <a:pt x="2941" y="15715"/>
                    </a:cubicBezTo>
                    <a:cubicBezTo>
                      <a:pt x="5843" y="15715"/>
                      <a:pt x="8340" y="13977"/>
                      <a:pt x="8340" y="13977"/>
                    </a:cubicBezTo>
                    <a:cubicBezTo>
                      <a:pt x="8340" y="13977"/>
                      <a:pt x="6539" y="4737"/>
                      <a:pt x="5305" y="2802"/>
                    </a:cubicBezTo>
                    <a:cubicBezTo>
                      <a:pt x="4037" y="834"/>
                      <a:pt x="2036" y="367"/>
                      <a:pt x="1"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42"/>
              <p:cNvSpPr/>
              <p:nvPr/>
            </p:nvSpPr>
            <p:spPr>
              <a:xfrm>
                <a:off x="2238425" y="2019400"/>
                <a:ext cx="208525" cy="392900"/>
              </a:xfrm>
              <a:custGeom>
                <a:avLst/>
                <a:gdLst/>
                <a:ahLst/>
                <a:cxnLst/>
                <a:rect l="l" t="t" r="r" b="b"/>
                <a:pathLst>
                  <a:path w="8341" h="15716" extrusionOk="0">
                    <a:moveTo>
                      <a:pt x="1" y="0"/>
                    </a:moveTo>
                    <a:lnTo>
                      <a:pt x="2703" y="15711"/>
                    </a:lnTo>
                    <a:cubicBezTo>
                      <a:pt x="2783" y="15714"/>
                      <a:pt x="2862" y="15715"/>
                      <a:pt x="2941" y="15715"/>
                    </a:cubicBezTo>
                    <a:cubicBezTo>
                      <a:pt x="5843" y="15715"/>
                      <a:pt x="8340" y="13977"/>
                      <a:pt x="8340" y="13977"/>
                    </a:cubicBezTo>
                    <a:cubicBezTo>
                      <a:pt x="8340" y="13977"/>
                      <a:pt x="6539" y="4737"/>
                      <a:pt x="5305" y="2802"/>
                    </a:cubicBezTo>
                    <a:cubicBezTo>
                      <a:pt x="4037" y="834"/>
                      <a:pt x="2036" y="367"/>
                      <a:pt x="1" y="0"/>
                    </a:cubicBezTo>
                    <a:close/>
                  </a:path>
                </a:pathLst>
              </a:custGeom>
              <a:solidFill>
                <a:srgbClr val="FFE3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42"/>
              <p:cNvSpPr/>
              <p:nvPr/>
            </p:nvSpPr>
            <p:spPr>
              <a:xfrm>
                <a:off x="1658850" y="2105275"/>
                <a:ext cx="292750" cy="558900"/>
              </a:xfrm>
              <a:custGeom>
                <a:avLst/>
                <a:gdLst/>
                <a:ahLst/>
                <a:cxnLst/>
                <a:rect l="l" t="t" r="r" b="b"/>
                <a:pathLst>
                  <a:path w="11710" h="22356" extrusionOk="0">
                    <a:moveTo>
                      <a:pt x="9207" y="1"/>
                    </a:moveTo>
                    <a:cubicBezTo>
                      <a:pt x="7840" y="968"/>
                      <a:pt x="635" y="17213"/>
                      <a:pt x="368" y="18347"/>
                    </a:cubicBezTo>
                    <a:cubicBezTo>
                      <a:pt x="1" y="19882"/>
                      <a:pt x="168" y="21616"/>
                      <a:pt x="901" y="22183"/>
                    </a:cubicBezTo>
                    <a:cubicBezTo>
                      <a:pt x="1074" y="22303"/>
                      <a:pt x="1291" y="22356"/>
                      <a:pt x="1535" y="22356"/>
                    </a:cubicBezTo>
                    <a:cubicBezTo>
                      <a:pt x="2377" y="22356"/>
                      <a:pt x="3531" y="21729"/>
                      <a:pt x="4204" y="21083"/>
                    </a:cubicBezTo>
                    <a:cubicBezTo>
                      <a:pt x="5872" y="19415"/>
                      <a:pt x="11709" y="7273"/>
                      <a:pt x="11709" y="7273"/>
                    </a:cubicBezTo>
                    <a:lnTo>
                      <a:pt x="9207"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42"/>
              <p:cNvSpPr/>
              <p:nvPr/>
            </p:nvSpPr>
            <p:spPr>
              <a:xfrm>
                <a:off x="1748925" y="2017725"/>
                <a:ext cx="627975" cy="769950"/>
              </a:xfrm>
              <a:custGeom>
                <a:avLst/>
                <a:gdLst/>
                <a:ahLst/>
                <a:cxnLst/>
                <a:rect l="l" t="t" r="r" b="b"/>
                <a:pathLst>
                  <a:path w="25119" h="30798" extrusionOk="0">
                    <a:moveTo>
                      <a:pt x="18413" y="0"/>
                    </a:moveTo>
                    <a:lnTo>
                      <a:pt x="12743" y="134"/>
                    </a:lnTo>
                    <a:cubicBezTo>
                      <a:pt x="9407" y="934"/>
                      <a:pt x="5237" y="2269"/>
                      <a:pt x="3736" y="5304"/>
                    </a:cubicBezTo>
                    <a:cubicBezTo>
                      <a:pt x="2269" y="8373"/>
                      <a:pt x="0" y="13310"/>
                      <a:pt x="0" y="13310"/>
                    </a:cubicBezTo>
                    <a:cubicBezTo>
                      <a:pt x="1535" y="14811"/>
                      <a:pt x="3403" y="15945"/>
                      <a:pt x="5471" y="16579"/>
                    </a:cubicBezTo>
                    <a:lnTo>
                      <a:pt x="7139" y="13643"/>
                    </a:lnTo>
                    <a:lnTo>
                      <a:pt x="6905" y="29088"/>
                    </a:lnTo>
                    <a:cubicBezTo>
                      <a:pt x="8249" y="30050"/>
                      <a:pt x="11366" y="30797"/>
                      <a:pt x="14853" y="30797"/>
                    </a:cubicBezTo>
                    <a:cubicBezTo>
                      <a:pt x="18379" y="30797"/>
                      <a:pt x="22284" y="30033"/>
                      <a:pt x="25118" y="27954"/>
                    </a:cubicBezTo>
                    <a:cubicBezTo>
                      <a:pt x="25118" y="27954"/>
                      <a:pt x="24451" y="9474"/>
                      <a:pt x="24451" y="6572"/>
                    </a:cubicBezTo>
                    <a:cubicBezTo>
                      <a:pt x="24451" y="3703"/>
                      <a:pt x="22850" y="234"/>
                      <a:pt x="18413"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42"/>
              <p:cNvSpPr/>
              <p:nvPr/>
            </p:nvSpPr>
            <p:spPr>
              <a:xfrm>
                <a:off x="1926550" y="2268725"/>
                <a:ext cx="52550" cy="176825"/>
              </a:xfrm>
              <a:custGeom>
                <a:avLst/>
                <a:gdLst/>
                <a:ahLst/>
                <a:cxnLst/>
                <a:rect l="l" t="t" r="r" b="b"/>
                <a:pathLst>
                  <a:path w="2102" h="7073" extrusionOk="0">
                    <a:moveTo>
                      <a:pt x="2102" y="1"/>
                    </a:moveTo>
                    <a:lnTo>
                      <a:pt x="2102" y="1"/>
                    </a:lnTo>
                    <a:cubicBezTo>
                      <a:pt x="1735" y="701"/>
                      <a:pt x="67" y="3570"/>
                      <a:pt x="67" y="3570"/>
                    </a:cubicBezTo>
                    <a:lnTo>
                      <a:pt x="0" y="7073"/>
                    </a:lnTo>
                    <a:lnTo>
                      <a:pt x="2102"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42"/>
              <p:cNvSpPr/>
              <p:nvPr/>
            </p:nvSpPr>
            <p:spPr>
              <a:xfrm>
                <a:off x="2090825" y="1564900"/>
                <a:ext cx="268550" cy="268550"/>
              </a:xfrm>
              <a:custGeom>
                <a:avLst/>
                <a:gdLst/>
                <a:ahLst/>
                <a:cxnLst/>
                <a:rect l="l" t="t" r="r" b="b"/>
                <a:pathLst>
                  <a:path w="10742" h="10742" extrusionOk="0">
                    <a:moveTo>
                      <a:pt x="5371" y="0"/>
                    </a:moveTo>
                    <a:cubicBezTo>
                      <a:pt x="2436" y="0"/>
                      <a:pt x="1" y="2402"/>
                      <a:pt x="1" y="5371"/>
                    </a:cubicBezTo>
                    <a:cubicBezTo>
                      <a:pt x="1" y="8340"/>
                      <a:pt x="2436" y="10741"/>
                      <a:pt x="5371" y="10741"/>
                    </a:cubicBezTo>
                    <a:cubicBezTo>
                      <a:pt x="8340" y="10741"/>
                      <a:pt x="10742" y="8340"/>
                      <a:pt x="10742" y="5371"/>
                    </a:cubicBezTo>
                    <a:cubicBezTo>
                      <a:pt x="10742" y="2402"/>
                      <a:pt x="8340" y="0"/>
                      <a:pt x="53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42"/>
              <p:cNvSpPr/>
              <p:nvPr/>
            </p:nvSpPr>
            <p:spPr>
              <a:xfrm>
                <a:off x="1993250" y="1795050"/>
                <a:ext cx="57575" cy="140125"/>
              </a:xfrm>
              <a:custGeom>
                <a:avLst/>
                <a:gdLst/>
                <a:ahLst/>
                <a:cxnLst/>
                <a:rect l="l" t="t" r="r" b="b"/>
                <a:pathLst>
                  <a:path w="2303" h="5605" extrusionOk="0">
                    <a:moveTo>
                      <a:pt x="1" y="1"/>
                    </a:moveTo>
                    <a:cubicBezTo>
                      <a:pt x="1" y="1"/>
                      <a:pt x="868" y="4071"/>
                      <a:pt x="1235" y="4738"/>
                    </a:cubicBezTo>
                    <a:cubicBezTo>
                      <a:pt x="1469" y="5171"/>
                      <a:pt x="1836" y="5471"/>
                      <a:pt x="2303" y="5605"/>
                    </a:cubicBezTo>
                    <a:lnTo>
                      <a:pt x="2236" y="2736"/>
                    </a:lnTo>
                    <a:lnTo>
                      <a:pt x="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42"/>
              <p:cNvSpPr/>
              <p:nvPr/>
            </p:nvSpPr>
            <p:spPr>
              <a:xfrm>
                <a:off x="1961575" y="1647975"/>
                <a:ext cx="72575" cy="151275"/>
              </a:xfrm>
              <a:custGeom>
                <a:avLst/>
                <a:gdLst/>
                <a:ahLst/>
                <a:cxnLst/>
                <a:rect l="l" t="t" r="r" b="b"/>
                <a:pathLst>
                  <a:path w="2903" h="6051" extrusionOk="0">
                    <a:moveTo>
                      <a:pt x="2133" y="1"/>
                    </a:moveTo>
                    <a:cubicBezTo>
                      <a:pt x="1587" y="1"/>
                      <a:pt x="1080" y="205"/>
                      <a:pt x="701" y="613"/>
                    </a:cubicBezTo>
                    <a:cubicBezTo>
                      <a:pt x="0" y="1347"/>
                      <a:pt x="401" y="3616"/>
                      <a:pt x="1268" y="5884"/>
                    </a:cubicBezTo>
                    <a:lnTo>
                      <a:pt x="2902" y="6051"/>
                    </a:lnTo>
                    <a:lnTo>
                      <a:pt x="2369" y="13"/>
                    </a:lnTo>
                    <a:cubicBezTo>
                      <a:pt x="2290" y="5"/>
                      <a:pt x="2211" y="1"/>
                      <a:pt x="213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42"/>
              <p:cNvSpPr/>
              <p:nvPr/>
            </p:nvSpPr>
            <p:spPr>
              <a:xfrm>
                <a:off x="1940725" y="1585600"/>
                <a:ext cx="404475" cy="494950"/>
              </a:xfrm>
              <a:custGeom>
                <a:avLst/>
                <a:gdLst/>
                <a:ahLst/>
                <a:cxnLst/>
                <a:rect l="l" t="t" r="r" b="b"/>
                <a:pathLst>
                  <a:path w="16179" h="19798" extrusionOk="0">
                    <a:moveTo>
                      <a:pt x="10457" y="1"/>
                    </a:moveTo>
                    <a:cubicBezTo>
                      <a:pt x="8931" y="1"/>
                      <a:pt x="7356" y="455"/>
                      <a:pt x="6172" y="1207"/>
                    </a:cubicBezTo>
                    <a:cubicBezTo>
                      <a:pt x="3069" y="3175"/>
                      <a:pt x="4237" y="8546"/>
                      <a:pt x="4237" y="8546"/>
                    </a:cubicBezTo>
                    <a:cubicBezTo>
                      <a:pt x="4193" y="8572"/>
                      <a:pt x="4147" y="8584"/>
                      <a:pt x="4099" y="8584"/>
                    </a:cubicBezTo>
                    <a:cubicBezTo>
                      <a:pt x="3782" y="8584"/>
                      <a:pt x="3384" y="8060"/>
                      <a:pt x="3036" y="7712"/>
                    </a:cubicBezTo>
                    <a:cubicBezTo>
                      <a:pt x="2824" y="7482"/>
                      <a:pt x="2348" y="7205"/>
                      <a:pt x="1849" y="7205"/>
                    </a:cubicBezTo>
                    <a:cubicBezTo>
                      <a:pt x="1407" y="7205"/>
                      <a:pt x="947" y="7421"/>
                      <a:pt x="634" y="8079"/>
                    </a:cubicBezTo>
                    <a:cubicBezTo>
                      <a:pt x="0" y="9480"/>
                      <a:pt x="1235" y="11381"/>
                      <a:pt x="2269" y="11715"/>
                    </a:cubicBezTo>
                    <a:cubicBezTo>
                      <a:pt x="2612" y="11816"/>
                      <a:pt x="2900" y="11857"/>
                      <a:pt x="3143" y="11857"/>
                    </a:cubicBezTo>
                    <a:cubicBezTo>
                      <a:pt x="4173" y="11857"/>
                      <a:pt x="4370" y="11114"/>
                      <a:pt x="4370" y="11114"/>
                    </a:cubicBezTo>
                    <a:lnTo>
                      <a:pt x="4504" y="17786"/>
                    </a:lnTo>
                    <a:cubicBezTo>
                      <a:pt x="5545" y="19142"/>
                      <a:pt x="7481" y="19798"/>
                      <a:pt x="8962" y="19798"/>
                    </a:cubicBezTo>
                    <a:cubicBezTo>
                      <a:pt x="10611" y="19798"/>
                      <a:pt x="11695" y="18984"/>
                      <a:pt x="10341" y="17419"/>
                    </a:cubicBezTo>
                    <a:lnTo>
                      <a:pt x="10341" y="15451"/>
                    </a:lnTo>
                    <a:cubicBezTo>
                      <a:pt x="10927" y="15553"/>
                      <a:pt x="11552" y="15596"/>
                      <a:pt x="12172" y="15596"/>
                    </a:cubicBezTo>
                    <a:cubicBezTo>
                      <a:pt x="12363" y="15596"/>
                      <a:pt x="12554" y="15592"/>
                      <a:pt x="12743" y="15584"/>
                    </a:cubicBezTo>
                    <a:cubicBezTo>
                      <a:pt x="14077" y="15351"/>
                      <a:pt x="14911" y="14317"/>
                      <a:pt x="15311" y="12882"/>
                    </a:cubicBezTo>
                    <a:cubicBezTo>
                      <a:pt x="15945" y="10614"/>
                      <a:pt x="16179" y="8712"/>
                      <a:pt x="15645" y="4243"/>
                    </a:cubicBezTo>
                    <a:cubicBezTo>
                      <a:pt x="15274" y="1191"/>
                      <a:pt x="12928" y="1"/>
                      <a:pt x="10457"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42"/>
              <p:cNvSpPr/>
              <p:nvPr/>
            </p:nvSpPr>
            <p:spPr>
              <a:xfrm>
                <a:off x="2002425" y="1546500"/>
                <a:ext cx="359450" cy="266925"/>
              </a:xfrm>
              <a:custGeom>
                <a:avLst/>
                <a:gdLst/>
                <a:ahLst/>
                <a:cxnLst/>
                <a:rect l="l" t="t" r="r" b="b"/>
                <a:pathLst>
                  <a:path w="14378" h="10677" extrusionOk="0">
                    <a:moveTo>
                      <a:pt x="4969" y="0"/>
                    </a:moveTo>
                    <a:cubicBezTo>
                      <a:pt x="2631" y="0"/>
                      <a:pt x="1778" y="844"/>
                      <a:pt x="1135" y="1570"/>
                    </a:cubicBezTo>
                    <a:cubicBezTo>
                      <a:pt x="501" y="2237"/>
                      <a:pt x="334" y="3238"/>
                      <a:pt x="735" y="4072"/>
                    </a:cubicBezTo>
                    <a:cubicBezTo>
                      <a:pt x="735" y="4072"/>
                      <a:pt x="1" y="8742"/>
                      <a:pt x="568" y="9276"/>
                    </a:cubicBezTo>
                    <a:cubicBezTo>
                      <a:pt x="968" y="9643"/>
                      <a:pt x="1602" y="10677"/>
                      <a:pt x="1769" y="10677"/>
                    </a:cubicBezTo>
                    <a:cubicBezTo>
                      <a:pt x="2336" y="10677"/>
                      <a:pt x="2569" y="8275"/>
                      <a:pt x="2836" y="6874"/>
                    </a:cubicBezTo>
                    <a:cubicBezTo>
                      <a:pt x="3153" y="5324"/>
                      <a:pt x="3259" y="4734"/>
                      <a:pt x="3810" y="4734"/>
                    </a:cubicBezTo>
                    <a:cubicBezTo>
                      <a:pt x="3840" y="4734"/>
                      <a:pt x="3871" y="4736"/>
                      <a:pt x="3904" y="4739"/>
                    </a:cubicBezTo>
                    <a:cubicBezTo>
                      <a:pt x="5032" y="4875"/>
                      <a:pt x="6161" y="4944"/>
                      <a:pt x="7296" y="4944"/>
                    </a:cubicBezTo>
                    <a:cubicBezTo>
                      <a:pt x="8107" y="4944"/>
                      <a:pt x="8921" y="4909"/>
                      <a:pt x="9741" y="4839"/>
                    </a:cubicBezTo>
                    <a:cubicBezTo>
                      <a:pt x="11843" y="4606"/>
                      <a:pt x="12643" y="4072"/>
                      <a:pt x="12643" y="4072"/>
                    </a:cubicBezTo>
                    <a:cubicBezTo>
                      <a:pt x="13844" y="3138"/>
                      <a:pt x="14378" y="1570"/>
                      <a:pt x="13944" y="103"/>
                    </a:cubicBezTo>
                    <a:lnTo>
                      <a:pt x="13944" y="103"/>
                    </a:lnTo>
                    <a:cubicBezTo>
                      <a:pt x="13101" y="511"/>
                      <a:pt x="12180" y="651"/>
                      <a:pt x="11224" y="651"/>
                    </a:cubicBezTo>
                    <a:cubicBezTo>
                      <a:pt x="9682" y="651"/>
                      <a:pt x="8049" y="288"/>
                      <a:pt x="6506" y="103"/>
                    </a:cubicBezTo>
                    <a:cubicBezTo>
                      <a:pt x="5931" y="32"/>
                      <a:pt x="5422" y="0"/>
                      <a:pt x="496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42"/>
              <p:cNvSpPr/>
              <p:nvPr/>
            </p:nvSpPr>
            <p:spPr>
              <a:xfrm>
                <a:off x="1971575" y="1614975"/>
                <a:ext cx="55900" cy="42500"/>
              </a:xfrm>
              <a:custGeom>
                <a:avLst/>
                <a:gdLst/>
                <a:ahLst/>
                <a:cxnLst/>
                <a:rect l="l" t="t" r="r" b="b"/>
                <a:pathLst>
                  <a:path w="2236" h="1700" extrusionOk="0">
                    <a:moveTo>
                      <a:pt x="982" y="1"/>
                    </a:moveTo>
                    <a:cubicBezTo>
                      <a:pt x="573" y="1"/>
                      <a:pt x="188" y="234"/>
                      <a:pt x="1" y="633"/>
                    </a:cubicBezTo>
                    <a:lnTo>
                      <a:pt x="1969" y="1700"/>
                    </a:lnTo>
                    <a:cubicBezTo>
                      <a:pt x="2236" y="1133"/>
                      <a:pt x="2035" y="432"/>
                      <a:pt x="1502" y="132"/>
                    </a:cubicBezTo>
                    <a:cubicBezTo>
                      <a:pt x="1333" y="43"/>
                      <a:pt x="1155" y="1"/>
                      <a:pt x="98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42"/>
              <p:cNvSpPr/>
              <p:nvPr/>
            </p:nvSpPr>
            <p:spPr>
              <a:xfrm>
                <a:off x="2063300" y="1907650"/>
                <a:ext cx="135125" cy="83400"/>
              </a:xfrm>
              <a:custGeom>
                <a:avLst/>
                <a:gdLst/>
                <a:ahLst/>
                <a:cxnLst/>
                <a:rect l="l" t="t" r="r" b="b"/>
                <a:pathLst>
                  <a:path w="5405" h="3336" extrusionOk="0">
                    <a:moveTo>
                      <a:pt x="1" y="0"/>
                    </a:moveTo>
                    <a:lnTo>
                      <a:pt x="1" y="0"/>
                    </a:lnTo>
                    <a:cubicBezTo>
                      <a:pt x="168" y="601"/>
                      <a:pt x="435" y="1168"/>
                      <a:pt x="802" y="1668"/>
                    </a:cubicBezTo>
                    <a:cubicBezTo>
                      <a:pt x="1569" y="2635"/>
                      <a:pt x="5405" y="3336"/>
                      <a:pt x="5405" y="3336"/>
                    </a:cubicBezTo>
                    <a:lnTo>
                      <a:pt x="5405" y="2569"/>
                    </a:lnTo>
                    <a:cubicBezTo>
                      <a:pt x="5405" y="2569"/>
                      <a:pt x="2469" y="1968"/>
                      <a:pt x="1435" y="1435"/>
                    </a:cubicBezTo>
                    <a:cubicBezTo>
                      <a:pt x="835" y="1101"/>
                      <a:pt x="335" y="601"/>
                      <a:pt x="1"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42"/>
              <p:cNvSpPr/>
              <p:nvPr/>
            </p:nvSpPr>
            <p:spPr>
              <a:xfrm>
                <a:off x="2150875" y="1765875"/>
                <a:ext cx="30050" cy="30050"/>
              </a:xfrm>
              <a:custGeom>
                <a:avLst/>
                <a:gdLst/>
                <a:ahLst/>
                <a:cxnLst/>
                <a:rect l="l" t="t" r="r" b="b"/>
                <a:pathLst>
                  <a:path w="1202" h="1202" extrusionOk="0">
                    <a:moveTo>
                      <a:pt x="601" y="0"/>
                    </a:moveTo>
                    <a:cubicBezTo>
                      <a:pt x="267" y="0"/>
                      <a:pt x="0" y="267"/>
                      <a:pt x="0" y="601"/>
                    </a:cubicBezTo>
                    <a:cubicBezTo>
                      <a:pt x="0" y="934"/>
                      <a:pt x="267" y="1201"/>
                      <a:pt x="601" y="1201"/>
                    </a:cubicBezTo>
                    <a:cubicBezTo>
                      <a:pt x="934" y="1201"/>
                      <a:pt x="1201" y="934"/>
                      <a:pt x="1201" y="601"/>
                    </a:cubicBezTo>
                    <a:cubicBezTo>
                      <a:pt x="1201" y="267"/>
                      <a:pt x="934" y="0"/>
                      <a:pt x="60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42"/>
              <p:cNvSpPr/>
              <p:nvPr/>
            </p:nvSpPr>
            <p:spPr>
              <a:xfrm>
                <a:off x="2129200" y="1715350"/>
                <a:ext cx="35875" cy="27200"/>
              </a:xfrm>
              <a:custGeom>
                <a:avLst/>
                <a:gdLst/>
                <a:ahLst/>
                <a:cxnLst/>
                <a:rect l="l" t="t" r="r" b="b"/>
                <a:pathLst>
                  <a:path w="1435" h="1088" extrusionOk="0">
                    <a:moveTo>
                      <a:pt x="803" y="0"/>
                    </a:moveTo>
                    <a:cubicBezTo>
                      <a:pt x="691" y="0"/>
                      <a:pt x="576" y="27"/>
                      <a:pt x="467" y="87"/>
                    </a:cubicBezTo>
                    <a:cubicBezTo>
                      <a:pt x="134" y="287"/>
                      <a:pt x="0" y="720"/>
                      <a:pt x="167" y="1087"/>
                    </a:cubicBezTo>
                    <a:lnTo>
                      <a:pt x="1435" y="387"/>
                    </a:lnTo>
                    <a:cubicBezTo>
                      <a:pt x="1317" y="152"/>
                      <a:pt x="1068" y="0"/>
                      <a:pt x="803"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42"/>
              <p:cNvSpPr/>
              <p:nvPr/>
            </p:nvSpPr>
            <p:spPr>
              <a:xfrm>
                <a:off x="2188400" y="1882625"/>
                <a:ext cx="36725" cy="25250"/>
              </a:xfrm>
              <a:custGeom>
                <a:avLst/>
                <a:gdLst/>
                <a:ahLst/>
                <a:cxnLst/>
                <a:rect l="l" t="t" r="r" b="b"/>
                <a:pathLst>
                  <a:path w="1469" h="1010" extrusionOk="0">
                    <a:moveTo>
                      <a:pt x="134" y="0"/>
                    </a:moveTo>
                    <a:cubicBezTo>
                      <a:pt x="1" y="401"/>
                      <a:pt x="201" y="801"/>
                      <a:pt x="568" y="968"/>
                    </a:cubicBezTo>
                    <a:cubicBezTo>
                      <a:pt x="645" y="996"/>
                      <a:pt x="726" y="1009"/>
                      <a:pt x="805" y="1009"/>
                    </a:cubicBezTo>
                    <a:cubicBezTo>
                      <a:pt x="1103" y="1009"/>
                      <a:pt x="1389" y="824"/>
                      <a:pt x="1468" y="534"/>
                    </a:cubicBezTo>
                    <a:lnTo>
                      <a:pt x="134" y="0"/>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42"/>
              <p:cNvSpPr/>
              <p:nvPr/>
            </p:nvSpPr>
            <p:spPr>
              <a:xfrm>
                <a:off x="2283475" y="1707850"/>
                <a:ext cx="35050" cy="29700"/>
              </a:xfrm>
              <a:custGeom>
                <a:avLst/>
                <a:gdLst/>
                <a:ahLst/>
                <a:cxnLst/>
                <a:rect l="l" t="t" r="r" b="b"/>
                <a:pathLst>
                  <a:path w="1402" h="1188" extrusionOk="0">
                    <a:moveTo>
                      <a:pt x="596" y="0"/>
                    </a:moveTo>
                    <a:cubicBezTo>
                      <a:pt x="371" y="0"/>
                      <a:pt x="142" y="117"/>
                      <a:pt x="0" y="320"/>
                    </a:cubicBezTo>
                    <a:lnTo>
                      <a:pt x="1168" y="1187"/>
                    </a:lnTo>
                    <a:cubicBezTo>
                      <a:pt x="1401" y="854"/>
                      <a:pt x="1335" y="387"/>
                      <a:pt x="1001" y="153"/>
                    </a:cubicBezTo>
                    <a:cubicBezTo>
                      <a:pt x="883" y="49"/>
                      <a:pt x="740" y="0"/>
                      <a:pt x="5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42"/>
              <p:cNvSpPr/>
              <p:nvPr/>
            </p:nvSpPr>
            <p:spPr>
              <a:xfrm>
                <a:off x="2269300" y="1761700"/>
                <a:ext cx="34200" cy="29500"/>
              </a:xfrm>
              <a:custGeom>
                <a:avLst/>
                <a:gdLst/>
                <a:ahLst/>
                <a:cxnLst/>
                <a:rect l="l" t="t" r="r" b="b"/>
                <a:pathLst>
                  <a:path w="1368" h="1180" extrusionOk="0">
                    <a:moveTo>
                      <a:pt x="767" y="1"/>
                    </a:moveTo>
                    <a:cubicBezTo>
                      <a:pt x="234" y="1"/>
                      <a:pt x="0" y="601"/>
                      <a:pt x="334" y="1001"/>
                    </a:cubicBezTo>
                    <a:cubicBezTo>
                      <a:pt x="456" y="1124"/>
                      <a:pt x="608" y="1179"/>
                      <a:pt x="757" y="1179"/>
                    </a:cubicBezTo>
                    <a:cubicBezTo>
                      <a:pt x="1056" y="1179"/>
                      <a:pt x="1346" y="957"/>
                      <a:pt x="1368" y="601"/>
                    </a:cubicBezTo>
                    <a:cubicBezTo>
                      <a:pt x="1368" y="267"/>
                      <a:pt x="1101" y="1"/>
                      <a:pt x="76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42"/>
              <p:cNvSpPr/>
              <p:nvPr/>
            </p:nvSpPr>
            <p:spPr>
              <a:xfrm>
                <a:off x="2228425" y="1762525"/>
                <a:ext cx="50900" cy="89275"/>
              </a:xfrm>
              <a:custGeom>
                <a:avLst/>
                <a:gdLst/>
                <a:ahLst/>
                <a:cxnLst/>
                <a:rect l="l" t="t" r="r" b="b"/>
                <a:pathLst>
                  <a:path w="2036" h="3571" extrusionOk="0">
                    <a:moveTo>
                      <a:pt x="1" y="1"/>
                    </a:moveTo>
                    <a:lnTo>
                      <a:pt x="201" y="3570"/>
                    </a:lnTo>
                    <a:lnTo>
                      <a:pt x="2035" y="2936"/>
                    </a:lnTo>
                    <a:lnTo>
                      <a:pt x="1"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42"/>
              <p:cNvSpPr/>
              <p:nvPr/>
            </p:nvSpPr>
            <p:spPr>
              <a:xfrm>
                <a:off x="1829800" y="1161475"/>
                <a:ext cx="10875" cy="1650175"/>
              </a:xfrm>
              <a:custGeom>
                <a:avLst/>
                <a:gdLst/>
                <a:ahLst/>
                <a:cxnLst/>
                <a:rect l="l" t="t" r="r" b="b"/>
                <a:pathLst>
                  <a:path w="435" h="66007" extrusionOk="0">
                    <a:moveTo>
                      <a:pt x="218" y="1"/>
                    </a:moveTo>
                    <a:cubicBezTo>
                      <a:pt x="109" y="1"/>
                      <a:pt x="1" y="76"/>
                      <a:pt x="1" y="226"/>
                    </a:cubicBezTo>
                    <a:lnTo>
                      <a:pt x="1" y="65806"/>
                    </a:lnTo>
                    <a:cubicBezTo>
                      <a:pt x="1" y="65906"/>
                      <a:pt x="101" y="66006"/>
                      <a:pt x="234" y="66006"/>
                    </a:cubicBezTo>
                    <a:cubicBezTo>
                      <a:pt x="335" y="66006"/>
                      <a:pt x="435" y="65906"/>
                      <a:pt x="435" y="65806"/>
                    </a:cubicBezTo>
                    <a:lnTo>
                      <a:pt x="435" y="226"/>
                    </a:lnTo>
                    <a:cubicBezTo>
                      <a:pt x="435" y="76"/>
                      <a:pt x="326" y="1"/>
                      <a:pt x="218" y="1"/>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42"/>
              <p:cNvSpPr/>
              <p:nvPr/>
            </p:nvSpPr>
            <p:spPr>
              <a:xfrm>
                <a:off x="1795625" y="1247175"/>
                <a:ext cx="79250" cy="85275"/>
              </a:xfrm>
              <a:custGeom>
                <a:avLst/>
                <a:gdLst/>
                <a:ahLst/>
                <a:cxnLst/>
                <a:rect l="l" t="t" r="r" b="b"/>
                <a:pathLst>
                  <a:path w="3170" h="3411" extrusionOk="0">
                    <a:moveTo>
                      <a:pt x="1501" y="0"/>
                    </a:moveTo>
                    <a:cubicBezTo>
                      <a:pt x="1235" y="0"/>
                      <a:pt x="0" y="1802"/>
                      <a:pt x="0" y="2502"/>
                    </a:cubicBezTo>
                    <a:cubicBezTo>
                      <a:pt x="0" y="2769"/>
                      <a:pt x="200" y="3036"/>
                      <a:pt x="467" y="3136"/>
                    </a:cubicBezTo>
                    <a:cubicBezTo>
                      <a:pt x="818" y="3319"/>
                      <a:pt x="1201" y="3411"/>
                      <a:pt x="1585" y="3411"/>
                    </a:cubicBezTo>
                    <a:cubicBezTo>
                      <a:pt x="1968" y="3411"/>
                      <a:pt x="2352" y="3319"/>
                      <a:pt x="2702" y="3136"/>
                    </a:cubicBezTo>
                    <a:cubicBezTo>
                      <a:pt x="2936" y="3036"/>
                      <a:pt x="3136" y="2769"/>
                      <a:pt x="3169" y="2502"/>
                    </a:cubicBezTo>
                    <a:cubicBezTo>
                      <a:pt x="3169" y="1835"/>
                      <a:pt x="1802" y="0"/>
                      <a:pt x="1501" y="0"/>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42"/>
              <p:cNvSpPr/>
              <p:nvPr/>
            </p:nvSpPr>
            <p:spPr>
              <a:xfrm>
                <a:off x="1795625" y="1247175"/>
                <a:ext cx="79250" cy="85275"/>
              </a:xfrm>
              <a:custGeom>
                <a:avLst/>
                <a:gdLst/>
                <a:ahLst/>
                <a:cxnLst/>
                <a:rect l="l" t="t" r="r" b="b"/>
                <a:pathLst>
                  <a:path w="3170" h="3411" extrusionOk="0">
                    <a:moveTo>
                      <a:pt x="1501" y="0"/>
                    </a:moveTo>
                    <a:cubicBezTo>
                      <a:pt x="1235" y="0"/>
                      <a:pt x="0" y="1802"/>
                      <a:pt x="0" y="2502"/>
                    </a:cubicBezTo>
                    <a:cubicBezTo>
                      <a:pt x="0" y="2769"/>
                      <a:pt x="200" y="3036"/>
                      <a:pt x="467" y="3136"/>
                    </a:cubicBezTo>
                    <a:cubicBezTo>
                      <a:pt x="818" y="3319"/>
                      <a:pt x="1201" y="3411"/>
                      <a:pt x="1585" y="3411"/>
                    </a:cubicBezTo>
                    <a:cubicBezTo>
                      <a:pt x="1968" y="3411"/>
                      <a:pt x="2352" y="3319"/>
                      <a:pt x="2702" y="3136"/>
                    </a:cubicBezTo>
                    <a:cubicBezTo>
                      <a:pt x="2936" y="3036"/>
                      <a:pt x="3136" y="2769"/>
                      <a:pt x="3169" y="2502"/>
                    </a:cubicBezTo>
                    <a:cubicBezTo>
                      <a:pt x="3169" y="1835"/>
                      <a:pt x="1802" y="0"/>
                      <a:pt x="15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42"/>
              <p:cNvSpPr/>
              <p:nvPr/>
            </p:nvSpPr>
            <p:spPr>
              <a:xfrm>
                <a:off x="1601325" y="697600"/>
                <a:ext cx="464525" cy="568775"/>
              </a:xfrm>
              <a:custGeom>
                <a:avLst/>
                <a:gdLst/>
                <a:ahLst/>
                <a:cxnLst/>
                <a:rect l="l" t="t" r="r" b="b"/>
                <a:pathLst>
                  <a:path w="18581" h="22751" extrusionOk="0">
                    <a:moveTo>
                      <a:pt x="9307" y="1"/>
                    </a:moveTo>
                    <a:cubicBezTo>
                      <a:pt x="3302" y="1"/>
                      <a:pt x="0" y="4804"/>
                      <a:pt x="0" y="9941"/>
                    </a:cubicBezTo>
                    <a:cubicBezTo>
                      <a:pt x="0" y="15045"/>
                      <a:pt x="4003" y="21283"/>
                      <a:pt x="9307" y="22750"/>
                    </a:cubicBezTo>
                    <a:cubicBezTo>
                      <a:pt x="14544" y="21550"/>
                      <a:pt x="18580" y="15045"/>
                      <a:pt x="18580" y="9941"/>
                    </a:cubicBezTo>
                    <a:cubicBezTo>
                      <a:pt x="18580" y="4804"/>
                      <a:pt x="15278" y="1"/>
                      <a:pt x="9307"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42"/>
              <p:cNvSpPr/>
              <p:nvPr/>
            </p:nvSpPr>
            <p:spPr>
              <a:xfrm>
                <a:off x="1595875" y="875225"/>
                <a:ext cx="461625" cy="391150"/>
              </a:xfrm>
              <a:custGeom>
                <a:avLst/>
                <a:gdLst/>
                <a:ahLst/>
                <a:cxnLst/>
                <a:rect l="l" t="t" r="r" b="b"/>
                <a:pathLst>
                  <a:path w="18465" h="15646" extrusionOk="0">
                    <a:moveTo>
                      <a:pt x="552" y="1"/>
                    </a:moveTo>
                    <a:cubicBezTo>
                      <a:pt x="318" y="935"/>
                      <a:pt x="218" y="1869"/>
                      <a:pt x="218" y="2836"/>
                    </a:cubicBezTo>
                    <a:cubicBezTo>
                      <a:pt x="218" y="7940"/>
                      <a:pt x="4221" y="14178"/>
                      <a:pt x="9525" y="15645"/>
                    </a:cubicBezTo>
                    <a:cubicBezTo>
                      <a:pt x="13895" y="14645"/>
                      <a:pt x="17397" y="9975"/>
                      <a:pt x="18464" y="5505"/>
                    </a:cubicBezTo>
                    <a:lnTo>
                      <a:pt x="18464" y="5505"/>
                    </a:lnTo>
                    <a:cubicBezTo>
                      <a:pt x="18464" y="5506"/>
                      <a:pt x="17096" y="10408"/>
                      <a:pt x="10992" y="10809"/>
                    </a:cubicBezTo>
                    <a:cubicBezTo>
                      <a:pt x="10824" y="10820"/>
                      <a:pt x="10655" y="10825"/>
                      <a:pt x="10488" y="10825"/>
                    </a:cubicBezTo>
                    <a:cubicBezTo>
                      <a:pt x="4621" y="10825"/>
                      <a:pt x="0" y="4120"/>
                      <a:pt x="552" y="1"/>
                    </a:cubicBezTo>
                    <a:close/>
                  </a:path>
                </a:pathLst>
              </a:custGeom>
              <a:solidFill>
                <a:srgbClr val="FFE3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42"/>
              <p:cNvSpPr/>
              <p:nvPr/>
            </p:nvSpPr>
            <p:spPr>
              <a:xfrm>
                <a:off x="1630500" y="1986150"/>
                <a:ext cx="284950" cy="676875"/>
              </a:xfrm>
              <a:custGeom>
                <a:avLst/>
                <a:gdLst/>
                <a:ahLst/>
                <a:cxnLst/>
                <a:rect l="l" t="t" r="r" b="b"/>
                <a:pathLst>
                  <a:path w="11398" h="27075" extrusionOk="0">
                    <a:moveTo>
                      <a:pt x="10435" y="1"/>
                    </a:moveTo>
                    <a:cubicBezTo>
                      <a:pt x="10344" y="1"/>
                      <a:pt x="10246" y="10"/>
                      <a:pt x="10141" y="29"/>
                    </a:cubicBezTo>
                    <a:cubicBezTo>
                      <a:pt x="9241" y="229"/>
                      <a:pt x="6739" y="1397"/>
                      <a:pt x="6739" y="1397"/>
                    </a:cubicBezTo>
                    <a:cubicBezTo>
                      <a:pt x="6739" y="1397"/>
                      <a:pt x="4837" y="2231"/>
                      <a:pt x="4237" y="3732"/>
                    </a:cubicBezTo>
                    <a:cubicBezTo>
                      <a:pt x="3837" y="4732"/>
                      <a:pt x="3870" y="6234"/>
                      <a:pt x="3436" y="8168"/>
                    </a:cubicBezTo>
                    <a:cubicBezTo>
                      <a:pt x="3036" y="9936"/>
                      <a:pt x="167" y="19143"/>
                      <a:pt x="101" y="21278"/>
                    </a:cubicBezTo>
                    <a:cubicBezTo>
                      <a:pt x="1" y="23412"/>
                      <a:pt x="1135" y="26715"/>
                      <a:pt x="2269" y="27048"/>
                    </a:cubicBezTo>
                    <a:cubicBezTo>
                      <a:pt x="2335" y="27066"/>
                      <a:pt x="2406" y="27075"/>
                      <a:pt x="2480" y="27075"/>
                    </a:cubicBezTo>
                    <a:cubicBezTo>
                      <a:pt x="3367" y="27075"/>
                      <a:pt x="4724" y="25848"/>
                      <a:pt x="5371" y="25047"/>
                    </a:cubicBezTo>
                    <a:cubicBezTo>
                      <a:pt x="6072" y="24180"/>
                      <a:pt x="6405" y="22845"/>
                      <a:pt x="6672" y="19610"/>
                    </a:cubicBezTo>
                    <a:cubicBezTo>
                      <a:pt x="6972" y="15640"/>
                      <a:pt x="7539" y="10170"/>
                      <a:pt x="7606" y="9169"/>
                    </a:cubicBezTo>
                    <a:cubicBezTo>
                      <a:pt x="7706" y="8168"/>
                      <a:pt x="9607" y="6367"/>
                      <a:pt x="10074" y="5600"/>
                    </a:cubicBezTo>
                    <a:cubicBezTo>
                      <a:pt x="10508" y="4866"/>
                      <a:pt x="10742" y="4065"/>
                      <a:pt x="10808" y="3231"/>
                    </a:cubicBezTo>
                    <a:cubicBezTo>
                      <a:pt x="10875" y="2598"/>
                      <a:pt x="11209" y="1397"/>
                      <a:pt x="11309" y="930"/>
                    </a:cubicBezTo>
                    <a:cubicBezTo>
                      <a:pt x="11397" y="517"/>
                      <a:pt x="11121" y="1"/>
                      <a:pt x="10435"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42"/>
              <p:cNvSpPr/>
              <p:nvPr/>
            </p:nvSpPr>
            <p:spPr>
              <a:xfrm>
                <a:off x="5501600" y="3834850"/>
                <a:ext cx="98425" cy="169325"/>
              </a:xfrm>
              <a:custGeom>
                <a:avLst/>
                <a:gdLst/>
                <a:ahLst/>
                <a:cxnLst/>
                <a:rect l="l" t="t" r="r" b="b"/>
                <a:pathLst>
                  <a:path w="3937" h="6773" extrusionOk="0">
                    <a:moveTo>
                      <a:pt x="0" y="1"/>
                    </a:moveTo>
                    <a:lnTo>
                      <a:pt x="0" y="6772"/>
                    </a:lnTo>
                    <a:lnTo>
                      <a:pt x="3937" y="6772"/>
                    </a:lnTo>
                    <a:lnTo>
                      <a:pt x="3937"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42"/>
              <p:cNvSpPr/>
              <p:nvPr/>
            </p:nvSpPr>
            <p:spPr>
              <a:xfrm>
                <a:off x="5153025" y="3646375"/>
                <a:ext cx="104250" cy="182675"/>
              </a:xfrm>
              <a:custGeom>
                <a:avLst/>
                <a:gdLst/>
                <a:ahLst/>
                <a:cxnLst/>
                <a:rect l="l" t="t" r="r" b="b"/>
                <a:pathLst>
                  <a:path w="4170" h="7307" extrusionOk="0">
                    <a:moveTo>
                      <a:pt x="4170" y="1"/>
                    </a:moveTo>
                    <a:lnTo>
                      <a:pt x="0" y="134"/>
                    </a:lnTo>
                    <a:lnTo>
                      <a:pt x="200" y="7306"/>
                    </a:lnTo>
                    <a:lnTo>
                      <a:pt x="4170" y="7173"/>
                    </a:lnTo>
                    <a:lnTo>
                      <a:pt x="4170"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42"/>
              <p:cNvSpPr/>
              <p:nvPr/>
            </p:nvSpPr>
            <p:spPr>
              <a:xfrm>
                <a:off x="5096300" y="2457200"/>
                <a:ext cx="520400" cy="1475800"/>
              </a:xfrm>
              <a:custGeom>
                <a:avLst/>
                <a:gdLst/>
                <a:ahLst/>
                <a:cxnLst/>
                <a:rect l="l" t="t" r="r" b="b"/>
                <a:pathLst>
                  <a:path w="20816" h="59032" extrusionOk="0">
                    <a:moveTo>
                      <a:pt x="1369" y="1"/>
                    </a:moveTo>
                    <a:cubicBezTo>
                      <a:pt x="1369" y="1"/>
                      <a:pt x="1" y="27754"/>
                      <a:pt x="68" y="30489"/>
                    </a:cubicBezTo>
                    <a:cubicBezTo>
                      <a:pt x="101" y="32857"/>
                      <a:pt x="2102" y="52905"/>
                      <a:pt x="2102" y="52905"/>
                    </a:cubicBezTo>
                    <a:cubicBezTo>
                      <a:pt x="2716" y="53137"/>
                      <a:pt x="3357" y="53252"/>
                      <a:pt x="3997" y="53252"/>
                    </a:cubicBezTo>
                    <a:cubicBezTo>
                      <a:pt x="4922" y="53252"/>
                      <a:pt x="5844" y="53012"/>
                      <a:pt x="6672" y="52538"/>
                    </a:cubicBezTo>
                    <a:cubicBezTo>
                      <a:pt x="6672" y="52538"/>
                      <a:pt x="8207" y="39395"/>
                      <a:pt x="8407" y="36794"/>
                    </a:cubicBezTo>
                    <a:cubicBezTo>
                      <a:pt x="8540" y="34659"/>
                      <a:pt x="8374" y="32557"/>
                      <a:pt x="7907" y="30489"/>
                    </a:cubicBezTo>
                    <a:lnTo>
                      <a:pt x="10041" y="14444"/>
                    </a:lnTo>
                    <a:cubicBezTo>
                      <a:pt x="10041" y="14444"/>
                      <a:pt x="11109" y="27787"/>
                      <a:pt x="11709" y="32691"/>
                    </a:cubicBezTo>
                    <a:cubicBezTo>
                      <a:pt x="12410" y="38328"/>
                      <a:pt x="15912" y="58576"/>
                      <a:pt x="15912" y="58576"/>
                    </a:cubicBezTo>
                    <a:cubicBezTo>
                      <a:pt x="16586" y="58881"/>
                      <a:pt x="17313" y="59031"/>
                      <a:pt x="18039" y="59031"/>
                    </a:cubicBezTo>
                    <a:cubicBezTo>
                      <a:pt x="18823" y="59031"/>
                      <a:pt x="19605" y="58855"/>
                      <a:pt x="20315" y="58509"/>
                    </a:cubicBezTo>
                    <a:cubicBezTo>
                      <a:pt x="20315" y="58509"/>
                      <a:pt x="20816" y="43765"/>
                      <a:pt x="20682" y="38094"/>
                    </a:cubicBezTo>
                    <a:cubicBezTo>
                      <a:pt x="20616" y="34192"/>
                      <a:pt x="19582" y="32257"/>
                      <a:pt x="19481" y="31156"/>
                    </a:cubicBezTo>
                    <a:cubicBezTo>
                      <a:pt x="19481" y="31156"/>
                      <a:pt x="18881" y="8440"/>
                      <a:pt x="18881" y="4671"/>
                    </a:cubicBezTo>
                    <a:lnTo>
                      <a:pt x="1369" y="1"/>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42"/>
              <p:cNvSpPr/>
              <p:nvPr/>
            </p:nvSpPr>
            <p:spPr>
              <a:xfrm>
                <a:off x="4811100" y="1931000"/>
                <a:ext cx="432850" cy="943325"/>
              </a:xfrm>
              <a:custGeom>
                <a:avLst/>
                <a:gdLst/>
                <a:ahLst/>
                <a:cxnLst/>
                <a:rect l="l" t="t" r="r" b="b"/>
                <a:pathLst>
                  <a:path w="17314" h="37733" extrusionOk="0">
                    <a:moveTo>
                      <a:pt x="17313" y="0"/>
                    </a:moveTo>
                    <a:lnTo>
                      <a:pt x="10742" y="9140"/>
                    </a:lnTo>
                    <a:cubicBezTo>
                      <a:pt x="10475" y="12142"/>
                      <a:pt x="10041" y="15144"/>
                      <a:pt x="9407" y="18113"/>
                    </a:cubicBezTo>
                    <a:cubicBezTo>
                      <a:pt x="8674" y="21349"/>
                      <a:pt x="7640" y="25385"/>
                      <a:pt x="6405" y="27920"/>
                    </a:cubicBezTo>
                    <a:cubicBezTo>
                      <a:pt x="6172" y="28354"/>
                      <a:pt x="5805" y="28721"/>
                      <a:pt x="5338" y="28887"/>
                    </a:cubicBezTo>
                    <a:cubicBezTo>
                      <a:pt x="4070" y="29388"/>
                      <a:pt x="3537" y="30022"/>
                      <a:pt x="2536" y="30755"/>
                    </a:cubicBezTo>
                    <a:cubicBezTo>
                      <a:pt x="1769" y="31323"/>
                      <a:pt x="1168" y="31423"/>
                      <a:pt x="1235" y="31656"/>
                    </a:cubicBezTo>
                    <a:cubicBezTo>
                      <a:pt x="1375" y="32105"/>
                      <a:pt x="1798" y="32388"/>
                      <a:pt x="2266" y="32388"/>
                    </a:cubicBezTo>
                    <a:cubicBezTo>
                      <a:pt x="2355" y="32388"/>
                      <a:pt x="2445" y="32378"/>
                      <a:pt x="2536" y="32357"/>
                    </a:cubicBezTo>
                    <a:cubicBezTo>
                      <a:pt x="3103" y="32223"/>
                      <a:pt x="3703" y="32023"/>
                      <a:pt x="4237" y="31790"/>
                    </a:cubicBezTo>
                    <a:lnTo>
                      <a:pt x="4237" y="31790"/>
                    </a:lnTo>
                    <a:cubicBezTo>
                      <a:pt x="3703" y="32724"/>
                      <a:pt x="2970" y="33557"/>
                      <a:pt x="2169" y="34291"/>
                    </a:cubicBezTo>
                    <a:cubicBezTo>
                      <a:pt x="268" y="35926"/>
                      <a:pt x="1" y="37093"/>
                      <a:pt x="3136" y="37660"/>
                    </a:cubicBezTo>
                    <a:cubicBezTo>
                      <a:pt x="3386" y="37707"/>
                      <a:pt x="3633" y="37732"/>
                      <a:pt x="3878" y="37732"/>
                    </a:cubicBezTo>
                    <a:cubicBezTo>
                      <a:pt x="5568" y="37732"/>
                      <a:pt x="7189" y="36544"/>
                      <a:pt x="9141" y="32990"/>
                    </a:cubicBezTo>
                    <a:cubicBezTo>
                      <a:pt x="10008" y="31489"/>
                      <a:pt x="10742" y="29922"/>
                      <a:pt x="11376" y="28320"/>
                    </a:cubicBezTo>
                    <a:cubicBezTo>
                      <a:pt x="12877" y="24184"/>
                      <a:pt x="14011" y="20481"/>
                      <a:pt x="14778" y="17913"/>
                    </a:cubicBezTo>
                    <a:cubicBezTo>
                      <a:pt x="17313" y="9407"/>
                      <a:pt x="16813" y="2202"/>
                      <a:pt x="17313" y="0"/>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42"/>
              <p:cNvSpPr/>
              <p:nvPr/>
            </p:nvSpPr>
            <p:spPr>
              <a:xfrm>
                <a:off x="5048775" y="1878450"/>
                <a:ext cx="207675" cy="392075"/>
              </a:xfrm>
              <a:custGeom>
                <a:avLst/>
                <a:gdLst/>
                <a:ahLst/>
                <a:cxnLst/>
                <a:rect l="l" t="t" r="r" b="b"/>
                <a:pathLst>
                  <a:path w="8307" h="15683" extrusionOk="0">
                    <a:moveTo>
                      <a:pt x="8306" y="1"/>
                    </a:moveTo>
                    <a:cubicBezTo>
                      <a:pt x="6272" y="334"/>
                      <a:pt x="4270" y="835"/>
                      <a:pt x="3036" y="2769"/>
                    </a:cubicBezTo>
                    <a:cubicBezTo>
                      <a:pt x="1802" y="4737"/>
                      <a:pt x="1" y="13944"/>
                      <a:pt x="1" y="13944"/>
                    </a:cubicBezTo>
                    <a:cubicBezTo>
                      <a:pt x="1" y="13944"/>
                      <a:pt x="2466" y="15682"/>
                      <a:pt x="5366" y="15682"/>
                    </a:cubicBezTo>
                    <a:cubicBezTo>
                      <a:pt x="5445" y="15682"/>
                      <a:pt x="5525" y="15681"/>
                      <a:pt x="5605" y="15679"/>
                    </a:cubicBezTo>
                    <a:lnTo>
                      <a:pt x="8306"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42"/>
              <p:cNvSpPr/>
              <p:nvPr/>
            </p:nvSpPr>
            <p:spPr>
              <a:xfrm>
                <a:off x="5543300" y="1963525"/>
                <a:ext cx="293575" cy="558900"/>
              </a:xfrm>
              <a:custGeom>
                <a:avLst/>
                <a:gdLst/>
                <a:ahLst/>
                <a:cxnLst/>
                <a:rect l="l" t="t" r="r" b="b"/>
                <a:pathLst>
                  <a:path w="11743" h="22356" extrusionOk="0">
                    <a:moveTo>
                      <a:pt x="2535" y="0"/>
                    </a:moveTo>
                    <a:lnTo>
                      <a:pt x="0" y="7272"/>
                    </a:lnTo>
                    <a:cubicBezTo>
                      <a:pt x="0" y="7272"/>
                      <a:pt x="5838" y="19414"/>
                      <a:pt x="7506" y="21082"/>
                    </a:cubicBezTo>
                    <a:cubicBezTo>
                      <a:pt x="8178" y="21728"/>
                      <a:pt x="9332" y="22355"/>
                      <a:pt x="10174" y="22355"/>
                    </a:cubicBezTo>
                    <a:cubicBezTo>
                      <a:pt x="10418" y="22355"/>
                      <a:pt x="10636" y="22302"/>
                      <a:pt x="10808" y="22183"/>
                    </a:cubicBezTo>
                    <a:cubicBezTo>
                      <a:pt x="11575" y="21616"/>
                      <a:pt x="11742" y="19881"/>
                      <a:pt x="11375" y="18347"/>
                    </a:cubicBezTo>
                    <a:cubicBezTo>
                      <a:pt x="11075" y="17212"/>
                      <a:pt x="3903" y="967"/>
                      <a:pt x="2535"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42"/>
              <p:cNvSpPr/>
              <p:nvPr/>
            </p:nvSpPr>
            <p:spPr>
              <a:xfrm>
                <a:off x="5119650" y="1874275"/>
                <a:ext cx="628825" cy="769950"/>
              </a:xfrm>
              <a:custGeom>
                <a:avLst/>
                <a:gdLst/>
                <a:ahLst/>
                <a:cxnLst/>
                <a:rect l="l" t="t" r="r" b="b"/>
                <a:pathLst>
                  <a:path w="25153" h="30798" extrusionOk="0">
                    <a:moveTo>
                      <a:pt x="6706" y="1"/>
                    </a:moveTo>
                    <a:cubicBezTo>
                      <a:pt x="2269" y="268"/>
                      <a:pt x="701" y="3704"/>
                      <a:pt x="701" y="6606"/>
                    </a:cubicBezTo>
                    <a:cubicBezTo>
                      <a:pt x="701" y="9474"/>
                      <a:pt x="1" y="27954"/>
                      <a:pt x="1" y="27954"/>
                    </a:cubicBezTo>
                    <a:cubicBezTo>
                      <a:pt x="2852" y="30034"/>
                      <a:pt x="6765" y="30798"/>
                      <a:pt x="10291" y="30798"/>
                    </a:cubicBezTo>
                    <a:cubicBezTo>
                      <a:pt x="13779" y="30798"/>
                      <a:pt x="16887" y="30050"/>
                      <a:pt x="18214" y="29088"/>
                    </a:cubicBezTo>
                    <a:lnTo>
                      <a:pt x="17980" y="13677"/>
                    </a:lnTo>
                    <a:lnTo>
                      <a:pt x="19648" y="16579"/>
                    </a:lnTo>
                    <a:cubicBezTo>
                      <a:pt x="21716" y="15946"/>
                      <a:pt x="23584" y="14845"/>
                      <a:pt x="25152" y="13344"/>
                    </a:cubicBezTo>
                    <a:cubicBezTo>
                      <a:pt x="25152" y="13344"/>
                      <a:pt x="22884" y="8407"/>
                      <a:pt x="21383" y="5338"/>
                    </a:cubicBezTo>
                    <a:cubicBezTo>
                      <a:pt x="19915" y="2302"/>
                      <a:pt x="15712" y="935"/>
                      <a:pt x="12410" y="134"/>
                    </a:cubicBezTo>
                    <a:lnTo>
                      <a:pt x="6706" y="1"/>
                    </a:lnTo>
                    <a:close/>
                  </a:path>
                </a:pathLst>
              </a:custGeom>
              <a:solidFill>
                <a:srgbClr val="F0F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42"/>
              <p:cNvSpPr/>
              <p:nvPr/>
            </p:nvSpPr>
            <p:spPr>
              <a:xfrm>
                <a:off x="5517450" y="2126125"/>
                <a:ext cx="52550" cy="177650"/>
              </a:xfrm>
              <a:custGeom>
                <a:avLst/>
                <a:gdLst/>
                <a:ahLst/>
                <a:cxnLst/>
                <a:rect l="l" t="t" r="r" b="b"/>
                <a:pathLst>
                  <a:path w="2102" h="7106" extrusionOk="0">
                    <a:moveTo>
                      <a:pt x="0" y="1"/>
                    </a:moveTo>
                    <a:lnTo>
                      <a:pt x="2102" y="7106"/>
                    </a:lnTo>
                    <a:lnTo>
                      <a:pt x="2035" y="3570"/>
                    </a:lnTo>
                    <a:cubicBezTo>
                      <a:pt x="2035" y="3570"/>
                      <a:pt x="367" y="701"/>
                      <a:pt x="0"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42"/>
              <p:cNvSpPr/>
              <p:nvPr/>
            </p:nvSpPr>
            <p:spPr>
              <a:xfrm>
                <a:off x="5335975" y="3940650"/>
                <a:ext cx="289075" cy="264450"/>
              </a:xfrm>
              <a:custGeom>
                <a:avLst/>
                <a:gdLst/>
                <a:ahLst/>
                <a:cxnLst/>
                <a:rect l="l" t="t" r="r" b="b"/>
                <a:pathLst>
                  <a:path w="11563" h="10578" extrusionOk="0">
                    <a:moveTo>
                      <a:pt x="10597" y="1"/>
                    </a:moveTo>
                    <a:cubicBezTo>
                      <a:pt x="10585" y="1"/>
                      <a:pt x="10573" y="2"/>
                      <a:pt x="10562" y="5"/>
                    </a:cubicBezTo>
                    <a:lnTo>
                      <a:pt x="10562" y="439"/>
                    </a:lnTo>
                    <a:cubicBezTo>
                      <a:pt x="9995" y="872"/>
                      <a:pt x="9294" y="1106"/>
                      <a:pt x="8594" y="1106"/>
                    </a:cubicBezTo>
                    <a:cubicBezTo>
                      <a:pt x="8503" y="1117"/>
                      <a:pt x="8390" y="1122"/>
                      <a:pt x="8266" y="1122"/>
                    </a:cubicBezTo>
                    <a:cubicBezTo>
                      <a:pt x="7613" y="1122"/>
                      <a:pt x="6625" y="970"/>
                      <a:pt x="6625" y="605"/>
                    </a:cubicBezTo>
                    <a:lnTo>
                      <a:pt x="6625" y="38"/>
                    </a:lnTo>
                    <a:cubicBezTo>
                      <a:pt x="6225" y="205"/>
                      <a:pt x="5358" y="3541"/>
                      <a:pt x="3790" y="4975"/>
                    </a:cubicBezTo>
                    <a:cubicBezTo>
                      <a:pt x="2523" y="6109"/>
                      <a:pt x="821" y="7444"/>
                      <a:pt x="388" y="8711"/>
                    </a:cubicBezTo>
                    <a:cubicBezTo>
                      <a:pt x="0" y="9844"/>
                      <a:pt x="2198" y="10577"/>
                      <a:pt x="3502" y="10577"/>
                    </a:cubicBezTo>
                    <a:cubicBezTo>
                      <a:pt x="3657" y="10577"/>
                      <a:pt x="3800" y="10567"/>
                      <a:pt x="3924" y="10546"/>
                    </a:cubicBezTo>
                    <a:cubicBezTo>
                      <a:pt x="5291" y="10312"/>
                      <a:pt x="7660" y="9345"/>
                      <a:pt x="8227" y="8478"/>
                    </a:cubicBezTo>
                    <a:cubicBezTo>
                      <a:pt x="8827" y="7577"/>
                      <a:pt x="9094" y="6276"/>
                      <a:pt x="9594" y="5642"/>
                    </a:cubicBezTo>
                    <a:cubicBezTo>
                      <a:pt x="10061" y="4975"/>
                      <a:pt x="11162" y="4241"/>
                      <a:pt x="11429" y="3508"/>
                    </a:cubicBezTo>
                    <a:cubicBezTo>
                      <a:pt x="11562" y="3074"/>
                      <a:pt x="11396" y="2207"/>
                      <a:pt x="11195" y="1406"/>
                    </a:cubicBezTo>
                    <a:cubicBezTo>
                      <a:pt x="11004" y="673"/>
                      <a:pt x="10843" y="1"/>
                      <a:pt x="1059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42"/>
              <p:cNvSpPr/>
              <p:nvPr/>
            </p:nvSpPr>
            <p:spPr>
              <a:xfrm>
                <a:off x="4915350" y="3792225"/>
                <a:ext cx="378625" cy="194425"/>
              </a:xfrm>
              <a:custGeom>
                <a:avLst/>
                <a:gdLst/>
                <a:ahLst/>
                <a:cxnLst/>
                <a:rect l="l" t="t" r="r" b="b"/>
                <a:pathLst>
                  <a:path w="15145" h="7777" extrusionOk="0">
                    <a:moveTo>
                      <a:pt x="13707" y="0"/>
                    </a:moveTo>
                    <a:cubicBezTo>
                      <a:pt x="13697" y="0"/>
                      <a:pt x="13687" y="2"/>
                      <a:pt x="13677" y="4"/>
                    </a:cubicBezTo>
                    <a:lnTo>
                      <a:pt x="13677" y="371"/>
                    </a:lnTo>
                    <a:cubicBezTo>
                      <a:pt x="13373" y="849"/>
                      <a:pt x="12222" y="1143"/>
                      <a:pt x="11169" y="1143"/>
                    </a:cubicBezTo>
                    <a:cubicBezTo>
                      <a:pt x="10605" y="1143"/>
                      <a:pt x="10069" y="1058"/>
                      <a:pt x="9707" y="872"/>
                    </a:cubicBezTo>
                    <a:lnTo>
                      <a:pt x="9674" y="271"/>
                    </a:lnTo>
                    <a:cubicBezTo>
                      <a:pt x="9474" y="271"/>
                      <a:pt x="9307" y="572"/>
                      <a:pt x="8840" y="1039"/>
                    </a:cubicBezTo>
                    <a:cubicBezTo>
                      <a:pt x="8173" y="1739"/>
                      <a:pt x="7372" y="2306"/>
                      <a:pt x="6505" y="2706"/>
                    </a:cubicBezTo>
                    <a:cubicBezTo>
                      <a:pt x="5037" y="3440"/>
                      <a:pt x="2135" y="4608"/>
                      <a:pt x="834" y="5175"/>
                    </a:cubicBezTo>
                    <a:cubicBezTo>
                      <a:pt x="0" y="5542"/>
                      <a:pt x="67" y="6542"/>
                      <a:pt x="901" y="7110"/>
                    </a:cubicBezTo>
                    <a:cubicBezTo>
                      <a:pt x="1457" y="7465"/>
                      <a:pt x="2547" y="7777"/>
                      <a:pt x="3943" y="7777"/>
                    </a:cubicBezTo>
                    <a:cubicBezTo>
                      <a:pt x="4641" y="7777"/>
                      <a:pt x="5415" y="7699"/>
                      <a:pt x="6238" y="7510"/>
                    </a:cubicBezTo>
                    <a:cubicBezTo>
                      <a:pt x="7505" y="7217"/>
                      <a:pt x="9183" y="6039"/>
                      <a:pt x="10317" y="6039"/>
                    </a:cubicBezTo>
                    <a:cubicBezTo>
                      <a:pt x="10348" y="6039"/>
                      <a:pt x="10378" y="6040"/>
                      <a:pt x="10408" y="6042"/>
                    </a:cubicBezTo>
                    <a:cubicBezTo>
                      <a:pt x="10689" y="6059"/>
                      <a:pt x="11031" y="6072"/>
                      <a:pt x="11398" y="6072"/>
                    </a:cubicBezTo>
                    <a:cubicBezTo>
                      <a:pt x="12467" y="6072"/>
                      <a:pt x="13748" y="5964"/>
                      <a:pt x="14344" y="5542"/>
                    </a:cubicBezTo>
                    <a:cubicBezTo>
                      <a:pt x="15145" y="4975"/>
                      <a:pt x="14844" y="3807"/>
                      <a:pt x="14611" y="2773"/>
                    </a:cubicBezTo>
                    <a:cubicBezTo>
                      <a:pt x="14351" y="1702"/>
                      <a:pt x="14060" y="0"/>
                      <a:pt x="1370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42"/>
              <p:cNvSpPr/>
              <p:nvPr/>
            </p:nvSpPr>
            <p:spPr>
              <a:xfrm>
                <a:off x="5209725" y="2739075"/>
                <a:ext cx="137625" cy="445350"/>
              </a:xfrm>
              <a:custGeom>
                <a:avLst/>
                <a:gdLst/>
                <a:ahLst/>
                <a:cxnLst/>
                <a:rect l="l" t="t" r="r" b="b"/>
                <a:pathLst>
                  <a:path w="5505" h="17814" extrusionOk="0">
                    <a:moveTo>
                      <a:pt x="0" y="0"/>
                    </a:moveTo>
                    <a:cubicBezTo>
                      <a:pt x="1" y="1"/>
                      <a:pt x="1068" y="2002"/>
                      <a:pt x="4237" y="3870"/>
                    </a:cubicBezTo>
                    <a:lnTo>
                      <a:pt x="3536" y="17813"/>
                    </a:lnTo>
                    <a:lnTo>
                      <a:pt x="5504" y="3169"/>
                    </a:lnTo>
                    <a:cubicBezTo>
                      <a:pt x="3470" y="2535"/>
                      <a:pt x="1568" y="1468"/>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42"/>
              <p:cNvSpPr/>
              <p:nvPr/>
            </p:nvSpPr>
            <p:spPr>
              <a:xfrm>
                <a:off x="5447400" y="1509550"/>
                <a:ext cx="71725" cy="147925"/>
              </a:xfrm>
              <a:custGeom>
                <a:avLst/>
                <a:gdLst/>
                <a:ahLst/>
                <a:cxnLst/>
                <a:rect l="l" t="t" r="r" b="b"/>
                <a:pathLst>
                  <a:path w="2869" h="5917" extrusionOk="0">
                    <a:moveTo>
                      <a:pt x="761" y="0"/>
                    </a:moveTo>
                    <a:cubicBezTo>
                      <a:pt x="685" y="0"/>
                      <a:pt x="610" y="4"/>
                      <a:pt x="534" y="13"/>
                    </a:cubicBezTo>
                    <a:lnTo>
                      <a:pt x="0" y="5917"/>
                    </a:lnTo>
                    <a:lnTo>
                      <a:pt x="2168" y="5683"/>
                    </a:lnTo>
                    <a:cubicBezTo>
                      <a:pt x="2702" y="2615"/>
                      <a:pt x="2869" y="1314"/>
                      <a:pt x="2168" y="580"/>
                    </a:cubicBezTo>
                    <a:cubicBezTo>
                      <a:pt x="1789" y="201"/>
                      <a:pt x="1283" y="0"/>
                      <a:pt x="76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42"/>
              <p:cNvSpPr/>
              <p:nvPr/>
            </p:nvSpPr>
            <p:spPr>
              <a:xfrm>
                <a:off x="5092175" y="1478225"/>
                <a:ext cx="85050" cy="70025"/>
              </a:xfrm>
              <a:custGeom>
                <a:avLst/>
                <a:gdLst/>
                <a:ahLst/>
                <a:cxnLst/>
                <a:rect l="l" t="t" r="r" b="b"/>
                <a:pathLst>
                  <a:path w="3402" h="2801" extrusionOk="0">
                    <a:moveTo>
                      <a:pt x="448" y="0"/>
                    </a:moveTo>
                    <a:cubicBezTo>
                      <a:pt x="56" y="0"/>
                      <a:pt x="0" y="588"/>
                      <a:pt x="299" y="1132"/>
                    </a:cubicBezTo>
                    <a:cubicBezTo>
                      <a:pt x="766" y="2066"/>
                      <a:pt x="1734" y="2700"/>
                      <a:pt x="2801" y="2800"/>
                    </a:cubicBezTo>
                    <a:cubicBezTo>
                      <a:pt x="2801" y="2700"/>
                      <a:pt x="3402" y="1132"/>
                      <a:pt x="3402" y="1132"/>
                    </a:cubicBezTo>
                    <a:lnTo>
                      <a:pt x="2134" y="365"/>
                    </a:lnTo>
                    <a:cubicBezTo>
                      <a:pt x="1667" y="365"/>
                      <a:pt x="1200" y="298"/>
                      <a:pt x="766" y="98"/>
                    </a:cubicBezTo>
                    <a:cubicBezTo>
                      <a:pt x="643" y="30"/>
                      <a:pt x="537" y="0"/>
                      <a:pt x="448"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42"/>
              <p:cNvSpPr/>
              <p:nvPr/>
            </p:nvSpPr>
            <p:spPr>
              <a:xfrm>
                <a:off x="5143850" y="1448250"/>
                <a:ext cx="395300" cy="511500"/>
              </a:xfrm>
              <a:custGeom>
                <a:avLst/>
                <a:gdLst/>
                <a:ahLst/>
                <a:cxnLst/>
                <a:rect l="l" t="t" r="r" b="b"/>
                <a:pathLst>
                  <a:path w="15812" h="20460" extrusionOk="0">
                    <a:moveTo>
                      <a:pt x="5659" y="1"/>
                    </a:moveTo>
                    <a:cubicBezTo>
                      <a:pt x="3289" y="1"/>
                      <a:pt x="1030" y="1159"/>
                      <a:pt x="534" y="4133"/>
                    </a:cubicBezTo>
                    <a:cubicBezTo>
                      <a:pt x="0" y="7035"/>
                      <a:pt x="200" y="10037"/>
                      <a:pt x="1034" y="12839"/>
                    </a:cubicBezTo>
                    <a:cubicBezTo>
                      <a:pt x="1368" y="13973"/>
                      <a:pt x="2235" y="14874"/>
                      <a:pt x="3336" y="15207"/>
                    </a:cubicBezTo>
                    <a:cubicBezTo>
                      <a:pt x="3528" y="15257"/>
                      <a:pt x="3772" y="15276"/>
                      <a:pt x="4030" y="15276"/>
                    </a:cubicBezTo>
                    <a:cubicBezTo>
                      <a:pt x="4804" y="15276"/>
                      <a:pt x="5704" y="15107"/>
                      <a:pt x="5704" y="15107"/>
                    </a:cubicBezTo>
                    <a:lnTo>
                      <a:pt x="5704" y="17008"/>
                    </a:lnTo>
                    <a:cubicBezTo>
                      <a:pt x="4780" y="18179"/>
                      <a:pt x="4140" y="20460"/>
                      <a:pt x="6518" y="20460"/>
                    </a:cubicBezTo>
                    <a:cubicBezTo>
                      <a:pt x="6715" y="20460"/>
                      <a:pt x="6932" y="20444"/>
                      <a:pt x="7172" y="20411"/>
                    </a:cubicBezTo>
                    <a:cubicBezTo>
                      <a:pt x="10274" y="20011"/>
                      <a:pt x="11408" y="17175"/>
                      <a:pt x="11408" y="17175"/>
                    </a:cubicBezTo>
                    <a:lnTo>
                      <a:pt x="11642" y="11905"/>
                    </a:lnTo>
                    <a:cubicBezTo>
                      <a:pt x="11642" y="11905"/>
                      <a:pt x="11925" y="12114"/>
                      <a:pt x="12378" y="12114"/>
                    </a:cubicBezTo>
                    <a:cubicBezTo>
                      <a:pt x="12672" y="12114"/>
                      <a:pt x="13037" y="12026"/>
                      <a:pt x="13443" y="11738"/>
                    </a:cubicBezTo>
                    <a:cubicBezTo>
                      <a:pt x="14344" y="11138"/>
                      <a:pt x="15812" y="9270"/>
                      <a:pt x="15178" y="7902"/>
                    </a:cubicBezTo>
                    <a:cubicBezTo>
                      <a:pt x="14862" y="7255"/>
                      <a:pt x="14412" y="7041"/>
                      <a:pt x="13983" y="7041"/>
                    </a:cubicBezTo>
                    <a:cubicBezTo>
                      <a:pt x="13505" y="7041"/>
                      <a:pt x="13054" y="7307"/>
                      <a:pt x="12843" y="7535"/>
                    </a:cubicBezTo>
                    <a:cubicBezTo>
                      <a:pt x="12495" y="7883"/>
                      <a:pt x="12097" y="8407"/>
                      <a:pt x="11779" y="8407"/>
                    </a:cubicBezTo>
                    <a:cubicBezTo>
                      <a:pt x="11732" y="8407"/>
                      <a:pt x="11686" y="8395"/>
                      <a:pt x="11642" y="8369"/>
                    </a:cubicBezTo>
                    <a:cubicBezTo>
                      <a:pt x="11642" y="8369"/>
                      <a:pt x="12809" y="3065"/>
                      <a:pt x="9774" y="1164"/>
                    </a:cubicBezTo>
                    <a:cubicBezTo>
                      <a:pt x="8618" y="439"/>
                      <a:pt x="7117" y="1"/>
                      <a:pt x="5659"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42"/>
              <p:cNvSpPr/>
              <p:nvPr/>
            </p:nvSpPr>
            <p:spPr>
              <a:xfrm>
                <a:off x="5113825" y="1365325"/>
                <a:ext cx="364450" cy="305500"/>
              </a:xfrm>
              <a:custGeom>
                <a:avLst/>
                <a:gdLst/>
                <a:ahLst/>
                <a:cxnLst/>
                <a:rect l="l" t="t" r="r" b="b"/>
                <a:pathLst>
                  <a:path w="14578" h="12220" extrusionOk="0">
                    <a:moveTo>
                      <a:pt x="936" y="1"/>
                    </a:moveTo>
                    <a:cubicBezTo>
                      <a:pt x="622" y="1"/>
                      <a:pt x="510" y="219"/>
                      <a:pt x="367" y="678"/>
                    </a:cubicBezTo>
                    <a:cubicBezTo>
                      <a:pt x="100" y="1645"/>
                      <a:pt x="0" y="3847"/>
                      <a:pt x="1335" y="5348"/>
                    </a:cubicBezTo>
                    <a:lnTo>
                      <a:pt x="2402" y="5748"/>
                    </a:lnTo>
                    <a:cubicBezTo>
                      <a:pt x="2402" y="5748"/>
                      <a:pt x="3003" y="6282"/>
                      <a:pt x="5071" y="6516"/>
                    </a:cubicBezTo>
                    <a:cubicBezTo>
                      <a:pt x="5818" y="6569"/>
                      <a:pt x="6576" y="6596"/>
                      <a:pt x="7336" y="6596"/>
                    </a:cubicBezTo>
                    <a:cubicBezTo>
                      <a:pt x="8476" y="6596"/>
                      <a:pt x="9621" y="6536"/>
                      <a:pt x="10741" y="6416"/>
                    </a:cubicBezTo>
                    <a:cubicBezTo>
                      <a:pt x="10773" y="6412"/>
                      <a:pt x="10802" y="6410"/>
                      <a:pt x="10831" y="6410"/>
                    </a:cubicBezTo>
                    <a:cubicBezTo>
                      <a:pt x="11356" y="6410"/>
                      <a:pt x="11493" y="6997"/>
                      <a:pt x="11809" y="8484"/>
                    </a:cubicBezTo>
                    <a:cubicBezTo>
                      <a:pt x="12076" y="9851"/>
                      <a:pt x="12309" y="12220"/>
                      <a:pt x="12843" y="12220"/>
                    </a:cubicBezTo>
                    <a:cubicBezTo>
                      <a:pt x="13010" y="12220"/>
                      <a:pt x="13643" y="11219"/>
                      <a:pt x="14044" y="10852"/>
                    </a:cubicBezTo>
                    <a:cubicBezTo>
                      <a:pt x="14577" y="10318"/>
                      <a:pt x="13877" y="5782"/>
                      <a:pt x="13877" y="5782"/>
                    </a:cubicBezTo>
                    <a:cubicBezTo>
                      <a:pt x="13877" y="5782"/>
                      <a:pt x="14444" y="4047"/>
                      <a:pt x="13343" y="2880"/>
                    </a:cubicBezTo>
                    <a:cubicBezTo>
                      <a:pt x="12242" y="1746"/>
                      <a:pt x="10108" y="1946"/>
                      <a:pt x="8573" y="1879"/>
                    </a:cubicBezTo>
                    <a:cubicBezTo>
                      <a:pt x="6672" y="1879"/>
                      <a:pt x="4770" y="1512"/>
                      <a:pt x="3036" y="778"/>
                    </a:cubicBezTo>
                    <a:cubicBezTo>
                      <a:pt x="1878" y="270"/>
                      <a:pt x="1283" y="1"/>
                      <a:pt x="93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42"/>
              <p:cNvSpPr/>
              <p:nvPr/>
            </p:nvSpPr>
            <p:spPr>
              <a:xfrm>
                <a:off x="5453225" y="1477075"/>
                <a:ext cx="55900" cy="41150"/>
              </a:xfrm>
              <a:custGeom>
                <a:avLst/>
                <a:gdLst/>
                <a:ahLst/>
                <a:cxnLst/>
                <a:rect l="l" t="t" r="r" b="b"/>
                <a:pathLst>
                  <a:path w="2236" h="1646" extrusionOk="0">
                    <a:moveTo>
                      <a:pt x="1240" y="0"/>
                    </a:moveTo>
                    <a:cubicBezTo>
                      <a:pt x="1080" y="0"/>
                      <a:pt x="919" y="35"/>
                      <a:pt x="768" y="111"/>
                    </a:cubicBezTo>
                    <a:cubicBezTo>
                      <a:pt x="234" y="411"/>
                      <a:pt x="1" y="1112"/>
                      <a:pt x="301" y="1645"/>
                    </a:cubicBezTo>
                    <a:lnTo>
                      <a:pt x="2236" y="611"/>
                    </a:lnTo>
                    <a:cubicBezTo>
                      <a:pt x="2044" y="228"/>
                      <a:pt x="1647" y="0"/>
                      <a:pt x="124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42"/>
              <p:cNvSpPr/>
              <p:nvPr/>
            </p:nvSpPr>
            <p:spPr>
              <a:xfrm>
                <a:off x="5287275" y="1763375"/>
                <a:ext cx="131800" cy="81750"/>
              </a:xfrm>
              <a:custGeom>
                <a:avLst/>
                <a:gdLst/>
                <a:ahLst/>
                <a:cxnLst/>
                <a:rect l="l" t="t" r="r" b="b"/>
                <a:pathLst>
                  <a:path w="5272" h="3270" extrusionOk="0">
                    <a:moveTo>
                      <a:pt x="5271" y="0"/>
                    </a:moveTo>
                    <a:cubicBezTo>
                      <a:pt x="4938" y="601"/>
                      <a:pt x="4471" y="1068"/>
                      <a:pt x="3870" y="1368"/>
                    </a:cubicBezTo>
                    <a:cubicBezTo>
                      <a:pt x="2869" y="1902"/>
                      <a:pt x="1" y="2502"/>
                      <a:pt x="1" y="2502"/>
                    </a:cubicBezTo>
                    <a:lnTo>
                      <a:pt x="1" y="3269"/>
                    </a:lnTo>
                    <a:cubicBezTo>
                      <a:pt x="1" y="3269"/>
                      <a:pt x="3737" y="2569"/>
                      <a:pt x="4471" y="1635"/>
                    </a:cubicBezTo>
                    <a:cubicBezTo>
                      <a:pt x="4837" y="1134"/>
                      <a:pt x="5104" y="601"/>
                      <a:pt x="5271"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42"/>
              <p:cNvSpPr/>
              <p:nvPr/>
            </p:nvSpPr>
            <p:spPr>
              <a:xfrm>
                <a:off x="5303950" y="1621600"/>
                <a:ext cx="34225" cy="29500"/>
              </a:xfrm>
              <a:custGeom>
                <a:avLst/>
                <a:gdLst/>
                <a:ahLst/>
                <a:cxnLst/>
                <a:rect l="l" t="t" r="r" b="b"/>
                <a:pathLst>
                  <a:path w="1369" h="1180" extrusionOk="0">
                    <a:moveTo>
                      <a:pt x="601" y="1"/>
                    </a:moveTo>
                    <a:cubicBezTo>
                      <a:pt x="268" y="1"/>
                      <a:pt x="1" y="267"/>
                      <a:pt x="1" y="601"/>
                    </a:cubicBezTo>
                    <a:cubicBezTo>
                      <a:pt x="23" y="957"/>
                      <a:pt x="297" y="1179"/>
                      <a:pt x="586" y="1179"/>
                    </a:cubicBezTo>
                    <a:cubicBezTo>
                      <a:pt x="731" y="1179"/>
                      <a:pt x="879" y="1124"/>
                      <a:pt x="1002" y="1001"/>
                    </a:cubicBezTo>
                    <a:cubicBezTo>
                      <a:pt x="1368" y="634"/>
                      <a:pt x="1102" y="1"/>
                      <a:pt x="60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42"/>
              <p:cNvSpPr/>
              <p:nvPr/>
            </p:nvSpPr>
            <p:spPr>
              <a:xfrm>
                <a:off x="5322300" y="1567575"/>
                <a:ext cx="35900" cy="26525"/>
              </a:xfrm>
              <a:custGeom>
                <a:avLst/>
                <a:gdLst/>
                <a:ahLst/>
                <a:cxnLst/>
                <a:rect l="l" t="t" r="r" b="b"/>
                <a:pathLst>
                  <a:path w="1436" h="1061" extrusionOk="0">
                    <a:moveTo>
                      <a:pt x="612" y="1"/>
                    </a:moveTo>
                    <a:cubicBezTo>
                      <a:pt x="355" y="1"/>
                      <a:pt x="115" y="142"/>
                      <a:pt x="1" y="394"/>
                    </a:cubicBezTo>
                    <a:lnTo>
                      <a:pt x="1235" y="1061"/>
                    </a:lnTo>
                    <a:cubicBezTo>
                      <a:pt x="1435" y="727"/>
                      <a:pt x="1302" y="294"/>
                      <a:pt x="968" y="93"/>
                    </a:cubicBezTo>
                    <a:cubicBezTo>
                      <a:pt x="853" y="30"/>
                      <a:pt x="730" y="1"/>
                      <a:pt x="61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42"/>
              <p:cNvSpPr/>
              <p:nvPr/>
            </p:nvSpPr>
            <p:spPr>
              <a:xfrm>
                <a:off x="5272275" y="1737525"/>
                <a:ext cx="36700" cy="24400"/>
              </a:xfrm>
              <a:custGeom>
                <a:avLst/>
                <a:gdLst/>
                <a:ahLst/>
                <a:cxnLst/>
                <a:rect l="l" t="t" r="r" b="b"/>
                <a:pathLst>
                  <a:path w="1468" h="976" extrusionOk="0">
                    <a:moveTo>
                      <a:pt x="1335" y="0"/>
                    </a:moveTo>
                    <a:lnTo>
                      <a:pt x="0" y="501"/>
                    </a:lnTo>
                    <a:cubicBezTo>
                      <a:pt x="106" y="790"/>
                      <a:pt x="377" y="976"/>
                      <a:pt x="667" y="976"/>
                    </a:cubicBezTo>
                    <a:cubicBezTo>
                      <a:pt x="744" y="976"/>
                      <a:pt x="823" y="962"/>
                      <a:pt x="901" y="934"/>
                    </a:cubicBezTo>
                    <a:cubicBezTo>
                      <a:pt x="1268" y="767"/>
                      <a:pt x="1468" y="367"/>
                      <a:pt x="1335"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42"/>
              <p:cNvSpPr/>
              <p:nvPr/>
            </p:nvSpPr>
            <p:spPr>
              <a:xfrm>
                <a:off x="5163025" y="1568900"/>
                <a:ext cx="34225" cy="28550"/>
              </a:xfrm>
              <a:custGeom>
                <a:avLst/>
                <a:gdLst/>
                <a:ahLst/>
                <a:cxnLst/>
                <a:rect l="l" t="t" r="r" b="b"/>
                <a:pathLst>
                  <a:path w="1369" h="1142" extrusionOk="0">
                    <a:moveTo>
                      <a:pt x="790" y="0"/>
                    </a:moveTo>
                    <a:cubicBezTo>
                      <a:pt x="640" y="0"/>
                      <a:pt x="490" y="45"/>
                      <a:pt x="367" y="141"/>
                    </a:cubicBezTo>
                    <a:cubicBezTo>
                      <a:pt x="67" y="374"/>
                      <a:pt x="0" y="841"/>
                      <a:pt x="234" y="1141"/>
                    </a:cubicBezTo>
                    <a:lnTo>
                      <a:pt x="1368" y="274"/>
                    </a:lnTo>
                    <a:cubicBezTo>
                      <a:pt x="1230" y="96"/>
                      <a:pt x="1009" y="0"/>
                      <a:pt x="79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42"/>
              <p:cNvSpPr/>
              <p:nvPr/>
            </p:nvSpPr>
            <p:spPr>
              <a:xfrm>
                <a:off x="5184700" y="1617425"/>
                <a:ext cx="34225" cy="29500"/>
              </a:xfrm>
              <a:custGeom>
                <a:avLst/>
                <a:gdLst/>
                <a:ahLst/>
                <a:cxnLst/>
                <a:rect l="l" t="t" r="r" b="b"/>
                <a:pathLst>
                  <a:path w="1369" h="1180" extrusionOk="0">
                    <a:moveTo>
                      <a:pt x="601" y="1"/>
                    </a:moveTo>
                    <a:cubicBezTo>
                      <a:pt x="268" y="34"/>
                      <a:pt x="1" y="301"/>
                      <a:pt x="1" y="601"/>
                    </a:cubicBezTo>
                    <a:cubicBezTo>
                      <a:pt x="23" y="957"/>
                      <a:pt x="312" y="1179"/>
                      <a:pt x="601" y="1179"/>
                    </a:cubicBezTo>
                    <a:cubicBezTo>
                      <a:pt x="746" y="1179"/>
                      <a:pt x="890" y="1124"/>
                      <a:pt x="1001" y="1002"/>
                    </a:cubicBezTo>
                    <a:cubicBezTo>
                      <a:pt x="1368" y="635"/>
                      <a:pt x="1102" y="1"/>
                      <a:pt x="60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42"/>
              <p:cNvSpPr/>
              <p:nvPr/>
            </p:nvSpPr>
            <p:spPr>
              <a:xfrm>
                <a:off x="5213900" y="1621600"/>
                <a:ext cx="50050" cy="86750"/>
              </a:xfrm>
              <a:custGeom>
                <a:avLst/>
                <a:gdLst/>
                <a:ahLst/>
                <a:cxnLst/>
                <a:rect l="l" t="t" r="r" b="b"/>
                <a:pathLst>
                  <a:path w="2002" h="3470" extrusionOk="0">
                    <a:moveTo>
                      <a:pt x="2002" y="1"/>
                    </a:moveTo>
                    <a:lnTo>
                      <a:pt x="0" y="2836"/>
                    </a:lnTo>
                    <a:lnTo>
                      <a:pt x="1802" y="3470"/>
                    </a:lnTo>
                    <a:lnTo>
                      <a:pt x="2002" y="1"/>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42"/>
              <p:cNvSpPr/>
              <p:nvPr/>
            </p:nvSpPr>
            <p:spPr>
              <a:xfrm>
                <a:off x="5655050" y="1019725"/>
                <a:ext cx="10025" cy="1650150"/>
              </a:xfrm>
              <a:custGeom>
                <a:avLst/>
                <a:gdLst/>
                <a:ahLst/>
                <a:cxnLst/>
                <a:rect l="l" t="t" r="r" b="b"/>
                <a:pathLst>
                  <a:path w="401" h="66006" extrusionOk="0">
                    <a:moveTo>
                      <a:pt x="200" y="0"/>
                    </a:moveTo>
                    <a:cubicBezTo>
                      <a:pt x="100" y="0"/>
                      <a:pt x="0" y="75"/>
                      <a:pt x="0" y="225"/>
                    </a:cubicBezTo>
                    <a:lnTo>
                      <a:pt x="0" y="65805"/>
                    </a:lnTo>
                    <a:cubicBezTo>
                      <a:pt x="0" y="65906"/>
                      <a:pt x="67" y="66006"/>
                      <a:pt x="200" y="66006"/>
                    </a:cubicBezTo>
                    <a:cubicBezTo>
                      <a:pt x="300" y="66006"/>
                      <a:pt x="400" y="65906"/>
                      <a:pt x="400" y="65805"/>
                    </a:cubicBezTo>
                    <a:lnTo>
                      <a:pt x="400" y="225"/>
                    </a:lnTo>
                    <a:cubicBezTo>
                      <a:pt x="400" y="75"/>
                      <a:pt x="300" y="0"/>
                      <a:pt x="200" y="0"/>
                    </a:cubicBez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42"/>
              <p:cNvSpPr/>
              <p:nvPr/>
            </p:nvSpPr>
            <p:spPr>
              <a:xfrm>
                <a:off x="5620850" y="1105400"/>
                <a:ext cx="79250" cy="85300"/>
              </a:xfrm>
              <a:custGeom>
                <a:avLst/>
                <a:gdLst/>
                <a:ahLst/>
                <a:cxnLst/>
                <a:rect l="l" t="t" r="r" b="b"/>
                <a:pathLst>
                  <a:path w="3170" h="3412" extrusionOk="0">
                    <a:moveTo>
                      <a:pt x="1668" y="1"/>
                    </a:moveTo>
                    <a:cubicBezTo>
                      <a:pt x="1368" y="1"/>
                      <a:pt x="1" y="1835"/>
                      <a:pt x="1" y="2502"/>
                    </a:cubicBezTo>
                    <a:cubicBezTo>
                      <a:pt x="1" y="2803"/>
                      <a:pt x="201" y="3036"/>
                      <a:pt x="468" y="3136"/>
                    </a:cubicBezTo>
                    <a:cubicBezTo>
                      <a:pt x="818" y="3320"/>
                      <a:pt x="1201" y="3411"/>
                      <a:pt x="1585" y="3411"/>
                    </a:cubicBezTo>
                    <a:cubicBezTo>
                      <a:pt x="1969" y="3411"/>
                      <a:pt x="2352" y="3320"/>
                      <a:pt x="2702" y="3136"/>
                    </a:cubicBezTo>
                    <a:cubicBezTo>
                      <a:pt x="2969" y="3036"/>
                      <a:pt x="3136" y="2769"/>
                      <a:pt x="3169" y="2502"/>
                    </a:cubicBezTo>
                    <a:cubicBezTo>
                      <a:pt x="3169" y="1802"/>
                      <a:pt x="1935" y="1"/>
                      <a:pt x="1668"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42"/>
              <p:cNvSpPr/>
              <p:nvPr/>
            </p:nvSpPr>
            <p:spPr>
              <a:xfrm>
                <a:off x="5620850" y="1105400"/>
                <a:ext cx="79250" cy="85300"/>
              </a:xfrm>
              <a:custGeom>
                <a:avLst/>
                <a:gdLst/>
                <a:ahLst/>
                <a:cxnLst/>
                <a:rect l="l" t="t" r="r" b="b"/>
                <a:pathLst>
                  <a:path w="3170" h="3412" extrusionOk="0">
                    <a:moveTo>
                      <a:pt x="1668" y="1"/>
                    </a:moveTo>
                    <a:cubicBezTo>
                      <a:pt x="1368" y="1"/>
                      <a:pt x="1" y="1835"/>
                      <a:pt x="1" y="2502"/>
                    </a:cubicBezTo>
                    <a:cubicBezTo>
                      <a:pt x="1" y="2803"/>
                      <a:pt x="201" y="3036"/>
                      <a:pt x="468" y="3136"/>
                    </a:cubicBezTo>
                    <a:cubicBezTo>
                      <a:pt x="818" y="3320"/>
                      <a:pt x="1201" y="3411"/>
                      <a:pt x="1585" y="3411"/>
                    </a:cubicBezTo>
                    <a:cubicBezTo>
                      <a:pt x="1969" y="3411"/>
                      <a:pt x="2352" y="3320"/>
                      <a:pt x="2702" y="3136"/>
                    </a:cubicBezTo>
                    <a:cubicBezTo>
                      <a:pt x="2969" y="3036"/>
                      <a:pt x="3136" y="2769"/>
                      <a:pt x="3169" y="2502"/>
                    </a:cubicBezTo>
                    <a:cubicBezTo>
                      <a:pt x="3169" y="1802"/>
                      <a:pt x="1935" y="1"/>
                      <a:pt x="16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42"/>
              <p:cNvSpPr/>
              <p:nvPr/>
            </p:nvSpPr>
            <p:spPr>
              <a:xfrm>
                <a:off x="5429050" y="555850"/>
                <a:ext cx="464525" cy="568750"/>
              </a:xfrm>
              <a:custGeom>
                <a:avLst/>
                <a:gdLst/>
                <a:ahLst/>
                <a:cxnLst/>
                <a:rect l="l" t="t" r="r" b="b"/>
                <a:pathLst>
                  <a:path w="18581" h="22750" extrusionOk="0">
                    <a:moveTo>
                      <a:pt x="9307" y="0"/>
                    </a:moveTo>
                    <a:cubicBezTo>
                      <a:pt x="3303" y="0"/>
                      <a:pt x="0" y="4804"/>
                      <a:pt x="0" y="9941"/>
                    </a:cubicBezTo>
                    <a:cubicBezTo>
                      <a:pt x="0" y="15044"/>
                      <a:pt x="4037" y="21549"/>
                      <a:pt x="9307" y="22750"/>
                    </a:cubicBezTo>
                    <a:cubicBezTo>
                      <a:pt x="14611" y="21282"/>
                      <a:pt x="18580" y="15044"/>
                      <a:pt x="18580" y="9941"/>
                    </a:cubicBezTo>
                    <a:cubicBezTo>
                      <a:pt x="18580" y="4804"/>
                      <a:pt x="15278" y="0"/>
                      <a:pt x="9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42"/>
              <p:cNvSpPr/>
              <p:nvPr/>
            </p:nvSpPr>
            <p:spPr>
              <a:xfrm>
                <a:off x="5429050" y="745975"/>
                <a:ext cx="456175" cy="378625"/>
              </a:xfrm>
              <a:custGeom>
                <a:avLst/>
                <a:gdLst/>
                <a:ahLst/>
                <a:cxnLst/>
                <a:rect l="l" t="t" r="r" b="b"/>
                <a:pathLst>
                  <a:path w="18247" h="15145" extrusionOk="0">
                    <a:moveTo>
                      <a:pt x="234" y="1"/>
                    </a:moveTo>
                    <a:cubicBezTo>
                      <a:pt x="100" y="768"/>
                      <a:pt x="0" y="1535"/>
                      <a:pt x="0" y="2336"/>
                    </a:cubicBezTo>
                    <a:cubicBezTo>
                      <a:pt x="0" y="7439"/>
                      <a:pt x="4037" y="13944"/>
                      <a:pt x="9307" y="15145"/>
                    </a:cubicBezTo>
                    <a:cubicBezTo>
                      <a:pt x="13677" y="13944"/>
                      <a:pt x="17179" y="9441"/>
                      <a:pt x="18247" y="5037"/>
                    </a:cubicBezTo>
                    <a:lnTo>
                      <a:pt x="18180" y="5004"/>
                    </a:lnTo>
                    <a:cubicBezTo>
                      <a:pt x="18180" y="5004"/>
                      <a:pt x="16846" y="9941"/>
                      <a:pt x="10708" y="10308"/>
                    </a:cubicBezTo>
                    <a:cubicBezTo>
                      <a:pt x="10533" y="10320"/>
                      <a:pt x="10358" y="10326"/>
                      <a:pt x="10185" y="10326"/>
                    </a:cubicBezTo>
                    <a:cubicBezTo>
                      <a:pt x="4557" y="10326"/>
                      <a:pt x="72" y="4143"/>
                      <a:pt x="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42"/>
              <p:cNvSpPr/>
              <p:nvPr/>
            </p:nvSpPr>
            <p:spPr>
              <a:xfrm>
                <a:off x="5580275" y="1844375"/>
                <a:ext cx="284100" cy="676900"/>
              </a:xfrm>
              <a:custGeom>
                <a:avLst/>
                <a:gdLst/>
                <a:ahLst/>
                <a:cxnLst/>
                <a:rect l="l" t="t" r="r" b="b"/>
                <a:pathLst>
                  <a:path w="11364" h="27076" extrusionOk="0">
                    <a:moveTo>
                      <a:pt x="931" y="1"/>
                    </a:moveTo>
                    <a:cubicBezTo>
                      <a:pt x="251" y="1"/>
                      <a:pt x="1" y="517"/>
                      <a:pt x="89" y="930"/>
                    </a:cubicBezTo>
                    <a:cubicBezTo>
                      <a:pt x="189" y="1397"/>
                      <a:pt x="489" y="2598"/>
                      <a:pt x="589" y="3232"/>
                    </a:cubicBezTo>
                    <a:cubicBezTo>
                      <a:pt x="623" y="4066"/>
                      <a:pt x="890" y="4900"/>
                      <a:pt x="1290" y="5600"/>
                    </a:cubicBezTo>
                    <a:cubicBezTo>
                      <a:pt x="1757" y="6367"/>
                      <a:pt x="3692" y="8169"/>
                      <a:pt x="3758" y="9169"/>
                    </a:cubicBezTo>
                    <a:cubicBezTo>
                      <a:pt x="3825" y="10170"/>
                      <a:pt x="4392" y="15641"/>
                      <a:pt x="4692" y="19610"/>
                    </a:cubicBezTo>
                    <a:cubicBezTo>
                      <a:pt x="4959" y="22846"/>
                      <a:pt x="5293" y="24180"/>
                      <a:pt x="5993" y="25047"/>
                    </a:cubicBezTo>
                    <a:cubicBezTo>
                      <a:pt x="6640" y="25848"/>
                      <a:pt x="8054" y="27075"/>
                      <a:pt x="8924" y="27075"/>
                    </a:cubicBezTo>
                    <a:cubicBezTo>
                      <a:pt x="8996" y="27075"/>
                      <a:pt x="9065" y="27067"/>
                      <a:pt x="9129" y="27049"/>
                    </a:cubicBezTo>
                    <a:cubicBezTo>
                      <a:pt x="10230" y="26715"/>
                      <a:pt x="11364" y="23413"/>
                      <a:pt x="11264" y="21278"/>
                    </a:cubicBezTo>
                    <a:cubicBezTo>
                      <a:pt x="11197" y="19143"/>
                      <a:pt x="8328" y="9970"/>
                      <a:pt x="7928" y="8169"/>
                    </a:cubicBezTo>
                    <a:cubicBezTo>
                      <a:pt x="7494" y="6234"/>
                      <a:pt x="7528" y="4733"/>
                      <a:pt x="7127" y="3732"/>
                    </a:cubicBezTo>
                    <a:cubicBezTo>
                      <a:pt x="6560" y="2231"/>
                      <a:pt x="4626" y="1430"/>
                      <a:pt x="4626" y="1430"/>
                    </a:cubicBezTo>
                    <a:cubicBezTo>
                      <a:pt x="4626" y="1430"/>
                      <a:pt x="2124" y="229"/>
                      <a:pt x="1223" y="29"/>
                    </a:cubicBezTo>
                    <a:cubicBezTo>
                      <a:pt x="1118" y="10"/>
                      <a:pt x="1021" y="1"/>
                      <a:pt x="931"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42"/>
              <p:cNvSpPr/>
              <p:nvPr/>
            </p:nvSpPr>
            <p:spPr>
              <a:xfrm>
                <a:off x="2583675" y="3534650"/>
                <a:ext cx="1065800" cy="507875"/>
              </a:xfrm>
              <a:custGeom>
                <a:avLst/>
                <a:gdLst/>
                <a:ahLst/>
                <a:cxnLst/>
                <a:rect l="l" t="t" r="r" b="b"/>
                <a:pathLst>
                  <a:path w="42632" h="20315" extrusionOk="0">
                    <a:moveTo>
                      <a:pt x="21316" y="0"/>
                    </a:moveTo>
                    <a:cubicBezTo>
                      <a:pt x="9541" y="0"/>
                      <a:pt x="1" y="4537"/>
                      <a:pt x="1" y="10174"/>
                    </a:cubicBezTo>
                    <a:cubicBezTo>
                      <a:pt x="1" y="15778"/>
                      <a:pt x="9541" y="20315"/>
                      <a:pt x="21316" y="20315"/>
                    </a:cubicBezTo>
                    <a:cubicBezTo>
                      <a:pt x="33058" y="20315"/>
                      <a:pt x="42631" y="15778"/>
                      <a:pt x="42631" y="10174"/>
                    </a:cubicBezTo>
                    <a:cubicBezTo>
                      <a:pt x="42631" y="4537"/>
                      <a:pt x="33058" y="0"/>
                      <a:pt x="21316" y="0"/>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42"/>
              <p:cNvSpPr/>
              <p:nvPr/>
            </p:nvSpPr>
            <p:spPr>
              <a:xfrm>
                <a:off x="3715325" y="3612200"/>
                <a:ext cx="1065775" cy="507875"/>
              </a:xfrm>
              <a:custGeom>
                <a:avLst/>
                <a:gdLst/>
                <a:ahLst/>
                <a:cxnLst/>
                <a:rect l="l" t="t" r="r" b="b"/>
                <a:pathLst>
                  <a:path w="42631" h="20315" extrusionOk="0">
                    <a:moveTo>
                      <a:pt x="21316" y="0"/>
                    </a:moveTo>
                    <a:cubicBezTo>
                      <a:pt x="9541" y="0"/>
                      <a:pt x="0" y="4537"/>
                      <a:pt x="0" y="10141"/>
                    </a:cubicBezTo>
                    <a:cubicBezTo>
                      <a:pt x="0" y="15745"/>
                      <a:pt x="9541" y="20315"/>
                      <a:pt x="21316" y="20315"/>
                    </a:cubicBezTo>
                    <a:cubicBezTo>
                      <a:pt x="33091" y="20315"/>
                      <a:pt x="42631" y="15745"/>
                      <a:pt x="42631" y="10141"/>
                    </a:cubicBezTo>
                    <a:cubicBezTo>
                      <a:pt x="42631" y="4537"/>
                      <a:pt x="33091" y="0"/>
                      <a:pt x="21316" y="0"/>
                    </a:cubicBezTo>
                    <a:close/>
                  </a:path>
                </a:pathLst>
              </a:custGeom>
              <a:solidFill>
                <a:srgbClr val="EEEEEE">
                  <a:alpha val="402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42"/>
              <p:cNvSpPr/>
              <p:nvPr/>
            </p:nvSpPr>
            <p:spPr>
              <a:xfrm>
                <a:off x="3250000" y="1415725"/>
                <a:ext cx="426150" cy="689400"/>
              </a:xfrm>
              <a:custGeom>
                <a:avLst/>
                <a:gdLst/>
                <a:ahLst/>
                <a:cxnLst/>
                <a:rect l="l" t="t" r="r" b="b"/>
                <a:pathLst>
                  <a:path w="17046" h="27576" extrusionOk="0">
                    <a:moveTo>
                      <a:pt x="12898" y="1"/>
                    </a:moveTo>
                    <a:cubicBezTo>
                      <a:pt x="12578" y="1"/>
                      <a:pt x="12260" y="514"/>
                      <a:pt x="12476" y="1664"/>
                    </a:cubicBezTo>
                    <a:cubicBezTo>
                      <a:pt x="12743" y="3265"/>
                      <a:pt x="12509" y="5467"/>
                      <a:pt x="12176" y="5667"/>
                    </a:cubicBezTo>
                    <a:cubicBezTo>
                      <a:pt x="12151" y="5679"/>
                      <a:pt x="12129" y="5685"/>
                      <a:pt x="12107" y="5685"/>
                    </a:cubicBezTo>
                    <a:cubicBezTo>
                      <a:pt x="11835" y="5685"/>
                      <a:pt x="11775" y="4746"/>
                      <a:pt x="11342" y="4066"/>
                    </a:cubicBezTo>
                    <a:cubicBezTo>
                      <a:pt x="11107" y="3722"/>
                      <a:pt x="10727" y="3576"/>
                      <a:pt x="10422" y="3576"/>
                    </a:cubicBezTo>
                    <a:cubicBezTo>
                      <a:pt x="10077" y="3576"/>
                      <a:pt x="9830" y="3764"/>
                      <a:pt x="10007" y="4066"/>
                    </a:cubicBezTo>
                    <a:cubicBezTo>
                      <a:pt x="10374" y="4666"/>
                      <a:pt x="10474" y="5033"/>
                      <a:pt x="10941" y="7068"/>
                    </a:cubicBezTo>
                    <a:cubicBezTo>
                      <a:pt x="11375" y="9070"/>
                      <a:pt x="12075" y="9770"/>
                      <a:pt x="12176" y="10871"/>
                    </a:cubicBezTo>
                    <a:cubicBezTo>
                      <a:pt x="12276" y="11938"/>
                      <a:pt x="9140" y="20111"/>
                      <a:pt x="9140" y="20111"/>
                    </a:cubicBezTo>
                    <a:cubicBezTo>
                      <a:pt x="9140" y="20111"/>
                      <a:pt x="5704" y="16141"/>
                      <a:pt x="3970" y="13773"/>
                    </a:cubicBezTo>
                    <a:cubicBezTo>
                      <a:pt x="2358" y="11540"/>
                      <a:pt x="1442" y="11103"/>
                      <a:pt x="509" y="11103"/>
                    </a:cubicBezTo>
                    <a:cubicBezTo>
                      <a:pt x="342" y="11103"/>
                      <a:pt x="173" y="11117"/>
                      <a:pt x="0" y="11138"/>
                    </a:cubicBezTo>
                    <a:lnTo>
                      <a:pt x="1501" y="18710"/>
                    </a:lnTo>
                    <a:cubicBezTo>
                      <a:pt x="1501" y="18710"/>
                      <a:pt x="6872" y="25315"/>
                      <a:pt x="8840" y="26949"/>
                    </a:cubicBezTo>
                    <a:cubicBezTo>
                      <a:pt x="9332" y="27372"/>
                      <a:pt x="9796" y="27576"/>
                      <a:pt x="10229" y="27576"/>
                    </a:cubicBezTo>
                    <a:cubicBezTo>
                      <a:pt x="11059" y="27576"/>
                      <a:pt x="11772" y="26829"/>
                      <a:pt x="12342" y="25448"/>
                    </a:cubicBezTo>
                    <a:cubicBezTo>
                      <a:pt x="13710" y="22112"/>
                      <a:pt x="15611" y="12205"/>
                      <a:pt x="15778" y="11138"/>
                    </a:cubicBezTo>
                    <a:cubicBezTo>
                      <a:pt x="15945" y="10070"/>
                      <a:pt x="17012" y="8803"/>
                      <a:pt x="17046" y="6468"/>
                    </a:cubicBezTo>
                    <a:cubicBezTo>
                      <a:pt x="17046" y="4099"/>
                      <a:pt x="16345" y="2698"/>
                      <a:pt x="15511" y="1798"/>
                    </a:cubicBezTo>
                    <a:cubicBezTo>
                      <a:pt x="15138" y="1371"/>
                      <a:pt x="14593" y="1115"/>
                      <a:pt x="14049" y="1115"/>
                    </a:cubicBezTo>
                    <a:cubicBezTo>
                      <a:pt x="13913" y="1115"/>
                      <a:pt x="13777" y="1131"/>
                      <a:pt x="13643" y="1164"/>
                    </a:cubicBezTo>
                    <a:cubicBezTo>
                      <a:pt x="13577" y="830"/>
                      <a:pt x="13410" y="497"/>
                      <a:pt x="13243" y="230"/>
                    </a:cubicBezTo>
                    <a:cubicBezTo>
                      <a:pt x="13149" y="80"/>
                      <a:pt x="13023" y="1"/>
                      <a:pt x="12898"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42"/>
              <p:cNvSpPr/>
              <p:nvPr/>
            </p:nvSpPr>
            <p:spPr>
              <a:xfrm>
                <a:off x="3250000" y="1691200"/>
                <a:ext cx="195150" cy="294025"/>
              </a:xfrm>
              <a:custGeom>
                <a:avLst/>
                <a:gdLst/>
                <a:ahLst/>
                <a:cxnLst/>
                <a:rect l="l" t="t" r="r" b="b"/>
                <a:pathLst>
                  <a:path w="7806" h="11761" extrusionOk="0">
                    <a:moveTo>
                      <a:pt x="776" y="1"/>
                    </a:moveTo>
                    <a:cubicBezTo>
                      <a:pt x="513" y="1"/>
                      <a:pt x="254" y="43"/>
                      <a:pt x="0" y="119"/>
                    </a:cubicBezTo>
                    <a:lnTo>
                      <a:pt x="1101" y="7991"/>
                    </a:lnTo>
                    <a:lnTo>
                      <a:pt x="4603" y="11760"/>
                    </a:lnTo>
                    <a:cubicBezTo>
                      <a:pt x="7706" y="9559"/>
                      <a:pt x="7806" y="7157"/>
                      <a:pt x="7806" y="7157"/>
                    </a:cubicBezTo>
                    <a:cubicBezTo>
                      <a:pt x="7806" y="7157"/>
                      <a:pt x="4103" y="2487"/>
                      <a:pt x="3102" y="1286"/>
                    </a:cubicBezTo>
                    <a:cubicBezTo>
                      <a:pt x="2355" y="364"/>
                      <a:pt x="1552" y="1"/>
                      <a:pt x="776"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42"/>
              <p:cNvSpPr/>
              <p:nvPr/>
            </p:nvSpPr>
            <p:spPr>
              <a:xfrm>
                <a:off x="3262500" y="3610525"/>
                <a:ext cx="294150" cy="248150"/>
              </a:xfrm>
              <a:custGeom>
                <a:avLst/>
                <a:gdLst/>
                <a:ahLst/>
                <a:cxnLst/>
                <a:rect l="l" t="t" r="r" b="b"/>
                <a:pathLst>
                  <a:path w="11766" h="9926" extrusionOk="0">
                    <a:moveTo>
                      <a:pt x="4704" y="1"/>
                    </a:moveTo>
                    <a:lnTo>
                      <a:pt x="4737" y="568"/>
                    </a:lnTo>
                    <a:cubicBezTo>
                      <a:pt x="4771" y="1001"/>
                      <a:pt x="3403" y="1201"/>
                      <a:pt x="2803" y="1201"/>
                    </a:cubicBezTo>
                    <a:cubicBezTo>
                      <a:pt x="2714" y="1210"/>
                      <a:pt x="2625" y="1214"/>
                      <a:pt x="2536" y="1214"/>
                    </a:cubicBezTo>
                    <a:cubicBezTo>
                      <a:pt x="1926" y="1214"/>
                      <a:pt x="1330" y="1017"/>
                      <a:pt x="834" y="668"/>
                    </a:cubicBezTo>
                    <a:cubicBezTo>
                      <a:pt x="868" y="501"/>
                      <a:pt x="868" y="334"/>
                      <a:pt x="901" y="167"/>
                    </a:cubicBezTo>
                    <a:cubicBezTo>
                      <a:pt x="896" y="167"/>
                      <a:pt x="891" y="166"/>
                      <a:pt x="886" y="166"/>
                    </a:cubicBezTo>
                    <a:cubicBezTo>
                      <a:pt x="658" y="166"/>
                      <a:pt x="431" y="917"/>
                      <a:pt x="267" y="1668"/>
                    </a:cubicBezTo>
                    <a:cubicBezTo>
                      <a:pt x="134" y="2402"/>
                      <a:pt x="1" y="3303"/>
                      <a:pt x="167" y="3703"/>
                    </a:cubicBezTo>
                    <a:cubicBezTo>
                      <a:pt x="468" y="4437"/>
                      <a:pt x="1602" y="5071"/>
                      <a:pt x="2102" y="5705"/>
                    </a:cubicBezTo>
                    <a:cubicBezTo>
                      <a:pt x="2636" y="6305"/>
                      <a:pt x="3103" y="7239"/>
                      <a:pt x="3803" y="8006"/>
                    </a:cubicBezTo>
                    <a:cubicBezTo>
                      <a:pt x="4837" y="9107"/>
                      <a:pt x="6605" y="9774"/>
                      <a:pt x="7940" y="9908"/>
                    </a:cubicBezTo>
                    <a:cubicBezTo>
                      <a:pt x="8042" y="9919"/>
                      <a:pt x="8156" y="9925"/>
                      <a:pt x="8279" y="9925"/>
                    </a:cubicBezTo>
                    <a:cubicBezTo>
                      <a:pt x="9557" y="9925"/>
                      <a:pt x="11765" y="9299"/>
                      <a:pt x="11309" y="8173"/>
                    </a:cubicBezTo>
                    <a:cubicBezTo>
                      <a:pt x="10842" y="6939"/>
                      <a:pt x="9074" y="5771"/>
                      <a:pt x="7773" y="4704"/>
                    </a:cubicBezTo>
                    <a:cubicBezTo>
                      <a:pt x="6138" y="3403"/>
                      <a:pt x="4971" y="634"/>
                      <a:pt x="470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42"/>
              <p:cNvSpPr/>
              <p:nvPr/>
            </p:nvSpPr>
            <p:spPr>
              <a:xfrm>
                <a:off x="3275850" y="3531300"/>
                <a:ext cx="232900" cy="255975"/>
              </a:xfrm>
              <a:custGeom>
                <a:avLst/>
                <a:gdLst/>
                <a:ahLst/>
                <a:cxnLst/>
                <a:rect l="l" t="t" r="r" b="b"/>
                <a:pathLst>
                  <a:path w="9316" h="10239" extrusionOk="0">
                    <a:moveTo>
                      <a:pt x="4170" y="1"/>
                    </a:moveTo>
                    <a:lnTo>
                      <a:pt x="0" y="101"/>
                    </a:lnTo>
                    <a:lnTo>
                      <a:pt x="300" y="3837"/>
                    </a:lnTo>
                    <a:lnTo>
                      <a:pt x="300" y="3903"/>
                    </a:lnTo>
                    <a:lnTo>
                      <a:pt x="334" y="3903"/>
                    </a:lnTo>
                    <a:cubicBezTo>
                      <a:pt x="567" y="4704"/>
                      <a:pt x="2469" y="6772"/>
                      <a:pt x="3569" y="8073"/>
                    </a:cubicBezTo>
                    <a:cubicBezTo>
                      <a:pt x="4303" y="8974"/>
                      <a:pt x="5671" y="10108"/>
                      <a:pt x="7239" y="10208"/>
                    </a:cubicBezTo>
                    <a:cubicBezTo>
                      <a:pt x="7421" y="10228"/>
                      <a:pt x="7591" y="10238"/>
                      <a:pt x="7747" y="10238"/>
                    </a:cubicBezTo>
                    <a:cubicBezTo>
                      <a:pt x="8884" y="10238"/>
                      <a:pt x="9315" y="9716"/>
                      <a:pt x="8406" y="8807"/>
                    </a:cubicBezTo>
                    <a:cubicBezTo>
                      <a:pt x="8006" y="8473"/>
                      <a:pt x="7606" y="8173"/>
                      <a:pt x="7239" y="7873"/>
                    </a:cubicBezTo>
                    <a:cubicBezTo>
                      <a:pt x="6105" y="6939"/>
                      <a:pt x="5171" y="5338"/>
                      <a:pt x="4637" y="4204"/>
                    </a:cubicBezTo>
                    <a:cubicBezTo>
                      <a:pt x="4237" y="3303"/>
                      <a:pt x="4036" y="2302"/>
                      <a:pt x="4103" y="1335"/>
                    </a:cubicBezTo>
                    <a:lnTo>
                      <a:pt x="4170"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42"/>
              <p:cNvSpPr/>
              <p:nvPr/>
            </p:nvSpPr>
            <p:spPr>
              <a:xfrm>
                <a:off x="2745475" y="3636125"/>
                <a:ext cx="165975" cy="278875"/>
              </a:xfrm>
              <a:custGeom>
                <a:avLst/>
                <a:gdLst/>
                <a:ahLst/>
                <a:cxnLst/>
                <a:rect l="l" t="t" r="r" b="b"/>
                <a:pathLst>
                  <a:path w="6639" h="11155" extrusionOk="0">
                    <a:moveTo>
                      <a:pt x="2092" y="1"/>
                    </a:moveTo>
                    <a:cubicBezTo>
                      <a:pt x="1889" y="1"/>
                      <a:pt x="1579" y="612"/>
                      <a:pt x="1268" y="1078"/>
                    </a:cubicBezTo>
                    <a:cubicBezTo>
                      <a:pt x="901" y="1745"/>
                      <a:pt x="701" y="2479"/>
                      <a:pt x="767" y="3213"/>
                    </a:cubicBezTo>
                    <a:cubicBezTo>
                      <a:pt x="834" y="4047"/>
                      <a:pt x="801" y="4881"/>
                      <a:pt x="634" y="5715"/>
                    </a:cubicBezTo>
                    <a:cubicBezTo>
                      <a:pt x="400" y="7082"/>
                      <a:pt x="0" y="8684"/>
                      <a:pt x="1368" y="9951"/>
                    </a:cubicBezTo>
                    <a:cubicBezTo>
                      <a:pt x="2170" y="10687"/>
                      <a:pt x="3629" y="11154"/>
                      <a:pt x="4767" y="11154"/>
                    </a:cubicBezTo>
                    <a:cubicBezTo>
                      <a:pt x="5331" y="11154"/>
                      <a:pt x="5817" y="11039"/>
                      <a:pt x="6104" y="10785"/>
                    </a:cubicBezTo>
                    <a:cubicBezTo>
                      <a:pt x="6438" y="10518"/>
                      <a:pt x="6638" y="10085"/>
                      <a:pt x="6605" y="9618"/>
                    </a:cubicBezTo>
                    <a:cubicBezTo>
                      <a:pt x="6438" y="9017"/>
                      <a:pt x="6205" y="8450"/>
                      <a:pt x="5904" y="7883"/>
                    </a:cubicBezTo>
                    <a:cubicBezTo>
                      <a:pt x="5571" y="7249"/>
                      <a:pt x="5304" y="6615"/>
                      <a:pt x="5037" y="5948"/>
                    </a:cubicBezTo>
                    <a:lnTo>
                      <a:pt x="2135" y="11"/>
                    </a:lnTo>
                    <a:cubicBezTo>
                      <a:pt x="2121" y="4"/>
                      <a:pt x="2107" y="1"/>
                      <a:pt x="209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2"/>
              <p:cNvSpPr/>
              <p:nvPr/>
            </p:nvSpPr>
            <p:spPr>
              <a:xfrm>
                <a:off x="2785500" y="3563825"/>
                <a:ext cx="107600" cy="281050"/>
              </a:xfrm>
              <a:custGeom>
                <a:avLst/>
                <a:gdLst/>
                <a:ahLst/>
                <a:cxnLst/>
                <a:rect l="l" t="t" r="r" b="b"/>
                <a:pathLst>
                  <a:path w="4304" h="11242" extrusionOk="0">
                    <a:moveTo>
                      <a:pt x="1101" y="1"/>
                    </a:moveTo>
                    <a:cubicBezTo>
                      <a:pt x="1101" y="1"/>
                      <a:pt x="868" y="2102"/>
                      <a:pt x="534" y="2869"/>
                    </a:cubicBezTo>
                    <a:cubicBezTo>
                      <a:pt x="334" y="3236"/>
                      <a:pt x="167" y="3637"/>
                      <a:pt x="100" y="4070"/>
                    </a:cubicBezTo>
                    <a:cubicBezTo>
                      <a:pt x="0" y="4604"/>
                      <a:pt x="234" y="5438"/>
                      <a:pt x="300" y="6138"/>
                    </a:cubicBezTo>
                    <a:cubicBezTo>
                      <a:pt x="334" y="6805"/>
                      <a:pt x="300" y="7473"/>
                      <a:pt x="267" y="8173"/>
                    </a:cubicBezTo>
                    <a:cubicBezTo>
                      <a:pt x="234" y="8573"/>
                      <a:pt x="267" y="9674"/>
                      <a:pt x="634" y="10074"/>
                    </a:cubicBezTo>
                    <a:cubicBezTo>
                      <a:pt x="1368" y="10908"/>
                      <a:pt x="2068" y="11242"/>
                      <a:pt x="2936" y="11242"/>
                    </a:cubicBezTo>
                    <a:cubicBezTo>
                      <a:pt x="3303" y="11242"/>
                      <a:pt x="3636" y="11109"/>
                      <a:pt x="3836" y="10842"/>
                    </a:cubicBezTo>
                    <a:cubicBezTo>
                      <a:pt x="3970" y="10541"/>
                      <a:pt x="4003" y="10208"/>
                      <a:pt x="3903" y="9908"/>
                    </a:cubicBezTo>
                    <a:cubicBezTo>
                      <a:pt x="3703" y="8607"/>
                      <a:pt x="3503" y="7973"/>
                      <a:pt x="3603" y="6739"/>
                    </a:cubicBezTo>
                    <a:cubicBezTo>
                      <a:pt x="3700" y="5568"/>
                      <a:pt x="4083" y="655"/>
                      <a:pt x="4288" y="565"/>
                    </a:cubicBezTo>
                    <a:lnTo>
                      <a:pt x="4288" y="565"/>
                    </a:lnTo>
                    <a:lnTo>
                      <a:pt x="4303" y="568"/>
                    </a:lnTo>
                    <a:cubicBezTo>
                      <a:pt x="4300" y="565"/>
                      <a:pt x="4297" y="564"/>
                      <a:pt x="4294" y="564"/>
                    </a:cubicBezTo>
                    <a:cubicBezTo>
                      <a:pt x="4292" y="564"/>
                      <a:pt x="4290" y="564"/>
                      <a:pt x="4288" y="565"/>
                    </a:cubicBezTo>
                    <a:lnTo>
                      <a:pt x="4288" y="565"/>
                    </a:lnTo>
                    <a:lnTo>
                      <a:pt x="1101" y="1"/>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42"/>
              <p:cNvSpPr/>
              <p:nvPr/>
            </p:nvSpPr>
            <p:spPr>
              <a:xfrm>
                <a:off x="2801350" y="2197850"/>
                <a:ext cx="386950" cy="1408475"/>
              </a:xfrm>
              <a:custGeom>
                <a:avLst/>
                <a:gdLst/>
                <a:ahLst/>
                <a:cxnLst/>
                <a:rect l="l" t="t" r="r" b="b"/>
                <a:pathLst>
                  <a:path w="15478" h="56339" extrusionOk="0">
                    <a:moveTo>
                      <a:pt x="14877" y="0"/>
                    </a:moveTo>
                    <a:lnTo>
                      <a:pt x="5404" y="901"/>
                    </a:lnTo>
                    <a:cubicBezTo>
                      <a:pt x="3236" y="3703"/>
                      <a:pt x="2869" y="6572"/>
                      <a:pt x="3336" y="14678"/>
                    </a:cubicBezTo>
                    <a:cubicBezTo>
                      <a:pt x="3803" y="22783"/>
                      <a:pt x="3102" y="29422"/>
                      <a:pt x="3002" y="29855"/>
                    </a:cubicBezTo>
                    <a:cubicBezTo>
                      <a:pt x="2869" y="30322"/>
                      <a:pt x="1501" y="34792"/>
                      <a:pt x="867" y="37828"/>
                    </a:cubicBezTo>
                    <a:cubicBezTo>
                      <a:pt x="100" y="41330"/>
                      <a:pt x="0" y="55874"/>
                      <a:pt x="0" y="55874"/>
                    </a:cubicBezTo>
                    <a:cubicBezTo>
                      <a:pt x="0" y="55874"/>
                      <a:pt x="855" y="56338"/>
                      <a:pt x="2273" y="56338"/>
                    </a:cubicBezTo>
                    <a:cubicBezTo>
                      <a:pt x="2755" y="56338"/>
                      <a:pt x="3302" y="56285"/>
                      <a:pt x="3903" y="56141"/>
                    </a:cubicBezTo>
                    <a:cubicBezTo>
                      <a:pt x="3903" y="56141"/>
                      <a:pt x="9640" y="33424"/>
                      <a:pt x="10241" y="31590"/>
                    </a:cubicBezTo>
                    <a:cubicBezTo>
                      <a:pt x="10874" y="29755"/>
                      <a:pt x="15478" y="10875"/>
                      <a:pt x="15478" y="10875"/>
                    </a:cubicBezTo>
                    <a:lnTo>
                      <a:pt x="14877"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42"/>
              <p:cNvSpPr/>
              <p:nvPr/>
            </p:nvSpPr>
            <p:spPr>
              <a:xfrm>
                <a:off x="3043175" y="2183675"/>
                <a:ext cx="358625" cy="1377725"/>
              </a:xfrm>
              <a:custGeom>
                <a:avLst/>
                <a:gdLst/>
                <a:ahLst/>
                <a:cxnLst/>
                <a:rect l="l" t="t" r="r" b="b"/>
                <a:pathLst>
                  <a:path w="14345" h="55109" extrusionOk="0">
                    <a:moveTo>
                      <a:pt x="1568" y="0"/>
                    </a:moveTo>
                    <a:cubicBezTo>
                      <a:pt x="1" y="2435"/>
                      <a:pt x="668" y="6472"/>
                      <a:pt x="1101" y="10108"/>
                    </a:cubicBezTo>
                    <a:lnTo>
                      <a:pt x="6605" y="31590"/>
                    </a:lnTo>
                    <a:cubicBezTo>
                      <a:pt x="6472" y="32624"/>
                      <a:pt x="5538" y="34792"/>
                      <a:pt x="6605" y="40329"/>
                    </a:cubicBezTo>
                    <a:cubicBezTo>
                      <a:pt x="7773" y="46534"/>
                      <a:pt x="9207" y="54673"/>
                      <a:pt x="9207" y="54673"/>
                    </a:cubicBezTo>
                    <a:cubicBezTo>
                      <a:pt x="9207" y="54673"/>
                      <a:pt x="10265" y="55108"/>
                      <a:pt x="11595" y="55108"/>
                    </a:cubicBezTo>
                    <a:cubicBezTo>
                      <a:pt x="12212" y="55108"/>
                      <a:pt x="12888" y="55015"/>
                      <a:pt x="13544" y="54740"/>
                    </a:cubicBezTo>
                    <a:cubicBezTo>
                      <a:pt x="13544" y="54740"/>
                      <a:pt x="14344" y="35159"/>
                      <a:pt x="13844" y="29822"/>
                    </a:cubicBezTo>
                    <a:cubicBezTo>
                      <a:pt x="13277" y="24018"/>
                      <a:pt x="12510" y="13410"/>
                      <a:pt x="12276" y="10841"/>
                    </a:cubicBezTo>
                    <a:cubicBezTo>
                      <a:pt x="11942" y="7072"/>
                      <a:pt x="11142" y="567"/>
                      <a:pt x="11142" y="567"/>
                    </a:cubicBezTo>
                    <a:lnTo>
                      <a:pt x="1568"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2"/>
              <p:cNvSpPr/>
              <p:nvPr/>
            </p:nvSpPr>
            <p:spPr>
              <a:xfrm>
                <a:off x="3146575" y="2435525"/>
                <a:ext cx="136800" cy="246850"/>
              </a:xfrm>
              <a:custGeom>
                <a:avLst/>
                <a:gdLst/>
                <a:ahLst/>
                <a:cxnLst/>
                <a:rect l="l" t="t" r="r" b="b"/>
                <a:pathLst>
                  <a:path w="5472" h="9874" extrusionOk="0">
                    <a:moveTo>
                      <a:pt x="5471" y="0"/>
                    </a:moveTo>
                    <a:lnTo>
                      <a:pt x="5471" y="0"/>
                    </a:lnTo>
                    <a:cubicBezTo>
                      <a:pt x="4237" y="834"/>
                      <a:pt x="2936" y="1501"/>
                      <a:pt x="1535" y="2002"/>
                    </a:cubicBezTo>
                    <a:lnTo>
                      <a:pt x="1" y="9874"/>
                    </a:lnTo>
                    <a:lnTo>
                      <a:pt x="2736" y="2502"/>
                    </a:lnTo>
                    <a:cubicBezTo>
                      <a:pt x="3770" y="1835"/>
                      <a:pt x="4704" y="968"/>
                      <a:pt x="547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2"/>
              <p:cNvSpPr/>
              <p:nvPr/>
            </p:nvSpPr>
            <p:spPr>
              <a:xfrm>
                <a:off x="2742975" y="1743350"/>
                <a:ext cx="276875" cy="412825"/>
              </a:xfrm>
              <a:custGeom>
                <a:avLst/>
                <a:gdLst/>
                <a:ahLst/>
                <a:cxnLst/>
                <a:rect l="l" t="t" r="r" b="b"/>
                <a:pathLst>
                  <a:path w="11075" h="16513" extrusionOk="0">
                    <a:moveTo>
                      <a:pt x="8339" y="1"/>
                    </a:moveTo>
                    <a:cubicBezTo>
                      <a:pt x="7239" y="635"/>
                      <a:pt x="5471" y="1202"/>
                      <a:pt x="4737" y="3303"/>
                    </a:cubicBezTo>
                    <a:cubicBezTo>
                      <a:pt x="3703" y="6205"/>
                      <a:pt x="1034" y="13777"/>
                      <a:pt x="0" y="16513"/>
                    </a:cubicBezTo>
                    <a:lnTo>
                      <a:pt x="4970" y="16513"/>
                    </a:lnTo>
                    <a:lnTo>
                      <a:pt x="8406" y="9474"/>
                    </a:lnTo>
                    <a:cubicBezTo>
                      <a:pt x="11075" y="7173"/>
                      <a:pt x="10708" y="835"/>
                      <a:pt x="8339"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2"/>
              <p:cNvSpPr/>
              <p:nvPr/>
            </p:nvSpPr>
            <p:spPr>
              <a:xfrm>
                <a:off x="2894750" y="1694150"/>
                <a:ext cx="462850" cy="659525"/>
              </a:xfrm>
              <a:custGeom>
                <a:avLst/>
                <a:gdLst/>
                <a:ahLst/>
                <a:cxnLst/>
                <a:rect l="l" t="t" r="r" b="b"/>
                <a:pathLst>
                  <a:path w="18514" h="26381" extrusionOk="0">
                    <a:moveTo>
                      <a:pt x="14210" y="1"/>
                    </a:moveTo>
                    <a:lnTo>
                      <a:pt x="11808" y="167"/>
                    </a:lnTo>
                    <a:lnTo>
                      <a:pt x="6271" y="634"/>
                    </a:lnTo>
                    <a:lnTo>
                      <a:pt x="2268" y="1969"/>
                    </a:lnTo>
                    <a:cubicBezTo>
                      <a:pt x="5371" y="7840"/>
                      <a:pt x="2335" y="11442"/>
                      <a:pt x="2335" y="11442"/>
                    </a:cubicBezTo>
                    <a:lnTo>
                      <a:pt x="3603" y="16546"/>
                    </a:lnTo>
                    <a:cubicBezTo>
                      <a:pt x="2602" y="17647"/>
                      <a:pt x="1268" y="19982"/>
                      <a:pt x="0" y="24051"/>
                    </a:cubicBezTo>
                    <a:cubicBezTo>
                      <a:pt x="839" y="25034"/>
                      <a:pt x="4542" y="26380"/>
                      <a:pt x="8951" y="26380"/>
                    </a:cubicBezTo>
                    <a:cubicBezTo>
                      <a:pt x="11727" y="26380"/>
                      <a:pt x="14782" y="25847"/>
                      <a:pt x="17579" y="24351"/>
                    </a:cubicBezTo>
                    <a:cubicBezTo>
                      <a:pt x="17579" y="24351"/>
                      <a:pt x="16712" y="16246"/>
                      <a:pt x="16478" y="14077"/>
                    </a:cubicBezTo>
                    <a:cubicBezTo>
                      <a:pt x="18513" y="9741"/>
                      <a:pt x="17913" y="7439"/>
                      <a:pt x="17346" y="5972"/>
                    </a:cubicBezTo>
                    <a:cubicBezTo>
                      <a:pt x="16445" y="3703"/>
                      <a:pt x="15077" y="801"/>
                      <a:pt x="14210" y="1"/>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2"/>
              <p:cNvSpPr/>
              <p:nvPr/>
            </p:nvSpPr>
            <p:spPr>
              <a:xfrm>
                <a:off x="2784650" y="1743350"/>
                <a:ext cx="242700" cy="317750"/>
              </a:xfrm>
              <a:custGeom>
                <a:avLst/>
                <a:gdLst/>
                <a:ahLst/>
                <a:cxnLst/>
                <a:rect l="l" t="t" r="r" b="b"/>
                <a:pathLst>
                  <a:path w="9708" h="12710" extrusionOk="0">
                    <a:moveTo>
                      <a:pt x="6672" y="1"/>
                    </a:moveTo>
                    <a:cubicBezTo>
                      <a:pt x="4271" y="468"/>
                      <a:pt x="3203" y="1635"/>
                      <a:pt x="2269" y="4237"/>
                    </a:cubicBezTo>
                    <a:cubicBezTo>
                      <a:pt x="1235" y="7039"/>
                      <a:pt x="1" y="10075"/>
                      <a:pt x="1" y="10075"/>
                    </a:cubicBezTo>
                    <a:cubicBezTo>
                      <a:pt x="1156" y="11738"/>
                      <a:pt x="3026" y="12710"/>
                      <a:pt x="5007" y="12710"/>
                    </a:cubicBezTo>
                    <a:cubicBezTo>
                      <a:pt x="5371" y="12710"/>
                      <a:pt x="5738" y="12677"/>
                      <a:pt x="6105" y="12610"/>
                    </a:cubicBezTo>
                    <a:lnTo>
                      <a:pt x="7640" y="8307"/>
                    </a:lnTo>
                    <a:cubicBezTo>
                      <a:pt x="7640" y="8307"/>
                      <a:pt x="9708" y="4537"/>
                      <a:pt x="6672" y="1"/>
                    </a:cubicBez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2"/>
              <p:cNvSpPr/>
              <p:nvPr/>
            </p:nvSpPr>
            <p:spPr>
              <a:xfrm>
                <a:off x="2895575" y="2044400"/>
                <a:ext cx="306900" cy="309300"/>
              </a:xfrm>
              <a:custGeom>
                <a:avLst/>
                <a:gdLst/>
                <a:ahLst/>
                <a:cxnLst/>
                <a:rect l="l" t="t" r="r" b="b"/>
                <a:pathLst>
                  <a:path w="12276" h="12372" extrusionOk="0">
                    <a:moveTo>
                      <a:pt x="2936" y="1"/>
                    </a:moveTo>
                    <a:lnTo>
                      <a:pt x="2936" y="1"/>
                    </a:lnTo>
                    <a:cubicBezTo>
                      <a:pt x="2936" y="2"/>
                      <a:pt x="2936" y="2"/>
                      <a:pt x="2936" y="3"/>
                    </a:cubicBezTo>
                    <a:lnTo>
                      <a:pt x="2936" y="3"/>
                    </a:lnTo>
                    <a:lnTo>
                      <a:pt x="2936" y="1"/>
                    </a:lnTo>
                    <a:close/>
                    <a:moveTo>
                      <a:pt x="2936" y="3"/>
                    </a:moveTo>
                    <a:lnTo>
                      <a:pt x="3603" y="2536"/>
                    </a:lnTo>
                    <a:cubicBezTo>
                      <a:pt x="2569" y="3637"/>
                      <a:pt x="1235" y="5972"/>
                      <a:pt x="0" y="10041"/>
                    </a:cubicBezTo>
                    <a:cubicBezTo>
                      <a:pt x="832" y="11034"/>
                      <a:pt x="4533" y="12372"/>
                      <a:pt x="8952" y="12372"/>
                    </a:cubicBezTo>
                    <a:cubicBezTo>
                      <a:pt x="10028" y="12372"/>
                      <a:pt x="11146" y="12292"/>
                      <a:pt x="12276" y="12109"/>
                    </a:cubicBezTo>
                    <a:cubicBezTo>
                      <a:pt x="7172" y="11609"/>
                      <a:pt x="3103" y="8240"/>
                      <a:pt x="3736" y="5571"/>
                    </a:cubicBezTo>
                    <a:cubicBezTo>
                      <a:pt x="4070" y="4270"/>
                      <a:pt x="6372" y="3537"/>
                      <a:pt x="5538" y="3036"/>
                    </a:cubicBezTo>
                    <a:cubicBezTo>
                      <a:pt x="4706" y="2504"/>
                      <a:pt x="3013" y="282"/>
                      <a:pt x="2936" y="3"/>
                    </a:cubicBezTo>
                    <a:close/>
                  </a:path>
                </a:pathLst>
              </a:cu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2"/>
              <p:cNvSpPr/>
              <p:nvPr/>
            </p:nvSpPr>
            <p:spPr>
              <a:xfrm>
                <a:off x="2919750" y="1230500"/>
                <a:ext cx="429500" cy="451175"/>
              </a:xfrm>
              <a:custGeom>
                <a:avLst/>
                <a:gdLst/>
                <a:ahLst/>
                <a:cxnLst/>
                <a:rect l="l" t="t" r="r" b="b"/>
                <a:pathLst>
                  <a:path w="17180" h="18047" extrusionOk="0">
                    <a:moveTo>
                      <a:pt x="8607" y="0"/>
                    </a:moveTo>
                    <a:cubicBezTo>
                      <a:pt x="3870" y="0"/>
                      <a:pt x="1" y="3836"/>
                      <a:pt x="1" y="8573"/>
                    </a:cubicBezTo>
                    <a:cubicBezTo>
                      <a:pt x="1" y="13810"/>
                      <a:pt x="4237" y="18046"/>
                      <a:pt x="9474" y="18046"/>
                    </a:cubicBezTo>
                    <a:lnTo>
                      <a:pt x="17180" y="18046"/>
                    </a:lnTo>
                    <a:lnTo>
                      <a:pt x="17180" y="8573"/>
                    </a:lnTo>
                    <a:cubicBezTo>
                      <a:pt x="17180" y="3836"/>
                      <a:pt x="13344" y="0"/>
                      <a:pt x="860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42"/>
              <p:cNvSpPr/>
              <p:nvPr/>
            </p:nvSpPr>
            <p:spPr>
              <a:xfrm>
                <a:off x="2971450" y="1323875"/>
                <a:ext cx="351950" cy="424725"/>
              </a:xfrm>
              <a:custGeom>
                <a:avLst/>
                <a:gdLst/>
                <a:ahLst/>
                <a:cxnLst/>
                <a:rect l="l" t="t" r="r" b="b"/>
                <a:pathLst>
                  <a:path w="14078" h="16989" extrusionOk="0">
                    <a:moveTo>
                      <a:pt x="11616" y="1"/>
                    </a:moveTo>
                    <a:cubicBezTo>
                      <a:pt x="10004" y="1"/>
                      <a:pt x="8261" y="57"/>
                      <a:pt x="5872" y="1435"/>
                    </a:cubicBezTo>
                    <a:cubicBezTo>
                      <a:pt x="5038" y="1936"/>
                      <a:pt x="5071" y="5572"/>
                      <a:pt x="5071" y="5572"/>
                    </a:cubicBezTo>
                    <a:cubicBezTo>
                      <a:pt x="4403" y="6818"/>
                      <a:pt x="3762" y="6873"/>
                      <a:pt x="3653" y="6873"/>
                    </a:cubicBezTo>
                    <a:cubicBezTo>
                      <a:pt x="3642" y="6873"/>
                      <a:pt x="3637" y="6873"/>
                      <a:pt x="3637" y="6873"/>
                    </a:cubicBezTo>
                    <a:cubicBezTo>
                      <a:pt x="3332" y="6201"/>
                      <a:pt x="2679" y="5828"/>
                      <a:pt x="2012" y="5828"/>
                    </a:cubicBezTo>
                    <a:cubicBezTo>
                      <a:pt x="1585" y="5828"/>
                      <a:pt x="1153" y="5980"/>
                      <a:pt x="801" y="6306"/>
                    </a:cubicBezTo>
                    <a:cubicBezTo>
                      <a:pt x="1" y="7106"/>
                      <a:pt x="334" y="8607"/>
                      <a:pt x="1369" y="9508"/>
                    </a:cubicBezTo>
                    <a:cubicBezTo>
                      <a:pt x="1902" y="9969"/>
                      <a:pt x="2342" y="10100"/>
                      <a:pt x="2670" y="10100"/>
                    </a:cubicBezTo>
                    <a:cubicBezTo>
                      <a:pt x="3100" y="10100"/>
                      <a:pt x="3337" y="9875"/>
                      <a:pt x="3337" y="9875"/>
                    </a:cubicBezTo>
                    <a:lnTo>
                      <a:pt x="3337" y="9875"/>
                    </a:lnTo>
                    <a:lnTo>
                      <a:pt x="3303" y="15479"/>
                    </a:lnTo>
                    <a:cubicBezTo>
                      <a:pt x="3303" y="15479"/>
                      <a:pt x="3603" y="16213"/>
                      <a:pt x="5071" y="16746"/>
                    </a:cubicBezTo>
                    <a:cubicBezTo>
                      <a:pt x="5417" y="16868"/>
                      <a:pt x="5907" y="16989"/>
                      <a:pt x="6438" y="16989"/>
                    </a:cubicBezTo>
                    <a:cubicBezTo>
                      <a:pt x="6931" y="16989"/>
                      <a:pt x="7458" y="16885"/>
                      <a:pt x="7940" y="16580"/>
                    </a:cubicBezTo>
                    <a:cubicBezTo>
                      <a:pt x="8374" y="16279"/>
                      <a:pt x="8640" y="15812"/>
                      <a:pt x="8707" y="15279"/>
                    </a:cubicBezTo>
                    <a:lnTo>
                      <a:pt x="8707" y="12844"/>
                    </a:lnTo>
                    <a:cubicBezTo>
                      <a:pt x="9466" y="12987"/>
                      <a:pt x="10238" y="13106"/>
                      <a:pt x="10875" y="13106"/>
                    </a:cubicBezTo>
                    <a:cubicBezTo>
                      <a:pt x="11273" y="13106"/>
                      <a:pt x="11619" y="13059"/>
                      <a:pt x="11876" y="12944"/>
                    </a:cubicBezTo>
                    <a:cubicBezTo>
                      <a:pt x="12577" y="12677"/>
                      <a:pt x="13877" y="11676"/>
                      <a:pt x="13978" y="7607"/>
                    </a:cubicBezTo>
                    <a:cubicBezTo>
                      <a:pt x="14078" y="2836"/>
                      <a:pt x="12977" y="535"/>
                      <a:pt x="12043" y="1"/>
                    </a:cubicBezTo>
                    <a:cubicBezTo>
                      <a:pt x="11901" y="1"/>
                      <a:pt x="11759" y="1"/>
                      <a:pt x="11616" y="1"/>
                    </a:cubicBez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42"/>
              <p:cNvSpPr/>
              <p:nvPr/>
            </p:nvSpPr>
            <p:spPr>
              <a:xfrm>
                <a:off x="3159500" y="1469300"/>
                <a:ext cx="30475" cy="26550"/>
              </a:xfrm>
              <a:custGeom>
                <a:avLst/>
                <a:gdLst/>
                <a:ahLst/>
                <a:cxnLst/>
                <a:rect l="l" t="t" r="r" b="b"/>
                <a:pathLst>
                  <a:path w="1219" h="1062" extrusionOk="0">
                    <a:moveTo>
                      <a:pt x="676" y="0"/>
                    </a:moveTo>
                    <a:cubicBezTo>
                      <a:pt x="534" y="0"/>
                      <a:pt x="390" y="59"/>
                      <a:pt x="284" y="188"/>
                    </a:cubicBezTo>
                    <a:cubicBezTo>
                      <a:pt x="1" y="535"/>
                      <a:pt x="224" y="1061"/>
                      <a:pt x="643" y="1061"/>
                    </a:cubicBezTo>
                    <a:cubicBezTo>
                      <a:pt x="668" y="1061"/>
                      <a:pt x="693" y="1059"/>
                      <a:pt x="718" y="1056"/>
                    </a:cubicBezTo>
                    <a:cubicBezTo>
                      <a:pt x="1018" y="1056"/>
                      <a:pt x="1218" y="789"/>
                      <a:pt x="1218" y="522"/>
                    </a:cubicBezTo>
                    <a:cubicBezTo>
                      <a:pt x="1197" y="198"/>
                      <a:pt x="938" y="0"/>
                      <a:pt x="67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42"/>
              <p:cNvSpPr/>
              <p:nvPr/>
            </p:nvSpPr>
            <p:spPr>
              <a:xfrm>
                <a:off x="3208300" y="1574075"/>
                <a:ext cx="32550" cy="20750"/>
              </a:xfrm>
              <a:custGeom>
                <a:avLst/>
                <a:gdLst/>
                <a:ahLst/>
                <a:cxnLst/>
                <a:rect l="l" t="t" r="r" b="b"/>
                <a:pathLst>
                  <a:path w="1302" h="830" extrusionOk="0">
                    <a:moveTo>
                      <a:pt x="100" y="0"/>
                    </a:moveTo>
                    <a:lnTo>
                      <a:pt x="100" y="0"/>
                    </a:lnTo>
                    <a:cubicBezTo>
                      <a:pt x="0" y="334"/>
                      <a:pt x="200" y="701"/>
                      <a:pt x="534" y="801"/>
                    </a:cubicBezTo>
                    <a:cubicBezTo>
                      <a:pt x="592" y="820"/>
                      <a:pt x="653" y="830"/>
                      <a:pt x="714" y="830"/>
                    </a:cubicBezTo>
                    <a:cubicBezTo>
                      <a:pt x="967" y="830"/>
                      <a:pt x="1221" y="669"/>
                      <a:pt x="1301" y="401"/>
                    </a:cubicBezTo>
                    <a:lnTo>
                      <a:pt x="100" y="0"/>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42"/>
              <p:cNvSpPr/>
              <p:nvPr/>
            </p:nvSpPr>
            <p:spPr>
              <a:xfrm>
                <a:off x="3279175" y="1417400"/>
                <a:ext cx="30875" cy="24925"/>
              </a:xfrm>
              <a:custGeom>
                <a:avLst/>
                <a:gdLst/>
                <a:ahLst/>
                <a:cxnLst/>
                <a:rect l="l" t="t" r="r" b="b"/>
                <a:pathLst>
                  <a:path w="1235" h="997" extrusionOk="0">
                    <a:moveTo>
                      <a:pt x="511" y="1"/>
                    </a:moveTo>
                    <a:cubicBezTo>
                      <a:pt x="314" y="1"/>
                      <a:pt x="125" y="110"/>
                      <a:pt x="1" y="296"/>
                    </a:cubicBezTo>
                    <a:lnTo>
                      <a:pt x="1035" y="997"/>
                    </a:lnTo>
                    <a:cubicBezTo>
                      <a:pt x="1235" y="697"/>
                      <a:pt x="1135" y="330"/>
                      <a:pt x="868" y="130"/>
                    </a:cubicBezTo>
                    <a:cubicBezTo>
                      <a:pt x="754" y="41"/>
                      <a:pt x="631" y="1"/>
                      <a:pt x="5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42"/>
              <p:cNvSpPr/>
              <p:nvPr/>
            </p:nvSpPr>
            <p:spPr>
              <a:xfrm>
                <a:off x="3139075" y="1426975"/>
                <a:ext cx="33375" cy="21200"/>
              </a:xfrm>
              <a:custGeom>
                <a:avLst/>
                <a:gdLst/>
                <a:ahLst/>
                <a:cxnLst/>
                <a:rect l="l" t="t" r="r" b="b"/>
                <a:pathLst>
                  <a:path w="1335" h="848" extrusionOk="0">
                    <a:moveTo>
                      <a:pt x="720" y="1"/>
                    </a:moveTo>
                    <a:cubicBezTo>
                      <a:pt x="645" y="1"/>
                      <a:pt x="571" y="15"/>
                      <a:pt x="501" y="47"/>
                    </a:cubicBezTo>
                    <a:cubicBezTo>
                      <a:pt x="167" y="147"/>
                      <a:pt x="1" y="547"/>
                      <a:pt x="134" y="847"/>
                    </a:cubicBezTo>
                    <a:lnTo>
                      <a:pt x="1335" y="414"/>
                    </a:lnTo>
                    <a:cubicBezTo>
                      <a:pt x="1207" y="158"/>
                      <a:pt x="962" y="1"/>
                      <a:pt x="72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42"/>
              <p:cNvSpPr/>
              <p:nvPr/>
            </p:nvSpPr>
            <p:spPr>
              <a:xfrm>
                <a:off x="3268350" y="1466500"/>
                <a:ext cx="30025" cy="25900"/>
              </a:xfrm>
              <a:custGeom>
                <a:avLst/>
                <a:gdLst/>
                <a:ahLst/>
                <a:cxnLst/>
                <a:rect l="l" t="t" r="r" b="b"/>
                <a:pathLst>
                  <a:path w="1201" h="1036" extrusionOk="0">
                    <a:moveTo>
                      <a:pt x="667" y="0"/>
                    </a:moveTo>
                    <a:cubicBezTo>
                      <a:pt x="200" y="34"/>
                      <a:pt x="0" y="601"/>
                      <a:pt x="334" y="901"/>
                    </a:cubicBezTo>
                    <a:cubicBezTo>
                      <a:pt x="436" y="993"/>
                      <a:pt x="558" y="1035"/>
                      <a:pt x="677" y="1035"/>
                    </a:cubicBezTo>
                    <a:cubicBezTo>
                      <a:pt x="945" y="1035"/>
                      <a:pt x="1201" y="824"/>
                      <a:pt x="1201" y="501"/>
                    </a:cubicBezTo>
                    <a:cubicBezTo>
                      <a:pt x="1168" y="234"/>
                      <a:pt x="934" y="0"/>
                      <a:pt x="66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42"/>
              <p:cNvSpPr/>
              <p:nvPr/>
            </p:nvSpPr>
            <p:spPr>
              <a:xfrm>
                <a:off x="3236650" y="1472325"/>
                <a:ext cx="42550" cy="76750"/>
              </a:xfrm>
              <a:custGeom>
                <a:avLst/>
                <a:gdLst/>
                <a:ahLst/>
                <a:cxnLst/>
                <a:rect l="l" t="t" r="r" b="b"/>
                <a:pathLst>
                  <a:path w="1702" h="3070" extrusionOk="0">
                    <a:moveTo>
                      <a:pt x="0" y="1"/>
                    </a:moveTo>
                    <a:lnTo>
                      <a:pt x="101" y="3070"/>
                    </a:lnTo>
                    <a:lnTo>
                      <a:pt x="1702" y="2569"/>
                    </a:lnTo>
                    <a:lnTo>
                      <a:pt x="0" y="1"/>
                    </a:ln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42"/>
              <p:cNvSpPr/>
              <p:nvPr/>
            </p:nvSpPr>
            <p:spPr>
              <a:xfrm>
                <a:off x="3079875" y="1594925"/>
                <a:ext cx="110100" cy="70900"/>
              </a:xfrm>
              <a:custGeom>
                <a:avLst/>
                <a:gdLst/>
                <a:ahLst/>
                <a:cxnLst/>
                <a:rect l="l" t="t" r="r" b="b"/>
                <a:pathLst>
                  <a:path w="4404" h="2836" extrusionOk="0">
                    <a:moveTo>
                      <a:pt x="0" y="0"/>
                    </a:moveTo>
                    <a:lnTo>
                      <a:pt x="0" y="0"/>
                    </a:lnTo>
                    <a:cubicBezTo>
                      <a:pt x="167" y="567"/>
                      <a:pt x="501" y="1034"/>
                      <a:pt x="934" y="1368"/>
                    </a:cubicBezTo>
                    <a:cubicBezTo>
                      <a:pt x="1735" y="2068"/>
                      <a:pt x="4403" y="2836"/>
                      <a:pt x="4403" y="2836"/>
                    </a:cubicBezTo>
                    <a:lnTo>
                      <a:pt x="4403" y="2035"/>
                    </a:lnTo>
                    <a:cubicBezTo>
                      <a:pt x="3103" y="1835"/>
                      <a:pt x="401" y="1068"/>
                      <a:pt x="0" y="0"/>
                    </a:cubicBezTo>
                    <a:close/>
                  </a:path>
                </a:pathLst>
              </a:custGeom>
              <a:solidFill>
                <a:srgbClr val="F28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42"/>
              <p:cNvSpPr/>
              <p:nvPr/>
            </p:nvSpPr>
            <p:spPr>
              <a:xfrm>
                <a:off x="3099050" y="1185125"/>
                <a:ext cx="32550" cy="57075"/>
              </a:xfrm>
              <a:custGeom>
                <a:avLst/>
                <a:gdLst/>
                <a:ahLst/>
                <a:cxnLst/>
                <a:rect l="l" t="t" r="r" b="b"/>
                <a:pathLst>
                  <a:path w="1302" h="2283" extrusionOk="0">
                    <a:moveTo>
                      <a:pt x="164" y="0"/>
                    </a:moveTo>
                    <a:cubicBezTo>
                      <a:pt x="110" y="0"/>
                      <a:pt x="55" y="5"/>
                      <a:pt x="1" y="14"/>
                    </a:cubicBezTo>
                    <a:lnTo>
                      <a:pt x="201" y="2282"/>
                    </a:lnTo>
                    <a:cubicBezTo>
                      <a:pt x="834" y="2215"/>
                      <a:pt x="1301" y="1648"/>
                      <a:pt x="1235" y="1015"/>
                    </a:cubicBezTo>
                    <a:cubicBezTo>
                      <a:pt x="1174" y="439"/>
                      <a:pt x="700" y="0"/>
                      <a:pt x="16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42"/>
              <p:cNvSpPr/>
              <p:nvPr/>
            </p:nvSpPr>
            <p:spPr>
              <a:xfrm>
                <a:off x="3054850" y="1201925"/>
                <a:ext cx="55075" cy="45275"/>
              </a:xfrm>
              <a:custGeom>
                <a:avLst/>
                <a:gdLst/>
                <a:ahLst/>
                <a:cxnLst/>
                <a:rect l="l" t="t" r="r" b="b"/>
                <a:pathLst>
                  <a:path w="2203" h="1811" extrusionOk="0">
                    <a:moveTo>
                      <a:pt x="929" y="0"/>
                    </a:moveTo>
                    <a:cubicBezTo>
                      <a:pt x="576" y="0"/>
                      <a:pt x="226" y="169"/>
                      <a:pt x="1" y="476"/>
                    </a:cubicBezTo>
                    <a:lnTo>
                      <a:pt x="1835" y="1810"/>
                    </a:lnTo>
                    <a:cubicBezTo>
                      <a:pt x="2202" y="1310"/>
                      <a:pt x="2069" y="576"/>
                      <a:pt x="1568" y="209"/>
                    </a:cubicBezTo>
                    <a:cubicBezTo>
                      <a:pt x="1375" y="67"/>
                      <a:pt x="1152" y="0"/>
                      <a:pt x="92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42"/>
              <p:cNvSpPr/>
              <p:nvPr/>
            </p:nvSpPr>
            <p:spPr>
              <a:xfrm>
                <a:off x="3062350" y="1463150"/>
                <a:ext cx="36725" cy="85925"/>
              </a:xfrm>
              <a:custGeom>
                <a:avLst/>
                <a:gdLst/>
                <a:ahLst/>
                <a:cxnLst/>
                <a:rect l="l" t="t" r="r" b="b"/>
                <a:pathLst>
                  <a:path w="1469" h="3437" extrusionOk="0">
                    <a:moveTo>
                      <a:pt x="1469" y="1"/>
                    </a:moveTo>
                    <a:lnTo>
                      <a:pt x="1" y="1302"/>
                    </a:lnTo>
                    <a:lnTo>
                      <a:pt x="1" y="3437"/>
                    </a:lnTo>
                    <a:cubicBezTo>
                      <a:pt x="801" y="3437"/>
                      <a:pt x="1469" y="2769"/>
                      <a:pt x="1469" y="1969"/>
                    </a:cubicBezTo>
                    <a:lnTo>
                      <a:pt x="146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42"/>
              <p:cNvSpPr/>
              <p:nvPr/>
            </p:nvSpPr>
            <p:spPr>
              <a:xfrm>
                <a:off x="3054850" y="1243000"/>
                <a:ext cx="332775" cy="203500"/>
              </a:xfrm>
              <a:custGeom>
                <a:avLst/>
                <a:gdLst/>
                <a:ahLst/>
                <a:cxnLst/>
                <a:rect l="l" t="t" r="r" b="b"/>
                <a:pathLst>
                  <a:path w="13311" h="8140" extrusionOk="0">
                    <a:moveTo>
                      <a:pt x="6105" y="0"/>
                    </a:moveTo>
                    <a:lnTo>
                      <a:pt x="1" y="3069"/>
                    </a:lnTo>
                    <a:lnTo>
                      <a:pt x="368" y="8140"/>
                    </a:lnTo>
                    <a:lnTo>
                      <a:pt x="701" y="8140"/>
                    </a:lnTo>
                    <a:cubicBezTo>
                      <a:pt x="2302" y="8140"/>
                      <a:pt x="3637" y="6905"/>
                      <a:pt x="3770" y="5304"/>
                    </a:cubicBezTo>
                    <a:lnTo>
                      <a:pt x="3803" y="5771"/>
                    </a:lnTo>
                    <a:cubicBezTo>
                      <a:pt x="3937" y="7106"/>
                      <a:pt x="5071" y="8140"/>
                      <a:pt x="6405" y="8140"/>
                    </a:cubicBezTo>
                    <a:lnTo>
                      <a:pt x="6539" y="5304"/>
                    </a:lnTo>
                    <a:cubicBezTo>
                      <a:pt x="6772" y="6939"/>
                      <a:pt x="8140" y="8140"/>
                      <a:pt x="9808" y="8140"/>
                    </a:cubicBezTo>
                    <a:lnTo>
                      <a:pt x="13310" y="8140"/>
                    </a:lnTo>
                    <a:lnTo>
                      <a:pt x="13310" y="7206"/>
                    </a:lnTo>
                    <a:cubicBezTo>
                      <a:pt x="13310" y="3236"/>
                      <a:pt x="10108" y="0"/>
                      <a:pt x="6105"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42"/>
              <p:cNvSpPr/>
              <p:nvPr/>
            </p:nvSpPr>
            <p:spPr>
              <a:xfrm>
                <a:off x="4271300" y="3751350"/>
                <a:ext cx="283825" cy="253050"/>
              </a:xfrm>
              <a:custGeom>
                <a:avLst/>
                <a:gdLst/>
                <a:ahLst/>
                <a:cxnLst/>
                <a:rect l="l" t="t" r="r" b="b"/>
                <a:pathLst>
                  <a:path w="11353" h="10122" extrusionOk="0">
                    <a:moveTo>
                      <a:pt x="10415" y="1"/>
                    </a:moveTo>
                    <a:cubicBezTo>
                      <a:pt x="10405" y="1"/>
                      <a:pt x="10395" y="2"/>
                      <a:pt x="10385" y="5"/>
                    </a:cubicBezTo>
                    <a:lnTo>
                      <a:pt x="10385" y="405"/>
                    </a:lnTo>
                    <a:cubicBezTo>
                      <a:pt x="9818" y="839"/>
                      <a:pt x="9151" y="1072"/>
                      <a:pt x="8417" y="1072"/>
                    </a:cubicBezTo>
                    <a:cubicBezTo>
                      <a:pt x="8362" y="1076"/>
                      <a:pt x="8300" y="1077"/>
                      <a:pt x="8233" y="1077"/>
                    </a:cubicBezTo>
                    <a:cubicBezTo>
                      <a:pt x="7599" y="1077"/>
                      <a:pt x="6482" y="931"/>
                      <a:pt x="6482" y="539"/>
                    </a:cubicBezTo>
                    <a:lnTo>
                      <a:pt x="6482" y="5"/>
                    </a:lnTo>
                    <a:cubicBezTo>
                      <a:pt x="6248" y="639"/>
                      <a:pt x="5248" y="3474"/>
                      <a:pt x="3680" y="4875"/>
                    </a:cubicBezTo>
                    <a:cubicBezTo>
                      <a:pt x="2479" y="6009"/>
                      <a:pt x="778" y="7277"/>
                      <a:pt x="344" y="8544"/>
                    </a:cubicBezTo>
                    <a:cubicBezTo>
                      <a:pt x="1" y="9603"/>
                      <a:pt x="1964" y="10122"/>
                      <a:pt x="3266" y="10122"/>
                    </a:cubicBezTo>
                    <a:cubicBezTo>
                      <a:pt x="3483" y="10122"/>
                      <a:pt x="3681" y="10107"/>
                      <a:pt x="3847" y="10079"/>
                    </a:cubicBezTo>
                    <a:cubicBezTo>
                      <a:pt x="5181" y="9845"/>
                      <a:pt x="6916" y="9078"/>
                      <a:pt x="7850" y="7944"/>
                    </a:cubicBezTo>
                    <a:cubicBezTo>
                      <a:pt x="8517" y="7110"/>
                      <a:pt x="8917" y="6143"/>
                      <a:pt x="9417" y="5509"/>
                    </a:cubicBezTo>
                    <a:cubicBezTo>
                      <a:pt x="9884" y="4875"/>
                      <a:pt x="10952" y="4175"/>
                      <a:pt x="11219" y="3441"/>
                    </a:cubicBezTo>
                    <a:cubicBezTo>
                      <a:pt x="11352" y="3007"/>
                      <a:pt x="11185" y="2140"/>
                      <a:pt x="10985" y="1373"/>
                    </a:cubicBezTo>
                    <a:cubicBezTo>
                      <a:pt x="10794" y="671"/>
                      <a:pt x="10633" y="1"/>
                      <a:pt x="10415"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42"/>
              <p:cNvSpPr/>
              <p:nvPr/>
            </p:nvSpPr>
            <p:spPr>
              <a:xfrm>
                <a:off x="4316325" y="3671400"/>
                <a:ext cx="214600" cy="261675"/>
              </a:xfrm>
              <a:custGeom>
                <a:avLst/>
                <a:gdLst/>
                <a:ahLst/>
                <a:cxnLst/>
                <a:rect l="l" t="t" r="r" b="b"/>
                <a:pathLst>
                  <a:path w="8584" h="10467" extrusionOk="0">
                    <a:moveTo>
                      <a:pt x="4681" y="1"/>
                    </a:moveTo>
                    <a:lnTo>
                      <a:pt x="4681" y="2202"/>
                    </a:lnTo>
                    <a:cubicBezTo>
                      <a:pt x="4681" y="2903"/>
                      <a:pt x="4548" y="3603"/>
                      <a:pt x="4281" y="4270"/>
                    </a:cubicBezTo>
                    <a:cubicBezTo>
                      <a:pt x="3814" y="5405"/>
                      <a:pt x="2980" y="7072"/>
                      <a:pt x="1879" y="8073"/>
                    </a:cubicBezTo>
                    <a:cubicBezTo>
                      <a:pt x="1545" y="8373"/>
                      <a:pt x="1178" y="8707"/>
                      <a:pt x="778" y="9040"/>
                    </a:cubicBezTo>
                    <a:cubicBezTo>
                      <a:pt x="0" y="9985"/>
                      <a:pt x="379" y="10467"/>
                      <a:pt x="1375" y="10467"/>
                    </a:cubicBezTo>
                    <a:cubicBezTo>
                      <a:pt x="1575" y="10467"/>
                      <a:pt x="1800" y="10447"/>
                      <a:pt x="2046" y="10408"/>
                    </a:cubicBezTo>
                    <a:cubicBezTo>
                      <a:pt x="3614" y="10208"/>
                      <a:pt x="4881" y="9007"/>
                      <a:pt x="5582" y="8073"/>
                    </a:cubicBezTo>
                    <a:cubicBezTo>
                      <a:pt x="6582" y="6672"/>
                      <a:pt x="8384" y="4504"/>
                      <a:pt x="8584" y="3703"/>
                    </a:cubicBezTo>
                    <a:lnTo>
                      <a:pt x="8584" y="3603"/>
                    </a:lnTo>
                    <a:lnTo>
                      <a:pt x="8584"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42"/>
              <p:cNvSpPr/>
              <p:nvPr/>
            </p:nvSpPr>
            <p:spPr>
              <a:xfrm>
                <a:off x="3891200" y="3654625"/>
                <a:ext cx="283650" cy="253350"/>
              </a:xfrm>
              <a:custGeom>
                <a:avLst/>
                <a:gdLst/>
                <a:ahLst/>
                <a:cxnLst/>
                <a:rect l="l" t="t" r="r" b="b"/>
                <a:pathLst>
                  <a:path w="11346" h="10134" extrusionOk="0">
                    <a:moveTo>
                      <a:pt x="10406" y="0"/>
                    </a:moveTo>
                    <a:cubicBezTo>
                      <a:pt x="10397" y="0"/>
                      <a:pt x="10387" y="2"/>
                      <a:pt x="10378" y="5"/>
                    </a:cubicBezTo>
                    <a:lnTo>
                      <a:pt x="10378" y="438"/>
                    </a:lnTo>
                    <a:cubicBezTo>
                      <a:pt x="9811" y="872"/>
                      <a:pt x="9144" y="1105"/>
                      <a:pt x="8410" y="1105"/>
                    </a:cubicBezTo>
                    <a:cubicBezTo>
                      <a:pt x="7843" y="1105"/>
                      <a:pt x="6475" y="1005"/>
                      <a:pt x="6475" y="572"/>
                    </a:cubicBezTo>
                    <a:lnTo>
                      <a:pt x="6475" y="5"/>
                    </a:lnTo>
                    <a:cubicBezTo>
                      <a:pt x="6242" y="672"/>
                      <a:pt x="5208" y="3474"/>
                      <a:pt x="3673" y="4875"/>
                    </a:cubicBezTo>
                    <a:cubicBezTo>
                      <a:pt x="2472" y="6009"/>
                      <a:pt x="771" y="7310"/>
                      <a:pt x="337" y="8544"/>
                    </a:cubicBezTo>
                    <a:cubicBezTo>
                      <a:pt x="1" y="9611"/>
                      <a:pt x="1884" y="10134"/>
                      <a:pt x="3185" y="10134"/>
                    </a:cubicBezTo>
                    <a:cubicBezTo>
                      <a:pt x="3430" y="10134"/>
                      <a:pt x="3655" y="10115"/>
                      <a:pt x="3840" y="10078"/>
                    </a:cubicBezTo>
                    <a:cubicBezTo>
                      <a:pt x="5174" y="9845"/>
                      <a:pt x="6909" y="9111"/>
                      <a:pt x="7843" y="7944"/>
                    </a:cubicBezTo>
                    <a:cubicBezTo>
                      <a:pt x="8510" y="7143"/>
                      <a:pt x="8910" y="6176"/>
                      <a:pt x="9411" y="5542"/>
                    </a:cubicBezTo>
                    <a:cubicBezTo>
                      <a:pt x="9878" y="4908"/>
                      <a:pt x="10945" y="4174"/>
                      <a:pt x="11212" y="3440"/>
                    </a:cubicBezTo>
                    <a:cubicBezTo>
                      <a:pt x="11345" y="3040"/>
                      <a:pt x="11178" y="2139"/>
                      <a:pt x="10978" y="1406"/>
                    </a:cubicBezTo>
                    <a:cubicBezTo>
                      <a:pt x="10818" y="734"/>
                      <a:pt x="10628" y="0"/>
                      <a:pt x="1040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42"/>
              <p:cNvSpPr/>
              <p:nvPr/>
            </p:nvSpPr>
            <p:spPr>
              <a:xfrm>
                <a:off x="3935650" y="3574675"/>
                <a:ext cx="215000" cy="262175"/>
              </a:xfrm>
              <a:custGeom>
                <a:avLst/>
                <a:gdLst/>
                <a:ahLst/>
                <a:cxnLst/>
                <a:rect l="l" t="t" r="r" b="b"/>
                <a:pathLst>
                  <a:path w="8600" h="10487" extrusionOk="0">
                    <a:moveTo>
                      <a:pt x="4697" y="0"/>
                    </a:moveTo>
                    <a:lnTo>
                      <a:pt x="4697" y="2235"/>
                    </a:lnTo>
                    <a:cubicBezTo>
                      <a:pt x="4697" y="2936"/>
                      <a:pt x="4564" y="3636"/>
                      <a:pt x="4297" y="4270"/>
                    </a:cubicBezTo>
                    <a:cubicBezTo>
                      <a:pt x="3830" y="5437"/>
                      <a:pt x="2996" y="7105"/>
                      <a:pt x="1895" y="8073"/>
                    </a:cubicBezTo>
                    <a:cubicBezTo>
                      <a:pt x="1562" y="8406"/>
                      <a:pt x="1161" y="8740"/>
                      <a:pt x="794" y="9073"/>
                    </a:cubicBezTo>
                    <a:cubicBezTo>
                      <a:pt x="1" y="10008"/>
                      <a:pt x="411" y="10486"/>
                      <a:pt x="1452" y="10486"/>
                    </a:cubicBezTo>
                    <a:cubicBezTo>
                      <a:pt x="1637" y="10486"/>
                      <a:pt x="1841" y="10471"/>
                      <a:pt x="2062" y="10441"/>
                    </a:cubicBezTo>
                    <a:cubicBezTo>
                      <a:pt x="3596" y="10241"/>
                      <a:pt x="4897" y="9040"/>
                      <a:pt x="5598" y="8106"/>
                    </a:cubicBezTo>
                    <a:cubicBezTo>
                      <a:pt x="6598" y="6672"/>
                      <a:pt x="8400" y="4537"/>
                      <a:pt x="8567" y="3736"/>
                    </a:cubicBezTo>
                    <a:lnTo>
                      <a:pt x="8600" y="3736"/>
                    </a:lnTo>
                    <a:lnTo>
                      <a:pt x="8600" y="3636"/>
                    </a:lnTo>
                    <a:lnTo>
                      <a:pt x="8600" y="0"/>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42"/>
              <p:cNvSpPr/>
              <p:nvPr/>
            </p:nvSpPr>
            <p:spPr>
              <a:xfrm>
                <a:off x="4004700" y="2225375"/>
                <a:ext cx="582100" cy="1472100"/>
              </a:xfrm>
              <a:custGeom>
                <a:avLst/>
                <a:gdLst/>
                <a:ahLst/>
                <a:cxnLst/>
                <a:rect l="l" t="t" r="r" b="b"/>
                <a:pathLst>
                  <a:path w="23284" h="58884" extrusionOk="0">
                    <a:moveTo>
                      <a:pt x="2969" y="0"/>
                    </a:moveTo>
                    <a:cubicBezTo>
                      <a:pt x="1768" y="3903"/>
                      <a:pt x="0" y="24451"/>
                      <a:pt x="501" y="31056"/>
                    </a:cubicBezTo>
                    <a:cubicBezTo>
                      <a:pt x="801" y="34992"/>
                      <a:pt x="1935" y="55140"/>
                      <a:pt x="1935" y="55140"/>
                    </a:cubicBezTo>
                    <a:cubicBezTo>
                      <a:pt x="2615" y="55238"/>
                      <a:pt x="3211" y="55274"/>
                      <a:pt x="3720" y="55274"/>
                    </a:cubicBezTo>
                    <a:cubicBezTo>
                      <a:pt x="5106" y="55274"/>
                      <a:pt x="5838" y="55006"/>
                      <a:pt x="5838" y="55006"/>
                    </a:cubicBezTo>
                    <a:cubicBezTo>
                      <a:pt x="5838" y="55006"/>
                      <a:pt x="8973" y="39829"/>
                      <a:pt x="8673" y="36560"/>
                    </a:cubicBezTo>
                    <a:cubicBezTo>
                      <a:pt x="8440" y="34959"/>
                      <a:pt x="8106" y="33357"/>
                      <a:pt x="7606" y="31790"/>
                    </a:cubicBezTo>
                    <a:lnTo>
                      <a:pt x="10942" y="16379"/>
                    </a:lnTo>
                    <a:cubicBezTo>
                      <a:pt x="10942" y="16379"/>
                      <a:pt x="12109" y="27020"/>
                      <a:pt x="12743" y="31856"/>
                    </a:cubicBezTo>
                    <a:cubicBezTo>
                      <a:pt x="13443" y="37360"/>
                      <a:pt x="17146" y="58475"/>
                      <a:pt x="17146" y="58475"/>
                    </a:cubicBezTo>
                    <a:cubicBezTo>
                      <a:pt x="17723" y="58749"/>
                      <a:pt x="18341" y="58884"/>
                      <a:pt x="18960" y="58884"/>
                    </a:cubicBezTo>
                    <a:cubicBezTo>
                      <a:pt x="19701" y="58884"/>
                      <a:pt x="20443" y="58690"/>
                      <a:pt x="21115" y="58309"/>
                    </a:cubicBezTo>
                    <a:cubicBezTo>
                      <a:pt x="21115" y="58309"/>
                      <a:pt x="22483" y="44332"/>
                      <a:pt x="21949" y="38761"/>
                    </a:cubicBezTo>
                    <a:cubicBezTo>
                      <a:pt x="21482" y="34025"/>
                      <a:pt x="20248" y="31923"/>
                      <a:pt x="20148" y="30856"/>
                    </a:cubicBezTo>
                    <a:cubicBezTo>
                      <a:pt x="20148" y="30856"/>
                      <a:pt x="23284" y="7606"/>
                      <a:pt x="20282" y="1001"/>
                    </a:cubicBezTo>
                    <a:lnTo>
                      <a:pt x="2969" y="0"/>
                    </a:lnTo>
                    <a:close/>
                  </a:path>
                </a:pathLst>
              </a:custGeom>
              <a:solidFill>
                <a:srgbClr val="3747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42"/>
              <p:cNvSpPr/>
              <p:nvPr/>
            </p:nvSpPr>
            <p:spPr>
              <a:xfrm>
                <a:off x="4103100" y="2415500"/>
                <a:ext cx="175150" cy="557100"/>
              </a:xfrm>
              <a:custGeom>
                <a:avLst/>
                <a:gdLst/>
                <a:ahLst/>
                <a:cxnLst/>
                <a:rect l="l" t="t" r="r" b="b"/>
                <a:pathLst>
                  <a:path w="7006" h="22284" extrusionOk="0">
                    <a:moveTo>
                      <a:pt x="1" y="1"/>
                    </a:moveTo>
                    <a:cubicBezTo>
                      <a:pt x="1" y="1"/>
                      <a:pt x="1969" y="2469"/>
                      <a:pt x="4904" y="3270"/>
                    </a:cubicBezTo>
                    <a:lnTo>
                      <a:pt x="6005" y="7973"/>
                    </a:lnTo>
                    <a:lnTo>
                      <a:pt x="4070" y="22283"/>
                    </a:lnTo>
                    <a:lnTo>
                      <a:pt x="7006" y="8774"/>
                    </a:lnTo>
                    <a:lnTo>
                      <a:pt x="6038" y="2636"/>
                    </a:lnTo>
                    <a:cubicBezTo>
                      <a:pt x="6038" y="2636"/>
                      <a:pt x="1869" y="1769"/>
                      <a:pt x="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42"/>
              <p:cNvSpPr/>
              <p:nvPr/>
            </p:nvSpPr>
            <p:spPr>
              <a:xfrm>
                <a:off x="3943825" y="1669775"/>
                <a:ext cx="283550" cy="464725"/>
              </a:xfrm>
              <a:custGeom>
                <a:avLst/>
                <a:gdLst/>
                <a:ahLst/>
                <a:cxnLst/>
                <a:rect l="l" t="t" r="r" b="b"/>
                <a:pathLst>
                  <a:path w="11342" h="18589" extrusionOk="0">
                    <a:moveTo>
                      <a:pt x="10485" y="0"/>
                    </a:moveTo>
                    <a:cubicBezTo>
                      <a:pt x="8877" y="0"/>
                      <a:pt x="7335" y="783"/>
                      <a:pt x="6372" y="2143"/>
                    </a:cubicBezTo>
                    <a:cubicBezTo>
                      <a:pt x="5071" y="3878"/>
                      <a:pt x="0" y="18588"/>
                      <a:pt x="0" y="18588"/>
                    </a:cubicBezTo>
                    <a:lnTo>
                      <a:pt x="4537" y="18588"/>
                    </a:lnTo>
                    <a:lnTo>
                      <a:pt x="10775" y="6246"/>
                    </a:lnTo>
                    <a:lnTo>
                      <a:pt x="11342" y="75"/>
                    </a:lnTo>
                    <a:cubicBezTo>
                      <a:pt x="11056" y="25"/>
                      <a:pt x="10769" y="0"/>
                      <a:pt x="10485"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42"/>
              <p:cNvSpPr/>
              <p:nvPr/>
            </p:nvSpPr>
            <p:spPr>
              <a:xfrm>
                <a:off x="4060575" y="1671550"/>
                <a:ext cx="465350" cy="630175"/>
              </a:xfrm>
              <a:custGeom>
                <a:avLst/>
                <a:gdLst/>
                <a:ahLst/>
                <a:cxnLst/>
                <a:rect l="l" t="t" r="r" b="b"/>
                <a:pathLst>
                  <a:path w="18614" h="25207" extrusionOk="0">
                    <a:moveTo>
                      <a:pt x="6582" y="0"/>
                    </a:moveTo>
                    <a:cubicBezTo>
                      <a:pt x="4939" y="0"/>
                      <a:pt x="1418" y="3507"/>
                      <a:pt x="501" y="7109"/>
                    </a:cubicBezTo>
                    <a:cubicBezTo>
                      <a:pt x="0" y="9111"/>
                      <a:pt x="301" y="11012"/>
                      <a:pt x="1501" y="13981"/>
                    </a:cubicBezTo>
                    <a:cubicBezTo>
                      <a:pt x="1168" y="16983"/>
                      <a:pt x="667" y="21553"/>
                      <a:pt x="734" y="22153"/>
                    </a:cubicBezTo>
                    <a:cubicBezTo>
                      <a:pt x="1983" y="23826"/>
                      <a:pt x="5558" y="25206"/>
                      <a:pt x="9692" y="25206"/>
                    </a:cubicBezTo>
                    <a:cubicBezTo>
                      <a:pt x="12402" y="25206"/>
                      <a:pt x="15352" y="24613"/>
                      <a:pt x="18047" y="23121"/>
                    </a:cubicBezTo>
                    <a:cubicBezTo>
                      <a:pt x="16545" y="20219"/>
                      <a:pt x="15311" y="17183"/>
                      <a:pt x="15311" y="17183"/>
                    </a:cubicBezTo>
                    <a:lnTo>
                      <a:pt x="18013" y="9344"/>
                    </a:lnTo>
                    <a:cubicBezTo>
                      <a:pt x="18614" y="7710"/>
                      <a:pt x="18547" y="5942"/>
                      <a:pt x="17813" y="4340"/>
                    </a:cubicBezTo>
                    <a:cubicBezTo>
                      <a:pt x="16846" y="2306"/>
                      <a:pt x="16579" y="438"/>
                      <a:pt x="12709" y="171"/>
                    </a:cubicBezTo>
                    <a:lnTo>
                      <a:pt x="6672" y="4"/>
                    </a:lnTo>
                    <a:cubicBezTo>
                      <a:pt x="6643" y="2"/>
                      <a:pt x="6613" y="0"/>
                      <a:pt x="6582" y="0"/>
                    </a:cubicBezTo>
                    <a:close/>
                  </a:path>
                </a:pathLst>
              </a:custGeom>
              <a:solidFill>
                <a:srgbClr val="F5F5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42"/>
              <p:cNvSpPr/>
              <p:nvPr/>
            </p:nvSpPr>
            <p:spPr>
              <a:xfrm>
                <a:off x="4149800" y="1785050"/>
                <a:ext cx="374450" cy="516500"/>
              </a:xfrm>
              <a:custGeom>
                <a:avLst/>
                <a:gdLst/>
                <a:ahLst/>
                <a:cxnLst/>
                <a:rect l="l" t="t" r="r" b="b"/>
                <a:pathLst>
                  <a:path w="14978" h="20660" extrusionOk="0">
                    <a:moveTo>
                      <a:pt x="10141" y="1"/>
                    </a:moveTo>
                    <a:cubicBezTo>
                      <a:pt x="10008" y="1668"/>
                      <a:pt x="11542" y="6539"/>
                      <a:pt x="11542" y="6539"/>
                    </a:cubicBezTo>
                    <a:lnTo>
                      <a:pt x="10708" y="10675"/>
                    </a:lnTo>
                    <a:cubicBezTo>
                      <a:pt x="10508" y="11709"/>
                      <a:pt x="9874" y="12610"/>
                      <a:pt x="9007" y="13177"/>
                    </a:cubicBezTo>
                    <a:cubicBezTo>
                      <a:pt x="9032" y="13175"/>
                      <a:pt x="9057" y="13175"/>
                      <a:pt x="9082" y="13175"/>
                    </a:cubicBezTo>
                    <a:cubicBezTo>
                      <a:pt x="9654" y="13175"/>
                      <a:pt x="10183" y="13536"/>
                      <a:pt x="10375" y="14111"/>
                    </a:cubicBezTo>
                    <a:cubicBezTo>
                      <a:pt x="10408" y="14177"/>
                      <a:pt x="10441" y="14244"/>
                      <a:pt x="10441" y="14311"/>
                    </a:cubicBezTo>
                    <a:cubicBezTo>
                      <a:pt x="11008" y="16546"/>
                      <a:pt x="9641" y="18814"/>
                      <a:pt x="7406" y="19314"/>
                    </a:cubicBezTo>
                    <a:cubicBezTo>
                      <a:pt x="6014" y="19619"/>
                      <a:pt x="4590" y="19772"/>
                      <a:pt x="3171" y="19772"/>
                    </a:cubicBezTo>
                    <a:cubicBezTo>
                      <a:pt x="2106" y="19772"/>
                      <a:pt x="1044" y="19686"/>
                      <a:pt x="1" y="19515"/>
                    </a:cubicBezTo>
                    <a:lnTo>
                      <a:pt x="1" y="19515"/>
                    </a:lnTo>
                    <a:cubicBezTo>
                      <a:pt x="2012" y="20280"/>
                      <a:pt x="4120" y="20660"/>
                      <a:pt x="6222" y="20660"/>
                    </a:cubicBezTo>
                    <a:cubicBezTo>
                      <a:pt x="9070" y="20660"/>
                      <a:pt x="11906" y="19962"/>
                      <a:pt x="14478" y="18581"/>
                    </a:cubicBezTo>
                    <a:cubicBezTo>
                      <a:pt x="12976" y="15679"/>
                      <a:pt x="11742" y="12610"/>
                      <a:pt x="11742" y="12610"/>
                    </a:cubicBezTo>
                    <a:lnTo>
                      <a:pt x="14444" y="4804"/>
                    </a:lnTo>
                    <a:cubicBezTo>
                      <a:pt x="14911" y="3436"/>
                      <a:pt x="14978" y="1969"/>
                      <a:pt x="14544" y="601"/>
                    </a:cubicBezTo>
                    <a:lnTo>
                      <a:pt x="14044" y="234"/>
                    </a:lnTo>
                    <a:lnTo>
                      <a:pt x="10141" y="1"/>
                    </a:lnTo>
                    <a:close/>
                  </a:path>
                </a:pathLst>
              </a:custGeom>
              <a:solidFill>
                <a:srgbClr val="E6E6E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42"/>
              <p:cNvSpPr/>
              <p:nvPr/>
            </p:nvSpPr>
            <p:spPr>
              <a:xfrm>
                <a:off x="4385800" y="1682475"/>
                <a:ext cx="350275" cy="543750"/>
              </a:xfrm>
              <a:custGeom>
                <a:avLst/>
                <a:gdLst/>
                <a:ahLst/>
                <a:cxnLst/>
                <a:rect l="l" t="t" r="r" b="b"/>
                <a:pathLst>
                  <a:path w="14011" h="21750" extrusionOk="0">
                    <a:moveTo>
                      <a:pt x="1368" y="1"/>
                    </a:moveTo>
                    <a:cubicBezTo>
                      <a:pt x="1" y="4571"/>
                      <a:pt x="968" y="6639"/>
                      <a:pt x="2769" y="9741"/>
                    </a:cubicBezTo>
                    <a:lnTo>
                      <a:pt x="9107" y="21750"/>
                    </a:lnTo>
                    <a:cubicBezTo>
                      <a:pt x="10541" y="21449"/>
                      <a:pt x="14011" y="19548"/>
                      <a:pt x="13977" y="19114"/>
                    </a:cubicBezTo>
                    <a:cubicBezTo>
                      <a:pt x="13977" y="19114"/>
                      <a:pt x="10108" y="11542"/>
                      <a:pt x="7573" y="5738"/>
                    </a:cubicBezTo>
                    <a:cubicBezTo>
                      <a:pt x="5738" y="1568"/>
                      <a:pt x="5338" y="634"/>
                      <a:pt x="2402" y="167"/>
                    </a:cubicBezTo>
                    <a:lnTo>
                      <a:pt x="1368" y="1"/>
                    </a:ln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42"/>
              <p:cNvSpPr/>
              <p:nvPr/>
            </p:nvSpPr>
            <p:spPr>
              <a:xfrm>
                <a:off x="4086425" y="1198800"/>
                <a:ext cx="433675" cy="396975"/>
              </a:xfrm>
              <a:custGeom>
                <a:avLst/>
                <a:gdLst/>
                <a:ahLst/>
                <a:cxnLst/>
                <a:rect l="l" t="t" r="r" b="b"/>
                <a:pathLst>
                  <a:path w="17347" h="15879" extrusionOk="0">
                    <a:moveTo>
                      <a:pt x="7339" y="1"/>
                    </a:moveTo>
                    <a:cubicBezTo>
                      <a:pt x="3303" y="1"/>
                      <a:pt x="0" y="3270"/>
                      <a:pt x="0" y="7339"/>
                    </a:cubicBezTo>
                    <a:lnTo>
                      <a:pt x="0" y="8573"/>
                    </a:lnTo>
                    <a:cubicBezTo>
                      <a:pt x="0" y="12610"/>
                      <a:pt x="3269" y="15879"/>
                      <a:pt x="7306" y="15879"/>
                    </a:cubicBezTo>
                    <a:lnTo>
                      <a:pt x="10041" y="15879"/>
                    </a:lnTo>
                    <a:cubicBezTo>
                      <a:pt x="14077" y="15879"/>
                      <a:pt x="17346" y="12610"/>
                      <a:pt x="17346" y="8573"/>
                    </a:cubicBezTo>
                    <a:lnTo>
                      <a:pt x="17346" y="7339"/>
                    </a:lnTo>
                    <a:cubicBezTo>
                      <a:pt x="17346" y="3270"/>
                      <a:pt x="14044" y="1"/>
                      <a:pt x="1000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42"/>
              <p:cNvSpPr/>
              <p:nvPr/>
            </p:nvSpPr>
            <p:spPr>
              <a:xfrm>
                <a:off x="4107275" y="1286375"/>
                <a:ext cx="354450" cy="488725"/>
              </a:xfrm>
              <a:custGeom>
                <a:avLst/>
                <a:gdLst/>
                <a:ahLst/>
                <a:cxnLst/>
                <a:rect l="l" t="t" r="r" b="b"/>
                <a:pathLst>
                  <a:path w="14178" h="19549" extrusionOk="0">
                    <a:moveTo>
                      <a:pt x="2035" y="0"/>
                    </a:moveTo>
                    <a:cubicBezTo>
                      <a:pt x="1134" y="534"/>
                      <a:pt x="0" y="2835"/>
                      <a:pt x="100" y="7672"/>
                    </a:cubicBezTo>
                    <a:cubicBezTo>
                      <a:pt x="200" y="11775"/>
                      <a:pt x="1535" y="12776"/>
                      <a:pt x="2169" y="13076"/>
                    </a:cubicBezTo>
                    <a:cubicBezTo>
                      <a:pt x="2414" y="13186"/>
                      <a:pt x="2745" y="13229"/>
                      <a:pt x="3126" y="13229"/>
                    </a:cubicBezTo>
                    <a:cubicBezTo>
                      <a:pt x="3783" y="13229"/>
                      <a:pt x="4590" y="13103"/>
                      <a:pt x="5371" y="12976"/>
                    </a:cubicBezTo>
                    <a:lnTo>
                      <a:pt x="5371" y="15444"/>
                    </a:lnTo>
                    <a:cubicBezTo>
                      <a:pt x="5371" y="15444"/>
                      <a:pt x="3670" y="17446"/>
                      <a:pt x="3770" y="18547"/>
                    </a:cubicBezTo>
                    <a:cubicBezTo>
                      <a:pt x="3826" y="19185"/>
                      <a:pt x="4611" y="19548"/>
                      <a:pt x="5571" y="19548"/>
                    </a:cubicBezTo>
                    <a:cubicBezTo>
                      <a:pt x="6319" y="19548"/>
                      <a:pt x="7172" y="19328"/>
                      <a:pt x="7873" y="18847"/>
                    </a:cubicBezTo>
                    <a:cubicBezTo>
                      <a:pt x="8907" y="18113"/>
                      <a:pt x="9807" y="17146"/>
                      <a:pt x="10541" y="16078"/>
                    </a:cubicBezTo>
                    <a:lnTo>
                      <a:pt x="10541" y="10141"/>
                    </a:lnTo>
                    <a:cubicBezTo>
                      <a:pt x="10541" y="10141"/>
                      <a:pt x="10960" y="10710"/>
                      <a:pt x="11690" y="10710"/>
                    </a:cubicBezTo>
                    <a:cubicBezTo>
                      <a:pt x="11990" y="10710"/>
                      <a:pt x="12344" y="10613"/>
                      <a:pt x="12743" y="10341"/>
                    </a:cubicBezTo>
                    <a:cubicBezTo>
                      <a:pt x="14144" y="9440"/>
                      <a:pt x="14177" y="7172"/>
                      <a:pt x="13377" y="6338"/>
                    </a:cubicBezTo>
                    <a:cubicBezTo>
                      <a:pt x="13065" y="6026"/>
                      <a:pt x="12612" y="5876"/>
                      <a:pt x="12157" y="5876"/>
                    </a:cubicBezTo>
                    <a:cubicBezTo>
                      <a:pt x="11443" y="5876"/>
                      <a:pt x="10725" y="6246"/>
                      <a:pt x="10541" y="6938"/>
                    </a:cubicBezTo>
                    <a:cubicBezTo>
                      <a:pt x="10541" y="6938"/>
                      <a:pt x="10527" y="6939"/>
                      <a:pt x="10500" y="6939"/>
                    </a:cubicBezTo>
                    <a:cubicBezTo>
                      <a:pt x="10203" y="6939"/>
                      <a:pt x="8317" y="6883"/>
                      <a:pt x="5871" y="5537"/>
                    </a:cubicBezTo>
                    <a:cubicBezTo>
                      <a:pt x="3770" y="4403"/>
                      <a:pt x="2369" y="2335"/>
                      <a:pt x="2035"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42"/>
              <p:cNvSpPr/>
              <p:nvPr/>
            </p:nvSpPr>
            <p:spPr>
              <a:xfrm>
                <a:off x="4235125" y="1439800"/>
                <a:ext cx="30625" cy="25900"/>
              </a:xfrm>
              <a:custGeom>
                <a:avLst/>
                <a:gdLst/>
                <a:ahLst/>
                <a:cxnLst/>
                <a:rect l="l" t="t" r="r" b="b"/>
                <a:pathLst>
                  <a:path w="1225" h="1036" extrusionOk="0">
                    <a:moveTo>
                      <a:pt x="557" y="1"/>
                    </a:moveTo>
                    <a:cubicBezTo>
                      <a:pt x="257" y="1"/>
                      <a:pt x="23" y="201"/>
                      <a:pt x="23" y="501"/>
                    </a:cubicBezTo>
                    <a:cubicBezTo>
                      <a:pt x="0" y="824"/>
                      <a:pt x="265" y="1036"/>
                      <a:pt x="540" y="1036"/>
                    </a:cubicBezTo>
                    <a:cubicBezTo>
                      <a:pt x="663" y="1036"/>
                      <a:pt x="788" y="994"/>
                      <a:pt x="891" y="901"/>
                    </a:cubicBezTo>
                    <a:cubicBezTo>
                      <a:pt x="1224" y="568"/>
                      <a:pt x="1024" y="34"/>
                      <a:pt x="55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42"/>
              <p:cNvSpPr/>
              <p:nvPr/>
            </p:nvSpPr>
            <p:spPr>
              <a:xfrm>
                <a:off x="4190675" y="1539050"/>
                <a:ext cx="32525" cy="20750"/>
              </a:xfrm>
              <a:custGeom>
                <a:avLst/>
                <a:gdLst/>
                <a:ahLst/>
                <a:cxnLst/>
                <a:rect l="l" t="t" r="r" b="b"/>
                <a:pathLst>
                  <a:path w="1301" h="830" extrusionOk="0">
                    <a:moveTo>
                      <a:pt x="1201" y="0"/>
                    </a:moveTo>
                    <a:lnTo>
                      <a:pt x="0" y="401"/>
                    </a:lnTo>
                    <a:cubicBezTo>
                      <a:pt x="81" y="669"/>
                      <a:pt x="313" y="830"/>
                      <a:pt x="574" y="830"/>
                    </a:cubicBezTo>
                    <a:cubicBezTo>
                      <a:pt x="637" y="830"/>
                      <a:pt x="702" y="820"/>
                      <a:pt x="767" y="801"/>
                    </a:cubicBezTo>
                    <a:cubicBezTo>
                      <a:pt x="1101" y="701"/>
                      <a:pt x="1301" y="334"/>
                      <a:pt x="1201"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42"/>
              <p:cNvSpPr/>
              <p:nvPr/>
            </p:nvSpPr>
            <p:spPr>
              <a:xfrm>
                <a:off x="4124775" y="1387750"/>
                <a:ext cx="30900" cy="25400"/>
              </a:xfrm>
              <a:custGeom>
                <a:avLst/>
                <a:gdLst/>
                <a:ahLst/>
                <a:cxnLst/>
                <a:rect l="l" t="t" r="r" b="b"/>
                <a:pathLst>
                  <a:path w="1236" h="1016" extrusionOk="0">
                    <a:moveTo>
                      <a:pt x="739" y="0"/>
                    </a:moveTo>
                    <a:cubicBezTo>
                      <a:pt x="613" y="0"/>
                      <a:pt x="483" y="38"/>
                      <a:pt x="368" y="115"/>
                    </a:cubicBezTo>
                    <a:cubicBezTo>
                      <a:pt x="101" y="315"/>
                      <a:pt x="1" y="715"/>
                      <a:pt x="201" y="1015"/>
                    </a:cubicBezTo>
                    <a:lnTo>
                      <a:pt x="1235" y="281"/>
                    </a:lnTo>
                    <a:cubicBezTo>
                      <a:pt x="1132" y="97"/>
                      <a:pt x="941" y="0"/>
                      <a:pt x="73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42"/>
              <p:cNvSpPr/>
              <p:nvPr/>
            </p:nvSpPr>
            <p:spPr>
              <a:xfrm>
                <a:off x="4135625" y="1430550"/>
                <a:ext cx="30050" cy="25725"/>
              </a:xfrm>
              <a:custGeom>
                <a:avLst/>
                <a:gdLst/>
                <a:ahLst/>
                <a:cxnLst/>
                <a:rect l="l" t="t" r="r" b="b"/>
                <a:pathLst>
                  <a:path w="1202" h="1029" extrusionOk="0">
                    <a:moveTo>
                      <a:pt x="511" y="1"/>
                    </a:moveTo>
                    <a:cubicBezTo>
                      <a:pt x="238" y="1"/>
                      <a:pt x="32" y="223"/>
                      <a:pt x="0" y="504"/>
                    </a:cubicBezTo>
                    <a:cubicBezTo>
                      <a:pt x="0" y="819"/>
                      <a:pt x="243" y="1028"/>
                      <a:pt x="504" y="1028"/>
                    </a:cubicBezTo>
                    <a:cubicBezTo>
                      <a:pt x="630" y="1028"/>
                      <a:pt x="759" y="980"/>
                      <a:pt x="868" y="871"/>
                    </a:cubicBezTo>
                    <a:cubicBezTo>
                      <a:pt x="1201" y="571"/>
                      <a:pt x="1001" y="4"/>
                      <a:pt x="568" y="4"/>
                    </a:cubicBezTo>
                    <a:cubicBezTo>
                      <a:pt x="548" y="2"/>
                      <a:pt x="529" y="1"/>
                      <a:pt x="51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42"/>
              <p:cNvSpPr/>
              <p:nvPr/>
            </p:nvSpPr>
            <p:spPr>
              <a:xfrm>
                <a:off x="4155650" y="1435625"/>
                <a:ext cx="43375" cy="77600"/>
              </a:xfrm>
              <a:custGeom>
                <a:avLst/>
                <a:gdLst/>
                <a:ahLst/>
                <a:cxnLst/>
                <a:rect l="l" t="t" r="r" b="b"/>
                <a:pathLst>
                  <a:path w="1735" h="3104" extrusionOk="0">
                    <a:moveTo>
                      <a:pt x="1735" y="1"/>
                    </a:moveTo>
                    <a:lnTo>
                      <a:pt x="0" y="2603"/>
                    </a:lnTo>
                    <a:lnTo>
                      <a:pt x="1635" y="3103"/>
                    </a:lnTo>
                    <a:lnTo>
                      <a:pt x="1735" y="1"/>
                    </a:ln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42"/>
              <p:cNvSpPr/>
              <p:nvPr/>
            </p:nvSpPr>
            <p:spPr>
              <a:xfrm>
                <a:off x="4242375" y="1559900"/>
                <a:ext cx="110925" cy="71725"/>
              </a:xfrm>
              <a:custGeom>
                <a:avLst/>
                <a:gdLst/>
                <a:ahLst/>
                <a:cxnLst/>
                <a:rect l="l" t="t" r="r" b="b"/>
                <a:pathLst>
                  <a:path w="4437" h="2869" extrusionOk="0">
                    <a:moveTo>
                      <a:pt x="4437" y="0"/>
                    </a:moveTo>
                    <a:cubicBezTo>
                      <a:pt x="4003" y="1068"/>
                      <a:pt x="1301" y="1868"/>
                      <a:pt x="0" y="2035"/>
                    </a:cubicBezTo>
                    <a:lnTo>
                      <a:pt x="0" y="2869"/>
                    </a:lnTo>
                    <a:cubicBezTo>
                      <a:pt x="0" y="2869"/>
                      <a:pt x="2669" y="2068"/>
                      <a:pt x="3469" y="1368"/>
                    </a:cubicBezTo>
                    <a:cubicBezTo>
                      <a:pt x="3936" y="1034"/>
                      <a:pt x="4270" y="567"/>
                      <a:pt x="4437" y="0"/>
                    </a:cubicBezTo>
                    <a:close/>
                  </a:path>
                </a:pathLst>
              </a:custGeom>
              <a:solidFill>
                <a:srgbClr val="9A4A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42"/>
              <p:cNvSpPr/>
              <p:nvPr/>
            </p:nvSpPr>
            <p:spPr>
              <a:xfrm>
                <a:off x="4450850" y="1210800"/>
                <a:ext cx="178475" cy="168900"/>
              </a:xfrm>
              <a:custGeom>
                <a:avLst/>
                <a:gdLst/>
                <a:ahLst/>
                <a:cxnLst/>
                <a:rect l="l" t="t" r="r" b="b"/>
                <a:pathLst>
                  <a:path w="7139" h="6756" extrusionOk="0">
                    <a:moveTo>
                      <a:pt x="3307" y="1"/>
                    </a:moveTo>
                    <a:cubicBezTo>
                      <a:pt x="2765" y="1"/>
                      <a:pt x="2215" y="135"/>
                      <a:pt x="1702" y="421"/>
                    </a:cubicBezTo>
                    <a:lnTo>
                      <a:pt x="1702" y="455"/>
                    </a:lnTo>
                    <a:cubicBezTo>
                      <a:pt x="0" y="1155"/>
                      <a:pt x="401" y="2589"/>
                      <a:pt x="1101" y="4291"/>
                    </a:cubicBezTo>
                    <a:cubicBezTo>
                      <a:pt x="1667" y="5665"/>
                      <a:pt x="2298" y="6756"/>
                      <a:pt x="3398" y="6756"/>
                    </a:cubicBezTo>
                    <a:cubicBezTo>
                      <a:pt x="3661" y="6756"/>
                      <a:pt x="3949" y="6694"/>
                      <a:pt x="4270" y="6559"/>
                    </a:cubicBezTo>
                    <a:cubicBezTo>
                      <a:pt x="6138" y="5958"/>
                      <a:pt x="7139" y="3890"/>
                      <a:pt x="6372" y="2056"/>
                    </a:cubicBezTo>
                    <a:cubicBezTo>
                      <a:pt x="5831" y="763"/>
                      <a:pt x="4596" y="1"/>
                      <a:pt x="330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42"/>
              <p:cNvSpPr/>
              <p:nvPr/>
            </p:nvSpPr>
            <p:spPr>
              <a:xfrm>
                <a:off x="4441675" y="1187950"/>
                <a:ext cx="46725" cy="71750"/>
              </a:xfrm>
              <a:custGeom>
                <a:avLst/>
                <a:gdLst/>
                <a:ahLst/>
                <a:cxnLst/>
                <a:rect l="l" t="t" r="r" b="b"/>
                <a:pathLst>
                  <a:path w="1869" h="2870" extrusionOk="0">
                    <a:moveTo>
                      <a:pt x="313" y="1"/>
                    </a:moveTo>
                    <a:cubicBezTo>
                      <a:pt x="210" y="1"/>
                      <a:pt x="105" y="11"/>
                      <a:pt x="1" y="34"/>
                    </a:cubicBezTo>
                    <a:lnTo>
                      <a:pt x="601" y="2870"/>
                    </a:lnTo>
                    <a:cubicBezTo>
                      <a:pt x="1368" y="2669"/>
                      <a:pt x="1869" y="1902"/>
                      <a:pt x="1702" y="1102"/>
                    </a:cubicBezTo>
                    <a:cubicBezTo>
                      <a:pt x="1558" y="439"/>
                      <a:pt x="966" y="1"/>
                      <a:pt x="31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42"/>
              <p:cNvSpPr/>
              <p:nvPr/>
            </p:nvSpPr>
            <p:spPr>
              <a:xfrm>
                <a:off x="2594525" y="2134475"/>
                <a:ext cx="2209100" cy="505375"/>
              </a:xfrm>
              <a:custGeom>
                <a:avLst/>
                <a:gdLst/>
                <a:ahLst/>
                <a:cxnLst/>
                <a:rect l="l" t="t" r="r" b="b"/>
                <a:pathLst>
                  <a:path w="88364" h="20215" extrusionOk="0">
                    <a:moveTo>
                      <a:pt x="0" y="0"/>
                    </a:moveTo>
                    <a:lnTo>
                      <a:pt x="0" y="20215"/>
                    </a:lnTo>
                    <a:lnTo>
                      <a:pt x="88364" y="20215"/>
                    </a:lnTo>
                    <a:lnTo>
                      <a:pt x="88364" y="0"/>
                    </a:lnTo>
                    <a:close/>
                  </a:path>
                </a:pathLst>
              </a:custGeom>
              <a:solidFill>
                <a:srgbClr val="FEE2D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42"/>
              <p:cNvSpPr/>
              <p:nvPr/>
            </p:nvSpPr>
            <p:spPr>
              <a:xfrm>
                <a:off x="2548650" y="2225375"/>
                <a:ext cx="186000" cy="194425"/>
              </a:xfrm>
              <a:custGeom>
                <a:avLst/>
                <a:gdLst/>
                <a:ahLst/>
                <a:cxnLst/>
                <a:rect l="l" t="t" r="r" b="b"/>
                <a:pathLst>
                  <a:path w="7440" h="7777" extrusionOk="0">
                    <a:moveTo>
                      <a:pt x="1835" y="0"/>
                    </a:moveTo>
                    <a:cubicBezTo>
                      <a:pt x="1569" y="734"/>
                      <a:pt x="1002" y="1068"/>
                      <a:pt x="568" y="1802"/>
                    </a:cubicBezTo>
                    <a:cubicBezTo>
                      <a:pt x="168" y="2502"/>
                      <a:pt x="1" y="4637"/>
                      <a:pt x="468" y="5538"/>
                    </a:cubicBezTo>
                    <a:cubicBezTo>
                      <a:pt x="1168" y="6805"/>
                      <a:pt x="2503" y="7639"/>
                      <a:pt x="3937" y="7772"/>
                    </a:cubicBezTo>
                    <a:cubicBezTo>
                      <a:pt x="3987" y="7775"/>
                      <a:pt x="4038" y="7777"/>
                      <a:pt x="4088" y="7777"/>
                    </a:cubicBezTo>
                    <a:cubicBezTo>
                      <a:pt x="4637" y="7777"/>
                      <a:pt x="5180" y="7611"/>
                      <a:pt x="5638" y="7305"/>
                    </a:cubicBezTo>
                    <a:cubicBezTo>
                      <a:pt x="5872" y="7139"/>
                      <a:pt x="6072" y="6939"/>
                      <a:pt x="6272" y="6738"/>
                    </a:cubicBezTo>
                    <a:cubicBezTo>
                      <a:pt x="6405" y="6472"/>
                      <a:pt x="6539" y="6238"/>
                      <a:pt x="6606" y="5938"/>
                    </a:cubicBezTo>
                    <a:cubicBezTo>
                      <a:pt x="6606" y="5938"/>
                      <a:pt x="6639" y="5904"/>
                      <a:pt x="6639" y="5904"/>
                    </a:cubicBezTo>
                    <a:cubicBezTo>
                      <a:pt x="6672" y="5871"/>
                      <a:pt x="6706" y="5871"/>
                      <a:pt x="6706" y="5871"/>
                    </a:cubicBezTo>
                    <a:cubicBezTo>
                      <a:pt x="6906" y="5838"/>
                      <a:pt x="7073" y="5771"/>
                      <a:pt x="7206" y="5638"/>
                    </a:cubicBezTo>
                    <a:cubicBezTo>
                      <a:pt x="7373" y="5538"/>
                      <a:pt x="7439" y="5337"/>
                      <a:pt x="7439" y="5171"/>
                    </a:cubicBezTo>
                    <a:cubicBezTo>
                      <a:pt x="7406" y="4904"/>
                      <a:pt x="7273" y="4704"/>
                      <a:pt x="7073" y="4604"/>
                    </a:cubicBezTo>
                    <a:cubicBezTo>
                      <a:pt x="6839" y="4470"/>
                      <a:pt x="6639" y="4403"/>
                      <a:pt x="6405" y="4337"/>
                    </a:cubicBezTo>
                    <a:cubicBezTo>
                      <a:pt x="5838" y="4170"/>
                      <a:pt x="5338" y="3903"/>
                      <a:pt x="4804" y="3670"/>
                    </a:cubicBezTo>
                    <a:cubicBezTo>
                      <a:pt x="3703" y="3303"/>
                      <a:pt x="2669" y="2669"/>
                      <a:pt x="1835" y="1902"/>
                    </a:cubicBezTo>
                    <a:lnTo>
                      <a:pt x="1835" y="0"/>
                    </a:lnTo>
                    <a:close/>
                  </a:path>
                </a:pathLst>
              </a:custGeom>
              <a:solidFill>
                <a:srgbClr val="FFA8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42"/>
              <p:cNvSpPr/>
              <p:nvPr/>
            </p:nvSpPr>
            <p:spPr>
              <a:xfrm>
                <a:off x="4672675" y="2242050"/>
                <a:ext cx="177650" cy="196950"/>
              </a:xfrm>
              <a:custGeom>
                <a:avLst/>
                <a:gdLst/>
                <a:ahLst/>
                <a:cxnLst/>
                <a:rect l="l" t="t" r="r" b="b"/>
                <a:pathLst>
                  <a:path w="7106" h="7878" extrusionOk="0">
                    <a:moveTo>
                      <a:pt x="5238" y="0"/>
                    </a:moveTo>
                    <a:lnTo>
                      <a:pt x="5238" y="1902"/>
                    </a:lnTo>
                    <a:cubicBezTo>
                      <a:pt x="4370" y="2702"/>
                      <a:pt x="3336" y="3336"/>
                      <a:pt x="2235" y="3703"/>
                    </a:cubicBezTo>
                    <a:cubicBezTo>
                      <a:pt x="634" y="4303"/>
                      <a:pt x="0" y="4804"/>
                      <a:pt x="367" y="6138"/>
                    </a:cubicBezTo>
                    <a:cubicBezTo>
                      <a:pt x="750" y="7191"/>
                      <a:pt x="1804" y="7877"/>
                      <a:pt x="2916" y="7877"/>
                    </a:cubicBezTo>
                    <a:cubicBezTo>
                      <a:pt x="2967" y="7877"/>
                      <a:pt x="3018" y="7876"/>
                      <a:pt x="3069" y="7873"/>
                    </a:cubicBezTo>
                    <a:cubicBezTo>
                      <a:pt x="4570" y="7739"/>
                      <a:pt x="5871" y="6905"/>
                      <a:pt x="6639" y="5604"/>
                    </a:cubicBezTo>
                    <a:cubicBezTo>
                      <a:pt x="7106" y="4704"/>
                      <a:pt x="6905" y="2536"/>
                      <a:pt x="6505" y="1802"/>
                    </a:cubicBezTo>
                    <a:cubicBezTo>
                      <a:pt x="6071" y="1068"/>
                      <a:pt x="5504" y="734"/>
                      <a:pt x="5238" y="0"/>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42"/>
              <p:cNvSpPr/>
              <p:nvPr/>
            </p:nvSpPr>
            <p:spPr>
              <a:xfrm>
                <a:off x="3731175" y="2087600"/>
                <a:ext cx="181825" cy="156425"/>
              </a:xfrm>
              <a:custGeom>
                <a:avLst/>
                <a:gdLst/>
                <a:ahLst/>
                <a:cxnLst/>
                <a:rect l="l" t="t" r="r" b="b"/>
                <a:pathLst>
                  <a:path w="7273" h="6257" extrusionOk="0">
                    <a:moveTo>
                      <a:pt x="3074" y="1"/>
                    </a:moveTo>
                    <a:cubicBezTo>
                      <a:pt x="1984" y="1"/>
                      <a:pt x="528" y="296"/>
                      <a:pt x="267" y="1842"/>
                    </a:cubicBezTo>
                    <a:cubicBezTo>
                      <a:pt x="0" y="3977"/>
                      <a:pt x="501" y="5144"/>
                      <a:pt x="1635" y="5878"/>
                    </a:cubicBezTo>
                    <a:cubicBezTo>
                      <a:pt x="2039" y="6151"/>
                      <a:pt x="2486" y="6256"/>
                      <a:pt x="2913" y="6256"/>
                    </a:cubicBezTo>
                    <a:cubicBezTo>
                      <a:pt x="3790" y="6256"/>
                      <a:pt x="4580" y="5814"/>
                      <a:pt x="4737" y="5478"/>
                    </a:cubicBezTo>
                    <a:cubicBezTo>
                      <a:pt x="4749" y="5586"/>
                      <a:pt x="4916" y="5651"/>
                      <a:pt x="5115" y="5651"/>
                    </a:cubicBezTo>
                    <a:cubicBezTo>
                      <a:pt x="5468" y="5651"/>
                      <a:pt x="5921" y="5445"/>
                      <a:pt x="5771" y="4911"/>
                    </a:cubicBezTo>
                    <a:cubicBezTo>
                      <a:pt x="5137" y="2509"/>
                      <a:pt x="5371" y="1875"/>
                      <a:pt x="5371" y="1875"/>
                    </a:cubicBezTo>
                    <a:lnTo>
                      <a:pt x="7272" y="1875"/>
                    </a:lnTo>
                    <a:cubicBezTo>
                      <a:pt x="7272" y="1875"/>
                      <a:pt x="6605" y="474"/>
                      <a:pt x="4270" y="107"/>
                    </a:cubicBezTo>
                    <a:cubicBezTo>
                      <a:pt x="4131" y="84"/>
                      <a:pt x="3654" y="1"/>
                      <a:pt x="3074" y="1"/>
                    </a:cubicBezTo>
                    <a:close/>
                  </a:path>
                </a:pathLst>
              </a:custGeom>
              <a:solidFill>
                <a:srgbClr val="B166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4" name="Google Shape;574;p42"/>
            <p:cNvSpPr txBox="1"/>
            <p:nvPr/>
          </p:nvSpPr>
          <p:spPr>
            <a:xfrm>
              <a:off x="2011075" y="2047304"/>
              <a:ext cx="1786800" cy="326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5B697A"/>
                  </a:solidFill>
                  <a:effectLst/>
                  <a:uLnTx/>
                  <a:uFillTx/>
                  <a:latin typeface="#9Slide03 IcielUni Sans Heavy" panose="00000500000000000000" pitchFamily="2" charset="-93"/>
                  <a:ea typeface="Montserrat"/>
                  <a:cs typeface="Montserrat"/>
                  <a:sym typeface="Montserrat"/>
                </a:rPr>
                <a:t>START</a:t>
              </a:r>
              <a:endParaRPr kumimoji="0" sz="2800" b="1" i="0" u="none" strike="noStrike" kern="0" cap="none" spc="0" normalizeH="0" baseline="0" noProof="0" dirty="0">
                <a:ln>
                  <a:noFill/>
                </a:ln>
                <a:solidFill>
                  <a:srgbClr val="5B697A"/>
                </a:solidFill>
                <a:effectLst/>
                <a:uLnTx/>
                <a:uFillTx/>
                <a:latin typeface="#9Slide03 IcielUni Sans Heavy" panose="00000500000000000000" pitchFamily="2" charset="-93"/>
                <a:ea typeface="Montserrat"/>
                <a:cs typeface="Montserrat"/>
                <a:sym typeface="Montserrat"/>
              </a:endParaRPr>
            </a:p>
          </p:txBody>
        </p:sp>
      </p:grpSp>
      <p:sp>
        <p:nvSpPr>
          <p:cNvPr id="126" name="TextBox 125">
            <a:extLst>
              <a:ext uri="{FF2B5EF4-FFF2-40B4-BE49-F238E27FC236}">
                <a16:creationId xmlns:a16="http://schemas.microsoft.com/office/drawing/2014/main" id="{E97AED52-F55A-4F11-BAC0-D0F8C475A5E6}"/>
              </a:ext>
            </a:extLst>
          </p:cNvPr>
          <p:cNvSpPr txBox="1"/>
          <p:nvPr/>
        </p:nvSpPr>
        <p:spPr>
          <a:xfrm>
            <a:off x="4345970" y="2412569"/>
            <a:ext cx="4643918" cy="923330"/>
          </a:xfrm>
          <a:prstGeom prst="rect">
            <a:avLst/>
          </a:prstGeom>
          <a:noFill/>
        </p:spPr>
        <p:txBody>
          <a:bodyPr wrap="square">
            <a:spAutoFit/>
          </a:bodyPr>
          <a:lstStyle/>
          <a:p>
            <a:pPr marL="0" marR="0" lvl="0" indent="0" algn="ctr" defTabSz="685800" rtl="0" eaLnBrk="1" fontAlgn="auto" latinLnBrk="0" hangingPunct="1">
              <a:lnSpc>
                <a:spcPct val="100000"/>
              </a:lnSpc>
              <a:spcBef>
                <a:spcPts val="675"/>
              </a:spcBef>
              <a:spcAft>
                <a:spcPts val="675"/>
              </a:spcAft>
              <a:buClrTx/>
              <a:buSzTx/>
              <a:buFontTx/>
              <a:buNone/>
              <a:tabLst/>
              <a:defRPr/>
            </a:pP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Nhìn</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hình</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Đoán</a:t>
            </a:r>
            <a:r>
              <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 </a:t>
            </a:r>
            <a:r>
              <a:rPr kumimoji="0" lang="en-US" sz="5400" b="0" i="0" u="none" strike="noStrike" kern="1400" cap="none" spc="-28" normalizeH="0" baseline="0" noProof="0" dirty="0" err="1">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rPr>
              <a:t>tên</a:t>
            </a:r>
            <a:endParaRPr kumimoji="0" lang="en-US" sz="5400" b="0" i="0" u="none" strike="noStrike" kern="1400" cap="none" spc="-28" normalizeH="0" baseline="0" noProof="0" dirty="0">
              <a:ln>
                <a:noFill/>
              </a:ln>
              <a:solidFill>
                <a:srgbClr val="5B697A"/>
              </a:solidFill>
              <a:effectLst/>
              <a:uLnTx/>
              <a:uFillTx/>
              <a:latin typeface="#9Slide05 Ciaobella" pitchFamily="2" charset="-93"/>
              <a:ea typeface="Times New Roman" panose="02020603050405020304" pitchFamily="18" charset="0"/>
              <a:cs typeface="Times New Roman" panose="02020603050405020304" pitchFamily="18" charset="0"/>
            </a:endParaRPr>
          </a:p>
        </p:txBody>
      </p:sp>
      <p:grpSp>
        <p:nvGrpSpPr>
          <p:cNvPr id="127" name="Google Shape;165;p33">
            <a:extLst>
              <a:ext uri="{FF2B5EF4-FFF2-40B4-BE49-F238E27FC236}">
                <a16:creationId xmlns:a16="http://schemas.microsoft.com/office/drawing/2014/main" id="{E77DE4ED-CAB9-446C-8C5E-A3DA5112EE8E}"/>
              </a:ext>
            </a:extLst>
          </p:cNvPr>
          <p:cNvGrpSpPr/>
          <p:nvPr/>
        </p:nvGrpSpPr>
        <p:grpSpPr>
          <a:xfrm>
            <a:off x="6882284" y="4818695"/>
            <a:ext cx="717563" cy="415481"/>
            <a:chOff x="-1199475" y="2658325"/>
            <a:chExt cx="956750" cy="553975"/>
          </a:xfrm>
        </p:grpSpPr>
        <p:sp>
          <p:nvSpPr>
            <p:cNvPr id="128" name="Google Shape;166;p33">
              <a:extLst>
                <a:ext uri="{FF2B5EF4-FFF2-40B4-BE49-F238E27FC236}">
                  <a16:creationId xmlns:a16="http://schemas.microsoft.com/office/drawing/2014/main" id="{00E52F00-82AC-4AE7-B318-35B52587ADF2}"/>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67;p33">
              <a:extLst>
                <a:ext uri="{FF2B5EF4-FFF2-40B4-BE49-F238E27FC236}">
                  <a16:creationId xmlns:a16="http://schemas.microsoft.com/office/drawing/2014/main" id="{8AFCBF9D-6122-4ECA-920A-A51319BA205A}"/>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68;p33">
              <a:extLst>
                <a:ext uri="{FF2B5EF4-FFF2-40B4-BE49-F238E27FC236}">
                  <a16:creationId xmlns:a16="http://schemas.microsoft.com/office/drawing/2014/main" id="{24B69296-DC10-479D-A921-913E5CA01D70}"/>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69;p33">
              <a:extLst>
                <a:ext uri="{FF2B5EF4-FFF2-40B4-BE49-F238E27FC236}">
                  <a16:creationId xmlns:a16="http://schemas.microsoft.com/office/drawing/2014/main" id="{2C56DB11-F982-46EA-BCCB-BA943E810DC0}"/>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70;p33">
              <a:extLst>
                <a:ext uri="{FF2B5EF4-FFF2-40B4-BE49-F238E27FC236}">
                  <a16:creationId xmlns:a16="http://schemas.microsoft.com/office/drawing/2014/main" id="{DFF68582-D1C0-45EB-92D3-3F7F9DEA71F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71;p33">
              <a:extLst>
                <a:ext uri="{FF2B5EF4-FFF2-40B4-BE49-F238E27FC236}">
                  <a16:creationId xmlns:a16="http://schemas.microsoft.com/office/drawing/2014/main" id="{9D4CBC93-3EEC-466F-B248-79FA35E235D5}"/>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72;p33">
              <a:extLst>
                <a:ext uri="{FF2B5EF4-FFF2-40B4-BE49-F238E27FC236}">
                  <a16:creationId xmlns:a16="http://schemas.microsoft.com/office/drawing/2014/main" id="{8872E63A-674C-46E2-AA92-9E2D16C19EE8}"/>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73;p33">
              <a:extLst>
                <a:ext uri="{FF2B5EF4-FFF2-40B4-BE49-F238E27FC236}">
                  <a16:creationId xmlns:a16="http://schemas.microsoft.com/office/drawing/2014/main" id="{65C74CEF-10BC-46A6-9B0F-CFB1E812436E}"/>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74;p33">
              <a:extLst>
                <a:ext uri="{FF2B5EF4-FFF2-40B4-BE49-F238E27FC236}">
                  <a16:creationId xmlns:a16="http://schemas.microsoft.com/office/drawing/2014/main" id="{13383D4C-698E-4C8A-A135-9763D2BD279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75;p33">
              <a:extLst>
                <a:ext uri="{FF2B5EF4-FFF2-40B4-BE49-F238E27FC236}">
                  <a16:creationId xmlns:a16="http://schemas.microsoft.com/office/drawing/2014/main" id="{6C9777B6-361C-4212-8B10-CFAF15698800}"/>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76;p33">
              <a:extLst>
                <a:ext uri="{FF2B5EF4-FFF2-40B4-BE49-F238E27FC236}">
                  <a16:creationId xmlns:a16="http://schemas.microsoft.com/office/drawing/2014/main" id="{CFB89E0C-4BC3-4DA3-A2AA-D9F5267FA34E}"/>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77;p33">
              <a:extLst>
                <a:ext uri="{FF2B5EF4-FFF2-40B4-BE49-F238E27FC236}">
                  <a16:creationId xmlns:a16="http://schemas.microsoft.com/office/drawing/2014/main" id="{EE3F7526-EB83-4589-B03F-4CDF1DCD46F0}"/>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0" name="Google Shape;178;p33">
            <a:extLst>
              <a:ext uri="{FF2B5EF4-FFF2-40B4-BE49-F238E27FC236}">
                <a16:creationId xmlns:a16="http://schemas.microsoft.com/office/drawing/2014/main" id="{AED30F7E-A2DF-46E4-BDA6-20357FDFC46D}"/>
              </a:ext>
            </a:extLst>
          </p:cNvPr>
          <p:cNvGrpSpPr/>
          <p:nvPr/>
        </p:nvGrpSpPr>
        <p:grpSpPr>
          <a:xfrm>
            <a:off x="5667319" y="3474734"/>
            <a:ext cx="1325663" cy="1854900"/>
            <a:chOff x="347000" y="2571750"/>
            <a:chExt cx="1767550" cy="2473200"/>
          </a:xfrm>
        </p:grpSpPr>
        <p:sp>
          <p:nvSpPr>
            <p:cNvPr id="141" name="Google Shape;179;p33">
              <a:extLst>
                <a:ext uri="{FF2B5EF4-FFF2-40B4-BE49-F238E27FC236}">
                  <a16:creationId xmlns:a16="http://schemas.microsoft.com/office/drawing/2014/main" id="{23F539D7-A292-4512-B8AC-A345CF4EA516}"/>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80;p33">
              <a:extLst>
                <a:ext uri="{FF2B5EF4-FFF2-40B4-BE49-F238E27FC236}">
                  <a16:creationId xmlns:a16="http://schemas.microsoft.com/office/drawing/2014/main" id="{8BCA4F78-87E9-42FC-BED8-147F7B6AB44D}"/>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81;p33">
              <a:extLst>
                <a:ext uri="{FF2B5EF4-FFF2-40B4-BE49-F238E27FC236}">
                  <a16:creationId xmlns:a16="http://schemas.microsoft.com/office/drawing/2014/main" id="{DBAEA811-B36C-4F8F-B00E-A741D04D68E0}"/>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82;p33">
              <a:extLst>
                <a:ext uri="{FF2B5EF4-FFF2-40B4-BE49-F238E27FC236}">
                  <a16:creationId xmlns:a16="http://schemas.microsoft.com/office/drawing/2014/main" id="{8BE3F2D9-7A9E-4DB4-966D-376AAEE42DD2}"/>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83;p33">
              <a:extLst>
                <a:ext uri="{FF2B5EF4-FFF2-40B4-BE49-F238E27FC236}">
                  <a16:creationId xmlns:a16="http://schemas.microsoft.com/office/drawing/2014/main" id="{DFC8179B-F868-4974-B0E0-8267745AD86E}"/>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84;p33">
              <a:extLst>
                <a:ext uri="{FF2B5EF4-FFF2-40B4-BE49-F238E27FC236}">
                  <a16:creationId xmlns:a16="http://schemas.microsoft.com/office/drawing/2014/main" id="{C7781303-7C42-4717-8E22-90488ED31F93}"/>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85;p33">
              <a:extLst>
                <a:ext uri="{FF2B5EF4-FFF2-40B4-BE49-F238E27FC236}">
                  <a16:creationId xmlns:a16="http://schemas.microsoft.com/office/drawing/2014/main" id="{A91B0CE7-F1C3-4875-9B3A-B8A9CD26C9EB}"/>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86;p33">
              <a:extLst>
                <a:ext uri="{FF2B5EF4-FFF2-40B4-BE49-F238E27FC236}">
                  <a16:creationId xmlns:a16="http://schemas.microsoft.com/office/drawing/2014/main" id="{1ACC51D9-7753-4090-89DE-B7BE93AF4168}"/>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87;p33">
              <a:extLst>
                <a:ext uri="{FF2B5EF4-FFF2-40B4-BE49-F238E27FC236}">
                  <a16:creationId xmlns:a16="http://schemas.microsoft.com/office/drawing/2014/main" id="{4F697F45-C9F3-4C94-B9AA-057F44DF7F52}"/>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88;p33">
              <a:extLst>
                <a:ext uri="{FF2B5EF4-FFF2-40B4-BE49-F238E27FC236}">
                  <a16:creationId xmlns:a16="http://schemas.microsoft.com/office/drawing/2014/main" id="{991CA792-D80B-4302-8633-E8B76A9E38E1}"/>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89;p33">
              <a:extLst>
                <a:ext uri="{FF2B5EF4-FFF2-40B4-BE49-F238E27FC236}">
                  <a16:creationId xmlns:a16="http://schemas.microsoft.com/office/drawing/2014/main" id="{C5BE0211-8B0F-441F-B483-AFED99774153}"/>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90;p33">
              <a:extLst>
                <a:ext uri="{FF2B5EF4-FFF2-40B4-BE49-F238E27FC236}">
                  <a16:creationId xmlns:a16="http://schemas.microsoft.com/office/drawing/2014/main" id="{01AAC08C-7269-4DF5-BAC2-047BC61DE1C8}"/>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91;p33">
              <a:extLst>
                <a:ext uri="{FF2B5EF4-FFF2-40B4-BE49-F238E27FC236}">
                  <a16:creationId xmlns:a16="http://schemas.microsoft.com/office/drawing/2014/main" id="{CCCE8FAE-3D80-4FAE-926F-CC29DAF1B553}"/>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92;p33">
              <a:extLst>
                <a:ext uri="{FF2B5EF4-FFF2-40B4-BE49-F238E27FC236}">
                  <a16:creationId xmlns:a16="http://schemas.microsoft.com/office/drawing/2014/main" id="{534A1D0A-21E5-4664-9909-240EA360CDF7}"/>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93;p33">
              <a:extLst>
                <a:ext uri="{FF2B5EF4-FFF2-40B4-BE49-F238E27FC236}">
                  <a16:creationId xmlns:a16="http://schemas.microsoft.com/office/drawing/2014/main" id="{6C9F659A-2B52-4712-AE40-43A5A0F605DE}"/>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94;p33">
              <a:extLst>
                <a:ext uri="{FF2B5EF4-FFF2-40B4-BE49-F238E27FC236}">
                  <a16:creationId xmlns:a16="http://schemas.microsoft.com/office/drawing/2014/main" id="{D5BEBFEA-859A-4017-99D5-F2AD4300A489}"/>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95;p33">
              <a:extLst>
                <a:ext uri="{FF2B5EF4-FFF2-40B4-BE49-F238E27FC236}">
                  <a16:creationId xmlns:a16="http://schemas.microsoft.com/office/drawing/2014/main" id="{EF4B39C9-AFD5-4E38-B54B-FD87E7A911C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96;p33">
              <a:extLst>
                <a:ext uri="{FF2B5EF4-FFF2-40B4-BE49-F238E27FC236}">
                  <a16:creationId xmlns:a16="http://schemas.microsoft.com/office/drawing/2014/main" id="{E3439489-1A32-44A9-ACF4-55F91C5529AC}"/>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97;p33">
              <a:extLst>
                <a:ext uri="{FF2B5EF4-FFF2-40B4-BE49-F238E27FC236}">
                  <a16:creationId xmlns:a16="http://schemas.microsoft.com/office/drawing/2014/main" id="{7FEA8D56-E303-4473-B7F9-12D23FB1EF51}"/>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98;p33">
              <a:extLst>
                <a:ext uri="{FF2B5EF4-FFF2-40B4-BE49-F238E27FC236}">
                  <a16:creationId xmlns:a16="http://schemas.microsoft.com/office/drawing/2014/main" id="{5F409817-238E-4850-B92F-E7986743200B}"/>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99;p33">
              <a:extLst>
                <a:ext uri="{FF2B5EF4-FFF2-40B4-BE49-F238E27FC236}">
                  <a16:creationId xmlns:a16="http://schemas.microsoft.com/office/drawing/2014/main" id="{9AACD457-6864-4F58-9B14-F41BADA7B308}"/>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00;p33">
              <a:extLst>
                <a:ext uri="{FF2B5EF4-FFF2-40B4-BE49-F238E27FC236}">
                  <a16:creationId xmlns:a16="http://schemas.microsoft.com/office/drawing/2014/main" id="{D77DC332-56A8-4F20-BD88-A36D9A3BD7D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01;p33">
              <a:extLst>
                <a:ext uri="{FF2B5EF4-FFF2-40B4-BE49-F238E27FC236}">
                  <a16:creationId xmlns:a16="http://schemas.microsoft.com/office/drawing/2014/main" id="{E18A375A-2A32-41E4-9E72-3ACF049BCC47}"/>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02;p33">
              <a:extLst>
                <a:ext uri="{FF2B5EF4-FFF2-40B4-BE49-F238E27FC236}">
                  <a16:creationId xmlns:a16="http://schemas.microsoft.com/office/drawing/2014/main" id="{0902DFEE-A213-4B2C-BC8D-C743C26DD12E}"/>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03;p33">
              <a:extLst>
                <a:ext uri="{FF2B5EF4-FFF2-40B4-BE49-F238E27FC236}">
                  <a16:creationId xmlns:a16="http://schemas.microsoft.com/office/drawing/2014/main" id="{99E2F93D-0A5C-4FC3-9133-3B371551E873}"/>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04;p33">
              <a:extLst>
                <a:ext uri="{FF2B5EF4-FFF2-40B4-BE49-F238E27FC236}">
                  <a16:creationId xmlns:a16="http://schemas.microsoft.com/office/drawing/2014/main" id="{19922E36-4725-48A9-8C21-615EDEC62739}"/>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05;p33">
              <a:extLst>
                <a:ext uri="{FF2B5EF4-FFF2-40B4-BE49-F238E27FC236}">
                  <a16:creationId xmlns:a16="http://schemas.microsoft.com/office/drawing/2014/main" id="{83124C06-D927-422E-9155-8DE3E88B8612}"/>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06;p33">
              <a:extLst>
                <a:ext uri="{FF2B5EF4-FFF2-40B4-BE49-F238E27FC236}">
                  <a16:creationId xmlns:a16="http://schemas.microsoft.com/office/drawing/2014/main" id="{01F70F90-B787-47B7-BF51-E1B5EC50E9A7}"/>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07;p33">
              <a:extLst>
                <a:ext uri="{FF2B5EF4-FFF2-40B4-BE49-F238E27FC236}">
                  <a16:creationId xmlns:a16="http://schemas.microsoft.com/office/drawing/2014/main" id="{933C0F0A-B688-43D9-811D-9D6B3AC64278}"/>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08;p33">
              <a:extLst>
                <a:ext uri="{FF2B5EF4-FFF2-40B4-BE49-F238E27FC236}">
                  <a16:creationId xmlns:a16="http://schemas.microsoft.com/office/drawing/2014/main" id="{17E91885-799D-434B-B90D-DC6736414895}"/>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09;p33">
              <a:extLst>
                <a:ext uri="{FF2B5EF4-FFF2-40B4-BE49-F238E27FC236}">
                  <a16:creationId xmlns:a16="http://schemas.microsoft.com/office/drawing/2014/main" id="{25BA9F81-A9C8-4084-BD4D-C9BFCE2B65D9}"/>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10;p33">
              <a:extLst>
                <a:ext uri="{FF2B5EF4-FFF2-40B4-BE49-F238E27FC236}">
                  <a16:creationId xmlns:a16="http://schemas.microsoft.com/office/drawing/2014/main" id="{A747D754-BFB5-4249-8B2F-723E2DEE18BD}"/>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11;p33">
              <a:extLst>
                <a:ext uri="{FF2B5EF4-FFF2-40B4-BE49-F238E27FC236}">
                  <a16:creationId xmlns:a16="http://schemas.microsoft.com/office/drawing/2014/main" id="{A272B4D1-58DB-426F-9DB2-25CC54D69559}"/>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12;p33">
              <a:extLst>
                <a:ext uri="{FF2B5EF4-FFF2-40B4-BE49-F238E27FC236}">
                  <a16:creationId xmlns:a16="http://schemas.microsoft.com/office/drawing/2014/main" id="{AEB2436E-3075-4B50-8D3A-F12CB0137797}"/>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13;p33">
              <a:extLst>
                <a:ext uri="{FF2B5EF4-FFF2-40B4-BE49-F238E27FC236}">
                  <a16:creationId xmlns:a16="http://schemas.microsoft.com/office/drawing/2014/main" id="{EAC0B938-D0C4-4D31-883A-D3DAE8710F38}"/>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14;p33">
              <a:extLst>
                <a:ext uri="{FF2B5EF4-FFF2-40B4-BE49-F238E27FC236}">
                  <a16:creationId xmlns:a16="http://schemas.microsoft.com/office/drawing/2014/main" id="{286062B2-FF52-4823-8804-07717FB079C3}"/>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15;p33">
              <a:extLst>
                <a:ext uri="{FF2B5EF4-FFF2-40B4-BE49-F238E27FC236}">
                  <a16:creationId xmlns:a16="http://schemas.microsoft.com/office/drawing/2014/main" id="{EFBF9695-403D-4C1E-B5ED-C11C7A4ECC85}"/>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16;p33">
              <a:extLst>
                <a:ext uri="{FF2B5EF4-FFF2-40B4-BE49-F238E27FC236}">
                  <a16:creationId xmlns:a16="http://schemas.microsoft.com/office/drawing/2014/main" id="{0A43892D-372B-416C-8254-C2705D0497D7}"/>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17;p33">
              <a:extLst>
                <a:ext uri="{FF2B5EF4-FFF2-40B4-BE49-F238E27FC236}">
                  <a16:creationId xmlns:a16="http://schemas.microsoft.com/office/drawing/2014/main" id="{6969E57F-E8B1-4D0C-9BEF-59678B58EE34}"/>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18;p33">
              <a:extLst>
                <a:ext uri="{FF2B5EF4-FFF2-40B4-BE49-F238E27FC236}">
                  <a16:creationId xmlns:a16="http://schemas.microsoft.com/office/drawing/2014/main" id="{FDD6020D-461A-4722-9A96-62A7D8AEA395}"/>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19;p33">
              <a:extLst>
                <a:ext uri="{FF2B5EF4-FFF2-40B4-BE49-F238E27FC236}">
                  <a16:creationId xmlns:a16="http://schemas.microsoft.com/office/drawing/2014/main" id="{4F7C0DC7-F35E-4EA1-9F83-2C644C207C03}"/>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20;p33">
              <a:extLst>
                <a:ext uri="{FF2B5EF4-FFF2-40B4-BE49-F238E27FC236}">
                  <a16:creationId xmlns:a16="http://schemas.microsoft.com/office/drawing/2014/main" id="{F962ECDF-BC3A-4564-8D2A-2F95E6B4A37A}"/>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21;p33">
              <a:extLst>
                <a:ext uri="{FF2B5EF4-FFF2-40B4-BE49-F238E27FC236}">
                  <a16:creationId xmlns:a16="http://schemas.microsoft.com/office/drawing/2014/main" id="{4E39E84E-443D-43B3-B24B-3A65BFFB65C0}"/>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22;p33">
              <a:extLst>
                <a:ext uri="{FF2B5EF4-FFF2-40B4-BE49-F238E27FC236}">
                  <a16:creationId xmlns:a16="http://schemas.microsoft.com/office/drawing/2014/main" id="{7A782EFA-C18C-43C7-B154-10363DF79CE3}"/>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23;p33">
              <a:extLst>
                <a:ext uri="{FF2B5EF4-FFF2-40B4-BE49-F238E27FC236}">
                  <a16:creationId xmlns:a16="http://schemas.microsoft.com/office/drawing/2014/main" id="{D1C76CDC-8E2F-42FE-A0F5-A0C947C1130F}"/>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24;p33">
              <a:extLst>
                <a:ext uri="{FF2B5EF4-FFF2-40B4-BE49-F238E27FC236}">
                  <a16:creationId xmlns:a16="http://schemas.microsoft.com/office/drawing/2014/main" id="{692A3E50-D92E-4920-B939-E9F5245F1968}"/>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25;p33">
              <a:extLst>
                <a:ext uri="{FF2B5EF4-FFF2-40B4-BE49-F238E27FC236}">
                  <a16:creationId xmlns:a16="http://schemas.microsoft.com/office/drawing/2014/main" id="{D27042E5-6F35-485C-81FB-5472E00BFEEC}"/>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26;p33">
              <a:extLst>
                <a:ext uri="{FF2B5EF4-FFF2-40B4-BE49-F238E27FC236}">
                  <a16:creationId xmlns:a16="http://schemas.microsoft.com/office/drawing/2014/main" id="{ABF3AD3B-9E26-4324-ABFF-E8B29A7AAC3F}"/>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500" fill="hold"/>
                                        <p:tgtEl>
                                          <p:spTgt spid="126"/>
                                        </p:tgtEl>
                                        <p:attrNameLst>
                                          <p:attrName>ppt_x</p:attrName>
                                        </p:attrNameLst>
                                      </p:cBhvr>
                                      <p:tavLst>
                                        <p:tav tm="0">
                                          <p:val>
                                            <p:strVal val="#ppt_x"/>
                                          </p:val>
                                        </p:tav>
                                        <p:tav tm="100000">
                                          <p:val>
                                            <p:strVal val="#ppt_x"/>
                                          </p:val>
                                        </p:tav>
                                      </p:tavLst>
                                    </p:anim>
                                    <p:anim calcmode="lin" valueType="num">
                                      <p:cBhvr additive="base">
                                        <p:cTn id="8" dur="500" fill="hold"/>
                                        <p:tgtEl>
                                          <p:spTgt spid="12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000"/>
                                        <p:tgtEl>
                                          <p:spTgt spid="127"/>
                                        </p:tgtEl>
                                      </p:cBhvr>
                                    </p:animEffect>
                                    <p:anim calcmode="lin" valueType="num">
                                      <p:cBhvr>
                                        <p:cTn id="12" dur="1000" fill="hold"/>
                                        <p:tgtEl>
                                          <p:spTgt spid="127"/>
                                        </p:tgtEl>
                                        <p:attrNameLst>
                                          <p:attrName>ppt_x</p:attrName>
                                        </p:attrNameLst>
                                      </p:cBhvr>
                                      <p:tavLst>
                                        <p:tav tm="0">
                                          <p:val>
                                            <p:strVal val="#ppt_x"/>
                                          </p:val>
                                        </p:tav>
                                        <p:tav tm="100000">
                                          <p:val>
                                            <p:strVal val="#ppt_x"/>
                                          </p:val>
                                        </p:tav>
                                      </p:tavLst>
                                    </p:anim>
                                    <p:anim calcmode="lin" valueType="num">
                                      <p:cBhvr>
                                        <p:cTn id="13" dur="1000" fill="hold"/>
                                        <p:tgtEl>
                                          <p:spTgt spid="12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0"/>
                                        </p:tgtEl>
                                        <p:attrNameLst>
                                          <p:attrName>style.visibility</p:attrName>
                                        </p:attrNameLst>
                                      </p:cBhvr>
                                      <p:to>
                                        <p:strVal val="visible"/>
                                      </p:to>
                                    </p:set>
                                    <p:animEffect transition="in" filter="fade">
                                      <p:cBhvr>
                                        <p:cTn id="16" dur="1000"/>
                                        <p:tgtEl>
                                          <p:spTgt spid="140"/>
                                        </p:tgtEl>
                                      </p:cBhvr>
                                    </p:animEffect>
                                    <p:anim calcmode="lin" valueType="num">
                                      <p:cBhvr>
                                        <p:cTn id="17" dur="1000" fill="hold"/>
                                        <p:tgtEl>
                                          <p:spTgt spid="140"/>
                                        </p:tgtEl>
                                        <p:attrNameLst>
                                          <p:attrName>ppt_x</p:attrName>
                                        </p:attrNameLst>
                                      </p:cBhvr>
                                      <p:tavLst>
                                        <p:tav tm="0">
                                          <p:val>
                                            <p:strVal val="#ppt_x"/>
                                          </p:val>
                                        </p:tav>
                                        <p:tav tm="100000">
                                          <p:val>
                                            <p:strVal val="#ppt_x"/>
                                          </p:val>
                                        </p:tav>
                                      </p:tavLst>
                                    </p:anim>
                                    <p:anim calcmode="lin" valueType="num">
                                      <p:cBhvr>
                                        <p:cTn id="18" dur="1000" fill="hold"/>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3274142" cy="4343400"/>
          </a:xfrm>
        </p:spPr>
        <p:txBody>
          <a:bodyPr/>
          <a:lstStyle/>
          <a:p>
            <a:pPr algn="l"/>
            <a:r>
              <a:rPr lang="en-US" altLang="en-US" sz="2200" b="0">
                <a:solidFill>
                  <a:schemeClr val="tx1"/>
                </a:solidFill>
                <a:latin typeface="Times New Roman" panose="02020603050405020304" pitchFamily="18" charset="0"/>
              </a:rPr>
              <a:t>Bạn Nguyễn Minh Phú khi sinh ra đã không có 2 cánh tay. Bạn đã kiên trì tự mình chịu đau đớn để tập viết, tập đá cầu, đá bóng, bơi lội, Làm công việc nhà phụ cha mẹ. Phú nói: “Giờ thì tôi đã biết, chẳng có gì là không thể. Nếu có nghị lực và quyết tâm, mình sẽ vượt qua tất cả.”</a:t>
            </a:r>
          </a:p>
        </p:txBody>
      </p:sp>
      <p:pic>
        <p:nvPicPr>
          <p:cNvPr id="20483" name="Picture 3" descr="Re-exposure of Image-1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43300" y="0"/>
            <a:ext cx="4457700" cy="4914900"/>
          </a:xfrm>
          <a:noFill/>
        </p:spPr>
      </p:pic>
      <p:pic>
        <p:nvPicPr>
          <p:cNvPr id="20484" name="Picture 4" descr="Image-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687" y="3467100"/>
            <a:ext cx="25003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769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01" y="0"/>
            <a:ext cx="379463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1"/>
          <p:cNvSpPr txBox="1">
            <a:spLocks noChangeArrowheads="1"/>
          </p:cNvSpPr>
          <p:nvPr/>
        </p:nvSpPr>
        <p:spPr bwMode="auto">
          <a:xfrm>
            <a:off x="4562169" y="0"/>
            <a:ext cx="386407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a:solidFill>
                  <a:srgbClr val="FF0066"/>
                </a:solidFill>
                <a:latin typeface="Times New Roman" panose="02020603050405020304" pitchFamily="18" charset="0"/>
              </a:rPr>
              <a:t>Với trọng lượng chỉ có 12 kg và gần như mất hoàn toàn khả năng vận động, chàng trai bại liệt Nguyễn Công Hùng đã vượt qua những khó khăn thường ngày trở thành “Hiệp sỹ công nghệ thông tin năm 2005”, anh </a:t>
            </a:r>
            <a:r>
              <a:rPr lang="vi-VN" altLang="en-US" sz="2400">
                <a:solidFill>
                  <a:srgbClr val="FF0066"/>
                </a:solidFill>
                <a:latin typeface="Times New Roman" panose="02020603050405020304" pitchFamily="18" charset="0"/>
              </a:rPr>
              <a:t>đã</a:t>
            </a:r>
            <a:r>
              <a:rPr lang="en-US" altLang="en-US" sz="2400">
                <a:solidFill>
                  <a:srgbClr val="FF0066"/>
                </a:solidFill>
                <a:latin typeface="Times New Roman" panose="02020603050405020304" pitchFamily="18" charset="0"/>
              </a:rPr>
              <a:t> tr</a:t>
            </a:r>
            <a:r>
              <a:rPr lang="vi-VN" altLang="en-US" sz="2400">
                <a:solidFill>
                  <a:srgbClr val="FF0066"/>
                </a:solidFill>
                <a:latin typeface="Times New Roman" panose="02020603050405020304" pitchFamily="18" charset="0"/>
              </a:rPr>
              <a:t>ở</a:t>
            </a:r>
            <a:r>
              <a:rPr lang="en-US" altLang="en-US" sz="2400">
                <a:solidFill>
                  <a:srgbClr val="FF0066"/>
                </a:solidFill>
                <a:latin typeface="Times New Roman" panose="02020603050405020304" pitchFamily="18" charset="0"/>
              </a:rPr>
              <a:t> th</a:t>
            </a:r>
            <a:r>
              <a:rPr lang="vi-VN" altLang="en-US" sz="2400">
                <a:solidFill>
                  <a:srgbClr val="FF0066"/>
                </a:solidFill>
                <a:latin typeface="Times New Roman" panose="02020603050405020304" pitchFamily="18" charset="0"/>
              </a:rPr>
              <a:t>ành</a:t>
            </a:r>
            <a:r>
              <a:rPr lang="en-US" altLang="en-US" sz="2400">
                <a:solidFill>
                  <a:srgbClr val="FF0066"/>
                </a:solidFill>
                <a:latin typeface="Times New Roman" panose="02020603050405020304" pitchFamily="18" charset="0"/>
              </a:rPr>
              <a:t> m</a:t>
            </a:r>
            <a:r>
              <a:rPr lang="vi-VN" altLang="en-US" sz="2400">
                <a:solidFill>
                  <a:srgbClr val="FF0066"/>
                </a:solidFill>
                <a:latin typeface="Times New Roman" panose="02020603050405020304" pitchFamily="18" charset="0"/>
              </a:rPr>
              <a:t>ột</a:t>
            </a:r>
            <a:r>
              <a:rPr lang="en-US" altLang="en-US" sz="2400">
                <a:solidFill>
                  <a:srgbClr val="FF0066"/>
                </a:solidFill>
                <a:latin typeface="Times New Roman" panose="02020603050405020304" pitchFamily="18" charset="0"/>
              </a:rPr>
              <a:t> t</a:t>
            </a:r>
            <a:r>
              <a:rPr lang="vi-VN" altLang="en-US" sz="2400">
                <a:solidFill>
                  <a:srgbClr val="FF0066"/>
                </a:solidFill>
                <a:latin typeface="Times New Roman" panose="02020603050405020304" pitchFamily="18" charset="0"/>
              </a:rPr>
              <a:t>ấm</a:t>
            </a:r>
            <a:r>
              <a:rPr lang="en-US" altLang="en-US" sz="2400">
                <a:solidFill>
                  <a:srgbClr val="FF0066"/>
                </a:solidFill>
                <a:latin typeface="Times New Roman" panose="02020603050405020304" pitchFamily="18" charset="0"/>
              </a:rPr>
              <a:t> g</a:t>
            </a:r>
            <a:r>
              <a:rPr lang="vi-VN" altLang="en-US" sz="2400">
                <a:solidFill>
                  <a:srgbClr val="FF0066"/>
                </a:solidFill>
                <a:latin typeface="Times New Roman" panose="02020603050405020304" pitchFamily="18" charset="0"/>
              </a:rPr>
              <a:t>ươ</a:t>
            </a:r>
            <a:r>
              <a:rPr lang="en-US" altLang="en-US" sz="2400">
                <a:solidFill>
                  <a:srgbClr val="FF0066"/>
                </a:solidFill>
                <a:latin typeface="Times New Roman" panose="02020603050405020304" pitchFamily="18" charset="0"/>
              </a:rPr>
              <a:t>ng sáng thể hiện tính tự lập.</a:t>
            </a:r>
            <a:endParaRPr lang="vi-VN" altLang="en-US" sz="240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38933640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057900" y="4767263"/>
            <a:ext cx="1600200"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defTabSz="457200">
              <a:spcBef>
                <a:spcPct val="20000"/>
              </a:spcBef>
              <a:buChar char="•"/>
              <a:tabLst>
                <a:tab pos="723900" algn="l"/>
                <a:tab pos="1447800" algn="l"/>
              </a:tabLst>
              <a:defRPr sz="3200">
                <a:solidFill>
                  <a:schemeClr val="tx1"/>
                </a:solidFill>
                <a:latin typeface="Arial" panose="020B0604020202020204" pitchFamily="34" charset="0"/>
              </a:defRPr>
            </a:lvl1pPr>
            <a:lvl2pPr marL="742950" indent="-285750" defTabSz="457200">
              <a:spcBef>
                <a:spcPct val="20000"/>
              </a:spcBef>
              <a:buChar char="–"/>
              <a:tabLst>
                <a:tab pos="723900" algn="l"/>
                <a:tab pos="1447800" algn="l"/>
              </a:tabLst>
              <a:defRPr sz="2800">
                <a:solidFill>
                  <a:schemeClr val="tx1"/>
                </a:solidFill>
                <a:latin typeface="Arial" panose="020B0604020202020204" pitchFamily="34" charset="0"/>
              </a:defRPr>
            </a:lvl2pPr>
            <a:lvl3pPr marL="1143000" indent="-228600" defTabSz="457200">
              <a:spcBef>
                <a:spcPct val="20000"/>
              </a:spcBef>
              <a:buChar char="•"/>
              <a:tabLst>
                <a:tab pos="723900" algn="l"/>
                <a:tab pos="1447800" algn="l"/>
              </a:tabLst>
              <a:defRPr sz="2400">
                <a:solidFill>
                  <a:schemeClr val="tx1"/>
                </a:solidFill>
                <a:latin typeface="Arial" panose="020B0604020202020204" pitchFamily="34" charset="0"/>
              </a:defRPr>
            </a:lvl3pPr>
            <a:lvl4pPr marL="1600200" indent="-228600" defTabSz="457200">
              <a:spcBef>
                <a:spcPct val="20000"/>
              </a:spcBef>
              <a:buChar char="–"/>
              <a:tabLst>
                <a:tab pos="723900" algn="l"/>
                <a:tab pos="1447800" algn="l"/>
              </a:tabLst>
              <a:defRPr sz="2000">
                <a:solidFill>
                  <a:schemeClr val="tx1"/>
                </a:solidFill>
                <a:latin typeface="Arial" panose="020B0604020202020204" pitchFamily="34" charset="0"/>
              </a:defRPr>
            </a:lvl4pPr>
            <a:lvl5pPr marL="2057400" indent="-228600" defTabSz="457200">
              <a:spcBef>
                <a:spcPct val="20000"/>
              </a:spcBef>
              <a:buChar char="»"/>
              <a:tabLst>
                <a:tab pos="723900" algn="l"/>
                <a:tab pos="14478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723900" algn="l"/>
                <a:tab pos="14478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723900" algn="l"/>
                <a:tab pos="14478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723900" algn="l"/>
                <a:tab pos="14478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723900" algn="l"/>
                <a:tab pos="1447800" algn="l"/>
              </a:tabLst>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fld id="{65F3FF9E-4E6F-4380-A213-64001C087DDE}" type="slidenum">
              <a:rPr lang="en-US" altLang="en-US" sz="1050">
                <a:solidFill>
                  <a:srgbClr val="000000"/>
                </a:solidFill>
                <a:cs typeface="Arial" panose="020B0604020202020204" pitchFamily="34" charset="0"/>
              </a:rPr>
              <a:pPr eaLnBrk="1" hangingPunct="1">
                <a:spcBef>
                  <a:spcPct val="0"/>
                </a:spcBef>
                <a:buClr>
                  <a:srgbClr val="000000"/>
                </a:buClr>
                <a:buFont typeface="Times New Roman" panose="02020603050405020304" pitchFamily="18" charset="0"/>
                <a:buNone/>
              </a:pPr>
              <a:t>22</a:t>
            </a:fld>
            <a:endParaRPr lang="en-US" altLang="en-US" sz="1050">
              <a:solidFill>
                <a:srgbClr val="000000"/>
              </a:solidFill>
              <a:cs typeface="Arial" panose="020B0604020202020204" pitchFamily="34" charset="0"/>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149" y="0"/>
            <a:ext cx="4387031" cy="5029200"/>
          </a:xfrm>
          <a:prstGeom prst="rect">
            <a:avLst/>
          </a:prstGeom>
          <a:noFill/>
          <a:ln w="9360">
            <a:solidFill>
              <a:srgbClr val="FFCCFF"/>
            </a:solidFill>
            <a:miter lim="800000"/>
            <a:headEnd/>
            <a:tailEnd/>
          </a:ln>
          <a:extLst>
            <a:ext uri="{909E8E84-426E-40DD-AFC4-6F175D3DCCD1}">
              <a14:hiddenFill xmlns:a14="http://schemas.microsoft.com/office/drawing/2010/main">
                <a:solidFill>
                  <a:srgbClr val="FFFFFF"/>
                </a:solidFill>
              </a14:hiddenFill>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29" y="0"/>
            <a:ext cx="4283831" cy="5029200"/>
          </a:xfrm>
          <a:prstGeom prst="rect">
            <a:avLst/>
          </a:prstGeom>
          <a:noFill/>
          <a:ln w="9360">
            <a:solidFill>
              <a:srgbClr val="FFCCFF"/>
            </a:solidFill>
            <a:miter lim="800000"/>
            <a:headEnd/>
            <a:tailEnd/>
          </a:ln>
          <a:extLst>
            <a:ext uri="{909E8E84-426E-40DD-AFC4-6F175D3DCCD1}">
              <a14:hiddenFill xmlns:a14="http://schemas.microsoft.com/office/drawing/2010/main">
                <a:solidFill>
                  <a:srgbClr val="FFFFFF"/>
                </a:solidFill>
              </a14:hiddenFill>
            </a:ext>
          </a:extLst>
        </p:spPr>
      </p:pic>
      <p:sp>
        <p:nvSpPr>
          <p:cNvPr id="22533" name="Rectangle 5"/>
          <p:cNvSpPr>
            <a:spLocks noChangeArrowheads="1"/>
          </p:cNvSpPr>
          <p:nvPr/>
        </p:nvSpPr>
        <p:spPr bwMode="auto">
          <a:xfrm>
            <a:off x="2519361" y="4457701"/>
            <a:ext cx="4992483" cy="43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67500" tIns="33750" rIns="67500" bIns="33750">
            <a:spAutoFit/>
          </a:bodyPr>
          <a:lstStyle>
            <a:lvl1pPr defTabSz="457200">
              <a:spcBef>
                <a:spcPct val="20000"/>
              </a:spcBef>
              <a:buChar char="•"/>
              <a:tabLst>
                <a:tab pos="723900" algn="l"/>
                <a:tab pos="1447800" algn="l"/>
                <a:tab pos="2171700" algn="l"/>
                <a:tab pos="2895600" algn="l"/>
                <a:tab pos="3619500" algn="l"/>
                <a:tab pos="4343400" algn="l"/>
                <a:tab pos="5067300" algn="l"/>
              </a:tabLst>
              <a:defRPr sz="3200">
                <a:solidFill>
                  <a:schemeClr val="tx1"/>
                </a:solidFill>
                <a:latin typeface="Arial" panose="020B0604020202020204" pitchFamily="34" charset="0"/>
              </a:defRPr>
            </a:lvl1pPr>
            <a:lvl2pPr marL="742950" indent="-285750" defTabSz="457200">
              <a:spcBef>
                <a:spcPct val="20000"/>
              </a:spcBef>
              <a:buChar char="–"/>
              <a:tabLst>
                <a:tab pos="723900" algn="l"/>
                <a:tab pos="1447800" algn="l"/>
                <a:tab pos="2171700" algn="l"/>
                <a:tab pos="2895600" algn="l"/>
                <a:tab pos="3619500" algn="l"/>
                <a:tab pos="4343400" algn="l"/>
                <a:tab pos="5067300" algn="l"/>
              </a:tabLst>
              <a:defRPr sz="2800">
                <a:solidFill>
                  <a:schemeClr val="tx1"/>
                </a:solidFill>
                <a:latin typeface="Arial" panose="020B0604020202020204" pitchFamily="34" charset="0"/>
              </a:defRPr>
            </a:lvl2pPr>
            <a:lvl3pPr marL="1143000" indent="-228600" defTabSz="457200">
              <a:spcBef>
                <a:spcPct val="20000"/>
              </a:spcBef>
              <a:buChar char="•"/>
              <a:tabLst>
                <a:tab pos="723900" algn="l"/>
                <a:tab pos="1447800" algn="l"/>
                <a:tab pos="2171700" algn="l"/>
                <a:tab pos="2895600" algn="l"/>
                <a:tab pos="3619500" algn="l"/>
                <a:tab pos="4343400" algn="l"/>
                <a:tab pos="5067300" algn="l"/>
              </a:tabLst>
              <a:defRPr sz="2400">
                <a:solidFill>
                  <a:schemeClr val="tx1"/>
                </a:solidFill>
                <a:latin typeface="Arial" panose="020B0604020202020204" pitchFamily="34" charset="0"/>
              </a:defRPr>
            </a:lvl3pPr>
            <a:lvl4pPr marL="1600200" indent="-228600" defTabSz="457200">
              <a:spcBef>
                <a:spcPct val="20000"/>
              </a:spcBef>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4pPr>
            <a:lvl5pPr marL="2057400" indent="-228600" defTabSz="457200">
              <a:spcBef>
                <a:spcPct val="20000"/>
              </a:spcBef>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r>
              <a:rPr lang="en-US" altLang="en-US" sz="2400" b="1">
                <a:solidFill>
                  <a:srgbClr val="000000"/>
                </a:solidFill>
                <a:cs typeface="Arial" panose="020B0604020202020204" pitchFamily="34" charset="0"/>
              </a:rPr>
              <a:t>Thầy giáo ưu tú Nguyễn Ngọc Ký</a:t>
            </a:r>
          </a:p>
        </p:txBody>
      </p:sp>
    </p:spTree>
    <p:extLst>
      <p:ext uri="{BB962C8B-B14F-4D97-AF65-F5344CB8AC3E}">
        <p14:creationId xmlns:p14="http://schemas.microsoft.com/office/powerpoint/2010/main" val="190101598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body" idx="4294967295"/>
          </p:nvPr>
        </p:nvSpPr>
        <p:spPr>
          <a:xfrm>
            <a:off x="0" y="3486150"/>
            <a:ext cx="9144000" cy="1200150"/>
          </a:xfrm>
          <a:noFill/>
        </p:spPr>
        <p:txBody>
          <a:bodyPr/>
          <a:lstStyle/>
          <a:p>
            <a:pPr algn="just">
              <a:lnSpc>
                <a:spcPct val="80000"/>
              </a:lnSpc>
              <a:buFontTx/>
              <a:buNone/>
            </a:pPr>
            <a:r>
              <a:rPr lang="en-US" altLang="en-US" sz="2200">
                <a:solidFill>
                  <a:srgbClr val="FF0000"/>
                </a:solidFill>
                <a:latin typeface="Times New Roman" panose="02020603050405020304" pitchFamily="18" charset="0"/>
              </a:rPr>
              <a:t>Những vận động viên tham gia Đại hội thể dục thể thao dành cho</a:t>
            </a:r>
          </a:p>
          <a:p>
            <a:pPr algn="just">
              <a:lnSpc>
                <a:spcPct val="80000"/>
              </a:lnSpc>
              <a:buFontTx/>
              <a:buNone/>
            </a:pPr>
            <a:r>
              <a:rPr lang="en-US" altLang="en-US" sz="2200">
                <a:solidFill>
                  <a:srgbClr val="FF0000"/>
                </a:solidFill>
                <a:latin typeface="Times New Roman" panose="02020603050405020304" pitchFamily="18" charset="0"/>
              </a:rPr>
              <a:t>người khuyết tật , có người bị mù cả đôi mắt, có người bị mất đi</a:t>
            </a:r>
          </a:p>
          <a:p>
            <a:pPr algn="just">
              <a:lnSpc>
                <a:spcPct val="80000"/>
              </a:lnSpc>
              <a:buFontTx/>
              <a:buNone/>
            </a:pPr>
            <a:r>
              <a:rPr lang="en-US" altLang="en-US" sz="2200">
                <a:solidFill>
                  <a:srgbClr val="FF0000"/>
                </a:solidFill>
                <a:latin typeface="Times New Roman" panose="02020603050405020304" pitchFamily="18" charset="0"/>
              </a:rPr>
              <a:t>một bộ phận trên cơ thể của mình, nhưng với tính tự lập họ đã vượt</a:t>
            </a:r>
          </a:p>
          <a:p>
            <a:pPr algn="just">
              <a:lnSpc>
                <a:spcPct val="80000"/>
              </a:lnSpc>
              <a:buFontTx/>
              <a:buNone/>
            </a:pPr>
            <a:r>
              <a:rPr lang="en-US" altLang="en-US" sz="2200">
                <a:solidFill>
                  <a:srgbClr val="FF0000"/>
                </a:solidFill>
                <a:latin typeface="Times New Roman" panose="02020603050405020304" pitchFamily="18" charset="0"/>
              </a:rPr>
              <a:t>qua những trận đấu gay go đem vinh quang về cho nước nhà bằng những tấm huy chương.…</a:t>
            </a:r>
          </a:p>
        </p:txBody>
      </p:sp>
      <p:pic>
        <p:nvPicPr>
          <p:cNvPr id="24579" name="Picture 5" descr="06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 y="57150"/>
            <a:ext cx="432189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vietnam_40014120_14485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57150"/>
            <a:ext cx="441284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14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ình nền trắng, background trắng nghệ thuật - VNLife"/>
          <p:cNvPicPr>
            <a:picLocks noChangeAspect="1" noChangeArrowheads="1"/>
          </p:cNvPicPr>
          <p:nvPr/>
        </p:nvPicPr>
        <p:blipFill>
          <a:blip r:embed="rId2" cstate="print"/>
          <a:srcRect/>
          <a:stretch>
            <a:fillRect/>
          </a:stretch>
        </p:blipFill>
        <p:spPr bwMode="auto">
          <a:xfrm>
            <a:off x="0" y="0"/>
            <a:ext cx="9037320" cy="5163741"/>
          </a:xfrm>
          <a:prstGeom prst="rect">
            <a:avLst/>
          </a:prstGeom>
          <a:noFill/>
          <a:ln w="9525">
            <a:noFill/>
            <a:miter lim="800000"/>
            <a:headEnd/>
            <a:tailEnd/>
          </a:ln>
        </p:spPr>
      </p:pic>
      <p:sp>
        <p:nvSpPr>
          <p:cNvPr id="3" name="Subtitle 2"/>
          <p:cNvSpPr>
            <a:spLocks noGrp="1"/>
          </p:cNvSpPr>
          <p:nvPr>
            <p:ph type="subTitle" idx="1"/>
          </p:nvPr>
        </p:nvSpPr>
        <p:spPr>
          <a:xfrm>
            <a:off x="0" y="121380"/>
            <a:ext cx="3416000" cy="1456500"/>
          </a:xfrm>
        </p:spPr>
        <p:txBody>
          <a:bodyPr/>
          <a:lstStyle/>
          <a:p>
            <a:pPr algn="just"/>
            <a:r>
              <a:rPr lang="en-US" altLang="en-US" sz="2600" b="1">
                <a:solidFill>
                  <a:srgbClr val="FF0000"/>
                </a:solidFill>
                <a:latin typeface="Times New Roman" panose="02020603050405020304" pitchFamily="18" charset="0"/>
                <a:cs typeface="Times New Roman" panose="02020603050405020304" pitchFamily="18" charset="0"/>
              </a:rPr>
              <a:t>Tự lập có ý nghĩa</a:t>
            </a:r>
          </a:p>
          <a:p>
            <a:pPr algn="just"/>
            <a:r>
              <a:rPr lang="en-US" altLang="en-US" sz="2600" b="1">
                <a:solidFill>
                  <a:srgbClr val="FF0000"/>
                </a:solidFill>
                <a:latin typeface="Times New Roman" panose="02020603050405020304" pitchFamily="18" charset="0"/>
                <a:cs typeface="Times New Roman" panose="02020603050405020304" pitchFamily="18" charset="0"/>
              </a:rPr>
              <a:t>như thế nào đối với</a:t>
            </a:r>
          </a:p>
          <a:p>
            <a:pPr algn="just"/>
            <a:r>
              <a:rPr lang="en-US" altLang="en-US" sz="2600" b="1">
                <a:solidFill>
                  <a:srgbClr val="FF0000"/>
                </a:solidFill>
                <a:latin typeface="Times New Roman" panose="02020603050405020304" pitchFamily="18" charset="0"/>
                <a:cs typeface="Times New Roman" panose="02020603050405020304" pitchFamily="18" charset="0"/>
              </a:rPr>
              <a:t>con người?</a:t>
            </a:r>
          </a:p>
          <a:p>
            <a:endParaRPr lang="en-US"/>
          </a:p>
        </p:txBody>
      </p:sp>
      <p:sp>
        <p:nvSpPr>
          <p:cNvPr id="22" name="Rounded Rectangle 21"/>
          <p:cNvSpPr/>
          <p:nvPr/>
        </p:nvSpPr>
        <p:spPr>
          <a:xfrm>
            <a:off x="4068841" y="144066"/>
            <a:ext cx="3227189" cy="70603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a:solidFill>
                  <a:srgbClr val="FF0000"/>
                </a:solidFill>
                <a:latin typeface="Times New Roman" panose="02020603050405020304" pitchFamily="18" charset="0"/>
                <a:cs typeface="Times New Roman" panose="02020603050405020304" pitchFamily="18" charset="0"/>
              </a:rPr>
              <a:t>Ý </a:t>
            </a:r>
            <a:r>
              <a:rPr lang="en-US" sz="2100" dirty="0" err="1">
                <a:solidFill>
                  <a:srgbClr val="FF0000"/>
                </a:solidFill>
                <a:latin typeface="Times New Roman" panose="02020603050405020304" pitchFamily="18" charset="0"/>
                <a:cs typeface="Times New Roman" panose="02020603050405020304" pitchFamily="18" charset="0"/>
              </a:rPr>
              <a:t>nghĩa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của</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tự</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lập</a:t>
            </a:r>
            <a:endParaRPr lang="en-US" sz="2100" dirty="0">
              <a:solidFill>
                <a:srgbClr val="FF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2315946" y="1485900"/>
            <a:ext cx="2051149" cy="52506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latin typeface="Times New Roman" pitchFamily="18" charset="0"/>
                <a:cs typeface="Times New Roman" pitchFamily="18" charset="0"/>
              </a:rPr>
              <a:t>Đối với bản thân,</a:t>
            </a:r>
          </a:p>
          <a:p>
            <a:pPr algn="ctr">
              <a:defRPr/>
            </a:pPr>
            <a:r>
              <a:rPr lang="en-US" sz="1800" dirty="0">
                <a:solidFill>
                  <a:schemeClr val="tx1"/>
                </a:solidFill>
                <a:latin typeface="Times New Roman" pitchFamily="18" charset="0"/>
                <a:cs typeface="Times New Roman" pitchFamily="18" charset="0"/>
              </a:rPr>
              <a:t> cá nhân</a:t>
            </a:r>
          </a:p>
        </p:txBody>
      </p:sp>
      <p:sp>
        <p:nvSpPr>
          <p:cNvPr id="24" name="Rounded Rectangle 23"/>
          <p:cNvSpPr/>
          <p:nvPr/>
        </p:nvSpPr>
        <p:spPr>
          <a:xfrm>
            <a:off x="4642128" y="1606154"/>
            <a:ext cx="2080617" cy="4191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err="1">
                <a:solidFill>
                  <a:schemeClr val="tx1"/>
                </a:solidFill>
                <a:latin typeface="Times New Roman" pitchFamily="18" charset="0"/>
                <a:cs typeface="Times New Roman" pitchFamily="18" charset="0"/>
              </a:rPr>
              <a:t>Đối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gia</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đình</a:t>
            </a:r>
            <a:endParaRPr lang="en-US" sz="1800" dirty="0">
              <a:solidFill>
                <a:schemeClr val="tx1"/>
              </a:solidFill>
              <a:latin typeface="Times New Roman" pitchFamily="18" charset="0"/>
              <a:cs typeface="Times New Roman" pitchFamily="18" charset="0"/>
            </a:endParaRPr>
          </a:p>
        </p:txBody>
      </p:sp>
      <p:sp>
        <p:nvSpPr>
          <p:cNvPr id="25" name="Rounded Rectangle 24"/>
          <p:cNvSpPr/>
          <p:nvPr/>
        </p:nvSpPr>
        <p:spPr>
          <a:xfrm>
            <a:off x="6865620" y="1600200"/>
            <a:ext cx="1839516" cy="4048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err="1">
                <a:solidFill>
                  <a:schemeClr val="tx1"/>
                </a:solidFill>
                <a:latin typeface="Times New Roman" pitchFamily="18" charset="0"/>
                <a:cs typeface="Times New Roman" pitchFamily="18" charset="0"/>
              </a:rPr>
              <a:t>Đối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với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hội</a:t>
            </a:r>
            <a:endParaRPr lang="en-US" sz="1800" dirty="0">
              <a:solidFill>
                <a:schemeClr val="tx1"/>
              </a:solidFill>
              <a:latin typeface="Times New Roman" pitchFamily="18" charset="0"/>
              <a:cs typeface="Times New Roman" pitchFamily="18" charset="0"/>
            </a:endParaRPr>
          </a:p>
        </p:txBody>
      </p:sp>
      <p:sp>
        <p:nvSpPr>
          <p:cNvPr id="26" name="Rounded Rectangle 25"/>
          <p:cNvSpPr/>
          <p:nvPr/>
        </p:nvSpPr>
        <p:spPr>
          <a:xfrm>
            <a:off x="2179320" y="2639617"/>
            <a:ext cx="2555236" cy="254436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Giải</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quyết</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công</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việc</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hiệu</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quả</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thành</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công</a:t>
            </a:r>
            <a:r>
              <a:rPr lang="en-US" sz="1800" dirty="0">
                <a:solidFill>
                  <a:prstClr val="black"/>
                </a:solidFill>
                <a:latin typeface="Times New Roman" pitchFamily="18" charset="0"/>
                <a:cs typeface="Times New Roman" pitchFamily="18" charset="0"/>
              </a:rPr>
              <a:t>.</a:t>
            </a:r>
          </a:p>
          <a:p>
            <a:pPr>
              <a:defRP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Được</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mọi</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người</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kính</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trọng</a:t>
            </a:r>
            <a:r>
              <a:rPr lang="en-US" sz="1800" dirty="0">
                <a:solidFill>
                  <a:prstClr val="black"/>
                </a:solidFill>
                <a:latin typeface="Times New Roman" pitchFamily="18" charset="0"/>
                <a:cs typeface="Times New Roman" pitchFamily="18" charset="0"/>
              </a:rPr>
              <a:t>.</a:t>
            </a:r>
          </a:p>
          <a:p>
            <a:pPr>
              <a:defRP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Có</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thêm</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kinh</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nghiệm</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sống</a:t>
            </a:r>
            <a:r>
              <a:rPr lang="en-US" sz="1800" dirty="0">
                <a:solidFill>
                  <a:prstClr val="black"/>
                </a:solidFill>
                <a:latin typeface="Times New Roman" pitchFamily="18" charset="0"/>
                <a:cs typeface="Times New Roman" pitchFamily="18" charset="0"/>
              </a:rPr>
              <a:t>.</a:t>
            </a:r>
          </a:p>
          <a:p>
            <a:pPr>
              <a:defRP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Tự</a:t>
            </a:r>
            <a:r>
              <a:rPr lang="en-US" sz="1800" dirty="0">
                <a:solidFill>
                  <a:prstClr val="black"/>
                </a:solidFill>
                <a:latin typeface="Times New Roman" pitchFamily="18" charset="0"/>
                <a:cs typeface="Times New Roman" pitchFamily="18" charset="0"/>
              </a:rPr>
              <a:t> tin, </a:t>
            </a:r>
            <a:r>
              <a:rPr lang="en-US" sz="1800" dirty="0" err="1">
                <a:solidFill>
                  <a:prstClr val="black"/>
                </a:solidFill>
                <a:latin typeface="Times New Roman" pitchFamily="18" charset="0"/>
                <a:cs typeface="Times New Roman" pitchFamily="18" charset="0"/>
              </a:rPr>
              <a:t>bản</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lĩnh</a:t>
            </a:r>
            <a:r>
              <a:rPr lang="en-US" sz="1800" dirty="0">
                <a:solidFill>
                  <a:prstClr val="black"/>
                </a:solidFill>
                <a:latin typeface="Times New Roman" pitchFamily="18" charset="0"/>
                <a:cs typeface="Times New Roman" pitchFamily="18" charset="0"/>
              </a:rPr>
              <a:t>.</a:t>
            </a:r>
          </a:p>
          <a:p>
            <a:pPr>
              <a:defRPr/>
            </a:pP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Làm</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chủ</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cuộc</a:t>
            </a:r>
            <a:r>
              <a:rPr lang="en-US" sz="1800" dirty="0">
                <a:solidFill>
                  <a:prstClr val="black"/>
                </a:solidFill>
                <a:latin typeface="Times New Roman" pitchFamily="18" charset="0"/>
                <a:cs typeface="Times New Roman" pitchFamily="18" charset="0"/>
              </a:rPr>
              <a:t> </a:t>
            </a:r>
            <a:r>
              <a:rPr lang="en-US" sz="1800" dirty="0" err="1">
                <a:solidFill>
                  <a:prstClr val="black"/>
                </a:solidFill>
                <a:latin typeface="Times New Roman" pitchFamily="18" charset="0"/>
                <a:cs typeface="Times New Roman" pitchFamily="18" charset="0"/>
              </a:rPr>
              <a:t>sống</a:t>
            </a:r>
            <a:r>
              <a:rPr lang="en-US" sz="1800" dirty="0">
                <a:solidFill>
                  <a:prstClr val="black"/>
                </a:solidFill>
                <a:latin typeface="Times New Roman" pitchFamily="18" charset="0"/>
                <a:cs typeface="Times New Roman" pitchFamily="18" charset="0"/>
              </a:rPr>
              <a:t>.</a:t>
            </a:r>
          </a:p>
        </p:txBody>
      </p:sp>
      <p:sp>
        <p:nvSpPr>
          <p:cNvPr id="27" name="Rounded Rectangle 26"/>
          <p:cNvSpPr/>
          <p:nvPr/>
        </p:nvSpPr>
        <p:spPr>
          <a:xfrm>
            <a:off x="4928330" y="2661048"/>
            <a:ext cx="2135649" cy="250269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chemeClr val="tx1"/>
                </a:solidFill>
                <a:latin typeface="Times New Roman" pitchFamily="18" charset="0"/>
                <a:cs typeface="Times New Roman" pitchFamily="18" charset="0"/>
              </a:rPr>
              <a:t>- Cha </a:t>
            </a:r>
            <a:r>
              <a:rPr lang="en-US" sz="1800" dirty="0" err="1">
                <a:solidFill>
                  <a:schemeClr val="tx1"/>
                </a:solidFill>
                <a:latin typeface="Times New Roman" pitchFamily="18" charset="0"/>
                <a:cs typeface="Times New Roman" pitchFamily="18" charset="0"/>
              </a:rPr>
              <a:t>mẹ</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hạnh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phúc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vì</a:t>
            </a:r>
            <a:r>
              <a:rPr lang="en-US" sz="1800" dirty="0">
                <a:solidFill>
                  <a:schemeClr val="tx1"/>
                </a:solidFill>
                <a:latin typeface="Times New Roman" pitchFamily="18" charset="0"/>
                <a:cs typeface="Times New Roman" pitchFamily="18" charset="0"/>
              </a:rPr>
              <a:t> con </a:t>
            </a:r>
            <a:r>
              <a:rPr lang="en-US" sz="1800" dirty="0" err="1">
                <a:solidFill>
                  <a:schemeClr val="tx1"/>
                </a:solidFill>
                <a:latin typeface="Times New Roman" pitchFamily="18" charset="0"/>
                <a:cs typeface="Times New Roman" pitchFamily="18" charset="0"/>
              </a:rPr>
              <a:t>cái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tự</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lập</a:t>
            </a:r>
            <a:r>
              <a:rPr lang="en-US" sz="1800" dirty="0">
                <a:solidFill>
                  <a:schemeClr val="tx1"/>
                </a:solidFill>
                <a:latin typeface="Times New Roman" pitchFamily="18" charset="0"/>
                <a:cs typeface="Times New Roman" pitchFamily="18" charset="0"/>
              </a:rPr>
              <a:t>.</a:t>
            </a:r>
          </a:p>
          <a:p>
            <a:pP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Mọi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thành</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viên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đều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yên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tâm</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khi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mỗi</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cá</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nhân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đều</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tự</a:t>
            </a:r>
            <a:r>
              <a:rPr lang="en-US" sz="1800" dirty="0">
                <a:solidFill>
                  <a:schemeClr val="tx1"/>
                </a:solidFill>
                <a:latin typeface="Times New Roman" pitchFamily="18" charset="0"/>
                <a:cs typeface="Times New Roman" pitchFamily="18" charset="0"/>
              </a:rPr>
              <a:t> lo </a:t>
            </a:r>
            <a:r>
              <a:rPr lang="en-US" sz="1800" dirty="0" err="1">
                <a:solidFill>
                  <a:schemeClr val="tx1"/>
                </a:solidFill>
                <a:latin typeface="Times New Roman" pitchFamily="18" charset="0"/>
                <a:cs typeface="Times New Roman" pitchFamily="18" charset="0"/>
              </a:rPr>
              <a:t>được</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cho</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bản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thân</a:t>
            </a:r>
            <a:r>
              <a:rPr lang="en-US" sz="1800" dirty="0">
                <a:solidFill>
                  <a:schemeClr val="tx1"/>
                </a:solidFill>
                <a:latin typeface="Times New Roman" pitchFamily="18" charset="0"/>
                <a:cs typeface="Times New Roman" pitchFamily="18" charset="0"/>
              </a:rPr>
              <a:t>.</a:t>
            </a:r>
          </a:p>
        </p:txBody>
      </p:sp>
      <p:sp>
        <p:nvSpPr>
          <p:cNvPr id="28" name="Rounded Rectangle 27"/>
          <p:cNvSpPr/>
          <p:nvPr/>
        </p:nvSpPr>
        <p:spPr>
          <a:xfrm>
            <a:off x="7257752" y="2631282"/>
            <a:ext cx="1585794" cy="25324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Góp</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phần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phát</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triển</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xã</a:t>
            </a:r>
            <a:r>
              <a:rPr lang="en-US" sz="1800" dirty="0">
                <a:solidFill>
                  <a:schemeClr val="tx1"/>
                </a:solidFill>
                <a:latin typeface="Times New Roman" pitchFamily="18" charset="0"/>
                <a:cs typeface="Times New Roman" pitchFamily="18" charset="0"/>
              </a:rPr>
              <a:t> </a:t>
            </a:r>
            <a:r>
              <a:rPr lang="en-US" sz="1800" dirty="0" err="1">
                <a:solidFill>
                  <a:schemeClr val="tx1"/>
                </a:solidFill>
                <a:latin typeface="Times New Roman" pitchFamily="18" charset="0"/>
                <a:cs typeface="Times New Roman" pitchFamily="18" charset="0"/>
              </a:rPr>
              <a:t>hội</a:t>
            </a:r>
            <a:endParaRPr lang="en-US" sz="1800" dirty="0">
              <a:solidFill>
                <a:schemeClr val="tx1"/>
              </a:solidFill>
              <a:latin typeface="Times New Roman" pitchFamily="18" charset="0"/>
              <a:cs typeface="Times New Roman" pitchFamily="18" charset="0"/>
            </a:endParaRPr>
          </a:p>
        </p:txBody>
      </p:sp>
      <p:sp>
        <p:nvSpPr>
          <p:cNvPr id="29" name="Down Arrow 28"/>
          <p:cNvSpPr/>
          <p:nvPr/>
        </p:nvSpPr>
        <p:spPr>
          <a:xfrm rot="2524904" flipH="1">
            <a:off x="3716564" y="661735"/>
            <a:ext cx="209732" cy="91609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30" name="Down Arrow 29"/>
          <p:cNvSpPr/>
          <p:nvPr/>
        </p:nvSpPr>
        <p:spPr>
          <a:xfrm>
            <a:off x="5386864" y="850106"/>
            <a:ext cx="184882" cy="722711"/>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31" name="Down Arrow 30"/>
          <p:cNvSpPr/>
          <p:nvPr/>
        </p:nvSpPr>
        <p:spPr>
          <a:xfrm rot="19161750">
            <a:off x="6798963" y="705724"/>
            <a:ext cx="159962" cy="97690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32" name="Down Arrow 31"/>
          <p:cNvSpPr/>
          <p:nvPr/>
        </p:nvSpPr>
        <p:spPr>
          <a:xfrm>
            <a:off x="5571745" y="2025255"/>
            <a:ext cx="76759" cy="644128"/>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33" name="Down Arrow 32"/>
          <p:cNvSpPr/>
          <p:nvPr/>
        </p:nvSpPr>
        <p:spPr>
          <a:xfrm>
            <a:off x="3302000" y="2025253"/>
            <a:ext cx="134620" cy="61436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
        <p:nvSpPr>
          <p:cNvPr id="21" name="Down Arrow 20"/>
          <p:cNvSpPr/>
          <p:nvPr/>
        </p:nvSpPr>
        <p:spPr>
          <a:xfrm>
            <a:off x="7650480" y="2009775"/>
            <a:ext cx="129541" cy="644129"/>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13"/>
          </a:p>
        </p:txBody>
      </p:sp>
    </p:spTree>
    <p:extLst>
      <p:ext uri="{BB962C8B-B14F-4D97-AF65-F5344CB8AC3E}">
        <p14:creationId xmlns:p14="http://schemas.microsoft.com/office/powerpoint/2010/main" val="134878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2000"/>
                                        <p:tgtEl>
                                          <p:spTgt spid="33"/>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circle(in)">
                                      <p:cBhvr>
                                        <p:cTn id="38" dur="2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circle(in)">
                                      <p:cBhvr>
                                        <p:cTn id="55" dur="2000"/>
                                        <p:tgtEl>
                                          <p:spTgt spid="3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circle(in)">
                                      <p:cBhvr>
                                        <p:cTn id="58" dur="20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heel(1)">
                                      <p:cBhvr>
                                        <p:cTn id="71" dur="2000"/>
                                        <p:tgtEl>
                                          <p:spTgt spid="21"/>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heel(1)">
                                      <p:cBhvr>
                                        <p:cTn id="7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8"/>
        <p:cNvGrpSpPr/>
        <p:nvPr/>
      </p:nvGrpSpPr>
      <p:grpSpPr>
        <a:xfrm>
          <a:off x="0" y="0"/>
          <a:ext cx="0" cy="0"/>
          <a:chOff x="0" y="0"/>
          <a:chExt cx="0" cy="0"/>
        </a:xfrm>
      </p:grpSpPr>
      <p:grpSp>
        <p:nvGrpSpPr>
          <p:cNvPr id="3379" name="Google Shape;3379;p71"/>
          <p:cNvGrpSpPr/>
          <p:nvPr/>
        </p:nvGrpSpPr>
        <p:grpSpPr>
          <a:xfrm>
            <a:off x="-350" y="1641099"/>
            <a:ext cx="10334852" cy="3678206"/>
            <a:chOff x="-350" y="1641099"/>
            <a:chExt cx="10334852" cy="3678206"/>
          </a:xfrm>
        </p:grpSpPr>
        <p:grpSp>
          <p:nvGrpSpPr>
            <p:cNvPr id="3380" name="Google Shape;3380;p71"/>
            <p:cNvGrpSpPr/>
            <p:nvPr/>
          </p:nvGrpSpPr>
          <p:grpSpPr>
            <a:xfrm>
              <a:off x="5611324" y="3414087"/>
              <a:ext cx="272092" cy="1106360"/>
              <a:chOff x="455376" y="608998"/>
              <a:chExt cx="1024830" cy="4167081"/>
            </a:xfrm>
          </p:grpSpPr>
          <p:grpSp>
            <p:nvGrpSpPr>
              <p:cNvPr id="3381" name="Google Shape;3381;p71"/>
              <p:cNvGrpSpPr/>
              <p:nvPr/>
            </p:nvGrpSpPr>
            <p:grpSpPr>
              <a:xfrm>
                <a:off x="455376" y="1009546"/>
                <a:ext cx="1024830" cy="3766532"/>
                <a:chOff x="3232593" y="3194956"/>
                <a:chExt cx="409637" cy="1505529"/>
              </a:xfrm>
            </p:grpSpPr>
            <p:sp>
              <p:nvSpPr>
                <p:cNvPr id="3382" name="Google Shape;3382;p71"/>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71"/>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71"/>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71"/>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71"/>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71"/>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71"/>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71"/>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71"/>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71"/>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71"/>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1"/>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1"/>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1"/>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1"/>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1"/>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1"/>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1"/>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1"/>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1"/>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1"/>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1"/>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1"/>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1"/>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1"/>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1"/>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1"/>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1"/>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1"/>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1"/>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1"/>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1"/>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1"/>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1"/>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1"/>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1"/>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1"/>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1"/>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1"/>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1"/>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1"/>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1"/>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1"/>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1"/>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1"/>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1"/>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1"/>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1"/>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1"/>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1"/>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1"/>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1"/>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1"/>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1"/>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1"/>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1"/>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1"/>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1"/>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1"/>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1"/>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1"/>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1"/>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1"/>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1"/>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1"/>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71"/>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71"/>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71"/>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71"/>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71"/>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71"/>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71"/>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71"/>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5" name="Google Shape;3455;p71"/>
                <p:cNvGrpSpPr/>
                <p:nvPr/>
              </p:nvGrpSpPr>
              <p:grpSpPr>
                <a:xfrm>
                  <a:off x="3232593" y="4116023"/>
                  <a:ext cx="409394" cy="579406"/>
                  <a:chOff x="3232593" y="4116023"/>
                  <a:chExt cx="409394" cy="579406"/>
                </a:xfrm>
              </p:grpSpPr>
              <p:sp>
                <p:nvSpPr>
                  <p:cNvPr id="3456" name="Google Shape;3456;p71"/>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71"/>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71"/>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71"/>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71"/>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71"/>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71"/>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71"/>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71"/>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71"/>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71"/>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71"/>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71"/>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71"/>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71"/>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71"/>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71"/>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71"/>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71"/>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71"/>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71"/>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71"/>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71"/>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71"/>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71"/>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71"/>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71"/>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71"/>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71"/>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71"/>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71"/>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71"/>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71"/>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71"/>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71"/>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71"/>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71"/>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71"/>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71"/>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71"/>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71"/>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71"/>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71"/>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71"/>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71"/>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71"/>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71"/>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71"/>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4" name="Google Shape;3504;p71"/>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71"/>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71"/>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71"/>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71"/>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71"/>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71"/>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71"/>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71"/>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71"/>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71"/>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71"/>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71"/>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71"/>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71"/>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71"/>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71"/>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71"/>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2" name="Google Shape;3522;p71"/>
                <p:cNvGrpSpPr/>
                <p:nvPr/>
              </p:nvGrpSpPr>
              <p:grpSpPr>
                <a:xfrm>
                  <a:off x="3310621" y="3711240"/>
                  <a:ext cx="253581" cy="404803"/>
                  <a:chOff x="3310621" y="3711240"/>
                  <a:chExt cx="253581" cy="404803"/>
                </a:xfrm>
              </p:grpSpPr>
              <p:sp>
                <p:nvSpPr>
                  <p:cNvPr id="3523" name="Google Shape;3523;p71"/>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71"/>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1"/>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1"/>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7" name="Google Shape;3527;p71"/>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8" name="Google Shape;3528;p71"/>
                <p:cNvGrpSpPr/>
                <p:nvPr/>
              </p:nvGrpSpPr>
              <p:grpSpPr>
                <a:xfrm>
                  <a:off x="3314706" y="3760609"/>
                  <a:ext cx="245410" cy="306308"/>
                  <a:chOff x="3314706" y="3760609"/>
                  <a:chExt cx="245410" cy="306308"/>
                </a:xfrm>
              </p:grpSpPr>
              <p:sp>
                <p:nvSpPr>
                  <p:cNvPr id="3529" name="Google Shape;3529;p71"/>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71"/>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71"/>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71"/>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71"/>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71"/>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71"/>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71"/>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71"/>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71"/>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71"/>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71"/>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71"/>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2" name="Google Shape;3542;p71"/>
              <p:cNvGrpSpPr/>
              <p:nvPr/>
            </p:nvGrpSpPr>
            <p:grpSpPr>
              <a:xfrm>
                <a:off x="890388" y="608998"/>
                <a:ext cx="154800" cy="400545"/>
                <a:chOff x="890388" y="614563"/>
                <a:chExt cx="154800" cy="400545"/>
              </a:xfrm>
            </p:grpSpPr>
            <p:sp>
              <p:nvSpPr>
                <p:cNvPr id="3543" name="Google Shape;3543;p71"/>
                <p:cNvSpPr/>
                <p:nvPr/>
              </p:nvSpPr>
              <p:spPr>
                <a:xfrm>
                  <a:off x="890388" y="904109"/>
                  <a:ext cx="154800" cy="11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71"/>
                <p:cNvSpPr/>
                <p:nvPr/>
              </p:nvSpPr>
              <p:spPr>
                <a:xfrm>
                  <a:off x="954375" y="614563"/>
                  <a:ext cx="26700" cy="290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5" name="Google Shape;3545;p71"/>
            <p:cNvGrpSpPr/>
            <p:nvPr/>
          </p:nvGrpSpPr>
          <p:grpSpPr>
            <a:xfrm>
              <a:off x="5721592" y="2709839"/>
              <a:ext cx="1379364" cy="1860249"/>
              <a:chOff x="3500712" y="367419"/>
              <a:chExt cx="3380794" cy="4559433"/>
            </a:xfrm>
          </p:grpSpPr>
          <p:grpSp>
            <p:nvGrpSpPr>
              <p:cNvPr id="3546" name="Google Shape;3546;p71"/>
              <p:cNvGrpSpPr/>
              <p:nvPr/>
            </p:nvGrpSpPr>
            <p:grpSpPr>
              <a:xfrm>
                <a:off x="6113242" y="3419140"/>
                <a:ext cx="768264" cy="1357192"/>
                <a:chOff x="461029" y="2736249"/>
                <a:chExt cx="733917" cy="2078077"/>
              </a:xfrm>
            </p:grpSpPr>
            <p:sp>
              <p:nvSpPr>
                <p:cNvPr id="3547" name="Google Shape;3547;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71"/>
                <p:cNvGrpSpPr/>
                <p:nvPr/>
              </p:nvGrpSpPr>
              <p:grpSpPr>
                <a:xfrm>
                  <a:off x="578444" y="2830266"/>
                  <a:ext cx="499054" cy="1886110"/>
                  <a:chOff x="1248050" y="3252900"/>
                  <a:chExt cx="380725" cy="1438900"/>
                </a:xfrm>
              </p:grpSpPr>
              <p:sp>
                <p:nvSpPr>
                  <p:cNvPr id="3551" name="Google Shape;3551;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67" name="Google Shape;3567;p71"/>
              <p:cNvGrpSpPr/>
              <p:nvPr/>
            </p:nvGrpSpPr>
            <p:grpSpPr>
              <a:xfrm>
                <a:off x="3500712" y="3195284"/>
                <a:ext cx="787963" cy="1599541"/>
                <a:chOff x="2245450" y="435300"/>
                <a:chExt cx="882575" cy="2525325"/>
              </a:xfrm>
            </p:grpSpPr>
            <p:sp>
              <p:nvSpPr>
                <p:cNvPr id="3568" name="Google Shape;3568;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1" name="Google Shape;3571;p71"/>
                <p:cNvGrpSpPr/>
                <p:nvPr/>
              </p:nvGrpSpPr>
              <p:grpSpPr>
                <a:xfrm>
                  <a:off x="2366900" y="589175"/>
                  <a:ext cx="639675" cy="2198225"/>
                  <a:chOff x="2126450" y="2396250"/>
                  <a:chExt cx="639675" cy="2198225"/>
                </a:xfrm>
              </p:grpSpPr>
              <p:sp>
                <p:nvSpPr>
                  <p:cNvPr id="3572" name="Google Shape;3572;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8" name="Google Shape;3578;p71"/>
              <p:cNvGrpSpPr/>
              <p:nvPr/>
            </p:nvGrpSpPr>
            <p:grpSpPr>
              <a:xfrm>
                <a:off x="4222069" y="367419"/>
                <a:ext cx="1438961" cy="4559433"/>
                <a:chOff x="6286425" y="411894"/>
                <a:chExt cx="1438961" cy="4559433"/>
              </a:xfrm>
            </p:grpSpPr>
            <p:sp>
              <p:nvSpPr>
                <p:cNvPr id="3579" name="Google Shape;3579;p71"/>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71"/>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71"/>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71"/>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71"/>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71"/>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71"/>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71"/>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71"/>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71"/>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71"/>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71"/>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71"/>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71"/>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71"/>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71"/>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71"/>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71"/>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71"/>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71"/>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71"/>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71"/>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71"/>
              <p:cNvGrpSpPr/>
              <p:nvPr/>
            </p:nvGrpSpPr>
            <p:grpSpPr>
              <a:xfrm>
                <a:off x="4091150" y="1980705"/>
                <a:ext cx="661785" cy="2788940"/>
                <a:chOff x="-25" y="2025180"/>
                <a:chExt cx="661785" cy="2788940"/>
              </a:xfrm>
            </p:grpSpPr>
            <p:sp>
              <p:nvSpPr>
                <p:cNvPr id="3602" name="Google Shape;3602;p71"/>
                <p:cNvSpPr/>
                <p:nvPr/>
              </p:nvSpPr>
              <p:spPr>
                <a:xfrm>
                  <a:off x="40072" y="2025180"/>
                  <a:ext cx="581625" cy="2788940"/>
                </a:xfrm>
                <a:custGeom>
                  <a:avLst/>
                  <a:gdLst/>
                  <a:ahLst/>
                  <a:cxnLst/>
                  <a:rect l="l" t="t" r="r" b="b"/>
                  <a:pathLst>
                    <a:path w="18146" h="92810" extrusionOk="0">
                      <a:moveTo>
                        <a:pt x="0" y="0"/>
                      </a:moveTo>
                      <a:lnTo>
                        <a:pt x="0" y="92809"/>
                      </a:lnTo>
                      <a:lnTo>
                        <a:pt x="18145" y="92809"/>
                      </a:lnTo>
                      <a:lnTo>
                        <a:pt x="18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71"/>
                <p:cNvSpPr/>
                <p:nvPr/>
              </p:nvSpPr>
              <p:spPr>
                <a:xfrm>
                  <a:off x="-25" y="2025180"/>
                  <a:ext cx="40130" cy="2788940"/>
                </a:xfrm>
                <a:custGeom>
                  <a:avLst/>
                  <a:gdLst/>
                  <a:ahLst/>
                  <a:cxnLst/>
                  <a:rect l="l" t="t" r="r" b="b"/>
                  <a:pathLst>
                    <a:path w="1252" h="92810" extrusionOk="0">
                      <a:moveTo>
                        <a:pt x="1" y="0"/>
                      </a:moveTo>
                      <a:lnTo>
                        <a:pt x="1" y="92809"/>
                      </a:lnTo>
                      <a:lnTo>
                        <a:pt x="1251" y="92809"/>
                      </a:lnTo>
                      <a:lnTo>
                        <a:pt x="12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71"/>
                <p:cNvSpPr/>
                <p:nvPr/>
              </p:nvSpPr>
              <p:spPr>
                <a:xfrm>
                  <a:off x="621662" y="2025180"/>
                  <a:ext cx="40098" cy="2788940"/>
                </a:xfrm>
                <a:custGeom>
                  <a:avLst/>
                  <a:gdLst/>
                  <a:ahLst/>
                  <a:cxnLst/>
                  <a:rect l="l" t="t" r="r" b="b"/>
                  <a:pathLst>
                    <a:path w="1251" h="92810" extrusionOk="0">
                      <a:moveTo>
                        <a:pt x="0" y="0"/>
                      </a:moveTo>
                      <a:lnTo>
                        <a:pt x="0" y="92809"/>
                      </a:lnTo>
                      <a:lnTo>
                        <a:pt x="1250" y="92809"/>
                      </a:lnTo>
                      <a:lnTo>
                        <a:pt x="12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5" name="Google Shape;3605;p71"/>
                <p:cNvGrpSpPr/>
                <p:nvPr/>
              </p:nvGrpSpPr>
              <p:grpSpPr>
                <a:xfrm>
                  <a:off x="87770" y="2111384"/>
                  <a:ext cx="486204" cy="2596440"/>
                  <a:chOff x="509875" y="2508475"/>
                  <a:chExt cx="379225" cy="2160100"/>
                </a:xfrm>
              </p:grpSpPr>
              <p:sp>
                <p:nvSpPr>
                  <p:cNvPr id="3606" name="Google Shape;3606;p71"/>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71"/>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71"/>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71"/>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71"/>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71"/>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71"/>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71"/>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71"/>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71"/>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71"/>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71"/>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71"/>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1"/>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1"/>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71"/>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71"/>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1"/>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1"/>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1"/>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1"/>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1"/>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1"/>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1"/>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1"/>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1"/>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1"/>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1"/>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71"/>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71"/>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1"/>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1"/>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1"/>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1"/>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1"/>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1"/>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1"/>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1"/>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1"/>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1"/>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1"/>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71"/>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71"/>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71"/>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71"/>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71"/>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71"/>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71"/>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71"/>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71"/>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71"/>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71"/>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71"/>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71"/>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71"/>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71"/>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71"/>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71"/>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71"/>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71"/>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71"/>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71"/>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71"/>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71"/>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71"/>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71"/>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71"/>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71"/>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71"/>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71"/>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71"/>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71"/>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71"/>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71"/>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71"/>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71"/>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71"/>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71"/>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71"/>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71"/>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71"/>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71"/>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71"/>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71"/>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71"/>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71"/>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71"/>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71"/>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4" name="Google Shape;3694;p71"/>
              <p:cNvGrpSpPr/>
              <p:nvPr/>
            </p:nvGrpSpPr>
            <p:grpSpPr>
              <a:xfrm>
                <a:off x="5140070" y="1734224"/>
                <a:ext cx="1259611" cy="3035693"/>
                <a:chOff x="2245450" y="435300"/>
                <a:chExt cx="882575" cy="2525325"/>
              </a:xfrm>
            </p:grpSpPr>
            <p:sp>
              <p:nvSpPr>
                <p:cNvPr id="3695" name="Google Shape;3695;p71"/>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1"/>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71"/>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8" name="Google Shape;3698;p71"/>
                <p:cNvGrpSpPr/>
                <p:nvPr/>
              </p:nvGrpSpPr>
              <p:grpSpPr>
                <a:xfrm>
                  <a:off x="2366900" y="589175"/>
                  <a:ext cx="639675" cy="2198225"/>
                  <a:chOff x="2126450" y="2396250"/>
                  <a:chExt cx="639675" cy="2198225"/>
                </a:xfrm>
              </p:grpSpPr>
              <p:sp>
                <p:nvSpPr>
                  <p:cNvPr id="3699" name="Google Shape;3699;p71"/>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71"/>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71"/>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1"/>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1"/>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71"/>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05" name="Google Shape;3705;p71"/>
              <p:cNvGrpSpPr/>
              <p:nvPr/>
            </p:nvGrpSpPr>
            <p:grpSpPr>
              <a:xfrm>
                <a:off x="4568607" y="2864064"/>
                <a:ext cx="852004" cy="1905596"/>
                <a:chOff x="461029" y="2736249"/>
                <a:chExt cx="733917" cy="2078077"/>
              </a:xfrm>
            </p:grpSpPr>
            <p:sp>
              <p:nvSpPr>
                <p:cNvPr id="3706" name="Google Shape;3706;p71"/>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71"/>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71"/>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9" name="Google Shape;3709;p71"/>
                <p:cNvGrpSpPr/>
                <p:nvPr/>
              </p:nvGrpSpPr>
              <p:grpSpPr>
                <a:xfrm>
                  <a:off x="578444" y="2830266"/>
                  <a:ext cx="499054" cy="1886110"/>
                  <a:chOff x="1248050" y="3252900"/>
                  <a:chExt cx="380725" cy="1438900"/>
                </a:xfrm>
              </p:grpSpPr>
              <p:sp>
                <p:nvSpPr>
                  <p:cNvPr id="3710" name="Google Shape;3710;p71"/>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71"/>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71"/>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71"/>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71"/>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1"/>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71"/>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71"/>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71"/>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71"/>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71"/>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71"/>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71"/>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71"/>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1"/>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71"/>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726" name="Google Shape;3726;p71"/>
            <p:cNvGrpSpPr/>
            <p:nvPr/>
          </p:nvGrpSpPr>
          <p:grpSpPr>
            <a:xfrm>
              <a:off x="-350" y="4737555"/>
              <a:ext cx="9144000" cy="462078"/>
              <a:chOff x="-350" y="4536900"/>
              <a:chExt cx="9144000" cy="607118"/>
            </a:xfrm>
          </p:grpSpPr>
          <p:sp>
            <p:nvSpPr>
              <p:cNvPr id="3727" name="Google Shape;3727;p71"/>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71"/>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9" name="Google Shape;3729;p71"/>
            <p:cNvSpPr/>
            <p:nvPr/>
          </p:nvSpPr>
          <p:spPr>
            <a:xfrm flipH="1">
              <a:off x="7363794" y="1641099"/>
              <a:ext cx="2836285" cy="2836285"/>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71"/>
            <p:cNvSpPr/>
            <p:nvPr/>
          </p:nvSpPr>
          <p:spPr>
            <a:xfrm flipH="1">
              <a:off x="9444231" y="3172607"/>
              <a:ext cx="882090" cy="1286419"/>
            </a:xfrm>
            <a:custGeom>
              <a:avLst/>
              <a:gdLst/>
              <a:ahLst/>
              <a:cxnLst/>
              <a:rect l="l" t="t" r="r" b="b"/>
              <a:pathLst>
                <a:path w="38494" h="56151" extrusionOk="0">
                  <a:moveTo>
                    <a:pt x="37255" y="12598"/>
                  </a:moveTo>
                  <a:cubicBezTo>
                    <a:pt x="36029" y="12705"/>
                    <a:pt x="34279" y="11586"/>
                    <a:pt x="32755" y="10788"/>
                  </a:cubicBezTo>
                  <a:cubicBezTo>
                    <a:pt x="31219" y="9978"/>
                    <a:pt x="30385" y="9073"/>
                    <a:pt x="29159" y="7561"/>
                  </a:cubicBezTo>
                  <a:cubicBezTo>
                    <a:pt x="27933" y="6049"/>
                    <a:pt x="25063" y="6954"/>
                    <a:pt x="22706" y="6645"/>
                  </a:cubicBezTo>
                  <a:cubicBezTo>
                    <a:pt x="20348" y="6347"/>
                    <a:pt x="19932" y="4930"/>
                    <a:pt x="17372" y="4537"/>
                  </a:cubicBezTo>
                  <a:cubicBezTo>
                    <a:pt x="14800" y="4132"/>
                    <a:pt x="15110" y="2620"/>
                    <a:pt x="14491" y="1608"/>
                  </a:cubicBezTo>
                  <a:cubicBezTo>
                    <a:pt x="13883" y="596"/>
                    <a:pt x="11312" y="1"/>
                    <a:pt x="9264" y="299"/>
                  </a:cubicBezTo>
                  <a:cubicBezTo>
                    <a:pt x="7216" y="596"/>
                    <a:pt x="7883" y="2739"/>
                    <a:pt x="5251" y="3108"/>
                  </a:cubicBezTo>
                  <a:cubicBezTo>
                    <a:pt x="2620" y="3478"/>
                    <a:pt x="1" y="4037"/>
                    <a:pt x="1" y="4037"/>
                  </a:cubicBezTo>
                  <a:lnTo>
                    <a:pt x="1" y="56151"/>
                  </a:lnTo>
                  <a:cubicBezTo>
                    <a:pt x="32076" y="49507"/>
                    <a:pt x="38494" y="12502"/>
                    <a:pt x="37255" y="1259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1" name="Google Shape;3731;p71"/>
            <p:cNvGrpSpPr/>
            <p:nvPr/>
          </p:nvGrpSpPr>
          <p:grpSpPr>
            <a:xfrm flipH="1">
              <a:off x="7113157" y="2658532"/>
              <a:ext cx="1911888" cy="801424"/>
              <a:chOff x="1855275" y="1547350"/>
              <a:chExt cx="154800" cy="64900"/>
            </a:xfrm>
          </p:grpSpPr>
          <p:sp>
            <p:nvSpPr>
              <p:cNvPr id="3732" name="Google Shape;373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7" name="Google Shape;3737;p71"/>
            <p:cNvSpPr/>
            <p:nvPr/>
          </p:nvSpPr>
          <p:spPr>
            <a:xfrm flipH="1">
              <a:off x="5858675" y="2820168"/>
              <a:ext cx="4475827" cy="2499137"/>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71"/>
            <p:cNvSpPr/>
            <p:nvPr/>
          </p:nvSpPr>
          <p:spPr>
            <a:xfrm flipH="1">
              <a:off x="6238635" y="3329740"/>
              <a:ext cx="2390287" cy="1330613"/>
            </a:xfrm>
            <a:custGeom>
              <a:avLst/>
              <a:gdLst/>
              <a:ahLst/>
              <a:cxnLst/>
              <a:rect l="l" t="t" r="r" b="b"/>
              <a:pathLst>
                <a:path w="104311" h="58080" extrusionOk="0">
                  <a:moveTo>
                    <a:pt x="0" y="4906"/>
                  </a:moveTo>
                  <a:cubicBezTo>
                    <a:pt x="0" y="4906"/>
                    <a:pt x="1310" y="8133"/>
                    <a:pt x="5989" y="11538"/>
                  </a:cubicBezTo>
                  <a:cubicBezTo>
                    <a:pt x="10668" y="14943"/>
                    <a:pt x="12395" y="20789"/>
                    <a:pt x="15562" y="23480"/>
                  </a:cubicBezTo>
                  <a:cubicBezTo>
                    <a:pt x="18741" y="26171"/>
                    <a:pt x="21372" y="29933"/>
                    <a:pt x="19122" y="32267"/>
                  </a:cubicBezTo>
                  <a:cubicBezTo>
                    <a:pt x="16872" y="34589"/>
                    <a:pt x="15383" y="34410"/>
                    <a:pt x="15193" y="39256"/>
                  </a:cubicBezTo>
                  <a:cubicBezTo>
                    <a:pt x="15002" y="44102"/>
                    <a:pt x="15193" y="46971"/>
                    <a:pt x="11823" y="45530"/>
                  </a:cubicBezTo>
                  <a:cubicBezTo>
                    <a:pt x="8454" y="44102"/>
                    <a:pt x="4906" y="50186"/>
                    <a:pt x="5834" y="50186"/>
                  </a:cubicBezTo>
                  <a:cubicBezTo>
                    <a:pt x="6775" y="50186"/>
                    <a:pt x="9954" y="46780"/>
                    <a:pt x="12383" y="48400"/>
                  </a:cubicBezTo>
                  <a:cubicBezTo>
                    <a:pt x="14812" y="50019"/>
                    <a:pt x="18741" y="50186"/>
                    <a:pt x="19955" y="46792"/>
                  </a:cubicBezTo>
                  <a:cubicBezTo>
                    <a:pt x="21182" y="43387"/>
                    <a:pt x="25861" y="46614"/>
                    <a:pt x="27921" y="43030"/>
                  </a:cubicBezTo>
                  <a:cubicBezTo>
                    <a:pt x="29968" y="39446"/>
                    <a:pt x="38208" y="46078"/>
                    <a:pt x="36338" y="48578"/>
                  </a:cubicBezTo>
                  <a:cubicBezTo>
                    <a:pt x="34469" y="51079"/>
                    <a:pt x="29052" y="52876"/>
                    <a:pt x="31099" y="54305"/>
                  </a:cubicBezTo>
                  <a:cubicBezTo>
                    <a:pt x="33147" y="55746"/>
                    <a:pt x="35957" y="50007"/>
                    <a:pt x="38589" y="51448"/>
                  </a:cubicBezTo>
                  <a:cubicBezTo>
                    <a:pt x="41208" y="52876"/>
                    <a:pt x="50745" y="55496"/>
                    <a:pt x="56924" y="54543"/>
                  </a:cubicBezTo>
                  <a:cubicBezTo>
                    <a:pt x="63092" y="53591"/>
                    <a:pt x="68521" y="58080"/>
                    <a:pt x="69831" y="56103"/>
                  </a:cubicBezTo>
                  <a:cubicBezTo>
                    <a:pt x="71140" y="54127"/>
                    <a:pt x="60853" y="53591"/>
                    <a:pt x="62722" y="50721"/>
                  </a:cubicBezTo>
                  <a:cubicBezTo>
                    <a:pt x="64592" y="47864"/>
                    <a:pt x="70581" y="48578"/>
                    <a:pt x="73009" y="50721"/>
                  </a:cubicBezTo>
                  <a:cubicBezTo>
                    <a:pt x="75450" y="52876"/>
                    <a:pt x="83118" y="56639"/>
                    <a:pt x="86856" y="53591"/>
                  </a:cubicBezTo>
                  <a:cubicBezTo>
                    <a:pt x="90595" y="50543"/>
                    <a:pt x="101954" y="50721"/>
                    <a:pt x="103132" y="45530"/>
                  </a:cubicBezTo>
                  <a:cubicBezTo>
                    <a:pt x="104311" y="40327"/>
                    <a:pt x="94893" y="37458"/>
                    <a:pt x="94524" y="36386"/>
                  </a:cubicBezTo>
                  <a:cubicBezTo>
                    <a:pt x="94143" y="35315"/>
                    <a:pt x="96024" y="34767"/>
                    <a:pt x="87976" y="31005"/>
                  </a:cubicBezTo>
                  <a:cubicBezTo>
                    <a:pt x="80308" y="25814"/>
                    <a:pt x="82927" y="20611"/>
                    <a:pt x="77308" y="20789"/>
                  </a:cubicBezTo>
                  <a:cubicBezTo>
                    <a:pt x="71700" y="20980"/>
                    <a:pt x="67390" y="22051"/>
                    <a:pt x="62901" y="18467"/>
                  </a:cubicBezTo>
                  <a:cubicBezTo>
                    <a:pt x="58412" y="14872"/>
                    <a:pt x="53543" y="13788"/>
                    <a:pt x="50364" y="10562"/>
                  </a:cubicBezTo>
                  <a:cubicBezTo>
                    <a:pt x="47185" y="7347"/>
                    <a:pt x="43815" y="2692"/>
                    <a:pt x="41577" y="3406"/>
                  </a:cubicBezTo>
                  <a:cubicBezTo>
                    <a:pt x="39327" y="4120"/>
                    <a:pt x="38017" y="1430"/>
                    <a:pt x="35588" y="715"/>
                  </a:cubicBezTo>
                  <a:cubicBezTo>
                    <a:pt x="33159" y="1"/>
                    <a:pt x="29968" y="2870"/>
                    <a:pt x="29968" y="2870"/>
                  </a:cubicBezTo>
                  <a:cubicBezTo>
                    <a:pt x="29968" y="2870"/>
                    <a:pt x="34731" y="6514"/>
                    <a:pt x="36969" y="9562"/>
                  </a:cubicBezTo>
                  <a:cubicBezTo>
                    <a:pt x="39196" y="12598"/>
                    <a:pt x="40684" y="19896"/>
                    <a:pt x="40684" y="19896"/>
                  </a:cubicBezTo>
                  <a:cubicBezTo>
                    <a:pt x="40684" y="19896"/>
                    <a:pt x="37791" y="17586"/>
                    <a:pt x="33862" y="14717"/>
                  </a:cubicBezTo>
                  <a:cubicBezTo>
                    <a:pt x="29933" y="11848"/>
                    <a:pt x="21503" y="13872"/>
                    <a:pt x="15895" y="12252"/>
                  </a:cubicBezTo>
                  <a:cubicBezTo>
                    <a:pt x="10287" y="10645"/>
                    <a:pt x="9549" y="7776"/>
                    <a:pt x="0" y="490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71"/>
            <p:cNvSpPr/>
            <p:nvPr/>
          </p:nvSpPr>
          <p:spPr>
            <a:xfrm flipH="1">
              <a:off x="5932013" y="4392350"/>
              <a:ext cx="4402487" cy="763915"/>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71"/>
            <p:cNvSpPr/>
            <p:nvPr/>
          </p:nvSpPr>
          <p:spPr>
            <a:xfrm>
              <a:off x="0" y="4392354"/>
              <a:ext cx="5937290" cy="757248"/>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1" name="Google Shape;3741;p71"/>
          <p:cNvGrpSpPr/>
          <p:nvPr/>
        </p:nvGrpSpPr>
        <p:grpSpPr>
          <a:xfrm flipH="1">
            <a:off x="8423049" y="1917945"/>
            <a:ext cx="1443015" cy="604939"/>
            <a:chOff x="1855275" y="1547350"/>
            <a:chExt cx="154800" cy="64900"/>
          </a:xfrm>
        </p:grpSpPr>
        <p:sp>
          <p:nvSpPr>
            <p:cNvPr id="3742" name="Google Shape;3742;p71"/>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71"/>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71"/>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71"/>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71"/>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1748;p44">
            <a:extLst>
              <a:ext uri="{FF2B5EF4-FFF2-40B4-BE49-F238E27FC236}">
                <a16:creationId xmlns:a16="http://schemas.microsoft.com/office/drawing/2014/main" id="{27039FCA-B56B-4315-BAAB-233B40381A59}"/>
              </a:ext>
            </a:extLst>
          </p:cNvPr>
          <p:cNvSpPr txBox="1">
            <a:spLocks/>
          </p:cNvSpPr>
          <p:nvPr/>
        </p:nvSpPr>
        <p:spPr>
          <a:xfrm>
            <a:off x="333188" y="385837"/>
            <a:ext cx="8445255" cy="5763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200"/>
              <a:buFont typeface="Bebas Neue"/>
              <a:buNone/>
              <a:defRPr sz="111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5200"/>
              <a:buFont typeface="Bebas Neue"/>
              <a:buNone/>
              <a:defRPr sz="5200" b="1" i="0" u="none" strike="noStrike" cap="none">
                <a:solidFill>
                  <a:schemeClr val="accent1"/>
                </a:solidFill>
                <a:latin typeface="Bebas Neue"/>
                <a:ea typeface="Bebas Neue"/>
                <a:cs typeface="Bebas Neue"/>
                <a:sym typeface="Bebas Neue"/>
              </a:defRPr>
            </a:lvl9pPr>
          </a:lstStyle>
          <a:p>
            <a:pPr algn="ctr" defTabSz="914400">
              <a:lnSpc>
                <a:spcPct val="150000"/>
              </a:lnSpc>
            </a:pPr>
            <a:r>
              <a:rPr lang="en-US" sz="4000" kern="0">
                <a:solidFill>
                  <a:schemeClr val="accent6"/>
                </a:solidFill>
                <a:latin typeface="Tahoma" panose="020B0604030504040204" pitchFamily="34" charset="0"/>
                <a:ea typeface="Tahoma" panose="020B0604030504040204" pitchFamily="34" charset="0"/>
                <a:cs typeface="Tahoma" panose="020B0604030504040204" pitchFamily="34" charset="0"/>
              </a:rPr>
              <a:t>3.Ý NGHĨA CỦA TÍNH TỰ LẬP</a:t>
            </a:r>
            <a:endParaRPr lang="en-US" sz="4000" kern="0" dirty="0">
              <a:solidFill>
                <a:schemeClr val="accent6"/>
              </a:solidFill>
              <a:latin typeface="Tahoma" panose="020B0604030504040204" pitchFamily="34" charset="0"/>
              <a:ea typeface="Tahoma" panose="020B0604030504040204" pitchFamily="34" charset="0"/>
              <a:cs typeface="Tahoma" panose="020B0604030504040204" pitchFamily="34" charset="0"/>
            </a:endParaRPr>
          </a:p>
        </p:txBody>
      </p:sp>
      <p:sp>
        <p:nvSpPr>
          <p:cNvPr id="392" name="Rectangle 391">
            <a:extLst>
              <a:ext uri="{FF2B5EF4-FFF2-40B4-BE49-F238E27FC236}">
                <a16:creationId xmlns:a16="http://schemas.microsoft.com/office/drawing/2014/main" id="{FCDD68DF-106E-443B-9731-D11D4D8DD021}"/>
              </a:ext>
            </a:extLst>
          </p:cNvPr>
          <p:cNvSpPr/>
          <p:nvPr/>
        </p:nvSpPr>
        <p:spPr>
          <a:xfrm>
            <a:off x="813425" y="2566869"/>
            <a:ext cx="4337538"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4" name="Text Box 12"/>
          <p:cNvSpPr txBox="1">
            <a:spLocks noChangeArrowheads="1"/>
          </p:cNvSpPr>
          <p:nvPr/>
        </p:nvSpPr>
        <p:spPr bwMode="auto">
          <a:xfrm>
            <a:off x="139560" y="1200074"/>
            <a:ext cx="82296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vi-VN" altLang="en-US">
                <a:solidFill>
                  <a:srgbClr val="0101FF"/>
                </a:solidFill>
                <a:latin typeface="Times New Roman" panose="02020603050405020304" pitchFamily="18" charset="0"/>
              </a:rPr>
              <a:t>Tự lập có ý nghĩa quan trọng đối với sự phát triển cá nhân, giúp con người đạt được thành công trong cuộc sống và được mọi người kính trọng</a:t>
            </a:r>
            <a:endParaRPr lang="en-US" altLang="en-US" b="1">
              <a:latin typeface="Times New Roman" panose="02020603050405020304" pitchFamily="18" charset="0"/>
            </a:endParaRPr>
          </a:p>
          <a:p>
            <a:pPr eaLnBrk="1" hangingPunct="1">
              <a:spcBef>
                <a:spcPct val="0"/>
              </a:spcBef>
              <a:buFontTx/>
              <a:buNone/>
            </a:pPr>
            <a:endParaRPr lang="en-US" altLang="en-US" sz="2400" b="1">
              <a:latin typeface="Times New Roman" panose="02020603050405020304" pitchFamily="18" charset="0"/>
            </a:endParaRPr>
          </a:p>
          <a:p>
            <a:pPr algn="just" eaLnBrk="1" hangingPunct="1">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82272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diamond(in)">
                                      <p:cBhvr>
                                        <p:cTn id="7" dur="2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4" name="Rectangle 3">
            <a:extLst>
              <a:ext uri="{FF2B5EF4-FFF2-40B4-BE49-F238E27FC236}">
                <a16:creationId xmlns:a16="http://schemas.microsoft.com/office/drawing/2014/main" id="{160B4622-25AA-4F3B-A149-73CDC8A3A2FA}"/>
              </a:ext>
            </a:extLst>
          </p:cNvPr>
          <p:cNvSpPr/>
          <p:nvPr/>
        </p:nvSpPr>
        <p:spPr>
          <a:xfrm>
            <a:off x="0" y="0"/>
            <a:ext cx="9144000" cy="514350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8ECCC"/>
              </a:solidFill>
              <a:effectLst/>
              <a:uLnTx/>
              <a:uFillTx/>
              <a:latin typeface="Arial"/>
              <a:ea typeface="+mn-ea"/>
              <a:cs typeface="+mn-cs"/>
            </a:endParaRPr>
          </a:p>
        </p:txBody>
      </p:sp>
      <p:graphicFrame>
        <p:nvGraphicFramePr>
          <p:cNvPr id="2" name="Diagram 1"/>
          <p:cNvGraphicFramePr/>
          <p:nvPr>
            <p:extLst>
              <p:ext uri="{D42A27DB-BD31-4B8C-83A1-F6EECF244321}">
                <p14:modId xmlns:p14="http://schemas.microsoft.com/office/powerpoint/2010/main" val="2089821146"/>
              </p:ext>
            </p:extLst>
          </p:nvPr>
        </p:nvGraphicFramePr>
        <p:xfrm>
          <a:off x="240792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9440" y="304800"/>
            <a:ext cx="2997200" cy="1292662"/>
          </a:xfrm>
          <a:prstGeom prst="rect">
            <a:avLst/>
          </a:prstGeom>
          <a:noFill/>
        </p:spPr>
        <p:txBody>
          <a:bodyPr wrap="square" rtlCol="0">
            <a:spAutoFit/>
          </a:bodyPr>
          <a:lstStyle/>
          <a:p>
            <a:r>
              <a:rPr lang="en-US" sz="2600">
                <a:solidFill>
                  <a:srgbClr val="FF0000"/>
                </a:solidFill>
                <a:latin typeface="Times New Roman" panose="02020603050405020304" pitchFamily="18" charset="0"/>
                <a:cs typeface="Times New Roman" panose="02020603050405020304" pitchFamily="18" charset="0"/>
              </a:rPr>
              <a:t>Chúng ta cần rèn luyện tính tự lập như thế nào?</a:t>
            </a:r>
          </a:p>
        </p:txBody>
      </p:sp>
    </p:spTree>
    <p:extLst>
      <p:ext uri="{BB962C8B-B14F-4D97-AF65-F5344CB8AC3E}">
        <p14:creationId xmlns:p14="http://schemas.microsoft.com/office/powerpoint/2010/main" val="34008794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8"/>
        <p:cNvGrpSpPr/>
        <p:nvPr/>
      </p:nvGrpSpPr>
      <p:grpSpPr>
        <a:xfrm>
          <a:off x="0" y="0"/>
          <a:ext cx="0" cy="0"/>
          <a:chOff x="0" y="0"/>
          <a:chExt cx="0" cy="0"/>
        </a:xfrm>
      </p:grpSpPr>
      <p:sp>
        <p:nvSpPr>
          <p:cNvPr id="83" name="Rectangle 82">
            <a:extLst>
              <a:ext uri="{FF2B5EF4-FFF2-40B4-BE49-F238E27FC236}">
                <a16:creationId xmlns:a16="http://schemas.microsoft.com/office/drawing/2014/main" id="{4EAE84FD-43EC-438B-AFFC-73A411178AFE}"/>
              </a:ext>
            </a:extLst>
          </p:cNvPr>
          <p:cNvSpPr/>
          <p:nvPr/>
        </p:nvSpPr>
        <p:spPr>
          <a:xfrm>
            <a:off x="0" y="0"/>
            <a:ext cx="9144000" cy="1849821"/>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84" name="Picture 83">
            <a:extLst>
              <a:ext uri="{FF2B5EF4-FFF2-40B4-BE49-F238E27FC236}">
                <a16:creationId xmlns:a16="http://schemas.microsoft.com/office/drawing/2014/main" id="{AE0BD6CC-BB9C-4D88-99CA-D6B8E9ABF85B}"/>
              </a:ext>
            </a:extLst>
          </p:cNvPr>
          <p:cNvPicPr>
            <a:picLocks noChangeAspect="1"/>
          </p:cNvPicPr>
          <p:nvPr/>
        </p:nvPicPr>
        <p:blipFill>
          <a:blip r:embed="rId3"/>
          <a:stretch>
            <a:fillRect/>
          </a:stretch>
        </p:blipFill>
        <p:spPr>
          <a:xfrm>
            <a:off x="174378" y="1462764"/>
            <a:ext cx="2173254" cy="1541315"/>
          </a:xfrm>
          <a:prstGeom prst="rect">
            <a:avLst/>
          </a:prstGeom>
        </p:spPr>
      </p:pic>
      <p:sp>
        <p:nvSpPr>
          <p:cNvPr id="85" name="Rectangle: Rounded Corners 84">
            <a:extLst>
              <a:ext uri="{FF2B5EF4-FFF2-40B4-BE49-F238E27FC236}">
                <a16:creationId xmlns:a16="http://schemas.microsoft.com/office/drawing/2014/main" id="{639F7A8B-14EA-4765-A96F-332530FCA300}"/>
              </a:ext>
            </a:extLst>
          </p:cNvPr>
          <p:cNvSpPr/>
          <p:nvPr/>
        </p:nvSpPr>
        <p:spPr>
          <a:xfrm>
            <a:off x="3175475" y="589021"/>
            <a:ext cx="5367207" cy="908309"/>
          </a:xfrm>
          <a:prstGeom prst="roundRect">
            <a:avLst/>
          </a:prstGeom>
          <a:solidFill>
            <a:srgbClr val="0B8A6E"/>
          </a:solidFill>
          <a:ln w="25400" cap="flat" cmpd="sng" algn="ctr">
            <a:noFill/>
            <a:prstDash val="solid"/>
          </a:ln>
          <a:effectLst/>
        </p:spPr>
        <p:txBody>
          <a:bodyPr rtlCol="0" anchor="ctr"/>
          <a:lstStyle/>
          <a:p>
            <a:pPr algn="just">
              <a:defRPr/>
            </a:pPr>
            <a:endParaRPr lang="en-US" sz="1650" kern="0" dirty="0">
              <a:solidFill>
                <a:srgbClr val="FFFFFF"/>
              </a:solidFill>
              <a:latin typeface="#9Slide03 Roboto Medium" panose="02000000000000000000" pitchFamily="2" charset="0"/>
              <a:ea typeface="#9Slide03 Roboto Medium" panose="02000000000000000000" pitchFamily="2" charset="0"/>
            </a:endParaRPr>
          </a:p>
        </p:txBody>
      </p:sp>
      <p:cxnSp>
        <p:nvCxnSpPr>
          <p:cNvPr id="86" name="Straight Connector 85">
            <a:extLst>
              <a:ext uri="{FF2B5EF4-FFF2-40B4-BE49-F238E27FC236}">
                <a16:creationId xmlns:a16="http://schemas.microsoft.com/office/drawing/2014/main" id="{315AE98B-2325-4306-A4E2-F7FD3424E841}"/>
              </a:ext>
            </a:extLst>
          </p:cNvPr>
          <p:cNvCxnSpPr>
            <a:cxnSpLocks/>
            <a:stCxn id="84" idx="3"/>
            <a:endCxn id="85" idx="1"/>
          </p:cNvCxnSpPr>
          <p:nvPr/>
        </p:nvCxnSpPr>
        <p:spPr>
          <a:xfrm flipV="1">
            <a:off x="2347632" y="1043176"/>
            <a:ext cx="827843" cy="1190246"/>
          </a:xfrm>
          <a:prstGeom prst="line">
            <a:avLst/>
          </a:prstGeom>
          <a:noFill/>
          <a:ln w="9525" cap="flat" cmpd="sng" algn="ctr">
            <a:solidFill>
              <a:srgbClr val="5A8408"/>
            </a:solidFill>
            <a:prstDash val="solid"/>
          </a:ln>
          <a:effectLst/>
        </p:spPr>
      </p:cxnSp>
      <p:cxnSp>
        <p:nvCxnSpPr>
          <p:cNvPr id="87" name="Straight Connector 86">
            <a:extLst>
              <a:ext uri="{FF2B5EF4-FFF2-40B4-BE49-F238E27FC236}">
                <a16:creationId xmlns:a16="http://schemas.microsoft.com/office/drawing/2014/main" id="{D44CB70C-F9BB-48B6-BA8C-0E870E9F110E}"/>
              </a:ext>
            </a:extLst>
          </p:cNvPr>
          <p:cNvCxnSpPr>
            <a:cxnSpLocks/>
            <a:endCxn id="88" idx="1"/>
          </p:cNvCxnSpPr>
          <p:nvPr/>
        </p:nvCxnSpPr>
        <p:spPr>
          <a:xfrm>
            <a:off x="2360543" y="2128962"/>
            <a:ext cx="773057" cy="1223890"/>
          </a:xfrm>
          <a:prstGeom prst="line">
            <a:avLst/>
          </a:prstGeom>
          <a:noFill/>
          <a:ln w="9525" cap="flat" cmpd="sng" algn="ctr">
            <a:solidFill>
              <a:srgbClr val="5A8408"/>
            </a:solidFill>
            <a:prstDash val="solid"/>
          </a:ln>
          <a:effectLst/>
        </p:spPr>
      </p:cxnSp>
      <p:sp>
        <p:nvSpPr>
          <p:cNvPr id="88" name="Rectangle: Rounded Corners 87">
            <a:extLst>
              <a:ext uri="{FF2B5EF4-FFF2-40B4-BE49-F238E27FC236}">
                <a16:creationId xmlns:a16="http://schemas.microsoft.com/office/drawing/2014/main" id="{B77E1104-73A9-4679-BCB1-046D9A05FDC9}"/>
              </a:ext>
            </a:extLst>
          </p:cNvPr>
          <p:cNvSpPr/>
          <p:nvPr/>
        </p:nvSpPr>
        <p:spPr>
          <a:xfrm>
            <a:off x="3133600" y="2933803"/>
            <a:ext cx="5804660" cy="838097"/>
          </a:xfrm>
          <a:prstGeom prst="roundRect">
            <a:avLst/>
          </a:prstGeom>
          <a:solidFill>
            <a:srgbClr val="C0281C"/>
          </a:solidFill>
          <a:ln w="25400" cap="flat" cmpd="sng" algn="ctr">
            <a:noFill/>
            <a:prstDash val="solid"/>
          </a:ln>
          <a:effectLst/>
        </p:spPr>
        <p:txBody>
          <a:bodyPr rtlCol="0" anchor="ctr"/>
          <a:lstStyle/>
          <a:p>
            <a:r>
              <a:rPr lang="en-US" altLang="en-US" sz="2600">
                <a:solidFill>
                  <a:schemeClr val="tx2"/>
                </a:solidFill>
                <a:latin typeface="Times New Roman" pitchFamily="18" charset="0"/>
                <a:cs typeface="Times New Roman" pitchFamily="18" charset="0"/>
              </a:rPr>
              <a:t>- Rèn luyện ngay trên ghế nhà trường, trong cuộc sống hằng ngày.</a:t>
            </a:r>
            <a:endParaRPr lang="en-US" altLang="en-US" sz="2600" dirty="0">
              <a:solidFill>
                <a:schemeClr val="tx2"/>
              </a:solidFill>
            </a:endParaRPr>
          </a:p>
        </p:txBody>
      </p:sp>
      <p:sp>
        <p:nvSpPr>
          <p:cNvPr id="89" name="TextBox 88">
            <a:extLst>
              <a:ext uri="{FF2B5EF4-FFF2-40B4-BE49-F238E27FC236}">
                <a16:creationId xmlns:a16="http://schemas.microsoft.com/office/drawing/2014/main" id="{32B2547D-66DD-452E-AA1D-90F49178D6F8}"/>
              </a:ext>
            </a:extLst>
          </p:cNvPr>
          <p:cNvSpPr txBox="1"/>
          <p:nvPr/>
        </p:nvSpPr>
        <p:spPr>
          <a:xfrm>
            <a:off x="420325" y="1787146"/>
            <a:ext cx="1718582" cy="892552"/>
          </a:xfrm>
          <a:prstGeom prst="rect">
            <a:avLst/>
          </a:prstGeom>
          <a:noFill/>
        </p:spPr>
        <p:txBody>
          <a:bodyPr wrap="square">
            <a:spAutoFit/>
          </a:bodyPr>
          <a:lstStyle/>
          <a:p>
            <a:pPr algn="ctr"/>
            <a:r>
              <a:rPr lang="en-US" sz="2200" b="1">
                <a:solidFill>
                  <a:srgbClr val="000000"/>
                </a:solidFill>
                <a:latin typeface="#9Slide03 Roboto Condensed" panose="02000000000000000000" pitchFamily="2" charset="0"/>
                <a:ea typeface="#9Slide03 Roboto Condensed" panose="02000000000000000000" pitchFamily="2" charset="0"/>
              </a:rPr>
              <a:t>4. </a:t>
            </a:r>
            <a:r>
              <a:rPr lang="en-US" sz="2600" b="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Cách rèn luyện </a:t>
            </a:r>
            <a:endParaRPr lang="vi-VN" sz="2200" b="1" dirty="0">
              <a:solidFill>
                <a:srgbClr val="000000"/>
              </a:solidFill>
              <a:latin typeface="#9Slide03 Roboto Condensed" panose="02000000000000000000" pitchFamily="2" charset="0"/>
              <a:ea typeface="#9Slide03 Roboto Condensed" panose="02000000000000000000" pitchFamily="2" charset="0"/>
            </a:endParaRPr>
          </a:p>
        </p:txBody>
      </p:sp>
      <p:sp>
        <p:nvSpPr>
          <p:cNvPr id="90" name="TextBox 89">
            <a:extLst>
              <a:ext uri="{FF2B5EF4-FFF2-40B4-BE49-F238E27FC236}">
                <a16:creationId xmlns:a16="http://schemas.microsoft.com/office/drawing/2014/main" id="{9D9CFAD4-1D38-4EF6-B009-F33765F70989}"/>
              </a:ext>
            </a:extLst>
          </p:cNvPr>
          <p:cNvSpPr txBox="1"/>
          <p:nvPr/>
        </p:nvSpPr>
        <p:spPr>
          <a:xfrm>
            <a:off x="3242639" y="703288"/>
            <a:ext cx="5327375" cy="461665"/>
          </a:xfrm>
          <a:prstGeom prst="rect">
            <a:avLst/>
          </a:prstGeom>
          <a:noFill/>
        </p:spPr>
        <p:txBody>
          <a:bodyPr wrap="square">
            <a:spAutoFit/>
          </a:bodyPr>
          <a:lstStyle/>
          <a:p>
            <a:r>
              <a:rPr lang="en-US" altLang="en-US" sz="2400">
                <a:solidFill>
                  <a:schemeClr val="tx2"/>
                </a:solidFill>
                <a:latin typeface="Times New Roman" pitchFamily="18" charset="0"/>
                <a:cs typeface="Times New Roman" pitchFamily="18" charset="0"/>
              </a:rPr>
              <a:t>- Phải tự giải quyết, tự làm mọi công việc</a:t>
            </a:r>
            <a:endParaRPr lang="vi-VN" sz="2200" dirty="0">
              <a:solidFill>
                <a:schemeClr val="tx2"/>
              </a:solidFill>
              <a:latin typeface="#9Slide03 Roboto Condensed" panose="02000000000000000000" pitchFamily="2" charset="0"/>
              <a:ea typeface="#9Slide03 Roboto Condensed" panose="02000000000000000000" pitchFamily="2" charset="0"/>
            </a:endParaRPr>
          </a:p>
        </p:txBody>
      </p:sp>
      <p:pic>
        <p:nvPicPr>
          <p:cNvPr id="20" name="Picture 19">
            <a:extLst>
              <a:ext uri="{FF2B5EF4-FFF2-40B4-BE49-F238E27FC236}">
                <a16:creationId xmlns:a16="http://schemas.microsoft.com/office/drawing/2014/main" id="{5C2DCB75-0179-40AB-890E-3189E9572664}"/>
              </a:ext>
            </a:extLst>
          </p:cNvPr>
          <p:cNvPicPr>
            <a:picLocks noChangeAspect="1"/>
          </p:cNvPicPr>
          <p:nvPr/>
        </p:nvPicPr>
        <p:blipFill>
          <a:blip r:embed="rId4"/>
          <a:stretch>
            <a:fillRect/>
          </a:stretch>
        </p:blipFill>
        <p:spPr>
          <a:xfrm>
            <a:off x="925830" y="3968378"/>
            <a:ext cx="1716880" cy="134657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80">
                                          <p:stCondLst>
                                            <p:cond delay="0"/>
                                          </p:stCondLst>
                                        </p:cTn>
                                        <p:tgtEl>
                                          <p:spTgt spid="84"/>
                                        </p:tgtEl>
                                      </p:cBhvr>
                                    </p:animEffect>
                                    <p:anim calcmode="lin" valueType="num">
                                      <p:cBhvr>
                                        <p:cTn id="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3" dur="26">
                                          <p:stCondLst>
                                            <p:cond delay="650"/>
                                          </p:stCondLst>
                                        </p:cTn>
                                        <p:tgtEl>
                                          <p:spTgt spid="84"/>
                                        </p:tgtEl>
                                      </p:cBhvr>
                                      <p:to x="100000" y="60000"/>
                                    </p:animScale>
                                    <p:animScale>
                                      <p:cBhvr>
                                        <p:cTn id="14" dur="166" decel="50000">
                                          <p:stCondLst>
                                            <p:cond delay="676"/>
                                          </p:stCondLst>
                                        </p:cTn>
                                        <p:tgtEl>
                                          <p:spTgt spid="84"/>
                                        </p:tgtEl>
                                      </p:cBhvr>
                                      <p:to x="100000" y="100000"/>
                                    </p:animScale>
                                    <p:animScale>
                                      <p:cBhvr>
                                        <p:cTn id="15" dur="26">
                                          <p:stCondLst>
                                            <p:cond delay="1312"/>
                                          </p:stCondLst>
                                        </p:cTn>
                                        <p:tgtEl>
                                          <p:spTgt spid="84"/>
                                        </p:tgtEl>
                                      </p:cBhvr>
                                      <p:to x="100000" y="80000"/>
                                    </p:animScale>
                                    <p:animScale>
                                      <p:cBhvr>
                                        <p:cTn id="16" dur="166" decel="50000">
                                          <p:stCondLst>
                                            <p:cond delay="1338"/>
                                          </p:stCondLst>
                                        </p:cTn>
                                        <p:tgtEl>
                                          <p:spTgt spid="84"/>
                                        </p:tgtEl>
                                      </p:cBhvr>
                                      <p:to x="100000" y="100000"/>
                                    </p:animScale>
                                    <p:animScale>
                                      <p:cBhvr>
                                        <p:cTn id="17" dur="26">
                                          <p:stCondLst>
                                            <p:cond delay="1642"/>
                                          </p:stCondLst>
                                        </p:cTn>
                                        <p:tgtEl>
                                          <p:spTgt spid="84"/>
                                        </p:tgtEl>
                                      </p:cBhvr>
                                      <p:to x="100000" y="90000"/>
                                    </p:animScale>
                                    <p:animScale>
                                      <p:cBhvr>
                                        <p:cTn id="18" dur="166" decel="50000">
                                          <p:stCondLst>
                                            <p:cond delay="1668"/>
                                          </p:stCondLst>
                                        </p:cTn>
                                        <p:tgtEl>
                                          <p:spTgt spid="84"/>
                                        </p:tgtEl>
                                      </p:cBhvr>
                                      <p:to x="100000" y="100000"/>
                                    </p:animScale>
                                    <p:animScale>
                                      <p:cBhvr>
                                        <p:cTn id="19" dur="26">
                                          <p:stCondLst>
                                            <p:cond delay="1808"/>
                                          </p:stCondLst>
                                        </p:cTn>
                                        <p:tgtEl>
                                          <p:spTgt spid="84"/>
                                        </p:tgtEl>
                                      </p:cBhvr>
                                      <p:to x="100000" y="95000"/>
                                    </p:animScale>
                                    <p:animScale>
                                      <p:cBhvr>
                                        <p:cTn id="20" dur="166" decel="50000">
                                          <p:stCondLst>
                                            <p:cond delay="1834"/>
                                          </p:stCondLst>
                                        </p:cTn>
                                        <p:tgtEl>
                                          <p:spTgt spid="84"/>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1000"/>
                                        <p:tgtEl>
                                          <p:spTgt spid="86"/>
                                        </p:tgtEl>
                                      </p:cBhvr>
                                    </p:animEffect>
                                    <p:anim calcmode="lin" valueType="num">
                                      <p:cBhvr>
                                        <p:cTn id="24" dur="1000" fill="hold"/>
                                        <p:tgtEl>
                                          <p:spTgt spid="86"/>
                                        </p:tgtEl>
                                        <p:attrNameLst>
                                          <p:attrName>ppt_x</p:attrName>
                                        </p:attrNameLst>
                                      </p:cBhvr>
                                      <p:tavLst>
                                        <p:tav tm="0">
                                          <p:val>
                                            <p:strVal val="#ppt_x"/>
                                          </p:val>
                                        </p:tav>
                                        <p:tav tm="100000">
                                          <p:val>
                                            <p:strVal val="#ppt_x"/>
                                          </p:val>
                                        </p:tav>
                                      </p:tavLst>
                                    </p:anim>
                                    <p:anim calcmode="lin" valueType="num">
                                      <p:cBhvr>
                                        <p:cTn id="25" dur="1000" fill="hold"/>
                                        <p:tgtEl>
                                          <p:spTgt spid="8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1000"/>
                                        <p:tgtEl>
                                          <p:spTgt spid="87"/>
                                        </p:tgtEl>
                                      </p:cBhvr>
                                    </p:animEffect>
                                    <p:anim calcmode="lin" valueType="num">
                                      <p:cBhvr>
                                        <p:cTn id="29" dur="1000" fill="hold"/>
                                        <p:tgtEl>
                                          <p:spTgt spid="87"/>
                                        </p:tgtEl>
                                        <p:attrNameLst>
                                          <p:attrName>ppt_x</p:attrName>
                                        </p:attrNameLst>
                                      </p:cBhvr>
                                      <p:tavLst>
                                        <p:tav tm="0">
                                          <p:val>
                                            <p:strVal val="#ppt_x"/>
                                          </p:val>
                                        </p:tav>
                                        <p:tav tm="100000">
                                          <p:val>
                                            <p:strVal val="#ppt_x"/>
                                          </p:val>
                                        </p:tav>
                                      </p:tavLst>
                                    </p:anim>
                                    <p:anim calcmode="lin" valueType="num">
                                      <p:cBhvr>
                                        <p:cTn id="3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fill="hold"/>
                                        <p:tgtEl>
                                          <p:spTgt spid="88"/>
                                        </p:tgtEl>
                                        <p:attrNameLst>
                                          <p:attrName>ppt_x</p:attrName>
                                        </p:attrNameLst>
                                      </p:cBhvr>
                                      <p:tavLst>
                                        <p:tav tm="0">
                                          <p:val>
                                            <p:strVal val="#ppt_x"/>
                                          </p:val>
                                        </p:tav>
                                        <p:tav tm="100000">
                                          <p:val>
                                            <p:strVal val="#ppt_x"/>
                                          </p:val>
                                        </p:tav>
                                      </p:tavLst>
                                    </p:anim>
                                    <p:anim calcmode="lin" valueType="num">
                                      <p:cBhvr additive="base">
                                        <p:cTn id="4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782010" y="261232"/>
            <a:ext cx="7239216" cy="4436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4"/>
        <p:cNvGrpSpPr/>
        <p:nvPr/>
      </p:nvGrpSpPr>
      <p:grpSpPr>
        <a:xfrm>
          <a:off x="0" y="0"/>
          <a:ext cx="0" cy="0"/>
          <a:chOff x="0" y="0"/>
          <a:chExt cx="0" cy="0"/>
        </a:xfrm>
      </p:grpSpPr>
      <p:sp>
        <p:nvSpPr>
          <p:cNvPr id="6" name="Rectangle 5">
            <a:extLst>
              <a:ext uri="{FF2B5EF4-FFF2-40B4-BE49-F238E27FC236}">
                <a16:creationId xmlns:a16="http://schemas.microsoft.com/office/drawing/2014/main" id="{F1EE10DB-0654-4605-BFAC-D1A7C1AD3F3C}"/>
              </a:ext>
            </a:extLst>
          </p:cNvPr>
          <p:cNvSpPr/>
          <p:nvPr/>
        </p:nvSpPr>
        <p:spPr>
          <a:xfrm>
            <a:off x="0" y="0"/>
            <a:ext cx="9144000" cy="332613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A24BF1-EE34-43FB-AD28-07B5EB0520F7}"/>
              </a:ext>
            </a:extLst>
          </p:cNvPr>
          <p:cNvSpPr txBox="1"/>
          <p:nvPr/>
        </p:nvSpPr>
        <p:spPr>
          <a:xfrm>
            <a:off x="0" y="-78864"/>
            <a:ext cx="9144000" cy="5078313"/>
          </a:xfrm>
          <a:prstGeom prst="rect">
            <a:avLst/>
          </a:prstGeom>
          <a:noFill/>
        </p:spPr>
        <p:txBody>
          <a:bodyPr wrap="square">
            <a:spAutoFit/>
          </a:bodyPr>
          <a:lstStyle/>
          <a:p>
            <a:pPr algn="just">
              <a:lnSpc>
                <a:spcPct val="150000"/>
              </a:lnSpc>
            </a:pPr>
            <a:r>
              <a:rPr lang="en-US" sz="2400" b="1">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Em tán thành hay không tán thành với các ý kiến dưới đây? Vì sao?</a:t>
            </a:r>
            <a:endParaRPr lang="en-US" sz="2400" b="1"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p>
            <a:pPr algn="l">
              <a:lnSpc>
                <a:spcPct val="150000"/>
              </a:lnSpc>
            </a:pPr>
            <a:r>
              <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A.</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Chỉ có con nhà giàu mới tự lập</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p>
            <a:pPr algn="l">
              <a:lnSpc>
                <a:spcPct val="150000"/>
              </a:lnSpc>
            </a:pPr>
            <a:r>
              <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B.</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Không thể thành công nếu chỉ dựa trên sự nỗ lực phấn đấu của bản thân</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a:t>
            </a:r>
            <a:endPar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p>
            <a:pPr algn="l">
              <a:lnSpc>
                <a:spcPct val="150000"/>
              </a:lnSpc>
            </a:pPr>
            <a:r>
              <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C.</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những thành công chỉ do nhờ vào sự nâng đỡ, bao che của người khác thì không thể bền vững.</a:t>
            </a:r>
            <a:endPar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p>
            <a:pPr algn="l">
              <a:lnSpc>
                <a:spcPct val="150000"/>
              </a:lnSpc>
            </a:pP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D.</a:t>
            </a:r>
            <a:r>
              <a:rPr lang="en-US" sz="240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Tự lập trong cuộc sống không phải là điều dễ dàng</a:t>
            </a:r>
            <a:r>
              <a:rPr lang="en-US" sz="2400" b="0" i="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rPr>
              <a:t>.</a:t>
            </a:r>
          </a:p>
          <a:p>
            <a:pPr algn="l">
              <a:lnSpc>
                <a:spcPct val="150000"/>
              </a:lnSpc>
            </a:pPr>
            <a:r>
              <a:rPr lang="en-US" sz="240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Đ. Những người có tính tự lập thường gặt hái được nhiều thành công trong cuộc sống, mặc dù phải trải qua nhiều gian khổ, khó khăn.</a:t>
            </a:r>
            <a:endParaRPr lang="en-US" sz="2400" b="0" i="0" dirty="0">
              <a:solidFill>
                <a:srgbClr val="000000"/>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20"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10" y="2116066"/>
            <a:ext cx="688451" cy="688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10" y="3213531"/>
            <a:ext cx="688451" cy="688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ách fake tích xanh ảnh đại diện Facebook - Quantrimang.com">
            <a:extLst>
              <a:ext uri="{FF2B5EF4-FFF2-40B4-BE49-F238E27FC236}">
                <a16:creationId xmlns:a16="http://schemas.microsoft.com/office/drawing/2014/main" id="{27733566-D2FD-40DD-8CBA-A2289CCCDE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011" y="3818564"/>
            <a:ext cx="688451" cy="6884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6" name="Picture 4" descr="k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7750277" cy="418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12490" y="4277032"/>
            <a:ext cx="5171768" cy="584775"/>
          </a:xfrm>
          <a:prstGeom prst="rect">
            <a:avLst/>
          </a:prstGeom>
          <a:noFill/>
        </p:spPr>
        <p:txBody>
          <a:bodyPr wrap="square" rtlCol="0">
            <a:spAutoFit/>
          </a:bodyPr>
          <a:lstStyle/>
          <a:p>
            <a:r>
              <a:rPr lang="en-US" sz="3200">
                <a:latin typeface="Tahoma" panose="020B0604030504040204" pitchFamily="34" charset="0"/>
                <a:ea typeface="Tahoma" panose="020B0604030504040204" pitchFamily="34" charset="0"/>
                <a:cs typeface="Tahoma" panose="020B0604030504040204" pitchFamily="34" charset="0"/>
              </a:rPr>
              <a:t>Kiến tha lâu cũng đầy tổ</a:t>
            </a:r>
          </a:p>
        </p:txBody>
      </p:sp>
    </p:spTree>
    <p:extLst>
      <p:ext uri="{BB962C8B-B14F-4D97-AF65-F5344CB8AC3E}">
        <p14:creationId xmlns:p14="http://schemas.microsoft.com/office/powerpoint/2010/main" val="26231247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grpSp>
        <p:nvGrpSpPr>
          <p:cNvPr id="1911" name="Google Shape;1911;p50"/>
          <p:cNvGrpSpPr/>
          <p:nvPr/>
        </p:nvGrpSpPr>
        <p:grpSpPr>
          <a:xfrm>
            <a:off x="-1279150" y="1938520"/>
            <a:ext cx="8906325" cy="3537481"/>
            <a:chOff x="-1279150" y="1938520"/>
            <a:chExt cx="8906325" cy="3537481"/>
          </a:xfrm>
        </p:grpSpPr>
        <p:grpSp>
          <p:nvGrpSpPr>
            <p:cNvPr id="1912" name="Google Shape;1912;p50"/>
            <p:cNvGrpSpPr/>
            <p:nvPr/>
          </p:nvGrpSpPr>
          <p:grpSpPr>
            <a:xfrm>
              <a:off x="-1279150" y="3493317"/>
              <a:ext cx="8906325" cy="1982684"/>
              <a:chOff x="-1808425" y="3493317"/>
              <a:chExt cx="8906325" cy="1982684"/>
            </a:xfrm>
          </p:grpSpPr>
          <p:sp>
            <p:nvSpPr>
              <p:cNvPr id="1913" name="Google Shape;1913;p50"/>
              <p:cNvSpPr/>
              <p:nvPr/>
            </p:nvSpPr>
            <p:spPr>
              <a:xfrm flipH="1">
                <a:off x="51" y="4290886"/>
                <a:ext cx="7097849" cy="1185115"/>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4" name="Google Shape;1914;p50"/>
              <p:cNvSpPr/>
              <p:nvPr/>
            </p:nvSpPr>
            <p:spPr>
              <a:xfrm>
                <a:off x="-1808425" y="3493317"/>
                <a:ext cx="3401550" cy="1899715"/>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5" name="Google Shape;1915;p50"/>
            <p:cNvGrpSpPr/>
            <p:nvPr/>
          </p:nvGrpSpPr>
          <p:grpSpPr>
            <a:xfrm>
              <a:off x="2256326" y="3450928"/>
              <a:ext cx="1669890" cy="1347589"/>
              <a:chOff x="7048175" y="3773750"/>
              <a:chExt cx="1264015" cy="1020051"/>
            </a:xfrm>
          </p:grpSpPr>
          <p:sp>
            <p:nvSpPr>
              <p:cNvPr id="1916" name="Google Shape;1916;p50"/>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7" name="Google Shape;1917;p50"/>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8" name="Google Shape;1918;p50"/>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19" name="Google Shape;1919;p50"/>
            <p:cNvGrpSpPr/>
            <p:nvPr/>
          </p:nvGrpSpPr>
          <p:grpSpPr>
            <a:xfrm>
              <a:off x="751212" y="1938520"/>
              <a:ext cx="2216545" cy="2791644"/>
              <a:chOff x="5129175" y="3730625"/>
              <a:chExt cx="1064725" cy="1340075"/>
            </a:xfrm>
          </p:grpSpPr>
          <p:sp>
            <p:nvSpPr>
              <p:cNvPr id="1920" name="Google Shape;1920;p50"/>
              <p:cNvSpPr/>
              <p:nvPr/>
            </p:nvSpPr>
            <p:spPr>
              <a:xfrm>
                <a:off x="5333350" y="4230675"/>
                <a:ext cx="659650" cy="658450"/>
              </a:xfrm>
              <a:custGeom>
                <a:avLst/>
                <a:gdLst/>
                <a:ahLst/>
                <a:cxnLst/>
                <a:rect l="l" t="t" r="r" b="b"/>
                <a:pathLst>
                  <a:path w="26386" h="26338" extrusionOk="0">
                    <a:moveTo>
                      <a:pt x="1156" y="1"/>
                    </a:moveTo>
                    <a:lnTo>
                      <a:pt x="1156" y="5906"/>
                    </a:lnTo>
                    <a:lnTo>
                      <a:pt x="1" y="5906"/>
                    </a:lnTo>
                    <a:lnTo>
                      <a:pt x="1" y="6573"/>
                    </a:lnTo>
                    <a:lnTo>
                      <a:pt x="1156" y="6573"/>
                    </a:lnTo>
                    <a:lnTo>
                      <a:pt x="1156" y="26337"/>
                    </a:lnTo>
                    <a:lnTo>
                      <a:pt x="25242" y="26337"/>
                    </a:lnTo>
                    <a:lnTo>
                      <a:pt x="25242" y="6573"/>
                    </a:lnTo>
                    <a:lnTo>
                      <a:pt x="26385" y="6573"/>
                    </a:lnTo>
                    <a:lnTo>
                      <a:pt x="26385" y="5906"/>
                    </a:lnTo>
                    <a:lnTo>
                      <a:pt x="25242" y="5906"/>
                    </a:lnTo>
                    <a:lnTo>
                      <a:pt x="2524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1" name="Google Shape;1921;p50"/>
              <p:cNvSpPr/>
              <p:nvPr/>
            </p:nvSpPr>
            <p:spPr>
              <a:xfrm>
                <a:off x="5632500" y="3730625"/>
                <a:ext cx="61650" cy="192300"/>
              </a:xfrm>
              <a:custGeom>
                <a:avLst/>
                <a:gdLst/>
                <a:ahLst/>
                <a:cxnLst/>
                <a:rect l="l" t="t" r="r" b="b"/>
                <a:pathLst>
                  <a:path w="2466" h="7692" extrusionOk="0">
                    <a:moveTo>
                      <a:pt x="1227" y="0"/>
                    </a:moveTo>
                    <a:lnTo>
                      <a:pt x="1" y="1227"/>
                    </a:lnTo>
                    <a:lnTo>
                      <a:pt x="787" y="2013"/>
                    </a:lnTo>
                    <a:lnTo>
                      <a:pt x="787" y="7692"/>
                    </a:lnTo>
                    <a:lnTo>
                      <a:pt x="1679" y="7692"/>
                    </a:lnTo>
                    <a:lnTo>
                      <a:pt x="1679" y="2013"/>
                    </a:lnTo>
                    <a:lnTo>
                      <a:pt x="2465" y="1227"/>
                    </a:lnTo>
                    <a:lnTo>
                      <a:pt x="12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2" name="Google Shape;1922;p50"/>
              <p:cNvSpPr/>
              <p:nvPr/>
            </p:nvSpPr>
            <p:spPr>
              <a:xfrm>
                <a:off x="5624775" y="3811000"/>
                <a:ext cx="76800" cy="76800"/>
              </a:xfrm>
              <a:custGeom>
                <a:avLst/>
                <a:gdLst/>
                <a:ahLst/>
                <a:cxnLst/>
                <a:rect l="l" t="t" r="r" b="b"/>
                <a:pathLst>
                  <a:path w="3072" h="3072" extrusionOk="0">
                    <a:moveTo>
                      <a:pt x="1536" y="0"/>
                    </a:moveTo>
                    <a:cubicBezTo>
                      <a:pt x="691" y="0"/>
                      <a:pt x="0" y="691"/>
                      <a:pt x="0" y="1536"/>
                    </a:cubicBezTo>
                    <a:cubicBezTo>
                      <a:pt x="0" y="2381"/>
                      <a:pt x="691" y="3072"/>
                      <a:pt x="1536" y="3072"/>
                    </a:cubicBezTo>
                    <a:cubicBezTo>
                      <a:pt x="2381" y="3072"/>
                      <a:pt x="3072" y="2381"/>
                      <a:pt x="3072" y="1536"/>
                    </a:cubicBezTo>
                    <a:cubicBezTo>
                      <a:pt x="3072" y="691"/>
                      <a:pt x="2381" y="0"/>
                      <a:pt x="15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3" name="Google Shape;1923;p50"/>
              <p:cNvSpPr/>
              <p:nvPr/>
            </p:nvSpPr>
            <p:spPr>
              <a:xfrm>
                <a:off x="5597975" y="3897025"/>
                <a:ext cx="130400" cy="87225"/>
              </a:xfrm>
              <a:custGeom>
                <a:avLst/>
                <a:gdLst/>
                <a:ahLst/>
                <a:cxnLst/>
                <a:rect l="l" t="t" r="r" b="b"/>
                <a:pathLst>
                  <a:path w="5216" h="3489" extrusionOk="0">
                    <a:moveTo>
                      <a:pt x="2608" y="0"/>
                    </a:moveTo>
                    <a:cubicBezTo>
                      <a:pt x="1167" y="0"/>
                      <a:pt x="1" y="1167"/>
                      <a:pt x="1" y="2607"/>
                    </a:cubicBezTo>
                    <a:lnTo>
                      <a:pt x="1" y="3489"/>
                    </a:lnTo>
                    <a:lnTo>
                      <a:pt x="5216" y="3489"/>
                    </a:lnTo>
                    <a:lnTo>
                      <a:pt x="5204" y="2607"/>
                    </a:lnTo>
                    <a:cubicBezTo>
                      <a:pt x="5204" y="1167"/>
                      <a:pt x="4037" y="0"/>
                      <a:pt x="260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4" name="Google Shape;1924;p50"/>
              <p:cNvSpPr/>
              <p:nvPr/>
            </p:nvSpPr>
            <p:spPr>
              <a:xfrm>
                <a:off x="5361925" y="4230375"/>
                <a:ext cx="602500" cy="147975"/>
              </a:xfrm>
              <a:custGeom>
                <a:avLst/>
                <a:gdLst/>
                <a:ahLst/>
                <a:cxnLst/>
                <a:rect l="l" t="t" r="r" b="b"/>
                <a:pathLst>
                  <a:path w="24100" h="5919" extrusionOk="0">
                    <a:moveTo>
                      <a:pt x="1" y="1"/>
                    </a:moveTo>
                    <a:lnTo>
                      <a:pt x="1" y="5918"/>
                    </a:lnTo>
                    <a:lnTo>
                      <a:pt x="24099" y="5918"/>
                    </a:lnTo>
                    <a:lnTo>
                      <a:pt x="2409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5" name="Google Shape;1925;p50"/>
              <p:cNvSpPr/>
              <p:nvPr/>
            </p:nvSpPr>
            <p:spPr>
              <a:xfrm>
                <a:off x="5174700" y="4034225"/>
                <a:ext cx="976950" cy="248275"/>
              </a:xfrm>
              <a:custGeom>
                <a:avLst/>
                <a:gdLst/>
                <a:ahLst/>
                <a:cxnLst/>
                <a:rect l="l" t="t" r="r" b="b"/>
                <a:pathLst>
                  <a:path w="39078" h="9931" extrusionOk="0">
                    <a:moveTo>
                      <a:pt x="19539" y="1"/>
                    </a:moveTo>
                    <a:lnTo>
                      <a:pt x="1" y="4966"/>
                    </a:lnTo>
                    <a:cubicBezTo>
                      <a:pt x="1" y="7704"/>
                      <a:pt x="2227" y="9931"/>
                      <a:pt x="4978" y="9931"/>
                    </a:cubicBezTo>
                    <a:lnTo>
                      <a:pt x="8145" y="9383"/>
                    </a:lnTo>
                    <a:cubicBezTo>
                      <a:pt x="11913" y="8740"/>
                      <a:pt x="15726" y="8418"/>
                      <a:pt x="19541" y="8418"/>
                    </a:cubicBezTo>
                    <a:cubicBezTo>
                      <a:pt x="23355" y="8418"/>
                      <a:pt x="27171" y="8740"/>
                      <a:pt x="30945" y="9383"/>
                    </a:cubicBezTo>
                    <a:lnTo>
                      <a:pt x="34112" y="9931"/>
                    </a:lnTo>
                    <a:cubicBezTo>
                      <a:pt x="36851" y="9931"/>
                      <a:pt x="39077" y="7704"/>
                      <a:pt x="39077" y="4966"/>
                    </a:cubicBezTo>
                    <a:lnTo>
                      <a:pt x="195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6" name="Google Shape;1926;p50"/>
              <p:cNvSpPr/>
              <p:nvPr/>
            </p:nvSpPr>
            <p:spPr>
              <a:xfrm>
                <a:off x="5393775"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7" name="Google Shape;1927;p50"/>
              <p:cNvSpPr/>
              <p:nvPr/>
            </p:nvSpPr>
            <p:spPr>
              <a:xfrm>
                <a:off x="5701850" y="4423575"/>
                <a:ext cx="230725" cy="146175"/>
              </a:xfrm>
              <a:custGeom>
                <a:avLst/>
                <a:gdLst/>
                <a:ahLst/>
                <a:cxnLst/>
                <a:rect l="l" t="t" r="r" b="b"/>
                <a:pathLst>
                  <a:path w="9229" h="5847"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8" name="Google Shape;1928;p50"/>
              <p:cNvSpPr/>
              <p:nvPr/>
            </p:nvSpPr>
            <p:spPr>
              <a:xfrm>
                <a:off x="5393775"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9" name="Google Shape;1929;p50"/>
              <p:cNvSpPr/>
              <p:nvPr/>
            </p:nvSpPr>
            <p:spPr>
              <a:xfrm>
                <a:off x="5701850" y="4668250"/>
                <a:ext cx="230725" cy="146150"/>
              </a:xfrm>
              <a:custGeom>
                <a:avLst/>
                <a:gdLst/>
                <a:ahLst/>
                <a:cxnLst/>
                <a:rect l="l" t="t" r="r" b="b"/>
                <a:pathLst>
                  <a:path w="9229" h="5846" extrusionOk="0">
                    <a:moveTo>
                      <a:pt x="1" y="0"/>
                    </a:moveTo>
                    <a:lnTo>
                      <a:pt x="1" y="5846"/>
                    </a:lnTo>
                    <a:lnTo>
                      <a:pt x="9228" y="5846"/>
                    </a:lnTo>
                    <a:lnTo>
                      <a:pt x="92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0" name="Google Shape;1930;p50"/>
              <p:cNvSpPr/>
              <p:nvPr/>
            </p:nvSpPr>
            <p:spPr>
              <a:xfrm>
                <a:off x="5428325" y="4443800"/>
                <a:ext cx="16675" cy="105700"/>
              </a:xfrm>
              <a:custGeom>
                <a:avLst/>
                <a:gdLst/>
                <a:ahLst/>
                <a:cxnLst/>
                <a:rect l="l" t="t" r="r" b="b"/>
                <a:pathLst>
                  <a:path w="667" h="4228" extrusionOk="0">
                    <a:moveTo>
                      <a:pt x="333" y="1"/>
                    </a:moveTo>
                    <a:cubicBezTo>
                      <a:pt x="155" y="1"/>
                      <a:pt x="0" y="144"/>
                      <a:pt x="0" y="322"/>
                    </a:cubicBezTo>
                    <a:lnTo>
                      <a:pt x="0" y="3894"/>
                    </a:lnTo>
                    <a:cubicBezTo>
                      <a:pt x="0" y="4073"/>
                      <a:pt x="155" y="4227"/>
                      <a:pt x="333" y="4227"/>
                    </a:cubicBezTo>
                    <a:cubicBezTo>
                      <a:pt x="512" y="4227"/>
                      <a:pt x="667" y="4073"/>
                      <a:pt x="667" y="3894"/>
                    </a:cubicBezTo>
                    <a:lnTo>
                      <a:pt x="667" y="322"/>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1" name="Google Shape;1931;p50"/>
              <p:cNvSpPr/>
              <p:nvPr/>
            </p:nvSpPr>
            <p:spPr>
              <a:xfrm>
                <a:off x="5501250" y="4443800"/>
                <a:ext cx="16375" cy="105700"/>
              </a:xfrm>
              <a:custGeom>
                <a:avLst/>
                <a:gdLst/>
                <a:ahLst/>
                <a:cxnLst/>
                <a:rect l="l" t="t" r="r" b="b"/>
                <a:pathLst>
                  <a:path w="655" h="4228" extrusionOk="0">
                    <a:moveTo>
                      <a:pt x="333" y="1"/>
                    </a:moveTo>
                    <a:cubicBezTo>
                      <a:pt x="143" y="1"/>
                      <a:pt x="0" y="144"/>
                      <a:pt x="0" y="322"/>
                    </a:cubicBezTo>
                    <a:lnTo>
                      <a:pt x="0" y="3894"/>
                    </a:lnTo>
                    <a:cubicBezTo>
                      <a:pt x="0" y="4073"/>
                      <a:pt x="143" y="4227"/>
                      <a:pt x="333" y="4227"/>
                    </a:cubicBezTo>
                    <a:cubicBezTo>
                      <a:pt x="512" y="4227"/>
                      <a:pt x="655" y="4073"/>
                      <a:pt x="655" y="3894"/>
                    </a:cubicBezTo>
                    <a:lnTo>
                      <a:pt x="655" y="322"/>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2" name="Google Shape;1932;p50"/>
              <p:cNvSpPr/>
              <p:nvPr/>
            </p:nvSpPr>
            <p:spPr>
              <a:xfrm>
                <a:off x="5573875" y="4443800"/>
                <a:ext cx="16675" cy="105700"/>
              </a:xfrm>
              <a:custGeom>
                <a:avLst/>
                <a:gdLst/>
                <a:ahLst/>
                <a:cxnLst/>
                <a:rect l="l" t="t" r="r" b="b"/>
                <a:pathLst>
                  <a:path w="667" h="4228" extrusionOk="0">
                    <a:moveTo>
                      <a:pt x="334" y="1"/>
                    </a:moveTo>
                    <a:cubicBezTo>
                      <a:pt x="155" y="1"/>
                      <a:pt x="0" y="144"/>
                      <a:pt x="12" y="322"/>
                    </a:cubicBezTo>
                    <a:lnTo>
                      <a:pt x="12"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3" name="Google Shape;1933;p50"/>
              <p:cNvSpPr/>
              <p:nvPr/>
            </p:nvSpPr>
            <p:spPr>
              <a:xfrm>
                <a:off x="5736100" y="4443800"/>
                <a:ext cx="16375" cy="105700"/>
              </a:xfrm>
              <a:custGeom>
                <a:avLst/>
                <a:gdLst/>
                <a:ahLst/>
                <a:cxnLst/>
                <a:rect l="l" t="t" r="r" b="b"/>
                <a:pathLst>
                  <a:path w="655" h="4228" extrusionOk="0">
                    <a:moveTo>
                      <a:pt x="322" y="1"/>
                    </a:moveTo>
                    <a:cubicBezTo>
                      <a:pt x="143" y="1"/>
                      <a:pt x="0" y="144"/>
                      <a:pt x="0" y="322"/>
                    </a:cubicBezTo>
                    <a:lnTo>
                      <a:pt x="0" y="3894"/>
                    </a:lnTo>
                    <a:cubicBezTo>
                      <a:pt x="0" y="4073"/>
                      <a:pt x="143" y="4227"/>
                      <a:pt x="322" y="4227"/>
                    </a:cubicBezTo>
                    <a:cubicBezTo>
                      <a:pt x="512" y="4227"/>
                      <a:pt x="655" y="4073"/>
                      <a:pt x="655" y="3894"/>
                    </a:cubicBezTo>
                    <a:lnTo>
                      <a:pt x="655" y="322"/>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4" name="Google Shape;1934;p50"/>
              <p:cNvSpPr/>
              <p:nvPr/>
            </p:nvSpPr>
            <p:spPr>
              <a:xfrm>
                <a:off x="5808725" y="4443800"/>
                <a:ext cx="16675" cy="105700"/>
              </a:xfrm>
              <a:custGeom>
                <a:avLst/>
                <a:gdLst/>
                <a:ahLst/>
                <a:cxnLst/>
                <a:rect l="l" t="t" r="r" b="b"/>
                <a:pathLst>
                  <a:path w="667" h="4228" extrusionOk="0">
                    <a:moveTo>
                      <a:pt x="334" y="1"/>
                    </a:moveTo>
                    <a:cubicBezTo>
                      <a:pt x="155" y="1"/>
                      <a:pt x="0" y="144"/>
                      <a:pt x="0" y="322"/>
                    </a:cubicBezTo>
                    <a:lnTo>
                      <a:pt x="0" y="3894"/>
                    </a:lnTo>
                    <a:cubicBezTo>
                      <a:pt x="0" y="4073"/>
                      <a:pt x="155" y="4227"/>
                      <a:pt x="334" y="4227"/>
                    </a:cubicBezTo>
                    <a:cubicBezTo>
                      <a:pt x="512" y="4227"/>
                      <a:pt x="667" y="4073"/>
                      <a:pt x="667" y="3894"/>
                    </a:cubicBezTo>
                    <a:lnTo>
                      <a:pt x="667" y="322"/>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5" name="Google Shape;1935;p50"/>
              <p:cNvSpPr/>
              <p:nvPr/>
            </p:nvSpPr>
            <p:spPr>
              <a:xfrm>
                <a:off x="5881650" y="4443800"/>
                <a:ext cx="16400" cy="105700"/>
              </a:xfrm>
              <a:custGeom>
                <a:avLst/>
                <a:gdLst/>
                <a:ahLst/>
                <a:cxnLst/>
                <a:rect l="l" t="t" r="r" b="b"/>
                <a:pathLst>
                  <a:path w="656" h="4228" extrusionOk="0">
                    <a:moveTo>
                      <a:pt x="334" y="1"/>
                    </a:moveTo>
                    <a:cubicBezTo>
                      <a:pt x="143" y="1"/>
                      <a:pt x="0" y="144"/>
                      <a:pt x="0" y="322"/>
                    </a:cubicBezTo>
                    <a:lnTo>
                      <a:pt x="0" y="3894"/>
                    </a:lnTo>
                    <a:cubicBezTo>
                      <a:pt x="0" y="4073"/>
                      <a:pt x="143" y="4227"/>
                      <a:pt x="334" y="4227"/>
                    </a:cubicBezTo>
                    <a:cubicBezTo>
                      <a:pt x="512" y="4227"/>
                      <a:pt x="655" y="4073"/>
                      <a:pt x="655" y="3894"/>
                    </a:cubicBezTo>
                    <a:lnTo>
                      <a:pt x="655" y="322"/>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6" name="Google Shape;1936;p50"/>
              <p:cNvSpPr/>
              <p:nvPr/>
            </p:nvSpPr>
            <p:spPr>
              <a:xfrm>
                <a:off x="5428325" y="4688475"/>
                <a:ext cx="16675" cy="105700"/>
              </a:xfrm>
              <a:custGeom>
                <a:avLst/>
                <a:gdLst/>
                <a:ahLst/>
                <a:cxnLst/>
                <a:rect l="l" t="t" r="r" b="b"/>
                <a:pathLst>
                  <a:path w="667" h="4228" extrusionOk="0">
                    <a:moveTo>
                      <a:pt x="333" y="1"/>
                    </a:moveTo>
                    <a:cubicBezTo>
                      <a:pt x="155" y="1"/>
                      <a:pt x="0" y="144"/>
                      <a:pt x="0" y="334"/>
                    </a:cubicBezTo>
                    <a:lnTo>
                      <a:pt x="0" y="3906"/>
                    </a:lnTo>
                    <a:cubicBezTo>
                      <a:pt x="0" y="4085"/>
                      <a:pt x="155" y="4227"/>
                      <a:pt x="333" y="4227"/>
                    </a:cubicBezTo>
                    <a:cubicBezTo>
                      <a:pt x="512" y="4227"/>
                      <a:pt x="667" y="4085"/>
                      <a:pt x="667" y="3906"/>
                    </a:cubicBezTo>
                    <a:lnTo>
                      <a:pt x="667" y="334"/>
                    </a:lnTo>
                    <a:cubicBezTo>
                      <a:pt x="667"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7" name="Google Shape;1937;p50"/>
              <p:cNvSpPr/>
              <p:nvPr/>
            </p:nvSpPr>
            <p:spPr>
              <a:xfrm>
                <a:off x="5501250" y="4688475"/>
                <a:ext cx="16375" cy="105700"/>
              </a:xfrm>
              <a:custGeom>
                <a:avLst/>
                <a:gdLst/>
                <a:ahLst/>
                <a:cxnLst/>
                <a:rect l="l" t="t" r="r" b="b"/>
                <a:pathLst>
                  <a:path w="655" h="4228" extrusionOk="0">
                    <a:moveTo>
                      <a:pt x="333" y="1"/>
                    </a:moveTo>
                    <a:cubicBezTo>
                      <a:pt x="143" y="1"/>
                      <a:pt x="0" y="144"/>
                      <a:pt x="0" y="334"/>
                    </a:cubicBezTo>
                    <a:lnTo>
                      <a:pt x="0" y="3906"/>
                    </a:lnTo>
                    <a:cubicBezTo>
                      <a:pt x="0" y="4085"/>
                      <a:pt x="143" y="4227"/>
                      <a:pt x="333" y="4227"/>
                    </a:cubicBezTo>
                    <a:cubicBezTo>
                      <a:pt x="512" y="4227"/>
                      <a:pt x="655" y="4085"/>
                      <a:pt x="655" y="3906"/>
                    </a:cubicBezTo>
                    <a:lnTo>
                      <a:pt x="655" y="334"/>
                    </a:lnTo>
                    <a:cubicBezTo>
                      <a:pt x="655" y="144"/>
                      <a:pt x="512" y="1"/>
                      <a:pt x="3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8" name="Google Shape;1938;p50"/>
              <p:cNvSpPr/>
              <p:nvPr/>
            </p:nvSpPr>
            <p:spPr>
              <a:xfrm>
                <a:off x="5573875" y="4688475"/>
                <a:ext cx="16675" cy="105700"/>
              </a:xfrm>
              <a:custGeom>
                <a:avLst/>
                <a:gdLst/>
                <a:ahLst/>
                <a:cxnLst/>
                <a:rect l="l" t="t" r="r" b="b"/>
                <a:pathLst>
                  <a:path w="667" h="4228" extrusionOk="0">
                    <a:moveTo>
                      <a:pt x="334" y="1"/>
                    </a:moveTo>
                    <a:cubicBezTo>
                      <a:pt x="155" y="1"/>
                      <a:pt x="0" y="144"/>
                      <a:pt x="12" y="334"/>
                    </a:cubicBezTo>
                    <a:lnTo>
                      <a:pt x="12" y="3906"/>
                    </a:lnTo>
                    <a:cubicBezTo>
                      <a:pt x="12"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9" name="Google Shape;1939;p50"/>
              <p:cNvSpPr/>
              <p:nvPr/>
            </p:nvSpPr>
            <p:spPr>
              <a:xfrm>
                <a:off x="5736100" y="4688475"/>
                <a:ext cx="16375" cy="105700"/>
              </a:xfrm>
              <a:custGeom>
                <a:avLst/>
                <a:gdLst/>
                <a:ahLst/>
                <a:cxnLst/>
                <a:rect l="l" t="t" r="r" b="b"/>
                <a:pathLst>
                  <a:path w="655" h="4228" extrusionOk="0">
                    <a:moveTo>
                      <a:pt x="322" y="1"/>
                    </a:moveTo>
                    <a:cubicBezTo>
                      <a:pt x="143" y="1"/>
                      <a:pt x="0" y="144"/>
                      <a:pt x="0" y="334"/>
                    </a:cubicBezTo>
                    <a:lnTo>
                      <a:pt x="0" y="3906"/>
                    </a:lnTo>
                    <a:cubicBezTo>
                      <a:pt x="0" y="4085"/>
                      <a:pt x="143" y="4227"/>
                      <a:pt x="322" y="4227"/>
                    </a:cubicBezTo>
                    <a:cubicBezTo>
                      <a:pt x="512" y="4227"/>
                      <a:pt x="655" y="4085"/>
                      <a:pt x="655" y="3906"/>
                    </a:cubicBezTo>
                    <a:lnTo>
                      <a:pt x="655" y="334"/>
                    </a:lnTo>
                    <a:cubicBezTo>
                      <a:pt x="655" y="144"/>
                      <a:pt x="512" y="1"/>
                      <a:pt x="3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0" name="Google Shape;1940;p50"/>
              <p:cNvSpPr/>
              <p:nvPr/>
            </p:nvSpPr>
            <p:spPr>
              <a:xfrm>
                <a:off x="5808725" y="4688475"/>
                <a:ext cx="16675" cy="105700"/>
              </a:xfrm>
              <a:custGeom>
                <a:avLst/>
                <a:gdLst/>
                <a:ahLst/>
                <a:cxnLst/>
                <a:rect l="l" t="t" r="r" b="b"/>
                <a:pathLst>
                  <a:path w="667" h="4228" extrusionOk="0">
                    <a:moveTo>
                      <a:pt x="334" y="1"/>
                    </a:moveTo>
                    <a:cubicBezTo>
                      <a:pt x="155" y="1"/>
                      <a:pt x="0" y="144"/>
                      <a:pt x="0" y="334"/>
                    </a:cubicBezTo>
                    <a:lnTo>
                      <a:pt x="0" y="3906"/>
                    </a:lnTo>
                    <a:cubicBezTo>
                      <a:pt x="0" y="4085"/>
                      <a:pt x="155" y="4227"/>
                      <a:pt x="334" y="4227"/>
                    </a:cubicBezTo>
                    <a:cubicBezTo>
                      <a:pt x="512" y="4227"/>
                      <a:pt x="667" y="4085"/>
                      <a:pt x="667" y="3906"/>
                    </a:cubicBezTo>
                    <a:lnTo>
                      <a:pt x="667" y="334"/>
                    </a:lnTo>
                    <a:cubicBezTo>
                      <a:pt x="667"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1" name="Google Shape;1941;p50"/>
              <p:cNvSpPr/>
              <p:nvPr/>
            </p:nvSpPr>
            <p:spPr>
              <a:xfrm>
                <a:off x="5881650" y="4688475"/>
                <a:ext cx="16400" cy="105700"/>
              </a:xfrm>
              <a:custGeom>
                <a:avLst/>
                <a:gdLst/>
                <a:ahLst/>
                <a:cxnLst/>
                <a:rect l="l" t="t" r="r" b="b"/>
                <a:pathLst>
                  <a:path w="656" h="4228" extrusionOk="0">
                    <a:moveTo>
                      <a:pt x="334" y="1"/>
                    </a:moveTo>
                    <a:cubicBezTo>
                      <a:pt x="143" y="1"/>
                      <a:pt x="0" y="144"/>
                      <a:pt x="0" y="334"/>
                    </a:cubicBezTo>
                    <a:lnTo>
                      <a:pt x="0" y="3906"/>
                    </a:lnTo>
                    <a:cubicBezTo>
                      <a:pt x="0" y="4085"/>
                      <a:pt x="143" y="4227"/>
                      <a:pt x="334" y="4227"/>
                    </a:cubicBezTo>
                    <a:cubicBezTo>
                      <a:pt x="512" y="4227"/>
                      <a:pt x="655" y="4085"/>
                      <a:pt x="655" y="3906"/>
                    </a:cubicBezTo>
                    <a:lnTo>
                      <a:pt x="655" y="334"/>
                    </a:lnTo>
                    <a:cubicBezTo>
                      <a:pt x="655" y="144"/>
                      <a:pt x="512" y="1"/>
                      <a:pt x="3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2" name="Google Shape;1942;p50"/>
              <p:cNvSpPr/>
              <p:nvPr/>
            </p:nvSpPr>
            <p:spPr>
              <a:xfrm>
                <a:off x="5351525" y="4869750"/>
                <a:ext cx="74125" cy="200950"/>
              </a:xfrm>
              <a:custGeom>
                <a:avLst/>
                <a:gdLst/>
                <a:ahLst/>
                <a:cxnLst/>
                <a:rect l="l" t="t" r="r" b="b"/>
                <a:pathLst>
                  <a:path w="2965" h="8038" extrusionOk="0">
                    <a:moveTo>
                      <a:pt x="0" y="1"/>
                    </a:moveTo>
                    <a:lnTo>
                      <a:pt x="0" y="8037"/>
                    </a:lnTo>
                    <a:lnTo>
                      <a:pt x="2965" y="8037"/>
                    </a:lnTo>
                    <a:lnTo>
                      <a:pt x="29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3" name="Google Shape;1943;p50"/>
              <p:cNvSpPr/>
              <p:nvPr/>
            </p:nvSpPr>
            <p:spPr>
              <a:xfrm>
                <a:off x="5626250" y="4869750"/>
                <a:ext cx="73850" cy="200950"/>
              </a:xfrm>
              <a:custGeom>
                <a:avLst/>
                <a:gdLst/>
                <a:ahLst/>
                <a:cxnLst/>
                <a:rect l="l" t="t" r="r" b="b"/>
                <a:pathLst>
                  <a:path w="2954" h="8038" extrusionOk="0">
                    <a:moveTo>
                      <a:pt x="1" y="1"/>
                    </a:moveTo>
                    <a:lnTo>
                      <a:pt x="1"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4" name="Google Shape;1944;p50"/>
              <p:cNvSpPr/>
              <p:nvPr/>
            </p:nvSpPr>
            <p:spPr>
              <a:xfrm>
                <a:off x="5901000" y="4869750"/>
                <a:ext cx="73825" cy="200950"/>
              </a:xfrm>
              <a:custGeom>
                <a:avLst/>
                <a:gdLst/>
                <a:ahLst/>
                <a:cxnLst/>
                <a:rect l="l" t="t" r="r" b="b"/>
                <a:pathLst>
                  <a:path w="2953" h="8038" extrusionOk="0">
                    <a:moveTo>
                      <a:pt x="0" y="1"/>
                    </a:moveTo>
                    <a:lnTo>
                      <a:pt x="0" y="8037"/>
                    </a:lnTo>
                    <a:lnTo>
                      <a:pt x="2953" y="8037"/>
                    </a:lnTo>
                    <a:lnTo>
                      <a:pt x="295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5" name="Google Shape;1945;p50"/>
              <p:cNvSpPr/>
              <p:nvPr/>
            </p:nvSpPr>
            <p:spPr>
              <a:xfrm>
                <a:off x="5297350" y="4823925"/>
                <a:ext cx="731650" cy="30075"/>
              </a:xfrm>
              <a:custGeom>
                <a:avLst/>
                <a:gdLst/>
                <a:ahLst/>
                <a:cxnLst/>
                <a:rect l="l" t="t" r="r" b="b"/>
                <a:pathLst>
                  <a:path w="29266" h="1203" extrusionOk="0">
                    <a:moveTo>
                      <a:pt x="29123" y="143"/>
                    </a:moveTo>
                    <a:lnTo>
                      <a:pt x="29123" y="1060"/>
                    </a:lnTo>
                    <a:lnTo>
                      <a:pt x="143" y="1060"/>
                    </a:lnTo>
                    <a:lnTo>
                      <a:pt x="143" y="143"/>
                    </a:lnTo>
                    <a:close/>
                    <a:moveTo>
                      <a:pt x="0" y="0"/>
                    </a:moveTo>
                    <a:lnTo>
                      <a:pt x="0" y="1203"/>
                    </a:lnTo>
                    <a:lnTo>
                      <a:pt x="29266" y="1203"/>
                    </a:lnTo>
                    <a:lnTo>
                      <a:pt x="29266" y="0"/>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6" name="Google Shape;1946;p50"/>
              <p:cNvSpPr/>
              <p:nvPr/>
            </p:nvSpPr>
            <p:spPr>
              <a:xfrm>
                <a:off x="5297350" y="4573875"/>
                <a:ext cx="731650" cy="29800"/>
              </a:xfrm>
              <a:custGeom>
                <a:avLst/>
                <a:gdLst/>
                <a:ahLst/>
                <a:cxnLst/>
                <a:rect l="l" t="t" r="r" b="b"/>
                <a:pathLst>
                  <a:path w="29266" h="1192" extrusionOk="0">
                    <a:moveTo>
                      <a:pt x="29123" y="144"/>
                    </a:moveTo>
                    <a:lnTo>
                      <a:pt x="29123" y="1060"/>
                    </a:lnTo>
                    <a:lnTo>
                      <a:pt x="143" y="1060"/>
                    </a:lnTo>
                    <a:lnTo>
                      <a:pt x="143" y="144"/>
                    </a:lnTo>
                    <a:close/>
                    <a:moveTo>
                      <a:pt x="0" y="1"/>
                    </a:moveTo>
                    <a:lnTo>
                      <a:pt x="0" y="1191"/>
                    </a:lnTo>
                    <a:lnTo>
                      <a:pt x="29266" y="1191"/>
                    </a:lnTo>
                    <a:lnTo>
                      <a:pt x="29266" y="1"/>
                    </a:lnTo>
                    <a:close/>
                  </a:path>
                </a:pathLst>
              </a:custGeom>
              <a:solidFill>
                <a:srgbClr val="F6E7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7" name="Google Shape;1947;p50"/>
              <p:cNvSpPr/>
              <p:nvPr/>
            </p:nvSpPr>
            <p:spPr>
              <a:xfrm>
                <a:off x="5148225" y="3944050"/>
                <a:ext cx="1030200" cy="270375"/>
              </a:xfrm>
              <a:custGeom>
                <a:avLst/>
                <a:gdLst/>
                <a:ahLst/>
                <a:cxnLst/>
                <a:rect l="l" t="t" r="r" b="b"/>
                <a:pathLst>
                  <a:path w="41208" h="10815" extrusionOk="0">
                    <a:moveTo>
                      <a:pt x="17895" y="0"/>
                    </a:moveTo>
                    <a:cubicBezTo>
                      <a:pt x="17467" y="0"/>
                      <a:pt x="17121" y="345"/>
                      <a:pt x="17121" y="762"/>
                    </a:cubicBezTo>
                    <a:lnTo>
                      <a:pt x="17121" y="3941"/>
                    </a:lnTo>
                    <a:lnTo>
                      <a:pt x="15455" y="4370"/>
                    </a:lnTo>
                    <a:lnTo>
                      <a:pt x="10299" y="5679"/>
                    </a:lnTo>
                    <a:lnTo>
                      <a:pt x="5144" y="6989"/>
                    </a:lnTo>
                    <a:lnTo>
                      <a:pt x="0" y="8299"/>
                    </a:lnTo>
                    <a:lnTo>
                      <a:pt x="405" y="8501"/>
                    </a:lnTo>
                    <a:cubicBezTo>
                      <a:pt x="3524" y="10043"/>
                      <a:pt x="6915" y="10814"/>
                      <a:pt x="10305" y="10814"/>
                    </a:cubicBezTo>
                    <a:cubicBezTo>
                      <a:pt x="13695" y="10814"/>
                      <a:pt x="17086" y="10043"/>
                      <a:pt x="20205" y="8501"/>
                    </a:cubicBezTo>
                    <a:lnTo>
                      <a:pt x="20610" y="8299"/>
                    </a:lnTo>
                    <a:lnTo>
                      <a:pt x="21015" y="8501"/>
                    </a:lnTo>
                    <a:cubicBezTo>
                      <a:pt x="24134" y="10043"/>
                      <a:pt x="27522" y="10814"/>
                      <a:pt x="30909" y="10814"/>
                    </a:cubicBezTo>
                    <a:cubicBezTo>
                      <a:pt x="34296" y="10814"/>
                      <a:pt x="37684" y="10043"/>
                      <a:pt x="40803" y="8501"/>
                    </a:cubicBezTo>
                    <a:lnTo>
                      <a:pt x="41208" y="8299"/>
                    </a:lnTo>
                    <a:lnTo>
                      <a:pt x="36052" y="6989"/>
                    </a:lnTo>
                    <a:lnTo>
                      <a:pt x="30909" y="5679"/>
                    </a:lnTo>
                    <a:lnTo>
                      <a:pt x="25753" y="4370"/>
                    </a:lnTo>
                    <a:lnTo>
                      <a:pt x="24075" y="3941"/>
                    </a:lnTo>
                    <a:lnTo>
                      <a:pt x="24075" y="762"/>
                    </a:lnTo>
                    <a:cubicBezTo>
                      <a:pt x="24075" y="345"/>
                      <a:pt x="23729" y="0"/>
                      <a:pt x="2331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8" name="Google Shape;1948;p50"/>
              <p:cNvSpPr/>
              <p:nvPr/>
            </p:nvSpPr>
            <p:spPr>
              <a:xfrm>
                <a:off x="5290500" y="4589650"/>
                <a:ext cx="745650" cy="49450"/>
              </a:xfrm>
              <a:custGeom>
                <a:avLst/>
                <a:gdLst/>
                <a:ahLst/>
                <a:cxnLst/>
                <a:rect l="l" t="t" r="r" b="b"/>
                <a:pathLst>
                  <a:path w="29826" h="1978" extrusionOk="0">
                    <a:moveTo>
                      <a:pt x="0" y="1"/>
                    </a:moveTo>
                    <a:cubicBezTo>
                      <a:pt x="0" y="1096"/>
                      <a:pt x="881" y="1977"/>
                      <a:pt x="1965" y="1977"/>
                    </a:cubicBezTo>
                    <a:lnTo>
                      <a:pt x="27849" y="1977"/>
                    </a:lnTo>
                    <a:cubicBezTo>
                      <a:pt x="28945" y="1977"/>
                      <a:pt x="29826" y="1096"/>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9" name="Google Shape;1949;p50"/>
              <p:cNvSpPr/>
              <p:nvPr/>
            </p:nvSpPr>
            <p:spPr>
              <a:xfrm>
                <a:off x="5290500" y="4839975"/>
                <a:ext cx="745650" cy="49150"/>
              </a:xfrm>
              <a:custGeom>
                <a:avLst/>
                <a:gdLst/>
                <a:ahLst/>
                <a:cxnLst/>
                <a:rect l="l" t="t" r="r" b="b"/>
                <a:pathLst>
                  <a:path w="29826" h="1966" extrusionOk="0">
                    <a:moveTo>
                      <a:pt x="0" y="1"/>
                    </a:moveTo>
                    <a:cubicBezTo>
                      <a:pt x="0" y="1084"/>
                      <a:pt x="881" y="1965"/>
                      <a:pt x="1965" y="1965"/>
                    </a:cubicBezTo>
                    <a:lnTo>
                      <a:pt x="27849" y="1965"/>
                    </a:lnTo>
                    <a:cubicBezTo>
                      <a:pt x="28945" y="1965"/>
                      <a:pt x="29826" y="1084"/>
                      <a:pt x="298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950" name="Google Shape;1950;p50"/>
              <p:cNvGrpSpPr/>
              <p:nvPr/>
            </p:nvGrpSpPr>
            <p:grpSpPr>
              <a:xfrm>
                <a:off x="5129175" y="4141100"/>
                <a:ext cx="1064725" cy="82825"/>
                <a:chOff x="5129175" y="4141100"/>
                <a:chExt cx="1064725" cy="82825"/>
              </a:xfrm>
            </p:grpSpPr>
            <p:sp>
              <p:nvSpPr>
                <p:cNvPr id="1951" name="Google Shape;1951;p50"/>
                <p:cNvSpPr/>
                <p:nvPr/>
              </p:nvSpPr>
              <p:spPr>
                <a:xfrm>
                  <a:off x="5129175" y="4141100"/>
                  <a:ext cx="25025" cy="21500"/>
                </a:xfrm>
                <a:custGeom>
                  <a:avLst/>
                  <a:gdLst/>
                  <a:ahLst/>
                  <a:cxnLst/>
                  <a:rect l="l" t="t" r="r" b="b"/>
                  <a:pathLst>
                    <a:path w="1001" h="860" extrusionOk="0">
                      <a:moveTo>
                        <a:pt x="572" y="0"/>
                      </a:moveTo>
                      <a:cubicBezTo>
                        <a:pt x="191" y="0"/>
                        <a:pt x="0" y="464"/>
                        <a:pt x="262" y="738"/>
                      </a:cubicBezTo>
                      <a:cubicBezTo>
                        <a:pt x="349"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2" name="Google Shape;1952;p50"/>
                <p:cNvSpPr/>
                <p:nvPr/>
              </p:nvSpPr>
              <p:spPr>
                <a:xfrm>
                  <a:off x="5149700" y="4148525"/>
                  <a:ext cx="25025" cy="21525"/>
                </a:xfrm>
                <a:custGeom>
                  <a:avLst/>
                  <a:gdLst/>
                  <a:ahLst/>
                  <a:cxnLst/>
                  <a:rect l="l" t="t" r="r" b="b"/>
                  <a:pathLst>
                    <a:path w="1001" h="861" extrusionOk="0">
                      <a:moveTo>
                        <a:pt x="572" y="1"/>
                      </a:moveTo>
                      <a:cubicBezTo>
                        <a:pt x="191" y="1"/>
                        <a:pt x="1" y="465"/>
                        <a:pt x="275"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3" name="Google Shape;1953;p50"/>
                <p:cNvSpPr/>
                <p:nvPr/>
              </p:nvSpPr>
              <p:spPr>
                <a:xfrm>
                  <a:off x="5173525" y="4158650"/>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4" name="Google Shape;1954;p50"/>
                <p:cNvSpPr/>
                <p:nvPr/>
              </p:nvSpPr>
              <p:spPr>
                <a:xfrm>
                  <a:off x="5191925" y="4165100"/>
                  <a:ext cx="46500" cy="30150"/>
                </a:xfrm>
                <a:custGeom>
                  <a:avLst/>
                  <a:gdLst/>
                  <a:ahLst/>
                  <a:cxnLst/>
                  <a:rect l="l" t="t" r="r" b="b"/>
                  <a:pathLst>
                    <a:path w="1860" h="1206" extrusionOk="0">
                      <a:moveTo>
                        <a:pt x="504" y="0"/>
                      </a:moveTo>
                      <a:cubicBezTo>
                        <a:pt x="335" y="0"/>
                        <a:pt x="165" y="94"/>
                        <a:pt x="98" y="302"/>
                      </a:cubicBezTo>
                      <a:cubicBezTo>
                        <a:pt x="1" y="618"/>
                        <a:pt x="256" y="868"/>
                        <a:pt x="519" y="868"/>
                      </a:cubicBezTo>
                      <a:cubicBezTo>
                        <a:pt x="643" y="868"/>
                        <a:pt x="768" y="813"/>
                        <a:pt x="860" y="683"/>
                      </a:cubicBezTo>
                      <a:lnTo>
                        <a:pt x="860" y="683"/>
                      </a:lnTo>
                      <a:cubicBezTo>
                        <a:pt x="860" y="707"/>
                        <a:pt x="848" y="743"/>
                        <a:pt x="860" y="778"/>
                      </a:cubicBezTo>
                      <a:cubicBezTo>
                        <a:pt x="860" y="1035"/>
                        <a:pt x="1065" y="1205"/>
                        <a:pt x="1283" y="1205"/>
                      </a:cubicBezTo>
                      <a:cubicBezTo>
                        <a:pt x="1388" y="1205"/>
                        <a:pt x="1497" y="1165"/>
                        <a:pt x="1586" y="1076"/>
                      </a:cubicBezTo>
                      <a:cubicBezTo>
                        <a:pt x="1860" y="802"/>
                        <a:pt x="1669" y="350"/>
                        <a:pt x="1288" y="350"/>
                      </a:cubicBezTo>
                      <a:lnTo>
                        <a:pt x="1276" y="350"/>
                      </a:lnTo>
                      <a:cubicBezTo>
                        <a:pt x="1145" y="350"/>
                        <a:pt x="1014" y="421"/>
                        <a:pt x="931" y="528"/>
                      </a:cubicBezTo>
                      <a:cubicBezTo>
                        <a:pt x="943" y="493"/>
                        <a:pt x="943" y="469"/>
                        <a:pt x="943" y="433"/>
                      </a:cubicBezTo>
                      <a:cubicBezTo>
                        <a:pt x="943" y="158"/>
                        <a:pt x="72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5" name="Google Shape;1955;p50"/>
                <p:cNvSpPr/>
                <p:nvPr/>
              </p:nvSpPr>
              <p:spPr>
                <a:xfrm>
                  <a:off x="5230975" y="4179775"/>
                  <a:ext cx="25025" cy="21425"/>
                </a:xfrm>
                <a:custGeom>
                  <a:avLst/>
                  <a:gdLst/>
                  <a:ahLst/>
                  <a:cxnLst/>
                  <a:rect l="l" t="t" r="r" b="b"/>
                  <a:pathLst>
                    <a:path w="1001" h="857" extrusionOk="0">
                      <a:moveTo>
                        <a:pt x="572" y="1"/>
                      </a:moveTo>
                      <a:cubicBezTo>
                        <a:pt x="191" y="1"/>
                        <a:pt x="0" y="465"/>
                        <a:pt x="274" y="727"/>
                      </a:cubicBezTo>
                      <a:cubicBezTo>
                        <a:pt x="363" y="817"/>
                        <a:pt x="472" y="856"/>
                        <a:pt x="577" y="856"/>
                      </a:cubicBezTo>
                      <a:cubicBezTo>
                        <a:pt x="795" y="856"/>
                        <a:pt x="1000" y="686"/>
                        <a:pt x="1000" y="430"/>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6" name="Google Shape;1956;p50"/>
                <p:cNvSpPr/>
                <p:nvPr/>
              </p:nvSpPr>
              <p:spPr>
                <a:xfrm>
                  <a:off x="5254325" y="4184675"/>
                  <a:ext cx="47500" cy="27175"/>
                </a:xfrm>
                <a:custGeom>
                  <a:avLst/>
                  <a:gdLst/>
                  <a:ahLst/>
                  <a:cxnLst/>
                  <a:rect l="l" t="t" r="r" b="b"/>
                  <a:pathLst>
                    <a:path w="1900" h="1087" extrusionOk="0">
                      <a:moveTo>
                        <a:pt x="488" y="0"/>
                      </a:moveTo>
                      <a:cubicBezTo>
                        <a:pt x="302" y="0"/>
                        <a:pt x="115" y="113"/>
                        <a:pt x="66" y="353"/>
                      </a:cubicBezTo>
                      <a:cubicBezTo>
                        <a:pt x="1" y="665"/>
                        <a:pt x="250" y="871"/>
                        <a:pt x="497" y="871"/>
                      </a:cubicBezTo>
                      <a:cubicBezTo>
                        <a:pt x="656" y="871"/>
                        <a:pt x="813" y="786"/>
                        <a:pt x="888" y="591"/>
                      </a:cubicBezTo>
                      <a:lnTo>
                        <a:pt x="888" y="650"/>
                      </a:lnTo>
                      <a:cubicBezTo>
                        <a:pt x="888" y="910"/>
                        <a:pt x="1103" y="1086"/>
                        <a:pt x="1327" y="1086"/>
                      </a:cubicBezTo>
                      <a:cubicBezTo>
                        <a:pt x="1432" y="1086"/>
                        <a:pt x="1539" y="1047"/>
                        <a:pt x="1626" y="960"/>
                      </a:cubicBezTo>
                      <a:cubicBezTo>
                        <a:pt x="1900" y="686"/>
                        <a:pt x="1709" y="222"/>
                        <a:pt x="1328" y="222"/>
                      </a:cubicBezTo>
                      <a:lnTo>
                        <a:pt x="1328" y="234"/>
                      </a:lnTo>
                      <a:cubicBezTo>
                        <a:pt x="1150" y="234"/>
                        <a:pt x="983" y="341"/>
                        <a:pt x="924" y="507"/>
                      </a:cubicBezTo>
                      <a:cubicBezTo>
                        <a:pt x="924" y="484"/>
                        <a:pt x="924" y="460"/>
                        <a:pt x="924" y="448"/>
                      </a:cubicBezTo>
                      <a:cubicBezTo>
                        <a:pt x="930" y="158"/>
                        <a:pt x="709" y="0"/>
                        <a:pt x="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7" name="Google Shape;1957;p50"/>
                <p:cNvSpPr/>
                <p:nvPr/>
              </p:nvSpPr>
              <p:spPr>
                <a:xfrm>
                  <a:off x="5294975" y="4194075"/>
                  <a:ext cx="25025" cy="21400"/>
                </a:xfrm>
                <a:custGeom>
                  <a:avLst/>
                  <a:gdLst/>
                  <a:ahLst/>
                  <a:cxnLst/>
                  <a:rect l="l" t="t" r="r" b="b"/>
                  <a:pathLst>
                    <a:path w="1001" h="856" extrusionOk="0">
                      <a:moveTo>
                        <a:pt x="572" y="0"/>
                      </a:moveTo>
                      <a:cubicBezTo>
                        <a:pt x="191" y="0"/>
                        <a:pt x="0" y="465"/>
                        <a:pt x="262" y="727"/>
                      </a:cubicBezTo>
                      <a:cubicBezTo>
                        <a:pt x="351" y="816"/>
                        <a:pt x="461" y="856"/>
                        <a:pt x="568"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8" name="Google Shape;1958;p50"/>
                <p:cNvSpPr/>
                <p:nvPr/>
              </p:nvSpPr>
              <p:spPr>
                <a:xfrm>
                  <a:off x="5316400" y="4198550"/>
                  <a:ext cx="25025" cy="21400"/>
                </a:xfrm>
                <a:custGeom>
                  <a:avLst/>
                  <a:gdLst/>
                  <a:ahLst/>
                  <a:cxnLst/>
                  <a:rect l="l" t="t" r="r" b="b"/>
                  <a:pathLst>
                    <a:path w="1001" h="856" extrusionOk="0">
                      <a:moveTo>
                        <a:pt x="572" y="0"/>
                      </a:moveTo>
                      <a:cubicBezTo>
                        <a:pt x="191" y="0"/>
                        <a:pt x="0" y="452"/>
                        <a:pt x="262" y="726"/>
                      </a:cubicBezTo>
                      <a:cubicBezTo>
                        <a:pt x="352" y="816"/>
                        <a:pt x="461" y="856"/>
                        <a:pt x="568" y="856"/>
                      </a:cubicBezTo>
                      <a:cubicBezTo>
                        <a:pt x="790" y="856"/>
                        <a:pt x="1000" y="685"/>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9" name="Google Shape;1959;p50"/>
                <p:cNvSpPr/>
                <p:nvPr/>
              </p:nvSpPr>
              <p:spPr>
                <a:xfrm>
                  <a:off x="5338425" y="4200325"/>
                  <a:ext cx="25025" cy="21400"/>
                </a:xfrm>
                <a:custGeom>
                  <a:avLst/>
                  <a:gdLst/>
                  <a:ahLst/>
                  <a:cxnLst/>
                  <a:rect l="l" t="t" r="r" b="b"/>
                  <a:pathLst>
                    <a:path w="1001" h="856" extrusionOk="0">
                      <a:moveTo>
                        <a:pt x="572" y="0"/>
                      </a:moveTo>
                      <a:cubicBezTo>
                        <a:pt x="191" y="0"/>
                        <a:pt x="0" y="465"/>
                        <a:pt x="262" y="727"/>
                      </a:cubicBezTo>
                      <a:cubicBezTo>
                        <a:pt x="352" y="816"/>
                        <a:pt x="461" y="856"/>
                        <a:pt x="568" y="856"/>
                      </a:cubicBezTo>
                      <a:cubicBezTo>
                        <a:pt x="790"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0" name="Google Shape;1960;p50"/>
                <p:cNvSpPr/>
                <p:nvPr/>
              </p:nvSpPr>
              <p:spPr>
                <a:xfrm>
                  <a:off x="5360750" y="4201525"/>
                  <a:ext cx="25025" cy="21500"/>
                </a:xfrm>
                <a:custGeom>
                  <a:avLst/>
                  <a:gdLst/>
                  <a:ahLst/>
                  <a:cxnLst/>
                  <a:rect l="l" t="t" r="r" b="b"/>
                  <a:pathLst>
                    <a:path w="1001" h="860" extrusionOk="0">
                      <a:moveTo>
                        <a:pt x="572" y="0"/>
                      </a:moveTo>
                      <a:cubicBezTo>
                        <a:pt x="191" y="0"/>
                        <a:pt x="0" y="464"/>
                        <a:pt x="262" y="738"/>
                      </a:cubicBezTo>
                      <a:cubicBezTo>
                        <a:pt x="350" y="822"/>
                        <a:pt x="456" y="859"/>
                        <a:pt x="561" y="859"/>
                      </a:cubicBezTo>
                      <a:cubicBezTo>
                        <a:pt x="785" y="859"/>
                        <a:pt x="1000" y="688"/>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1" name="Google Shape;1961;p50"/>
                <p:cNvSpPr/>
                <p:nvPr/>
              </p:nvSpPr>
              <p:spPr>
                <a:xfrm>
                  <a:off x="5382475" y="4202400"/>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2" name="Google Shape;1962;p50"/>
                <p:cNvSpPr/>
                <p:nvPr/>
              </p:nvSpPr>
              <p:spPr>
                <a:xfrm>
                  <a:off x="5405700" y="4202400"/>
                  <a:ext cx="25025" cy="21525"/>
                </a:xfrm>
                <a:custGeom>
                  <a:avLst/>
                  <a:gdLst/>
                  <a:ahLst/>
                  <a:cxnLst/>
                  <a:rect l="l" t="t" r="r" b="b"/>
                  <a:pathLst>
                    <a:path w="1001" h="861" extrusionOk="0">
                      <a:moveTo>
                        <a:pt x="572" y="1"/>
                      </a:moveTo>
                      <a:cubicBezTo>
                        <a:pt x="179" y="1"/>
                        <a:pt x="0" y="465"/>
                        <a:pt x="262" y="739"/>
                      </a:cubicBezTo>
                      <a:cubicBezTo>
                        <a:pt x="349" y="823"/>
                        <a:pt x="456" y="860"/>
                        <a:pt x="561" y="860"/>
                      </a:cubicBezTo>
                      <a:cubicBezTo>
                        <a:pt x="785" y="860"/>
                        <a:pt x="1000" y="689"/>
                        <a:pt x="1000" y="429"/>
                      </a:cubicBezTo>
                      <a:cubicBezTo>
                        <a:pt x="1000" y="191"/>
                        <a:pt x="798"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3" name="Google Shape;1963;p50"/>
                <p:cNvSpPr/>
                <p:nvPr/>
              </p:nvSpPr>
              <p:spPr>
                <a:xfrm>
                  <a:off x="5426825" y="4202100"/>
                  <a:ext cx="25025" cy="21425"/>
                </a:xfrm>
                <a:custGeom>
                  <a:avLst/>
                  <a:gdLst/>
                  <a:ahLst/>
                  <a:cxnLst/>
                  <a:rect l="l" t="t" r="r" b="b"/>
                  <a:pathLst>
                    <a:path w="1001" h="857" extrusionOk="0">
                      <a:moveTo>
                        <a:pt x="572" y="1"/>
                      </a:moveTo>
                      <a:cubicBezTo>
                        <a:pt x="191" y="1"/>
                        <a:pt x="0" y="465"/>
                        <a:pt x="274" y="727"/>
                      </a:cubicBezTo>
                      <a:cubicBezTo>
                        <a:pt x="360" y="817"/>
                        <a:pt x="467" y="856"/>
                        <a:pt x="572" y="856"/>
                      </a:cubicBezTo>
                      <a:cubicBezTo>
                        <a:pt x="790" y="856"/>
                        <a:pt x="1001" y="686"/>
                        <a:pt x="1001" y="430"/>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4" name="Google Shape;1964;p50"/>
                <p:cNvSpPr/>
                <p:nvPr/>
              </p:nvSpPr>
              <p:spPr>
                <a:xfrm>
                  <a:off x="5449150" y="4200325"/>
                  <a:ext cx="25025" cy="21400"/>
                </a:xfrm>
                <a:custGeom>
                  <a:avLst/>
                  <a:gdLst/>
                  <a:ahLst/>
                  <a:cxnLst/>
                  <a:rect l="l" t="t" r="r" b="b"/>
                  <a:pathLst>
                    <a:path w="1001" h="856" extrusionOk="0">
                      <a:moveTo>
                        <a:pt x="572" y="0"/>
                      </a:moveTo>
                      <a:cubicBezTo>
                        <a:pt x="191" y="0"/>
                        <a:pt x="0" y="465"/>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5" name="Google Shape;1965;p50"/>
                <p:cNvSpPr/>
                <p:nvPr/>
              </p:nvSpPr>
              <p:spPr>
                <a:xfrm>
                  <a:off x="5470875" y="4197650"/>
                  <a:ext cx="25325" cy="21400"/>
                </a:xfrm>
                <a:custGeom>
                  <a:avLst/>
                  <a:gdLst/>
                  <a:ahLst/>
                  <a:cxnLst/>
                  <a:rect l="l" t="t" r="r" b="b"/>
                  <a:pathLst>
                    <a:path w="1013" h="856" extrusionOk="0">
                      <a:moveTo>
                        <a:pt x="584" y="0"/>
                      </a:moveTo>
                      <a:cubicBezTo>
                        <a:pt x="191" y="0"/>
                        <a:pt x="1" y="453"/>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6" name="Google Shape;1966;p50"/>
                <p:cNvSpPr/>
                <p:nvPr/>
              </p:nvSpPr>
              <p:spPr>
                <a:xfrm>
                  <a:off x="549707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7" name="Google Shape;1967;p50"/>
                <p:cNvSpPr/>
                <p:nvPr/>
              </p:nvSpPr>
              <p:spPr>
                <a:xfrm>
                  <a:off x="5514625" y="4189900"/>
                  <a:ext cx="25325" cy="21650"/>
                </a:xfrm>
                <a:custGeom>
                  <a:avLst/>
                  <a:gdLst/>
                  <a:ahLst/>
                  <a:cxnLst/>
                  <a:rect l="l" t="t" r="r" b="b"/>
                  <a:pathLst>
                    <a:path w="1013" h="866" extrusionOk="0">
                      <a:moveTo>
                        <a:pt x="584" y="1"/>
                      </a:moveTo>
                      <a:cubicBezTo>
                        <a:pt x="203" y="1"/>
                        <a:pt x="1" y="465"/>
                        <a:pt x="275" y="739"/>
                      </a:cubicBezTo>
                      <a:cubicBezTo>
                        <a:pt x="362" y="826"/>
                        <a:pt x="469" y="865"/>
                        <a:pt x="574" y="865"/>
                      </a:cubicBezTo>
                      <a:cubicBezTo>
                        <a:pt x="798" y="865"/>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8" name="Google Shape;1968;p50"/>
                <p:cNvSpPr/>
                <p:nvPr/>
              </p:nvSpPr>
              <p:spPr>
                <a:xfrm>
                  <a:off x="5540225" y="4184250"/>
                  <a:ext cx="21450" cy="21450"/>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9" name="Google Shape;1969;p50"/>
                <p:cNvSpPr/>
                <p:nvPr/>
              </p:nvSpPr>
              <p:spPr>
                <a:xfrm>
                  <a:off x="5598275" y="4165500"/>
                  <a:ext cx="25325" cy="21400"/>
                </a:xfrm>
                <a:custGeom>
                  <a:avLst/>
                  <a:gdLst/>
                  <a:ahLst/>
                  <a:cxnLst/>
                  <a:rect l="l" t="t" r="r" b="b"/>
                  <a:pathLst>
                    <a:path w="1013" h="856" extrusionOk="0">
                      <a:moveTo>
                        <a:pt x="584" y="0"/>
                      </a:moveTo>
                      <a:cubicBezTo>
                        <a:pt x="203" y="0"/>
                        <a:pt x="0" y="453"/>
                        <a:pt x="274" y="727"/>
                      </a:cubicBezTo>
                      <a:cubicBezTo>
                        <a:pt x="364" y="816"/>
                        <a:pt x="473" y="856"/>
                        <a:pt x="580"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0" name="Google Shape;1970;p50"/>
                <p:cNvSpPr/>
                <p:nvPr/>
              </p:nvSpPr>
              <p:spPr>
                <a:xfrm>
                  <a:off x="5619925" y="4148825"/>
                  <a:ext cx="45350" cy="29200"/>
                </a:xfrm>
                <a:custGeom>
                  <a:avLst/>
                  <a:gdLst/>
                  <a:ahLst/>
                  <a:cxnLst/>
                  <a:rect l="l" t="t" r="r" b="b"/>
                  <a:pathLst>
                    <a:path w="1814" h="1168" extrusionOk="0">
                      <a:moveTo>
                        <a:pt x="1290" y="1"/>
                      </a:moveTo>
                      <a:cubicBezTo>
                        <a:pt x="1051" y="1"/>
                        <a:pt x="861" y="191"/>
                        <a:pt x="861" y="429"/>
                      </a:cubicBezTo>
                      <a:cubicBezTo>
                        <a:pt x="861" y="441"/>
                        <a:pt x="861" y="465"/>
                        <a:pt x="861" y="477"/>
                      </a:cubicBezTo>
                      <a:cubicBezTo>
                        <a:pt x="767" y="353"/>
                        <a:pt x="643" y="300"/>
                        <a:pt x="521" y="300"/>
                      </a:cubicBezTo>
                      <a:cubicBezTo>
                        <a:pt x="255" y="300"/>
                        <a:pt x="1" y="552"/>
                        <a:pt x="99" y="870"/>
                      </a:cubicBezTo>
                      <a:cubicBezTo>
                        <a:pt x="167" y="1073"/>
                        <a:pt x="337" y="1167"/>
                        <a:pt x="508" y="1167"/>
                      </a:cubicBezTo>
                      <a:cubicBezTo>
                        <a:pt x="726" y="1167"/>
                        <a:pt x="944" y="1013"/>
                        <a:pt x="944" y="739"/>
                      </a:cubicBezTo>
                      <a:lnTo>
                        <a:pt x="944" y="679"/>
                      </a:lnTo>
                      <a:cubicBezTo>
                        <a:pt x="1031" y="799"/>
                        <a:pt x="1160" y="857"/>
                        <a:pt x="1289" y="857"/>
                      </a:cubicBezTo>
                      <a:cubicBezTo>
                        <a:pt x="1441" y="857"/>
                        <a:pt x="1593" y="775"/>
                        <a:pt x="1671" y="620"/>
                      </a:cubicBezTo>
                      <a:cubicBezTo>
                        <a:pt x="1813" y="334"/>
                        <a:pt x="1599"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1" name="Google Shape;1971;p50"/>
                <p:cNvSpPr/>
                <p:nvPr/>
              </p:nvSpPr>
              <p:spPr>
                <a:xfrm>
                  <a:off x="6168575" y="4141100"/>
                  <a:ext cx="25325" cy="21500"/>
                </a:xfrm>
                <a:custGeom>
                  <a:avLst/>
                  <a:gdLst/>
                  <a:ahLst/>
                  <a:cxnLst/>
                  <a:rect l="l" t="t" r="r" b="b"/>
                  <a:pathLst>
                    <a:path w="1013" h="860" extrusionOk="0">
                      <a:moveTo>
                        <a:pt x="584" y="0"/>
                      </a:moveTo>
                      <a:cubicBezTo>
                        <a:pt x="191" y="0"/>
                        <a:pt x="1" y="464"/>
                        <a:pt x="275" y="738"/>
                      </a:cubicBezTo>
                      <a:cubicBezTo>
                        <a:pt x="362" y="822"/>
                        <a:pt x="469" y="859"/>
                        <a:pt x="574" y="859"/>
                      </a:cubicBezTo>
                      <a:cubicBezTo>
                        <a:pt x="797" y="859"/>
                        <a:pt x="1013" y="688"/>
                        <a:pt x="1013" y="429"/>
                      </a:cubicBezTo>
                      <a:cubicBezTo>
                        <a:pt x="1013" y="191"/>
                        <a:pt x="810"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2" name="Google Shape;1972;p50"/>
                <p:cNvSpPr/>
                <p:nvPr/>
              </p:nvSpPr>
              <p:spPr>
                <a:xfrm>
                  <a:off x="6148050" y="4148525"/>
                  <a:ext cx="25025" cy="21525"/>
                </a:xfrm>
                <a:custGeom>
                  <a:avLst/>
                  <a:gdLst/>
                  <a:ahLst/>
                  <a:cxnLst/>
                  <a:rect l="l" t="t" r="r" b="b"/>
                  <a:pathLst>
                    <a:path w="1001" h="861" extrusionOk="0">
                      <a:moveTo>
                        <a:pt x="572" y="1"/>
                      </a:moveTo>
                      <a:cubicBezTo>
                        <a:pt x="191" y="1"/>
                        <a:pt x="0" y="465"/>
                        <a:pt x="274" y="739"/>
                      </a:cubicBezTo>
                      <a:cubicBezTo>
                        <a:pt x="362" y="823"/>
                        <a:pt x="467" y="860"/>
                        <a:pt x="570" y="860"/>
                      </a:cubicBezTo>
                      <a:cubicBezTo>
                        <a:pt x="791" y="860"/>
                        <a:pt x="1000" y="689"/>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3" name="Google Shape;1973;p50"/>
                <p:cNvSpPr/>
                <p:nvPr/>
              </p:nvSpPr>
              <p:spPr>
                <a:xfrm>
                  <a:off x="6127800" y="4158650"/>
                  <a:ext cx="25325" cy="21500"/>
                </a:xfrm>
                <a:custGeom>
                  <a:avLst/>
                  <a:gdLst/>
                  <a:ahLst/>
                  <a:cxnLst/>
                  <a:rect l="l" t="t" r="r" b="b"/>
                  <a:pathLst>
                    <a:path w="1013" h="860" extrusionOk="0">
                      <a:moveTo>
                        <a:pt x="584" y="1"/>
                      </a:moveTo>
                      <a:cubicBezTo>
                        <a:pt x="203" y="1"/>
                        <a:pt x="1" y="465"/>
                        <a:pt x="275" y="739"/>
                      </a:cubicBezTo>
                      <a:cubicBezTo>
                        <a:pt x="362" y="822"/>
                        <a:pt x="469" y="860"/>
                        <a:pt x="573" y="860"/>
                      </a:cubicBezTo>
                      <a:cubicBezTo>
                        <a:pt x="797" y="860"/>
                        <a:pt x="1013" y="689"/>
                        <a:pt x="1013" y="429"/>
                      </a:cubicBezTo>
                      <a:cubicBezTo>
                        <a:pt x="1013"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4" name="Google Shape;1974;p50"/>
                <p:cNvSpPr/>
                <p:nvPr/>
              </p:nvSpPr>
              <p:spPr>
                <a:xfrm>
                  <a:off x="6089975" y="4165500"/>
                  <a:ext cx="45000" cy="29775"/>
                </a:xfrm>
                <a:custGeom>
                  <a:avLst/>
                  <a:gdLst/>
                  <a:ahLst/>
                  <a:cxnLst/>
                  <a:rect l="l" t="t" r="r" b="b"/>
                  <a:pathLst>
                    <a:path w="1800" h="1191" extrusionOk="0">
                      <a:moveTo>
                        <a:pt x="1276" y="0"/>
                      </a:moveTo>
                      <a:cubicBezTo>
                        <a:pt x="1037" y="0"/>
                        <a:pt x="847" y="191"/>
                        <a:pt x="847" y="429"/>
                      </a:cubicBezTo>
                      <a:cubicBezTo>
                        <a:pt x="847" y="453"/>
                        <a:pt x="847" y="489"/>
                        <a:pt x="859" y="524"/>
                      </a:cubicBezTo>
                      <a:cubicBezTo>
                        <a:pt x="766" y="393"/>
                        <a:pt x="638" y="337"/>
                        <a:pt x="513" y="337"/>
                      </a:cubicBezTo>
                      <a:cubicBezTo>
                        <a:pt x="251" y="337"/>
                        <a:pt x="0" y="580"/>
                        <a:pt x="97" y="893"/>
                      </a:cubicBezTo>
                      <a:cubicBezTo>
                        <a:pt x="165" y="1097"/>
                        <a:pt x="333" y="1191"/>
                        <a:pt x="501" y="1191"/>
                      </a:cubicBezTo>
                      <a:cubicBezTo>
                        <a:pt x="716" y="1191"/>
                        <a:pt x="930" y="1037"/>
                        <a:pt x="930" y="762"/>
                      </a:cubicBezTo>
                      <a:cubicBezTo>
                        <a:pt x="930" y="727"/>
                        <a:pt x="930" y="703"/>
                        <a:pt x="918" y="667"/>
                      </a:cubicBezTo>
                      <a:lnTo>
                        <a:pt x="918" y="667"/>
                      </a:lnTo>
                      <a:cubicBezTo>
                        <a:pt x="1007" y="790"/>
                        <a:pt x="1141" y="850"/>
                        <a:pt x="1273" y="850"/>
                      </a:cubicBezTo>
                      <a:cubicBezTo>
                        <a:pt x="1424" y="850"/>
                        <a:pt x="1574" y="772"/>
                        <a:pt x="1657" y="620"/>
                      </a:cubicBezTo>
                      <a:cubicBezTo>
                        <a:pt x="1799" y="334"/>
                        <a:pt x="1597" y="0"/>
                        <a:pt x="1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50"/>
                <p:cNvSpPr/>
                <p:nvPr/>
              </p:nvSpPr>
              <p:spPr>
                <a:xfrm>
                  <a:off x="6066775" y="4179775"/>
                  <a:ext cx="25050" cy="21425"/>
                </a:xfrm>
                <a:custGeom>
                  <a:avLst/>
                  <a:gdLst/>
                  <a:ahLst/>
                  <a:cxnLst/>
                  <a:rect l="l" t="t" r="r" b="b"/>
                  <a:pathLst>
                    <a:path w="1002" h="857" extrusionOk="0">
                      <a:moveTo>
                        <a:pt x="572" y="1"/>
                      </a:moveTo>
                      <a:cubicBezTo>
                        <a:pt x="191" y="1"/>
                        <a:pt x="1" y="453"/>
                        <a:pt x="263" y="727"/>
                      </a:cubicBezTo>
                      <a:cubicBezTo>
                        <a:pt x="352" y="817"/>
                        <a:pt x="462" y="856"/>
                        <a:pt x="569" y="856"/>
                      </a:cubicBezTo>
                      <a:cubicBezTo>
                        <a:pt x="790" y="856"/>
                        <a:pt x="1001" y="686"/>
                        <a:pt x="1001" y="430"/>
                      </a:cubicBezTo>
                      <a:cubicBezTo>
                        <a:pt x="1001" y="191"/>
                        <a:pt x="811"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50"/>
                <p:cNvSpPr/>
                <p:nvPr/>
              </p:nvSpPr>
              <p:spPr>
                <a:xfrm>
                  <a:off x="6027050" y="4184850"/>
                  <a:ext cx="46600" cy="27075"/>
                </a:xfrm>
                <a:custGeom>
                  <a:avLst/>
                  <a:gdLst/>
                  <a:ahLst/>
                  <a:cxnLst/>
                  <a:rect l="l" t="t" r="r" b="b"/>
                  <a:pathLst>
                    <a:path w="1864" h="1083" extrusionOk="0">
                      <a:moveTo>
                        <a:pt x="1316" y="0"/>
                      </a:moveTo>
                      <a:lnTo>
                        <a:pt x="1316" y="12"/>
                      </a:lnTo>
                      <a:cubicBezTo>
                        <a:pt x="1078" y="12"/>
                        <a:pt x="887" y="203"/>
                        <a:pt x="887" y="441"/>
                      </a:cubicBezTo>
                      <a:cubicBezTo>
                        <a:pt x="877" y="451"/>
                        <a:pt x="876" y="470"/>
                        <a:pt x="883" y="490"/>
                      </a:cubicBezTo>
                      <a:lnTo>
                        <a:pt x="883" y="490"/>
                      </a:lnTo>
                      <a:cubicBezTo>
                        <a:pt x="802" y="306"/>
                        <a:pt x="646" y="226"/>
                        <a:pt x="490" y="226"/>
                      </a:cubicBezTo>
                      <a:cubicBezTo>
                        <a:pt x="244" y="226"/>
                        <a:pt x="1" y="427"/>
                        <a:pt x="66" y="739"/>
                      </a:cubicBezTo>
                      <a:cubicBezTo>
                        <a:pt x="115" y="973"/>
                        <a:pt x="298" y="1082"/>
                        <a:pt x="482" y="1082"/>
                      </a:cubicBezTo>
                      <a:cubicBezTo>
                        <a:pt x="700" y="1082"/>
                        <a:pt x="918" y="928"/>
                        <a:pt x="911" y="643"/>
                      </a:cubicBezTo>
                      <a:cubicBezTo>
                        <a:pt x="911" y="631"/>
                        <a:pt x="911" y="608"/>
                        <a:pt x="911" y="584"/>
                      </a:cubicBezTo>
                      <a:cubicBezTo>
                        <a:pt x="977" y="762"/>
                        <a:pt x="1142" y="856"/>
                        <a:pt x="1308" y="856"/>
                      </a:cubicBezTo>
                      <a:cubicBezTo>
                        <a:pt x="1441" y="856"/>
                        <a:pt x="1576" y="795"/>
                        <a:pt x="1661" y="667"/>
                      </a:cubicBezTo>
                      <a:cubicBezTo>
                        <a:pt x="1864" y="393"/>
                        <a:pt x="1649" y="0"/>
                        <a:pt x="13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7" name="Google Shape;1977;p50"/>
                <p:cNvSpPr/>
                <p:nvPr/>
              </p:nvSpPr>
              <p:spPr>
                <a:xfrm>
                  <a:off x="6002800" y="4194075"/>
                  <a:ext cx="25025" cy="21400"/>
                </a:xfrm>
                <a:custGeom>
                  <a:avLst/>
                  <a:gdLst/>
                  <a:ahLst/>
                  <a:cxnLst/>
                  <a:rect l="l" t="t" r="r" b="b"/>
                  <a:pathLst>
                    <a:path w="1001" h="856" extrusionOk="0">
                      <a:moveTo>
                        <a:pt x="572" y="0"/>
                      </a:moveTo>
                      <a:cubicBezTo>
                        <a:pt x="191" y="0"/>
                        <a:pt x="0" y="453"/>
                        <a:pt x="274" y="727"/>
                      </a:cubicBezTo>
                      <a:cubicBezTo>
                        <a:pt x="359" y="816"/>
                        <a:pt x="466" y="856"/>
                        <a:pt x="572" y="856"/>
                      </a:cubicBezTo>
                      <a:cubicBezTo>
                        <a:pt x="789" y="856"/>
                        <a:pt x="1000" y="686"/>
                        <a:pt x="1000" y="429"/>
                      </a:cubicBezTo>
                      <a:cubicBezTo>
                        <a:pt x="1000"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50"/>
                <p:cNvSpPr/>
                <p:nvPr/>
              </p:nvSpPr>
              <p:spPr>
                <a:xfrm>
                  <a:off x="5981350" y="4198550"/>
                  <a:ext cx="25025" cy="21400"/>
                </a:xfrm>
                <a:custGeom>
                  <a:avLst/>
                  <a:gdLst/>
                  <a:ahLst/>
                  <a:cxnLst/>
                  <a:rect l="l" t="t" r="r" b="b"/>
                  <a:pathLst>
                    <a:path w="1001" h="856" extrusionOk="0">
                      <a:moveTo>
                        <a:pt x="572" y="0"/>
                      </a:moveTo>
                      <a:cubicBezTo>
                        <a:pt x="191" y="0"/>
                        <a:pt x="1" y="452"/>
                        <a:pt x="275" y="726"/>
                      </a:cubicBezTo>
                      <a:cubicBezTo>
                        <a:pt x="360" y="816"/>
                        <a:pt x="467" y="856"/>
                        <a:pt x="573" y="856"/>
                      </a:cubicBezTo>
                      <a:cubicBezTo>
                        <a:pt x="790" y="856"/>
                        <a:pt x="1001" y="685"/>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9" name="Google Shape;1979;p50"/>
                <p:cNvSpPr/>
                <p:nvPr/>
              </p:nvSpPr>
              <p:spPr>
                <a:xfrm>
                  <a:off x="5959625" y="4200325"/>
                  <a:ext cx="25025" cy="21400"/>
                </a:xfrm>
                <a:custGeom>
                  <a:avLst/>
                  <a:gdLst/>
                  <a:ahLst/>
                  <a:cxnLst/>
                  <a:rect l="l" t="t" r="r" b="b"/>
                  <a:pathLst>
                    <a:path w="1001" h="856" extrusionOk="0">
                      <a:moveTo>
                        <a:pt x="572" y="0"/>
                      </a:moveTo>
                      <a:cubicBezTo>
                        <a:pt x="191" y="0"/>
                        <a:pt x="1" y="465"/>
                        <a:pt x="263" y="727"/>
                      </a:cubicBezTo>
                      <a:cubicBezTo>
                        <a:pt x="352" y="816"/>
                        <a:pt x="462" y="856"/>
                        <a:pt x="569"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50"/>
                <p:cNvSpPr/>
                <p:nvPr/>
              </p:nvSpPr>
              <p:spPr>
                <a:xfrm>
                  <a:off x="5937300" y="4201525"/>
                  <a:ext cx="25025" cy="21500"/>
                </a:xfrm>
                <a:custGeom>
                  <a:avLst/>
                  <a:gdLst/>
                  <a:ahLst/>
                  <a:cxnLst/>
                  <a:rect l="l" t="t" r="r" b="b"/>
                  <a:pathLst>
                    <a:path w="1001" h="860" extrusionOk="0">
                      <a:moveTo>
                        <a:pt x="572" y="0"/>
                      </a:moveTo>
                      <a:cubicBezTo>
                        <a:pt x="191" y="0"/>
                        <a:pt x="1" y="464"/>
                        <a:pt x="263" y="738"/>
                      </a:cubicBezTo>
                      <a:cubicBezTo>
                        <a:pt x="350" y="822"/>
                        <a:pt x="457" y="859"/>
                        <a:pt x="562" y="859"/>
                      </a:cubicBezTo>
                      <a:cubicBezTo>
                        <a:pt x="785" y="859"/>
                        <a:pt x="1001" y="688"/>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1" name="Google Shape;1981;p50"/>
                <p:cNvSpPr/>
                <p:nvPr/>
              </p:nvSpPr>
              <p:spPr>
                <a:xfrm>
                  <a:off x="5915275" y="4202400"/>
                  <a:ext cx="25025" cy="21525"/>
                </a:xfrm>
                <a:custGeom>
                  <a:avLst/>
                  <a:gdLst/>
                  <a:ahLst/>
                  <a:cxnLst/>
                  <a:rect l="l" t="t" r="r" b="b"/>
                  <a:pathLst>
                    <a:path w="1001" h="861" extrusionOk="0">
                      <a:moveTo>
                        <a:pt x="572" y="1"/>
                      </a:moveTo>
                      <a:cubicBezTo>
                        <a:pt x="191" y="1"/>
                        <a:pt x="1" y="465"/>
                        <a:pt x="274" y="739"/>
                      </a:cubicBezTo>
                      <a:cubicBezTo>
                        <a:pt x="358" y="823"/>
                        <a:pt x="462" y="860"/>
                        <a:pt x="565" y="860"/>
                      </a:cubicBezTo>
                      <a:cubicBezTo>
                        <a:pt x="785" y="860"/>
                        <a:pt x="1001" y="689"/>
                        <a:pt x="1001" y="429"/>
                      </a:cubicBezTo>
                      <a:cubicBezTo>
                        <a:pt x="1001"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50"/>
                <p:cNvSpPr/>
                <p:nvPr/>
              </p:nvSpPr>
              <p:spPr>
                <a:xfrm>
                  <a:off x="5892350" y="4202400"/>
                  <a:ext cx="25325" cy="21525"/>
                </a:xfrm>
                <a:custGeom>
                  <a:avLst/>
                  <a:gdLst/>
                  <a:ahLst/>
                  <a:cxnLst/>
                  <a:rect l="l" t="t" r="r" b="b"/>
                  <a:pathLst>
                    <a:path w="1013" h="861" extrusionOk="0">
                      <a:moveTo>
                        <a:pt x="584" y="1"/>
                      </a:moveTo>
                      <a:cubicBezTo>
                        <a:pt x="191" y="1"/>
                        <a:pt x="1" y="465"/>
                        <a:pt x="275" y="739"/>
                      </a:cubicBezTo>
                      <a:cubicBezTo>
                        <a:pt x="362" y="823"/>
                        <a:pt x="469" y="860"/>
                        <a:pt x="574" y="860"/>
                      </a:cubicBezTo>
                      <a:cubicBezTo>
                        <a:pt x="797" y="860"/>
                        <a:pt x="1013" y="689"/>
                        <a:pt x="1013" y="429"/>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3" name="Google Shape;1983;p50"/>
                <p:cNvSpPr/>
                <p:nvPr/>
              </p:nvSpPr>
              <p:spPr>
                <a:xfrm>
                  <a:off x="5870925" y="4202100"/>
                  <a:ext cx="25325" cy="21425"/>
                </a:xfrm>
                <a:custGeom>
                  <a:avLst/>
                  <a:gdLst/>
                  <a:ahLst/>
                  <a:cxnLst/>
                  <a:rect l="l" t="t" r="r" b="b"/>
                  <a:pathLst>
                    <a:path w="1013" h="857" extrusionOk="0">
                      <a:moveTo>
                        <a:pt x="584" y="1"/>
                      </a:moveTo>
                      <a:cubicBezTo>
                        <a:pt x="191" y="1"/>
                        <a:pt x="1" y="465"/>
                        <a:pt x="274" y="727"/>
                      </a:cubicBezTo>
                      <a:cubicBezTo>
                        <a:pt x="364" y="817"/>
                        <a:pt x="473" y="856"/>
                        <a:pt x="581" y="856"/>
                      </a:cubicBezTo>
                      <a:cubicBezTo>
                        <a:pt x="802" y="856"/>
                        <a:pt x="1013" y="686"/>
                        <a:pt x="1013" y="430"/>
                      </a:cubicBezTo>
                      <a:cubicBezTo>
                        <a:pt x="1013" y="191"/>
                        <a:pt x="810"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50"/>
                <p:cNvSpPr/>
                <p:nvPr/>
              </p:nvSpPr>
              <p:spPr>
                <a:xfrm>
                  <a:off x="5848600" y="4200325"/>
                  <a:ext cx="25025" cy="21400"/>
                </a:xfrm>
                <a:custGeom>
                  <a:avLst/>
                  <a:gdLst/>
                  <a:ahLst/>
                  <a:cxnLst/>
                  <a:rect l="l" t="t" r="r" b="b"/>
                  <a:pathLst>
                    <a:path w="1001" h="856" extrusionOk="0">
                      <a:moveTo>
                        <a:pt x="572" y="0"/>
                      </a:moveTo>
                      <a:cubicBezTo>
                        <a:pt x="191" y="0"/>
                        <a:pt x="1" y="465"/>
                        <a:pt x="274" y="727"/>
                      </a:cubicBezTo>
                      <a:cubicBezTo>
                        <a:pt x="364" y="816"/>
                        <a:pt x="472" y="856"/>
                        <a:pt x="578" y="856"/>
                      </a:cubicBezTo>
                      <a:cubicBezTo>
                        <a:pt x="795"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5" name="Google Shape;1985;p50"/>
                <p:cNvSpPr/>
                <p:nvPr/>
              </p:nvSpPr>
              <p:spPr>
                <a:xfrm>
                  <a:off x="5826575" y="4197650"/>
                  <a:ext cx="25325" cy="21400"/>
                </a:xfrm>
                <a:custGeom>
                  <a:avLst/>
                  <a:gdLst/>
                  <a:ahLst/>
                  <a:cxnLst/>
                  <a:rect l="l" t="t" r="r" b="b"/>
                  <a:pathLst>
                    <a:path w="1013" h="856" extrusionOk="0">
                      <a:moveTo>
                        <a:pt x="584" y="0"/>
                      </a:moveTo>
                      <a:cubicBezTo>
                        <a:pt x="203" y="0"/>
                        <a:pt x="1" y="465"/>
                        <a:pt x="274" y="727"/>
                      </a:cubicBezTo>
                      <a:cubicBezTo>
                        <a:pt x="364" y="816"/>
                        <a:pt x="473" y="856"/>
                        <a:pt x="581" y="856"/>
                      </a:cubicBezTo>
                      <a:cubicBezTo>
                        <a:pt x="802" y="856"/>
                        <a:pt x="1013" y="686"/>
                        <a:pt x="1013" y="429"/>
                      </a:cubicBezTo>
                      <a:cubicBezTo>
                        <a:pt x="1013" y="191"/>
                        <a:pt x="822" y="0"/>
                        <a:pt x="5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50"/>
                <p:cNvSpPr/>
                <p:nvPr/>
              </p:nvSpPr>
              <p:spPr>
                <a:xfrm>
                  <a:off x="5808125" y="4193475"/>
                  <a:ext cx="21450" cy="21450"/>
                </a:xfrm>
                <a:custGeom>
                  <a:avLst/>
                  <a:gdLst/>
                  <a:ahLst/>
                  <a:cxnLst/>
                  <a:rect l="l" t="t" r="r" b="b"/>
                  <a:pathLst>
                    <a:path w="858" h="858" extrusionOk="0">
                      <a:moveTo>
                        <a:pt x="429" y="1"/>
                      </a:moveTo>
                      <a:cubicBezTo>
                        <a:pt x="191" y="1"/>
                        <a:pt x="0" y="191"/>
                        <a:pt x="0" y="429"/>
                      </a:cubicBezTo>
                      <a:cubicBezTo>
                        <a:pt x="0" y="667"/>
                        <a:pt x="191" y="858"/>
                        <a:pt x="429" y="858"/>
                      </a:cubicBezTo>
                      <a:cubicBezTo>
                        <a:pt x="667" y="858"/>
                        <a:pt x="858" y="667"/>
                        <a:pt x="858" y="429"/>
                      </a:cubicBezTo>
                      <a:cubicBezTo>
                        <a:pt x="858" y="191"/>
                        <a:pt x="667"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7" name="Google Shape;1987;p50"/>
                <p:cNvSpPr/>
                <p:nvPr/>
              </p:nvSpPr>
              <p:spPr>
                <a:xfrm>
                  <a:off x="5782825" y="4189900"/>
                  <a:ext cx="25325" cy="21650"/>
                </a:xfrm>
                <a:custGeom>
                  <a:avLst/>
                  <a:gdLst/>
                  <a:ahLst/>
                  <a:cxnLst/>
                  <a:rect l="l" t="t" r="r" b="b"/>
                  <a:pathLst>
                    <a:path w="1013" h="866" extrusionOk="0">
                      <a:moveTo>
                        <a:pt x="584" y="1"/>
                      </a:moveTo>
                      <a:cubicBezTo>
                        <a:pt x="191" y="1"/>
                        <a:pt x="0" y="465"/>
                        <a:pt x="274" y="739"/>
                      </a:cubicBezTo>
                      <a:cubicBezTo>
                        <a:pt x="362" y="826"/>
                        <a:pt x="469" y="865"/>
                        <a:pt x="574" y="865"/>
                      </a:cubicBezTo>
                      <a:cubicBezTo>
                        <a:pt x="797" y="865"/>
                        <a:pt x="1012" y="689"/>
                        <a:pt x="1012" y="429"/>
                      </a:cubicBezTo>
                      <a:cubicBezTo>
                        <a:pt x="1012" y="191"/>
                        <a:pt x="822" y="1"/>
                        <a:pt x="5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50"/>
                <p:cNvSpPr/>
                <p:nvPr/>
              </p:nvSpPr>
              <p:spPr>
                <a:xfrm>
                  <a:off x="5761100" y="4184250"/>
                  <a:ext cx="25025" cy="21425"/>
                </a:xfrm>
                <a:custGeom>
                  <a:avLst/>
                  <a:gdLst/>
                  <a:ahLst/>
                  <a:cxnLst/>
                  <a:rect l="l" t="t" r="r" b="b"/>
                  <a:pathLst>
                    <a:path w="1001" h="857" extrusionOk="0">
                      <a:moveTo>
                        <a:pt x="572" y="1"/>
                      </a:moveTo>
                      <a:cubicBezTo>
                        <a:pt x="191" y="1"/>
                        <a:pt x="0" y="453"/>
                        <a:pt x="262" y="727"/>
                      </a:cubicBezTo>
                      <a:cubicBezTo>
                        <a:pt x="351" y="816"/>
                        <a:pt x="461" y="856"/>
                        <a:pt x="568" y="856"/>
                      </a:cubicBezTo>
                      <a:cubicBezTo>
                        <a:pt x="790" y="856"/>
                        <a:pt x="1000" y="686"/>
                        <a:pt x="1000" y="429"/>
                      </a:cubicBezTo>
                      <a:cubicBezTo>
                        <a:pt x="1000" y="191"/>
                        <a:pt x="810" y="1"/>
                        <a:pt x="5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9" name="Google Shape;1989;p50"/>
                <p:cNvSpPr/>
                <p:nvPr/>
              </p:nvSpPr>
              <p:spPr>
                <a:xfrm>
                  <a:off x="5699475" y="4165500"/>
                  <a:ext cx="25025" cy="2140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0" name="Google Shape;1990;p50"/>
                <p:cNvSpPr/>
                <p:nvPr/>
              </p:nvSpPr>
              <p:spPr>
                <a:xfrm>
                  <a:off x="5661200" y="4148675"/>
                  <a:ext cx="46850" cy="29300"/>
                </a:xfrm>
                <a:custGeom>
                  <a:avLst/>
                  <a:gdLst/>
                  <a:ahLst/>
                  <a:cxnLst/>
                  <a:rect l="l" t="t" r="r" b="b"/>
                  <a:pathLst>
                    <a:path w="1874" h="1172" extrusionOk="0">
                      <a:moveTo>
                        <a:pt x="516" y="0"/>
                      </a:moveTo>
                      <a:cubicBezTo>
                        <a:pt x="349" y="0"/>
                        <a:pt x="182" y="92"/>
                        <a:pt x="115" y="292"/>
                      </a:cubicBezTo>
                      <a:cubicBezTo>
                        <a:pt x="1" y="611"/>
                        <a:pt x="261" y="867"/>
                        <a:pt x="528" y="867"/>
                      </a:cubicBezTo>
                      <a:cubicBezTo>
                        <a:pt x="651" y="867"/>
                        <a:pt x="775" y="813"/>
                        <a:pt x="865" y="685"/>
                      </a:cubicBezTo>
                      <a:lnTo>
                        <a:pt x="865" y="745"/>
                      </a:lnTo>
                      <a:cubicBezTo>
                        <a:pt x="865" y="1002"/>
                        <a:pt x="1076" y="1172"/>
                        <a:pt x="1297" y="1172"/>
                      </a:cubicBezTo>
                      <a:cubicBezTo>
                        <a:pt x="1404" y="1172"/>
                        <a:pt x="1514" y="1132"/>
                        <a:pt x="1603" y="1043"/>
                      </a:cubicBezTo>
                      <a:cubicBezTo>
                        <a:pt x="1873" y="772"/>
                        <a:pt x="1680" y="316"/>
                        <a:pt x="1308" y="316"/>
                      </a:cubicBezTo>
                      <a:cubicBezTo>
                        <a:pt x="1303" y="316"/>
                        <a:pt x="1298" y="316"/>
                        <a:pt x="1293" y="316"/>
                      </a:cubicBezTo>
                      <a:cubicBezTo>
                        <a:pt x="1163" y="316"/>
                        <a:pt x="1032" y="376"/>
                        <a:pt x="948" y="483"/>
                      </a:cubicBezTo>
                      <a:lnTo>
                        <a:pt x="948" y="435"/>
                      </a:lnTo>
                      <a:cubicBezTo>
                        <a:pt x="955" y="158"/>
                        <a:pt x="735" y="0"/>
                        <a:pt x="5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91" name="Google Shape;1991;p50"/>
            <p:cNvSpPr/>
            <p:nvPr/>
          </p:nvSpPr>
          <p:spPr>
            <a:xfrm>
              <a:off x="1979113" y="2861851"/>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2" name="Google Shape;1992;p50"/>
            <p:cNvSpPr/>
            <p:nvPr/>
          </p:nvSpPr>
          <p:spPr>
            <a:xfrm>
              <a:off x="2023238" y="2873476"/>
              <a:ext cx="52097" cy="44580"/>
            </a:xfrm>
            <a:custGeom>
              <a:avLst/>
              <a:gdLst/>
              <a:ahLst/>
              <a:cxnLst/>
              <a:rect l="l" t="t" r="r" b="b"/>
              <a:pathLst>
                <a:path w="1001" h="856" extrusionOk="0">
                  <a:moveTo>
                    <a:pt x="572" y="0"/>
                  </a:moveTo>
                  <a:cubicBezTo>
                    <a:pt x="191" y="0"/>
                    <a:pt x="1" y="453"/>
                    <a:pt x="274" y="727"/>
                  </a:cubicBezTo>
                  <a:cubicBezTo>
                    <a:pt x="360" y="816"/>
                    <a:pt x="467" y="856"/>
                    <a:pt x="572" y="856"/>
                  </a:cubicBezTo>
                  <a:cubicBezTo>
                    <a:pt x="790" y="856"/>
                    <a:pt x="1001" y="686"/>
                    <a:pt x="1001" y="429"/>
                  </a:cubicBezTo>
                  <a:cubicBezTo>
                    <a:pt x="1001" y="191"/>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3" name="Google Shape;1993;p50"/>
            <p:cNvSpPr/>
            <p:nvPr/>
          </p:nvSpPr>
          <p:spPr>
            <a:xfrm>
              <a:off x="1653436" y="2873424"/>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4" name="Google Shape;1994;p50"/>
            <p:cNvSpPr/>
            <p:nvPr/>
          </p:nvSpPr>
          <p:spPr>
            <a:xfrm>
              <a:off x="1692911" y="2855999"/>
              <a:ext cx="44655" cy="44685"/>
            </a:xfrm>
            <a:custGeom>
              <a:avLst/>
              <a:gdLst/>
              <a:ahLst/>
              <a:cxnLst/>
              <a:rect l="l" t="t" r="r" b="b"/>
              <a:pathLst>
                <a:path w="858" h="858" extrusionOk="0">
                  <a:moveTo>
                    <a:pt x="429" y="1"/>
                  </a:moveTo>
                  <a:cubicBezTo>
                    <a:pt x="191" y="1"/>
                    <a:pt x="1" y="191"/>
                    <a:pt x="1" y="429"/>
                  </a:cubicBezTo>
                  <a:cubicBezTo>
                    <a:pt x="1" y="667"/>
                    <a:pt x="191" y="858"/>
                    <a:pt x="429" y="858"/>
                  </a:cubicBezTo>
                  <a:cubicBezTo>
                    <a:pt x="668" y="858"/>
                    <a:pt x="858" y="667"/>
                    <a:pt x="858" y="429"/>
                  </a:cubicBezTo>
                  <a:cubicBezTo>
                    <a:pt x="858" y="191"/>
                    <a:pt x="66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5" name="Google Shape;1995;p50"/>
            <p:cNvSpPr/>
            <p:nvPr/>
          </p:nvSpPr>
          <p:spPr>
            <a:xfrm flipH="1">
              <a:off x="-1279143" y="4216075"/>
              <a:ext cx="5487142" cy="1245793"/>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a:extLst>
              <a:ext uri="{FF2B5EF4-FFF2-40B4-BE49-F238E27FC236}">
                <a16:creationId xmlns:a16="http://schemas.microsoft.com/office/drawing/2014/main" id="{C1324166-4A8F-4E18-B79E-985CFC9699F0}"/>
              </a:ext>
            </a:extLst>
          </p:cNvPr>
          <p:cNvSpPr/>
          <p:nvPr/>
        </p:nvSpPr>
        <p:spPr>
          <a:xfrm>
            <a:off x="3783330" y="0"/>
            <a:ext cx="5360670" cy="1691640"/>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E76341C-E692-4387-9DCE-4FE177CFB54D}"/>
              </a:ext>
            </a:extLst>
          </p:cNvPr>
          <p:cNvSpPr txBox="1"/>
          <p:nvPr/>
        </p:nvSpPr>
        <p:spPr>
          <a:xfrm>
            <a:off x="3853544" y="1713161"/>
            <a:ext cx="4629150" cy="1323439"/>
          </a:xfrm>
          <a:prstGeom prst="rect">
            <a:avLst/>
          </a:prstGeom>
          <a:noFill/>
        </p:spPr>
        <p:txBody>
          <a:bodyPr wrap="square">
            <a:spAutoFit/>
          </a:bodyPr>
          <a:lstStyle/>
          <a:p>
            <a:pPr algn="ctr"/>
            <a:r>
              <a:rPr lang="en-US" sz="8000" b="1" dirty="0">
                <a:solidFill>
                  <a:srgbClr val="C0281C"/>
                </a:solidFill>
                <a:latin typeface="#9Slide05 Great Vibes" panose="02000507080000020002" pitchFamily="2" charset="-93"/>
                <a:ea typeface="#9Slide03 Roboto Medium" panose="02000000000000000000" pitchFamily="2" charset="0"/>
              </a:rPr>
              <a:t>Thank You</a:t>
            </a:r>
            <a:endParaRPr lang="en-US" sz="8000" b="1" dirty="0">
              <a:solidFill>
                <a:srgbClr val="C0281C"/>
              </a:solidFill>
              <a:latin typeface="#9Slide05 Great Vibes" panose="02000507080000020002" pitchFamily="2" charset="-93"/>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0" name="TextBox 9">
            <a:hlinkClick r:id="rId3" action="ppaction://hlinkfile"/>
            <a:extLst>
              <a:ext uri="{FF2B5EF4-FFF2-40B4-BE49-F238E27FC236}">
                <a16:creationId xmlns:a16="http://schemas.microsoft.com/office/drawing/2014/main" id="{3E1DF425-5F72-4437-92CC-7C9A3ED84890}"/>
              </a:ext>
            </a:extLst>
          </p:cNvPr>
          <p:cNvSpPr txBox="1"/>
          <p:nvPr/>
        </p:nvSpPr>
        <p:spPr>
          <a:xfrm>
            <a:off x="6545199" y="2070280"/>
            <a:ext cx="2576052" cy="1477328"/>
          </a:xfrm>
          <a:prstGeom prst="rect">
            <a:avLst/>
          </a:prstGeom>
          <a:noFill/>
        </p:spPr>
        <p:txBody>
          <a:bodyPr wrap="square" lIns="0" tIns="0" rIns="0" bIns="0" rtlCol="0">
            <a:spAutoFit/>
          </a:bodyPr>
          <a:lstStyle/>
          <a:p>
            <a:pPr lvl="0" algn="ctr" defTabSz="457200"/>
            <a:r>
              <a:rPr lang="en-US" sz="3200" b="1" kern="0" noProof="0">
                <a:solidFill>
                  <a:srgbClr val="AD2D39"/>
                </a:solidFill>
                <a:latin typeface="Comic Sans MS" panose="030F0702030302020204" pitchFamily="66" charset="0"/>
                <a:ea typeface="#9Slide03 Roboto Medium" panose="02000000000000000000" pitchFamily="2" charset="0"/>
                <a:cs typeface="#9Slide03 Arima Madurai Black" panose="00000A00000000000000" pitchFamily="2" charset="-93"/>
              </a:rPr>
              <a:t>Chớ thấy sóng cả mà ngả tay chèo</a:t>
            </a:r>
            <a:endParaRPr kumimoji="0" lang="en-US" sz="3200" b="1" i="0" u="none" strike="noStrike" kern="0" cap="none" spc="0" normalizeH="0" baseline="0" noProof="0" dirty="0">
              <a:ln>
                <a:noFill/>
              </a:ln>
              <a:solidFill>
                <a:srgbClr val="AD2D39"/>
              </a:solidFill>
              <a:effectLst/>
              <a:uLnTx/>
              <a:uFillTx/>
              <a:latin typeface="Comic Sans MS" panose="030F0702030302020204" pitchFamily="66" charset="0"/>
              <a:ea typeface="#9Slide03 Roboto Medium" panose="02000000000000000000" pitchFamily="2" charset="0"/>
              <a:cs typeface="#9Slide03 Arima Madurai Black" panose="00000A00000000000000" pitchFamily="2" charset="-93"/>
            </a:endParaRPr>
          </a:p>
        </p:txBody>
      </p:sp>
      <p:pic>
        <p:nvPicPr>
          <p:cNvPr id="11" name="Picture 4"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331974" cy="4896465"/>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505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10" name="Picture 4" descr="mai s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364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35213" y="4021393"/>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solidFill>
                  <a:srgbClr val="0000FF"/>
                </a:solidFill>
                <a:latin typeface="Segoe UI Emoji" panose="020B0502040204020203" pitchFamily="34" charset="0"/>
                <a:ea typeface="Segoe UI Emoji" panose="020B0502040204020203" pitchFamily="34" charset="0"/>
                <a:cs typeface="Times New Roman" panose="02020603050405020304" pitchFamily="18" charset="0"/>
              </a:rPr>
              <a:t>“Có công mài sắt, có ngày nên kim”</a:t>
            </a:r>
          </a:p>
        </p:txBody>
      </p:sp>
    </p:spTree>
    <p:extLst>
      <p:ext uri="{BB962C8B-B14F-4D97-AF65-F5344CB8AC3E}">
        <p14:creationId xmlns:p14="http://schemas.microsoft.com/office/powerpoint/2010/main" val="41450314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pic>
        <p:nvPicPr>
          <p:cNvPr id="9" name="Picture 2" descr="Ha mieng cho s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5127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521109" y="1983658"/>
            <a:ext cx="3048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“Há miệng chờ sung”</a:t>
            </a:r>
          </a:p>
        </p:txBody>
      </p:sp>
    </p:spTree>
    <p:extLst>
      <p:ext uri="{BB962C8B-B14F-4D97-AF65-F5344CB8AC3E}">
        <p14:creationId xmlns:p14="http://schemas.microsoft.com/office/powerpoint/2010/main" val="360586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8" name="Rectangle 7">
            <a:extLst>
              <a:ext uri="{FF2B5EF4-FFF2-40B4-BE49-F238E27FC236}">
                <a16:creationId xmlns:a16="http://schemas.microsoft.com/office/drawing/2014/main" id="{BA475E51-E0BC-47A8-B263-F93A2337DD02}"/>
              </a:ext>
            </a:extLst>
          </p:cNvPr>
          <p:cNvSpPr/>
          <p:nvPr/>
        </p:nvSpPr>
        <p:spPr>
          <a:xfrm>
            <a:off x="0" y="0"/>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sp>
        <p:nvSpPr>
          <p:cNvPr id="116" name="Rectangle 115">
            <a:extLst>
              <a:ext uri="{FF2B5EF4-FFF2-40B4-BE49-F238E27FC236}">
                <a16:creationId xmlns:a16="http://schemas.microsoft.com/office/drawing/2014/main" id="{58FFE7A3-24AB-4AF5-9A86-7AE07A14F6E1}"/>
              </a:ext>
            </a:extLst>
          </p:cNvPr>
          <p:cNvSpPr/>
          <p:nvPr/>
        </p:nvSpPr>
        <p:spPr>
          <a:xfrm>
            <a:off x="7833225" y="2598071"/>
            <a:ext cx="1310776" cy="2529731"/>
          </a:xfrm>
          <a:prstGeom prst="rect">
            <a:avLst/>
          </a:prstGeom>
          <a:solidFill>
            <a:srgbClr val="FFF4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4E5"/>
              </a:solidFill>
              <a:latin typeface="Arial"/>
            </a:endParaRPr>
          </a:p>
        </p:txBody>
      </p:sp>
      <p:grpSp>
        <p:nvGrpSpPr>
          <p:cNvPr id="4" name="Google Shape;1122;p39">
            <a:extLst>
              <a:ext uri="{FF2B5EF4-FFF2-40B4-BE49-F238E27FC236}">
                <a16:creationId xmlns:a16="http://schemas.microsoft.com/office/drawing/2014/main" id="{13AB5D40-2EB8-4065-BB55-2F353DF93D74}"/>
              </a:ext>
            </a:extLst>
          </p:cNvPr>
          <p:cNvGrpSpPr/>
          <p:nvPr/>
        </p:nvGrpSpPr>
        <p:grpSpPr>
          <a:xfrm>
            <a:off x="2122797" y="2128781"/>
            <a:ext cx="653453" cy="2640090"/>
            <a:chOff x="2122796" y="2128781"/>
            <a:chExt cx="653453" cy="2640090"/>
          </a:xfrm>
        </p:grpSpPr>
        <p:grpSp>
          <p:nvGrpSpPr>
            <p:cNvPr id="5" name="Google Shape;1123;p39">
              <a:extLst>
                <a:ext uri="{FF2B5EF4-FFF2-40B4-BE49-F238E27FC236}">
                  <a16:creationId xmlns:a16="http://schemas.microsoft.com/office/drawing/2014/main" id="{FC5C22FE-9FFC-4AD8-AF97-D6923007647C}"/>
                </a:ext>
              </a:extLst>
            </p:cNvPr>
            <p:cNvGrpSpPr/>
            <p:nvPr/>
          </p:nvGrpSpPr>
          <p:grpSpPr>
            <a:xfrm>
              <a:off x="2122796" y="2367102"/>
              <a:ext cx="653453" cy="2401770"/>
              <a:chOff x="3232593" y="3194956"/>
              <a:chExt cx="409637" cy="1505529"/>
            </a:xfrm>
          </p:grpSpPr>
          <p:sp>
            <p:nvSpPr>
              <p:cNvPr id="10" name="Google Shape;1124;p39">
                <a:extLst>
                  <a:ext uri="{FF2B5EF4-FFF2-40B4-BE49-F238E27FC236}">
                    <a16:creationId xmlns:a16="http://schemas.microsoft.com/office/drawing/2014/main" id="{6300443F-7BFE-422F-A442-9D461E624834}"/>
                  </a:ext>
                </a:extLst>
              </p:cNvPr>
              <p:cNvSpPr/>
              <p:nvPr/>
            </p:nvSpPr>
            <p:spPr>
              <a:xfrm>
                <a:off x="3232593" y="4116023"/>
                <a:ext cx="409637" cy="584462"/>
              </a:xfrm>
              <a:custGeom>
                <a:avLst/>
                <a:gdLst/>
                <a:ahLst/>
                <a:cxnLst/>
                <a:rect l="l" t="t" r="r" b="b"/>
                <a:pathLst>
                  <a:path w="20254" h="28898" extrusionOk="0">
                    <a:moveTo>
                      <a:pt x="8573" y="1"/>
                    </a:moveTo>
                    <a:lnTo>
                      <a:pt x="8573" y="668"/>
                    </a:lnTo>
                    <a:lnTo>
                      <a:pt x="3799" y="668"/>
                    </a:lnTo>
                    <a:cubicBezTo>
                      <a:pt x="3787" y="846"/>
                      <a:pt x="3763" y="1037"/>
                      <a:pt x="3751" y="1215"/>
                    </a:cubicBezTo>
                    <a:lnTo>
                      <a:pt x="8573" y="1215"/>
                    </a:lnTo>
                    <a:lnTo>
                      <a:pt x="8573" y="1882"/>
                    </a:lnTo>
                    <a:lnTo>
                      <a:pt x="3692" y="1882"/>
                    </a:lnTo>
                    <a:cubicBezTo>
                      <a:pt x="3668" y="2073"/>
                      <a:pt x="3656" y="2251"/>
                      <a:pt x="3644" y="2430"/>
                    </a:cubicBezTo>
                    <a:lnTo>
                      <a:pt x="8573" y="2430"/>
                    </a:lnTo>
                    <a:lnTo>
                      <a:pt x="8573" y="3097"/>
                    </a:lnTo>
                    <a:lnTo>
                      <a:pt x="3573" y="3097"/>
                    </a:lnTo>
                    <a:cubicBezTo>
                      <a:pt x="3561" y="3287"/>
                      <a:pt x="3537" y="3466"/>
                      <a:pt x="3525" y="3644"/>
                    </a:cubicBezTo>
                    <a:lnTo>
                      <a:pt x="8573" y="3644"/>
                    </a:lnTo>
                    <a:lnTo>
                      <a:pt x="8573" y="4311"/>
                    </a:lnTo>
                    <a:lnTo>
                      <a:pt x="3454" y="4311"/>
                    </a:lnTo>
                    <a:lnTo>
                      <a:pt x="3406" y="4859"/>
                    </a:lnTo>
                    <a:lnTo>
                      <a:pt x="8573" y="4859"/>
                    </a:lnTo>
                    <a:lnTo>
                      <a:pt x="8573" y="5537"/>
                    </a:lnTo>
                    <a:lnTo>
                      <a:pt x="3335" y="5537"/>
                    </a:lnTo>
                    <a:lnTo>
                      <a:pt x="3275" y="6085"/>
                    </a:lnTo>
                    <a:lnTo>
                      <a:pt x="8573" y="6085"/>
                    </a:lnTo>
                    <a:lnTo>
                      <a:pt x="8573" y="6752"/>
                    </a:lnTo>
                    <a:lnTo>
                      <a:pt x="3204" y="6752"/>
                    </a:lnTo>
                    <a:cubicBezTo>
                      <a:pt x="3192" y="6930"/>
                      <a:pt x="3168" y="7109"/>
                      <a:pt x="3156" y="7299"/>
                    </a:cubicBezTo>
                    <a:lnTo>
                      <a:pt x="8573" y="7299"/>
                    </a:lnTo>
                    <a:lnTo>
                      <a:pt x="8573" y="7966"/>
                    </a:lnTo>
                    <a:lnTo>
                      <a:pt x="3073" y="7966"/>
                    </a:lnTo>
                    <a:cubicBezTo>
                      <a:pt x="3061" y="8145"/>
                      <a:pt x="3037" y="8335"/>
                      <a:pt x="3013" y="8514"/>
                    </a:cubicBezTo>
                    <a:lnTo>
                      <a:pt x="8573" y="8514"/>
                    </a:lnTo>
                    <a:lnTo>
                      <a:pt x="8573" y="9181"/>
                    </a:lnTo>
                    <a:lnTo>
                      <a:pt x="2942" y="9181"/>
                    </a:lnTo>
                    <a:cubicBezTo>
                      <a:pt x="2918" y="9359"/>
                      <a:pt x="2906" y="9550"/>
                      <a:pt x="2882" y="9728"/>
                    </a:cubicBezTo>
                    <a:lnTo>
                      <a:pt x="8573" y="9728"/>
                    </a:lnTo>
                    <a:lnTo>
                      <a:pt x="8573" y="10395"/>
                    </a:lnTo>
                    <a:lnTo>
                      <a:pt x="2799" y="10395"/>
                    </a:lnTo>
                    <a:cubicBezTo>
                      <a:pt x="2775" y="10574"/>
                      <a:pt x="2763" y="10764"/>
                      <a:pt x="2739" y="10943"/>
                    </a:cubicBezTo>
                    <a:lnTo>
                      <a:pt x="8573" y="10943"/>
                    </a:lnTo>
                    <a:lnTo>
                      <a:pt x="8573" y="11609"/>
                    </a:lnTo>
                    <a:lnTo>
                      <a:pt x="2656" y="11609"/>
                    </a:lnTo>
                    <a:cubicBezTo>
                      <a:pt x="2632" y="11800"/>
                      <a:pt x="2608" y="11979"/>
                      <a:pt x="2584" y="12157"/>
                    </a:cubicBezTo>
                    <a:lnTo>
                      <a:pt x="8573" y="12157"/>
                    </a:lnTo>
                    <a:lnTo>
                      <a:pt x="8573" y="12824"/>
                    </a:lnTo>
                    <a:lnTo>
                      <a:pt x="2501" y="12824"/>
                    </a:lnTo>
                    <a:cubicBezTo>
                      <a:pt x="2477" y="13014"/>
                      <a:pt x="2454" y="13193"/>
                      <a:pt x="2430" y="13372"/>
                    </a:cubicBezTo>
                    <a:lnTo>
                      <a:pt x="8573" y="13372"/>
                    </a:lnTo>
                    <a:lnTo>
                      <a:pt x="8573" y="14050"/>
                    </a:lnTo>
                    <a:lnTo>
                      <a:pt x="2346" y="14050"/>
                    </a:lnTo>
                    <a:cubicBezTo>
                      <a:pt x="2323" y="14229"/>
                      <a:pt x="2299" y="14407"/>
                      <a:pt x="2275" y="14598"/>
                    </a:cubicBezTo>
                    <a:lnTo>
                      <a:pt x="8573" y="14598"/>
                    </a:lnTo>
                    <a:lnTo>
                      <a:pt x="8573" y="15265"/>
                    </a:lnTo>
                    <a:lnTo>
                      <a:pt x="2192" y="15265"/>
                    </a:lnTo>
                    <a:cubicBezTo>
                      <a:pt x="2168" y="15443"/>
                      <a:pt x="2132" y="15622"/>
                      <a:pt x="2108" y="15812"/>
                    </a:cubicBezTo>
                    <a:lnTo>
                      <a:pt x="8573" y="15812"/>
                    </a:lnTo>
                    <a:lnTo>
                      <a:pt x="8573" y="16479"/>
                    </a:lnTo>
                    <a:lnTo>
                      <a:pt x="2025" y="16479"/>
                    </a:lnTo>
                    <a:lnTo>
                      <a:pt x="1953" y="17027"/>
                    </a:lnTo>
                    <a:lnTo>
                      <a:pt x="8573" y="17027"/>
                    </a:lnTo>
                    <a:lnTo>
                      <a:pt x="8573" y="17694"/>
                    </a:lnTo>
                    <a:lnTo>
                      <a:pt x="1846" y="17694"/>
                    </a:lnTo>
                    <a:cubicBezTo>
                      <a:pt x="1822" y="17872"/>
                      <a:pt x="1799" y="18063"/>
                      <a:pt x="1763" y="18241"/>
                    </a:cubicBezTo>
                    <a:lnTo>
                      <a:pt x="8573" y="18241"/>
                    </a:lnTo>
                    <a:lnTo>
                      <a:pt x="8573" y="18908"/>
                    </a:lnTo>
                    <a:lnTo>
                      <a:pt x="1668" y="18908"/>
                    </a:lnTo>
                    <a:cubicBezTo>
                      <a:pt x="1644" y="19098"/>
                      <a:pt x="1620" y="19277"/>
                      <a:pt x="1584" y="19456"/>
                    </a:cubicBezTo>
                    <a:lnTo>
                      <a:pt x="8573" y="19456"/>
                    </a:lnTo>
                    <a:lnTo>
                      <a:pt x="8573" y="20122"/>
                    </a:lnTo>
                    <a:lnTo>
                      <a:pt x="1489" y="20122"/>
                    </a:lnTo>
                    <a:cubicBezTo>
                      <a:pt x="1453" y="20313"/>
                      <a:pt x="1430" y="20491"/>
                      <a:pt x="1406" y="20670"/>
                    </a:cubicBezTo>
                    <a:lnTo>
                      <a:pt x="8573" y="20670"/>
                    </a:lnTo>
                    <a:lnTo>
                      <a:pt x="8573" y="21349"/>
                    </a:lnTo>
                    <a:lnTo>
                      <a:pt x="1299" y="21349"/>
                    </a:lnTo>
                    <a:cubicBezTo>
                      <a:pt x="1263" y="21527"/>
                      <a:pt x="1239" y="21706"/>
                      <a:pt x="1203" y="21885"/>
                    </a:cubicBezTo>
                    <a:lnTo>
                      <a:pt x="8573" y="21885"/>
                    </a:lnTo>
                    <a:lnTo>
                      <a:pt x="8573" y="22563"/>
                    </a:lnTo>
                    <a:lnTo>
                      <a:pt x="1108" y="22563"/>
                    </a:lnTo>
                    <a:cubicBezTo>
                      <a:pt x="1072" y="22742"/>
                      <a:pt x="1037" y="22920"/>
                      <a:pt x="1013" y="23111"/>
                    </a:cubicBezTo>
                    <a:lnTo>
                      <a:pt x="8573" y="23111"/>
                    </a:lnTo>
                    <a:lnTo>
                      <a:pt x="8573" y="23778"/>
                    </a:lnTo>
                    <a:lnTo>
                      <a:pt x="894" y="23778"/>
                    </a:lnTo>
                    <a:cubicBezTo>
                      <a:pt x="858" y="23956"/>
                      <a:pt x="834" y="24135"/>
                      <a:pt x="799" y="24325"/>
                    </a:cubicBezTo>
                    <a:lnTo>
                      <a:pt x="8573" y="24325"/>
                    </a:lnTo>
                    <a:lnTo>
                      <a:pt x="8573" y="24992"/>
                    </a:lnTo>
                    <a:lnTo>
                      <a:pt x="691" y="24992"/>
                    </a:lnTo>
                    <a:cubicBezTo>
                      <a:pt x="656" y="25171"/>
                      <a:pt x="620" y="25361"/>
                      <a:pt x="584" y="25540"/>
                    </a:cubicBezTo>
                    <a:lnTo>
                      <a:pt x="8573" y="25540"/>
                    </a:lnTo>
                    <a:lnTo>
                      <a:pt x="8573" y="26218"/>
                    </a:lnTo>
                    <a:lnTo>
                      <a:pt x="465" y="26218"/>
                    </a:lnTo>
                    <a:cubicBezTo>
                      <a:pt x="429" y="26397"/>
                      <a:pt x="394" y="26587"/>
                      <a:pt x="358" y="26766"/>
                    </a:cubicBezTo>
                    <a:lnTo>
                      <a:pt x="8573" y="26766"/>
                    </a:lnTo>
                    <a:lnTo>
                      <a:pt x="8573" y="27433"/>
                    </a:lnTo>
                    <a:lnTo>
                      <a:pt x="239" y="27433"/>
                    </a:lnTo>
                    <a:cubicBezTo>
                      <a:pt x="203" y="27623"/>
                      <a:pt x="168" y="27802"/>
                      <a:pt x="132" y="27981"/>
                    </a:cubicBezTo>
                    <a:lnTo>
                      <a:pt x="8573" y="27981"/>
                    </a:lnTo>
                    <a:lnTo>
                      <a:pt x="8573" y="28647"/>
                    </a:lnTo>
                    <a:lnTo>
                      <a:pt x="1" y="28647"/>
                    </a:lnTo>
                    <a:cubicBezTo>
                      <a:pt x="1" y="28659"/>
                      <a:pt x="1" y="28659"/>
                      <a:pt x="1" y="28671"/>
                    </a:cubicBezTo>
                    <a:lnTo>
                      <a:pt x="1" y="28897"/>
                    </a:lnTo>
                    <a:lnTo>
                      <a:pt x="20253" y="28897"/>
                    </a:lnTo>
                    <a:lnTo>
                      <a:pt x="20253" y="28659"/>
                    </a:lnTo>
                    <a:cubicBezTo>
                      <a:pt x="20253" y="28659"/>
                      <a:pt x="20253" y="28647"/>
                      <a:pt x="20253" y="28647"/>
                    </a:cubicBezTo>
                    <a:lnTo>
                      <a:pt x="11669" y="28647"/>
                    </a:lnTo>
                    <a:lnTo>
                      <a:pt x="11669" y="27981"/>
                    </a:lnTo>
                    <a:lnTo>
                      <a:pt x="20110" y="27981"/>
                    </a:lnTo>
                    <a:cubicBezTo>
                      <a:pt x="20075" y="27790"/>
                      <a:pt x="20039" y="27611"/>
                      <a:pt x="20003" y="27433"/>
                    </a:cubicBezTo>
                    <a:lnTo>
                      <a:pt x="11669" y="27433"/>
                    </a:lnTo>
                    <a:lnTo>
                      <a:pt x="11669" y="26754"/>
                    </a:lnTo>
                    <a:lnTo>
                      <a:pt x="19884" y="26754"/>
                    </a:lnTo>
                    <a:cubicBezTo>
                      <a:pt x="19849" y="26576"/>
                      <a:pt x="19813" y="26397"/>
                      <a:pt x="19777" y="26206"/>
                    </a:cubicBezTo>
                    <a:lnTo>
                      <a:pt x="11669" y="26206"/>
                    </a:lnTo>
                    <a:lnTo>
                      <a:pt x="11669" y="25540"/>
                    </a:lnTo>
                    <a:lnTo>
                      <a:pt x="19658" y="25540"/>
                    </a:lnTo>
                    <a:cubicBezTo>
                      <a:pt x="19622" y="25361"/>
                      <a:pt x="19599" y="25183"/>
                      <a:pt x="19563" y="24992"/>
                    </a:cubicBezTo>
                    <a:lnTo>
                      <a:pt x="11669" y="24992"/>
                    </a:lnTo>
                    <a:lnTo>
                      <a:pt x="11669" y="24325"/>
                    </a:lnTo>
                    <a:lnTo>
                      <a:pt x="19444" y="24325"/>
                    </a:lnTo>
                    <a:cubicBezTo>
                      <a:pt x="19420" y="24147"/>
                      <a:pt x="19384" y="23968"/>
                      <a:pt x="19348" y="23778"/>
                    </a:cubicBezTo>
                    <a:lnTo>
                      <a:pt x="11669" y="23778"/>
                    </a:lnTo>
                    <a:lnTo>
                      <a:pt x="11669" y="23111"/>
                    </a:lnTo>
                    <a:lnTo>
                      <a:pt x="19241" y="23111"/>
                    </a:lnTo>
                    <a:cubicBezTo>
                      <a:pt x="19218" y="22932"/>
                      <a:pt x="19182" y="22742"/>
                      <a:pt x="19158" y="22563"/>
                    </a:cubicBezTo>
                    <a:lnTo>
                      <a:pt x="11669" y="22563"/>
                    </a:lnTo>
                    <a:lnTo>
                      <a:pt x="11669" y="21896"/>
                    </a:lnTo>
                    <a:lnTo>
                      <a:pt x="19039" y="21896"/>
                    </a:lnTo>
                    <a:cubicBezTo>
                      <a:pt x="19003" y="21718"/>
                      <a:pt x="18979" y="21527"/>
                      <a:pt x="18956" y="21349"/>
                    </a:cubicBezTo>
                    <a:lnTo>
                      <a:pt x="11669" y="21349"/>
                    </a:lnTo>
                    <a:lnTo>
                      <a:pt x="11669" y="20682"/>
                    </a:lnTo>
                    <a:lnTo>
                      <a:pt x="18848" y="20682"/>
                    </a:lnTo>
                    <a:cubicBezTo>
                      <a:pt x="18813" y="20491"/>
                      <a:pt x="18789" y="20313"/>
                      <a:pt x="18753" y="20134"/>
                    </a:cubicBezTo>
                    <a:lnTo>
                      <a:pt x="11669" y="20134"/>
                    </a:lnTo>
                    <a:lnTo>
                      <a:pt x="11669" y="19456"/>
                    </a:lnTo>
                    <a:lnTo>
                      <a:pt x="18670" y="19456"/>
                    </a:lnTo>
                    <a:cubicBezTo>
                      <a:pt x="18634" y="19277"/>
                      <a:pt x="18610" y="19098"/>
                      <a:pt x="18586" y="18908"/>
                    </a:cubicBezTo>
                    <a:lnTo>
                      <a:pt x="11669" y="18908"/>
                    </a:lnTo>
                    <a:lnTo>
                      <a:pt x="11669" y="18241"/>
                    </a:lnTo>
                    <a:lnTo>
                      <a:pt x="18479" y="18241"/>
                    </a:lnTo>
                    <a:cubicBezTo>
                      <a:pt x="18444" y="18063"/>
                      <a:pt x="18420" y="17884"/>
                      <a:pt x="18396" y="17694"/>
                    </a:cubicBezTo>
                    <a:lnTo>
                      <a:pt x="11669" y="17694"/>
                    </a:lnTo>
                    <a:lnTo>
                      <a:pt x="11669" y="17027"/>
                    </a:lnTo>
                    <a:lnTo>
                      <a:pt x="18301" y="17027"/>
                    </a:lnTo>
                    <a:cubicBezTo>
                      <a:pt x="18277" y="16848"/>
                      <a:pt x="18253" y="16670"/>
                      <a:pt x="18217" y="16479"/>
                    </a:cubicBezTo>
                    <a:lnTo>
                      <a:pt x="11669" y="16479"/>
                    </a:lnTo>
                    <a:lnTo>
                      <a:pt x="11669" y="15812"/>
                    </a:lnTo>
                    <a:lnTo>
                      <a:pt x="18134" y="15812"/>
                    </a:lnTo>
                    <a:cubicBezTo>
                      <a:pt x="18110" y="15634"/>
                      <a:pt x="18086" y="15443"/>
                      <a:pt x="18051" y="15265"/>
                    </a:cubicBezTo>
                    <a:lnTo>
                      <a:pt x="11669" y="15265"/>
                    </a:lnTo>
                    <a:lnTo>
                      <a:pt x="11669" y="14598"/>
                    </a:lnTo>
                    <a:lnTo>
                      <a:pt x="17967" y="14598"/>
                    </a:lnTo>
                    <a:lnTo>
                      <a:pt x="17896" y="14050"/>
                    </a:lnTo>
                    <a:lnTo>
                      <a:pt x="11669" y="14050"/>
                    </a:lnTo>
                    <a:lnTo>
                      <a:pt x="11669" y="13383"/>
                    </a:lnTo>
                    <a:lnTo>
                      <a:pt x="17813" y="13383"/>
                    </a:lnTo>
                    <a:cubicBezTo>
                      <a:pt x="17789" y="13193"/>
                      <a:pt x="17765" y="13014"/>
                      <a:pt x="17741" y="12836"/>
                    </a:cubicBezTo>
                    <a:lnTo>
                      <a:pt x="11669" y="12836"/>
                    </a:lnTo>
                    <a:lnTo>
                      <a:pt x="11669" y="12157"/>
                    </a:lnTo>
                    <a:lnTo>
                      <a:pt x="17658" y="12157"/>
                    </a:lnTo>
                    <a:lnTo>
                      <a:pt x="17586" y="11621"/>
                    </a:lnTo>
                    <a:lnTo>
                      <a:pt x="11669" y="11621"/>
                    </a:lnTo>
                    <a:lnTo>
                      <a:pt x="11669" y="10943"/>
                    </a:lnTo>
                    <a:lnTo>
                      <a:pt x="17503" y="10943"/>
                    </a:lnTo>
                    <a:cubicBezTo>
                      <a:pt x="17491" y="10764"/>
                      <a:pt x="17467" y="10586"/>
                      <a:pt x="17443" y="10395"/>
                    </a:cubicBezTo>
                    <a:lnTo>
                      <a:pt x="11669" y="10395"/>
                    </a:lnTo>
                    <a:lnTo>
                      <a:pt x="11669" y="9728"/>
                    </a:lnTo>
                    <a:lnTo>
                      <a:pt x="17360" y="9728"/>
                    </a:lnTo>
                    <a:cubicBezTo>
                      <a:pt x="17348" y="9550"/>
                      <a:pt x="17324" y="9371"/>
                      <a:pt x="17301" y="9181"/>
                    </a:cubicBezTo>
                    <a:lnTo>
                      <a:pt x="11669" y="9181"/>
                    </a:lnTo>
                    <a:lnTo>
                      <a:pt x="11669" y="8514"/>
                    </a:lnTo>
                    <a:lnTo>
                      <a:pt x="17229" y="8514"/>
                    </a:lnTo>
                    <a:cubicBezTo>
                      <a:pt x="17205" y="8323"/>
                      <a:pt x="17182" y="8145"/>
                      <a:pt x="17170" y="7966"/>
                    </a:cubicBezTo>
                    <a:lnTo>
                      <a:pt x="11669" y="7966"/>
                    </a:lnTo>
                    <a:lnTo>
                      <a:pt x="11669" y="7287"/>
                    </a:lnTo>
                    <a:lnTo>
                      <a:pt x="17098" y="7287"/>
                    </a:lnTo>
                    <a:lnTo>
                      <a:pt x="17039" y="6740"/>
                    </a:lnTo>
                    <a:lnTo>
                      <a:pt x="11669" y="6740"/>
                    </a:lnTo>
                    <a:lnTo>
                      <a:pt x="11669" y="6073"/>
                    </a:lnTo>
                    <a:lnTo>
                      <a:pt x="16967" y="6073"/>
                    </a:lnTo>
                    <a:cubicBezTo>
                      <a:pt x="16943" y="5894"/>
                      <a:pt x="16932" y="5716"/>
                      <a:pt x="16908" y="5525"/>
                    </a:cubicBezTo>
                    <a:lnTo>
                      <a:pt x="11669" y="5525"/>
                    </a:lnTo>
                    <a:lnTo>
                      <a:pt x="11669" y="4859"/>
                    </a:lnTo>
                    <a:lnTo>
                      <a:pt x="16836" y="4859"/>
                    </a:lnTo>
                    <a:lnTo>
                      <a:pt x="16789" y="4311"/>
                    </a:lnTo>
                    <a:lnTo>
                      <a:pt x="11669" y="4311"/>
                    </a:lnTo>
                    <a:lnTo>
                      <a:pt x="11669" y="3644"/>
                    </a:lnTo>
                    <a:lnTo>
                      <a:pt x="16729" y="3644"/>
                    </a:lnTo>
                    <a:lnTo>
                      <a:pt x="16681" y="3097"/>
                    </a:lnTo>
                    <a:lnTo>
                      <a:pt x="11669" y="3097"/>
                    </a:lnTo>
                    <a:lnTo>
                      <a:pt x="11669" y="2430"/>
                    </a:lnTo>
                    <a:lnTo>
                      <a:pt x="16610" y="2430"/>
                    </a:lnTo>
                    <a:cubicBezTo>
                      <a:pt x="16586" y="2251"/>
                      <a:pt x="16574" y="2061"/>
                      <a:pt x="16551" y="1882"/>
                    </a:cubicBezTo>
                    <a:lnTo>
                      <a:pt x="11669" y="1882"/>
                    </a:lnTo>
                    <a:lnTo>
                      <a:pt x="11669" y="1215"/>
                    </a:lnTo>
                    <a:lnTo>
                      <a:pt x="16491" y="1215"/>
                    </a:lnTo>
                    <a:cubicBezTo>
                      <a:pt x="16479" y="1037"/>
                      <a:pt x="16467" y="846"/>
                      <a:pt x="16443" y="668"/>
                    </a:cubicBezTo>
                    <a:lnTo>
                      <a:pt x="11669" y="668"/>
                    </a:lnTo>
                    <a:lnTo>
                      <a:pt x="11669"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1125;p39">
                <a:extLst>
                  <a:ext uri="{FF2B5EF4-FFF2-40B4-BE49-F238E27FC236}">
                    <a16:creationId xmlns:a16="http://schemas.microsoft.com/office/drawing/2014/main" id="{CB9F8FF5-7461-4E67-BA7C-C305E6D8B330}"/>
                  </a:ext>
                </a:extLst>
              </p:cNvPr>
              <p:cNvSpPr/>
              <p:nvPr/>
            </p:nvSpPr>
            <p:spPr>
              <a:xfrm>
                <a:off x="3322655" y="3943848"/>
                <a:ext cx="991" cy="13510"/>
              </a:xfrm>
              <a:custGeom>
                <a:avLst/>
                <a:gdLst/>
                <a:ahLst/>
                <a:cxnLst/>
                <a:rect l="l" t="t" r="r" b="b"/>
                <a:pathLst>
                  <a:path w="49" h="668" extrusionOk="0">
                    <a:moveTo>
                      <a:pt x="36" y="1"/>
                    </a:moveTo>
                    <a:cubicBezTo>
                      <a:pt x="25" y="227"/>
                      <a:pt x="13" y="441"/>
                      <a:pt x="1" y="668"/>
                    </a:cubicBezTo>
                    <a:cubicBezTo>
                      <a:pt x="25" y="441"/>
                      <a:pt x="36" y="227"/>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1126;p39">
                <a:extLst>
                  <a:ext uri="{FF2B5EF4-FFF2-40B4-BE49-F238E27FC236}">
                    <a16:creationId xmlns:a16="http://schemas.microsoft.com/office/drawing/2014/main" id="{D96B1F67-A8AC-4B15-A406-B22CADCEA26A}"/>
                  </a:ext>
                </a:extLst>
              </p:cNvPr>
              <p:cNvSpPr/>
              <p:nvPr/>
            </p:nvSpPr>
            <p:spPr>
              <a:xfrm>
                <a:off x="3341444" y="3377972"/>
                <a:ext cx="64558" cy="13510"/>
              </a:xfrm>
              <a:custGeom>
                <a:avLst/>
                <a:gdLst/>
                <a:ahLst/>
                <a:cxnLst/>
                <a:rect l="l" t="t" r="r" b="b"/>
                <a:pathLst>
                  <a:path w="3192" h="668" extrusionOk="0">
                    <a:moveTo>
                      <a:pt x="0" y="0"/>
                    </a:moveTo>
                    <a:cubicBezTo>
                      <a:pt x="0" y="227"/>
                      <a:pt x="0" y="453"/>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 name="Google Shape;1127;p39">
                <a:extLst>
                  <a:ext uri="{FF2B5EF4-FFF2-40B4-BE49-F238E27FC236}">
                    <a16:creationId xmlns:a16="http://schemas.microsoft.com/office/drawing/2014/main" id="{43BD226B-2591-4AE9-8B9D-6CF1E2703B25}"/>
                  </a:ext>
                </a:extLst>
              </p:cNvPr>
              <p:cNvSpPr/>
              <p:nvPr/>
            </p:nvSpPr>
            <p:spPr>
              <a:xfrm>
                <a:off x="3320976" y="3968421"/>
                <a:ext cx="991" cy="13510"/>
              </a:xfrm>
              <a:custGeom>
                <a:avLst/>
                <a:gdLst/>
                <a:ahLst/>
                <a:cxnLst/>
                <a:rect l="l" t="t" r="r" b="b"/>
                <a:pathLst>
                  <a:path w="49" h="668" extrusionOk="0">
                    <a:moveTo>
                      <a:pt x="48" y="0"/>
                    </a:moveTo>
                    <a:lnTo>
                      <a:pt x="48" y="0"/>
                    </a:lnTo>
                    <a:cubicBezTo>
                      <a:pt x="36" y="227"/>
                      <a:pt x="24" y="441"/>
                      <a:pt x="0" y="667"/>
                    </a:cubicBezTo>
                    <a:lnTo>
                      <a:pt x="0" y="667"/>
                    </a:lnTo>
                    <a:cubicBezTo>
                      <a:pt x="24" y="441"/>
                      <a:pt x="36" y="227"/>
                      <a:pt x="4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 name="Google Shape;1128;p39">
                <a:extLst>
                  <a:ext uri="{FF2B5EF4-FFF2-40B4-BE49-F238E27FC236}">
                    <a16:creationId xmlns:a16="http://schemas.microsoft.com/office/drawing/2014/main" id="{EC422346-E431-470E-BAC4-C716CF207AE3}"/>
                  </a:ext>
                </a:extLst>
              </p:cNvPr>
              <p:cNvSpPr/>
              <p:nvPr/>
            </p:nvSpPr>
            <p:spPr>
              <a:xfrm>
                <a:off x="3341201" y="3402526"/>
                <a:ext cx="64801" cy="13510"/>
              </a:xfrm>
              <a:custGeom>
                <a:avLst/>
                <a:gdLst/>
                <a:ahLst/>
                <a:cxnLst/>
                <a:rect l="l" t="t" r="r" b="b"/>
                <a:pathLst>
                  <a:path w="3204" h="668" extrusionOk="0">
                    <a:moveTo>
                      <a:pt x="12" y="1"/>
                    </a:moveTo>
                    <a:cubicBezTo>
                      <a:pt x="1" y="227"/>
                      <a:pt x="1" y="453"/>
                      <a:pt x="1" y="667"/>
                    </a:cubicBezTo>
                    <a:lnTo>
                      <a:pt x="3203" y="667"/>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 name="Google Shape;1129;p39">
                <a:extLst>
                  <a:ext uri="{FF2B5EF4-FFF2-40B4-BE49-F238E27FC236}">
                    <a16:creationId xmlns:a16="http://schemas.microsoft.com/office/drawing/2014/main" id="{CA775A18-8E5A-413B-B23F-24DE51636316}"/>
                  </a:ext>
                </a:extLst>
              </p:cNvPr>
              <p:cNvSpPr/>
              <p:nvPr/>
            </p:nvSpPr>
            <p:spPr>
              <a:xfrm>
                <a:off x="3341444" y="3328846"/>
                <a:ext cx="64558" cy="13510"/>
              </a:xfrm>
              <a:custGeom>
                <a:avLst/>
                <a:gdLst/>
                <a:ahLst/>
                <a:cxnLst/>
                <a:rect l="l" t="t" r="r" b="b"/>
                <a:pathLst>
                  <a:path w="3192" h="668" extrusionOk="0">
                    <a:moveTo>
                      <a:pt x="0" y="0"/>
                    </a:moveTo>
                    <a:cubicBezTo>
                      <a:pt x="0" y="215"/>
                      <a:pt x="0" y="441"/>
                      <a:pt x="0" y="667"/>
                    </a:cubicBezTo>
                    <a:lnTo>
                      <a:pt x="3191" y="667"/>
                    </a:lnTo>
                    <a:lnTo>
                      <a:pt x="319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 name="Google Shape;1130;p39">
                <a:extLst>
                  <a:ext uri="{FF2B5EF4-FFF2-40B4-BE49-F238E27FC236}">
                    <a16:creationId xmlns:a16="http://schemas.microsoft.com/office/drawing/2014/main" id="{A254BE85-BB3D-4EC5-8BB5-210176D3E46A}"/>
                  </a:ext>
                </a:extLst>
              </p:cNvPr>
              <p:cNvSpPr/>
              <p:nvPr/>
            </p:nvSpPr>
            <p:spPr>
              <a:xfrm>
                <a:off x="3317356" y="4017548"/>
                <a:ext cx="1234" cy="13490"/>
              </a:xfrm>
              <a:custGeom>
                <a:avLst/>
                <a:gdLst/>
                <a:ahLst/>
                <a:cxnLst/>
                <a:rect l="l" t="t" r="r" b="b"/>
                <a:pathLst>
                  <a:path w="61" h="667" extrusionOk="0">
                    <a:moveTo>
                      <a:pt x="60" y="0"/>
                    </a:moveTo>
                    <a:lnTo>
                      <a:pt x="60" y="0"/>
                    </a:lnTo>
                    <a:cubicBezTo>
                      <a:pt x="37" y="226"/>
                      <a:pt x="25" y="453"/>
                      <a:pt x="1" y="667"/>
                    </a:cubicBezTo>
                    <a:lnTo>
                      <a:pt x="1" y="667"/>
                    </a:lnTo>
                    <a:cubicBezTo>
                      <a:pt x="25" y="453"/>
                      <a:pt x="37" y="226"/>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 name="Google Shape;1131;p39">
                <a:extLst>
                  <a:ext uri="{FF2B5EF4-FFF2-40B4-BE49-F238E27FC236}">
                    <a16:creationId xmlns:a16="http://schemas.microsoft.com/office/drawing/2014/main" id="{3F43F047-A201-40A2-8BE0-B5D7B813839A}"/>
                  </a:ext>
                </a:extLst>
              </p:cNvPr>
              <p:cNvSpPr/>
              <p:nvPr/>
            </p:nvSpPr>
            <p:spPr>
              <a:xfrm>
                <a:off x="3315677" y="4042101"/>
                <a:ext cx="991" cy="12054"/>
              </a:xfrm>
              <a:custGeom>
                <a:avLst/>
                <a:gdLst/>
                <a:ahLst/>
                <a:cxnLst/>
                <a:rect l="l" t="t" r="r" b="b"/>
                <a:pathLst>
                  <a:path w="49" h="596" extrusionOk="0">
                    <a:moveTo>
                      <a:pt x="48" y="1"/>
                    </a:moveTo>
                    <a:cubicBezTo>
                      <a:pt x="26" y="191"/>
                      <a:pt x="14" y="380"/>
                      <a:pt x="3" y="561"/>
                    </a:cubicBezTo>
                    <a:lnTo>
                      <a:pt x="3" y="561"/>
                    </a:lnTo>
                    <a:cubicBezTo>
                      <a:pt x="15" y="371"/>
                      <a:pt x="37" y="191"/>
                      <a:pt x="48" y="1"/>
                    </a:cubicBezTo>
                    <a:close/>
                    <a:moveTo>
                      <a:pt x="3" y="561"/>
                    </a:moveTo>
                    <a:lnTo>
                      <a:pt x="3" y="561"/>
                    </a:lnTo>
                    <a:cubicBezTo>
                      <a:pt x="2" y="572"/>
                      <a:pt x="1" y="584"/>
                      <a:pt x="0" y="596"/>
                    </a:cubicBezTo>
                    <a:cubicBezTo>
                      <a:pt x="1" y="584"/>
                      <a:pt x="2" y="572"/>
                      <a:pt x="3" y="56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 name="Google Shape;1132;p39">
                <a:extLst>
                  <a:ext uri="{FF2B5EF4-FFF2-40B4-BE49-F238E27FC236}">
                    <a16:creationId xmlns:a16="http://schemas.microsoft.com/office/drawing/2014/main" id="{4F5D0C48-673A-4744-8887-C60DE28AA319}"/>
                  </a:ext>
                </a:extLst>
              </p:cNvPr>
              <p:cNvSpPr/>
              <p:nvPr/>
            </p:nvSpPr>
            <p:spPr>
              <a:xfrm>
                <a:off x="3319297" y="3993217"/>
                <a:ext cx="971" cy="13510"/>
              </a:xfrm>
              <a:custGeom>
                <a:avLst/>
                <a:gdLst/>
                <a:ahLst/>
                <a:cxnLst/>
                <a:rect l="l" t="t" r="r" b="b"/>
                <a:pathLst>
                  <a:path w="48" h="668" extrusionOk="0">
                    <a:moveTo>
                      <a:pt x="48" y="1"/>
                    </a:moveTo>
                    <a:lnTo>
                      <a:pt x="0" y="667"/>
                    </a:lnTo>
                    <a:cubicBezTo>
                      <a:pt x="24" y="441"/>
                      <a:pt x="36"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1133;p39">
                <a:extLst>
                  <a:ext uri="{FF2B5EF4-FFF2-40B4-BE49-F238E27FC236}">
                    <a16:creationId xmlns:a16="http://schemas.microsoft.com/office/drawing/2014/main" id="{D5D9B0D1-1808-47DF-8D75-152944C3F515}"/>
                  </a:ext>
                </a:extLst>
              </p:cNvPr>
              <p:cNvSpPr/>
              <p:nvPr/>
            </p:nvSpPr>
            <p:spPr>
              <a:xfrm>
                <a:off x="3341444" y="3353399"/>
                <a:ext cx="64558" cy="13753"/>
              </a:xfrm>
              <a:custGeom>
                <a:avLst/>
                <a:gdLst/>
                <a:ahLst/>
                <a:cxnLst/>
                <a:rect l="l" t="t" r="r" b="b"/>
                <a:pathLst>
                  <a:path w="3192" h="680" extrusionOk="0">
                    <a:moveTo>
                      <a:pt x="0" y="1"/>
                    </a:moveTo>
                    <a:cubicBezTo>
                      <a:pt x="0" y="203"/>
                      <a:pt x="0" y="418"/>
                      <a:pt x="0" y="620"/>
                    </a:cubicBezTo>
                    <a:lnTo>
                      <a:pt x="0" y="680"/>
                    </a:lnTo>
                    <a:lnTo>
                      <a:pt x="3191" y="680"/>
                    </a:lnTo>
                    <a:lnTo>
                      <a:pt x="319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1134;p39">
                <a:extLst>
                  <a:ext uri="{FF2B5EF4-FFF2-40B4-BE49-F238E27FC236}">
                    <a16:creationId xmlns:a16="http://schemas.microsoft.com/office/drawing/2014/main" id="{A700CF91-1DEE-4B95-9CB3-BD68258FC75D}"/>
                  </a:ext>
                </a:extLst>
              </p:cNvPr>
              <p:cNvSpPr/>
              <p:nvPr/>
            </p:nvSpPr>
            <p:spPr>
              <a:xfrm>
                <a:off x="3329875" y="3820799"/>
                <a:ext cx="748" cy="13510"/>
              </a:xfrm>
              <a:custGeom>
                <a:avLst/>
                <a:gdLst/>
                <a:ahLst/>
                <a:cxnLst/>
                <a:rect l="l" t="t" r="r" b="b"/>
                <a:pathLst>
                  <a:path w="37" h="668" extrusionOk="0">
                    <a:moveTo>
                      <a:pt x="25" y="1"/>
                    </a:moveTo>
                    <a:lnTo>
                      <a:pt x="1" y="668"/>
                    </a:lnTo>
                    <a:lnTo>
                      <a:pt x="13" y="668"/>
                    </a:lnTo>
                    <a:cubicBezTo>
                      <a:pt x="13" y="441"/>
                      <a:pt x="37" y="227"/>
                      <a:pt x="37"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1135;p39">
                <a:extLst>
                  <a:ext uri="{FF2B5EF4-FFF2-40B4-BE49-F238E27FC236}">
                    <a16:creationId xmlns:a16="http://schemas.microsoft.com/office/drawing/2014/main" id="{A2D389DC-AA47-4F72-8BAC-76347E50F755}"/>
                  </a:ext>
                </a:extLst>
              </p:cNvPr>
              <p:cNvSpPr/>
              <p:nvPr/>
            </p:nvSpPr>
            <p:spPr>
              <a:xfrm>
                <a:off x="3341201" y="3427342"/>
                <a:ext cx="64801" cy="13490"/>
              </a:xfrm>
              <a:custGeom>
                <a:avLst/>
                <a:gdLst/>
                <a:ahLst/>
                <a:cxnLst/>
                <a:rect l="l" t="t" r="r" b="b"/>
                <a:pathLst>
                  <a:path w="3204" h="667" extrusionOk="0">
                    <a:moveTo>
                      <a:pt x="1" y="0"/>
                    </a:moveTo>
                    <a:cubicBezTo>
                      <a:pt x="1" y="214"/>
                      <a:pt x="1" y="441"/>
                      <a:pt x="1" y="667"/>
                    </a:cubicBezTo>
                    <a:lnTo>
                      <a:pt x="3203" y="667"/>
                    </a:lnTo>
                    <a:lnTo>
                      <a:pt x="320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1136;p39">
                <a:extLst>
                  <a:ext uri="{FF2B5EF4-FFF2-40B4-BE49-F238E27FC236}">
                    <a16:creationId xmlns:a16="http://schemas.microsoft.com/office/drawing/2014/main" id="{823C4373-9F0F-4929-8E36-F696CEE3FCE4}"/>
                  </a:ext>
                </a:extLst>
              </p:cNvPr>
              <p:cNvSpPr/>
              <p:nvPr/>
            </p:nvSpPr>
            <p:spPr>
              <a:xfrm>
                <a:off x="3328439" y="3845372"/>
                <a:ext cx="991" cy="13510"/>
              </a:xfrm>
              <a:custGeom>
                <a:avLst/>
                <a:gdLst/>
                <a:ahLst/>
                <a:cxnLst/>
                <a:rect l="l" t="t" r="r" b="b"/>
                <a:pathLst>
                  <a:path w="49" h="668" extrusionOk="0">
                    <a:moveTo>
                      <a:pt x="36" y="0"/>
                    </a:moveTo>
                    <a:lnTo>
                      <a:pt x="1" y="667"/>
                    </a:lnTo>
                    <a:lnTo>
                      <a:pt x="12"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1137;p39">
                <a:extLst>
                  <a:ext uri="{FF2B5EF4-FFF2-40B4-BE49-F238E27FC236}">
                    <a16:creationId xmlns:a16="http://schemas.microsoft.com/office/drawing/2014/main" id="{9FC9D51F-B0D9-44BF-9D01-48C0E467D9E1}"/>
                  </a:ext>
                </a:extLst>
              </p:cNvPr>
              <p:cNvSpPr/>
              <p:nvPr/>
            </p:nvSpPr>
            <p:spPr>
              <a:xfrm>
                <a:off x="3558175" y="4042101"/>
                <a:ext cx="971" cy="12054"/>
              </a:xfrm>
              <a:custGeom>
                <a:avLst/>
                <a:gdLst/>
                <a:ahLst/>
                <a:cxnLst/>
                <a:rect l="l" t="t" r="r" b="b"/>
                <a:pathLst>
                  <a:path w="48" h="596" extrusionOk="0">
                    <a:moveTo>
                      <a:pt x="0" y="1"/>
                    </a:moveTo>
                    <a:lnTo>
                      <a:pt x="0" y="1"/>
                    </a:lnTo>
                    <a:cubicBezTo>
                      <a:pt x="12" y="203"/>
                      <a:pt x="24" y="394"/>
                      <a:pt x="48" y="596"/>
                    </a:cubicBezTo>
                    <a:cubicBezTo>
                      <a:pt x="24" y="394"/>
                      <a:pt x="12" y="203"/>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1138;p39">
                <a:extLst>
                  <a:ext uri="{FF2B5EF4-FFF2-40B4-BE49-F238E27FC236}">
                    <a16:creationId xmlns:a16="http://schemas.microsoft.com/office/drawing/2014/main" id="{E54F89D0-C9FB-468F-B52F-50D52E5D6241}"/>
                  </a:ext>
                </a:extLst>
              </p:cNvPr>
              <p:cNvSpPr/>
              <p:nvPr/>
            </p:nvSpPr>
            <p:spPr>
              <a:xfrm>
                <a:off x="3340230" y="3501021"/>
                <a:ext cx="65772" cy="13510"/>
              </a:xfrm>
              <a:custGeom>
                <a:avLst/>
                <a:gdLst/>
                <a:ahLst/>
                <a:cxnLst/>
                <a:rect l="l" t="t" r="r" b="b"/>
                <a:pathLst>
                  <a:path w="3252" h="668" extrusionOk="0">
                    <a:moveTo>
                      <a:pt x="13" y="0"/>
                    </a:moveTo>
                    <a:cubicBezTo>
                      <a:pt x="13" y="227"/>
                      <a:pt x="1" y="441"/>
                      <a:pt x="1" y="667"/>
                    </a:cubicBez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1139;p39">
                <a:extLst>
                  <a:ext uri="{FF2B5EF4-FFF2-40B4-BE49-F238E27FC236}">
                    <a16:creationId xmlns:a16="http://schemas.microsoft.com/office/drawing/2014/main" id="{4BB3DF87-4310-435B-BFB0-5477D74D5B67}"/>
                  </a:ext>
                </a:extLst>
              </p:cNvPr>
              <p:cNvSpPr/>
              <p:nvPr/>
            </p:nvSpPr>
            <p:spPr>
              <a:xfrm>
                <a:off x="3554555" y="3992974"/>
                <a:ext cx="991" cy="13510"/>
              </a:xfrm>
              <a:custGeom>
                <a:avLst/>
                <a:gdLst/>
                <a:ahLst/>
                <a:cxnLst/>
                <a:rect l="l" t="t" r="r" b="b"/>
                <a:pathLst>
                  <a:path w="49" h="668" extrusionOk="0">
                    <a:moveTo>
                      <a:pt x="48" y="668"/>
                    </a:moveTo>
                    <a:cubicBezTo>
                      <a:pt x="36" y="453"/>
                      <a:pt x="12" y="227"/>
                      <a:pt x="0" y="1"/>
                    </a:cubicBezTo>
                    <a:lnTo>
                      <a:pt x="0" y="1"/>
                    </a:lnTo>
                    <a:cubicBezTo>
                      <a:pt x="12" y="227"/>
                      <a:pt x="36" y="453"/>
                      <a:pt x="48" y="66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1140;p39">
                <a:extLst>
                  <a:ext uri="{FF2B5EF4-FFF2-40B4-BE49-F238E27FC236}">
                    <a16:creationId xmlns:a16="http://schemas.microsoft.com/office/drawing/2014/main" id="{34A7A8B8-9418-400C-8767-2EE34CAF8178}"/>
                  </a:ext>
                </a:extLst>
              </p:cNvPr>
              <p:cNvSpPr/>
              <p:nvPr/>
            </p:nvSpPr>
            <p:spPr>
              <a:xfrm>
                <a:off x="3552876" y="3968421"/>
                <a:ext cx="971" cy="13510"/>
              </a:xfrm>
              <a:custGeom>
                <a:avLst/>
                <a:gdLst/>
                <a:ahLst/>
                <a:cxnLst/>
                <a:rect l="l" t="t" r="r" b="b"/>
                <a:pathLst>
                  <a:path w="48" h="668" extrusionOk="0">
                    <a:moveTo>
                      <a:pt x="0" y="1"/>
                    </a:moveTo>
                    <a:lnTo>
                      <a:pt x="0" y="1"/>
                    </a:lnTo>
                    <a:cubicBezTo>
                      <a:pt x="12" y="227"/>
                      <a:pt x="24" y="441"/>
                      <a:pt x="48" y="667"/>
                    </a:cubicBezTo>
                    <a:cubicBezTo>
                      <a:pt x="36" y="441"/>
                      <a:pt x="12" y="227"/>
                      <a:pt x="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1141;p39">
                <a:extLst>
                  <a:ext uri="{FF2B5EF4-FFF2-40B4-BE49-F238E27FC236}">
                    <a16:creationId xmlns:a16="http://schemas.microsoft.com/office/drawing/2014/main" id="{B1CDB9B2-DDAD-4F2A-B483-A6CA6E7A01B6}"/>
                  </a:ext>
                </a:extLst>
              </p:cNvPr>
              <p:cNvSpPr/>
              <p:nvPr/>
            </p:nvSpPr>
            <p:spPr>
              <a:xfrm>
                <a:off x="3339765" y="3525574"/>
                <a:ext cx="66237" cy="13510"/>
              </a:xfrm>
              <a:custGeom>
                <a:avLst/>
                <a:gdLst/>
                <a:ahLst/>
                <a:cxnLst/>
                <a:rect l="l" t="t" r="r" b="b"/>
                <a:pathLst>
                  <a:path w="3275" h="668" extrusionOk="0">
                    <a:moveTo>
                      <a:pt x="12" y="1"/>
                    </a:moveTo>
                    <a:cubicBezTo>
                      <a:pt x="12" y="227"/>
                      <a:pt x="12" y="441"/>
                      <a:pt x="0" y="668"/>
                    </a:cubicBezTo>
                    <a:lnTo>
                      <a:pt x="3274" y="668"/>
                    </a:lnTo>
                    <a:lnTo>
                      <a:pt x="327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 name="Google Shape;1142;p39">
                <a:extLst>
                  <a:ext uri="{FF2B5EF4-FFF2-40B4-BE49-F238E27FC236}">
                    <a16:creationId xmlns:a16="http://schemas.microsoft.com/office/drawing/2014/main" id="{40A2D81A-F930-4D47-87D1-003BF128ABE3}"/>
                  </a:ext>
                </a:extLst>
              </p:cNvPr>
              <p:cNvSpPr/>
              <p:nvPr/>
            </p:nvSpPr>
            <p:spPr>
              <a:xfrm>
                <a:off x="3556233" y="4017548"/>
                <a:ext cx="1234" cy="13490"/>
              </a:xfrm>
              <a:custGeom>
                <a:avLst/>
                <a:gdLst/>
                <a:ahLst/>
                <a:cxnLst/>
                <a:rect l="l" t="t" r="r" b="b"/>
                <a:pathLst>
                  <a:path w="61" h="667" extrusionOk="0">
                    <a:moveTo>
                      <a:pt x="1" y="0"/>
                    </a:moveTo>
                    <a:lnTo>
                      <a:pt x="48" y="667"/>
                    </a:lnTo>
                    <a:lnTo>
                      <a:pt x="60" y="667"/>
                    </a:lnTo>
                    <a:cubicBezTo>
                      <a:pt x="37" y="453"/>
                      <a:pt x="25" y="226"/>
                      <a:pt x="1"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 name="Google Shape;1143;p39">
                <a:extLst>
                  <a:ext uri="{FF2B5EF4-FFF2-40B4-BE49-F238E27FC236}">
                    <a16:creationId xmlns:a16="http://schemas.microsoft.com/office/drawing/2014/main" id="{0331FF7E-E7AE-45EB-B267-7E999DCD9DB9}"/>
                  </a:ext>
                </a:extLst>
              </p:cNvPr>
              <p:cNvSpPr/>
              <p:nvPr/>
            </p:nvSpPr>
            <p:spPr>
              <a:xfrm>
                <a:off x="3340958" y="3451895"/>
                <a:ext cx="65044" cy="13510"/>
              </a:xfrm>
              <a:custGeom>
                <a:avLst/>
                <a:gdLst/>
                <a:ahLst/>
                <a:cxnLst/>
                <a:rect l="l" t="t" r="r" b="b"/>
                <a:pathLst>
                  <a:path w="3216" h="668" extrusionOk="0">
                    <a:moveTo>
                      <a:pt x="1" y="1"/>
                    </a:moveTo>
                    <a:cubicBezTo>
                      <a:pt x="1" y="215"/>
                      <a:pt x="1" y="441"/>
                      <a:pt x="1" y="667"/>
                    </a:cubicBez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1144;p39">
                <a:extLst>
                  <a:ext uri="{FF2B5EF4-FFF2-40B4-BE49-F238E27FC236}">
                    <a16:creationId xmlns:a16="http://schemas.microsoft.com/office/drawing/2014/main" id="{1354D682-7FFA-4D89-B2EA-069DC11A7F76}"/>
                  </a:ext>
                </a:extLst>
              </p:cNvPr>
              <p:cNvSpPr/>
              <p:nvPr/>
            </p:nvSpPr>
            <p:spPr>
              <a:xfrm>
                <a:off x="3324111" y="3919295"/>
                <a:ext cx="1214" cy="13510"/>
              </a:xfrm>
              <a:custGeom>
                <a:avLst/>
                <a:gdLst/>
                <a:ahLst/>
                <a:cxnLst/>
                <a:rect l="l" t="t" r="r" b="b"/>
                <a:pathLst>
                  <a:path w="60" h="668" extrusionOk="0">
                    <a:moveTo>
                      <a:pt x="48" y="0"/>
                    </a:moveTo>
                    <a:cubicBezTo>
                      <a:pt x="36" y="215"/>
                      <a:pt x="12" y="441"/>
                      <a:pt x="0" y="667"/>
                    </a:cubicBezTo>
                    <a:lnTo>
                      <a:pt x="12" y="667"/>
                    </a:lnTo>
                    <a:cubicBezTo>
                      <a:pt x="24" y="441"/>
                      <a:pt x="36" y="227"/>
                      <a:pt x="6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1145;p39">
                <a:extLst>
                  <a:ext uri="{FF2B5EF4-FFF2-40B4-BE49-F238E27FC236}">
                    <a16:creationId xmlns:a16="http://schemas.microsoft.com/office/drawing/2014/main" id="{6062871B-A3C9-461E-B83C-DFD980A3CBBE}"/>
                  </a:ext>
                </a:extLst>
              </p:cNvPr>
              <p:cNvSpPr/>
              <p:nvPr/>
            </p:nvSpPr>
            <p:spPr>
              <a:xfrm>
                <a:off x="3325790" y="3894499"/>
                <a:ext cx="991" cy="13733"/>
              </a:xfrm>
              <a:custGeom>
                <a:avLst/>
                <a:gdLst/>
                <a:ahLst/>
                <a:cxnLst/>
                <a:rect l="l" t="t" r="r" b="b"/>
                <a:pathLst>
                  <a:path w="49" h="679" extrusionOk="0">
                    <a:moveTo>
                      <a:pt x="36" y="0"/>
                    </a:moveTo>
                    <a:cubicBezTo>
                      <a:pt x="24" y="226"/>
                      <a:pt x="12" y="453"/>
                      <a:pt x="1" y="679"/>
                    </a:cubicBez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 name="Google Shape;1146;p39">
                <a:extLst>
                  <a:ext uri="{FF2B5EF4-FFF2-40B4-BE49-F238E27FC236}">
                    <a16:creationId xmlns:a16="http://schemas.microsoft.com/office/drawing/2014/main" id="{94AF653A-C7B2-4F39-A6B1-8D9C27F586CE}"/>
                  </a:ext>
                </a:extLst>
              </p:cNvPr>
              <p:cNvSpPr/>
              <p:nvPr/>
            </p:nvSpPr>
            <p:spPr>
              <a:xfrm>
                <a:off x="3327226" y="3869925"/>
                <a:ext cx="991" cy="13510"/>
              </a:xfrm>
              <a:custGeom>
                <a:avLst/>
                <a:gdLst/>
                <a:ahLst/>
                <a:cxnLst/>
                <a:rect l="l" t="t" r="r" b="b"/>
                <a:pathLst>
                  <a:path w="49" h="668" extrusionOk="0">
                    <a:moveTo>
                      <a:pt x="37" y="1"/>
                    </a:moveTo>
                    <a:lnTo>
                      <a:pt x="1" y="667"/>
                    </a:lnTo>
                    <a:cubicBezTo>
                      <a:pt x="25" y="453"/>
                      <a:pt x="37" y="227"/>
                      <a:pt x="49"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1147;p39">
                <a:extLst>
                  <a:ext uri="{FF2B5EF4-FFF2-40B4-BE49-F238E27FC236}">
                    <a16:creationId xmlns:a16="http://schemas.microsoft.com/office/drawing/2014/main" id="{8D3EED01-CEE5-4EBD-BECF-B9D447555DD6}"/>
                  </a:ext>
                </a:extLst>
              </p:cNvPr>
              <p:cNvSpPr/>
              <p:nvPr/>
            </p:nvSpPr>
            <p:spPr>
              <a:xfrm>
                <a:off x="3560096" y="4066917"/>
                <a:ext cx="1214" cy="13490"/>
              </a:xfrm>
              <a:custGeom>
                <a:avLst/>
                <a:gdLst/>
                <a:ahLst/>
                <a:cxnLst/>
                <a:rect l="l" t="t" r="r" b="b"/>
                <a:pathLst>
                  <a:path w="60" h="667" extrusionOk="0">
                    <a:moveTo>
                      <a:pt x="0" y="0"/>
                    </a:moveTo>
                    <a:lnTo>
                      <a:pt x="0" y="0"/>
                    </a:lnTo>
                    <a:cubicBezTo>
                      <a:pt x="5" y="87"/>
                      <a:pt x="11" y="173"/>
                      <a:pt x="19" y="258"/>
                    </a:cubicBezTo>
                    <a:lnTo>
                      <a:pt x="19" y="258"/>
                    </a:lnTo>
                    <a:lnTo>
                      <a:pt x="0" y="0"/>
                    </a:lnTo>
                    <a:close/>
                    <a:moveTo>
                      <a:pt x="19" y="258"/>
                    </a:moveTo>
                    <a:lnTo>
                      <a:pt x="48" y="667"/>
                    </a:lnTo>
                    <a:lnTo>
                      <a:pt x="60" y="667"/>
                    </a:lnTo>
                    <a:cubicBezTo>
                      <a:pt x="45" y="528"/>
                      <a:pt x="31" y="394"/>
                      <a:pt x="19" y="258"/>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1148;p39">
                <a:extLst>
                  <a:ext uri="{FF2B5EF4-FFF2-40B4-BE49-F238E27FC236}">
                    <a16:creationId xmlns:a16="http://schemas.microsoft.com/office/drawing/2014/main" id="{3FA2217A-4F01-49C2-BB1B-38414F58BD8B}"/>
                  </a:ext>
                </a:extLst>
              </p:cNvPr>
              <p:cNvSpPr/>
              <p:nvPr/>
            </p:nvSpPr>
            <p:spPr>
              <a:xfrm>
                <a:off x="3559125" y="4054863"/>
                <a:ext cx="20" cy="991"/>
              </a:xfrm>
              <a:custGeom>
                <a:avLst/>
                <a:gdLst/>
                <a:ahLst/>
                <a:cxnLst/>
                <a:rect l="l" t="t" r="r" b="b"/>
                <a:pathLst>
                  <a:path w="1" h="49" extrusionOk="0">
                    <a:moveTo>
                      <a:pt x="1" y="48"/>
                    </a:moveTo>
                    <a:cubicBezTo>
                      <a:pt x="1" y="25"/>
                      <a:pt x="1" y="13"/>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1149;p39">
                <a:extLst>
                  <a:ext uri="{FF2B5EF4-FFF2-40B4-BE49-F238E27FC236}">
                    <a16:creationId xmlns:a16="http://schemas.microsoft.com/office/drawing/2014/main" id="{9A1399A2-5B4D-4B78-9172-BE50103143BC}"/>
                  </a:ext>
                </a:extLst>
              </p:cNvPr>
              <p:cNvSpPr/>
              <p:nvPr/>
            </p:nvSpPr>
            <p:spPr>
              <a:xfrm>
                <a:off x="3340473" y="3476448"/>
                <a:ext cx="65529" cy="13510"/>
              </a:xfrm>
              <a:custGeom>
                <a:avLst/>
                <a:gdLst/>
                <a:ahLst/>
                <a:cxnLst/>
                <a:rect l="l" t="t" r="r" b="b"/>
                <a:pathLst>
                  <a:path w="3240" h="668" extrusionOk="0">
                    <a:moveTo>
                      <a:pt x="13" y="1"/>
                    </a:moveTo>
                    <a:lnTo>
                      <a:pt x="1"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1150;p39">
                <a:extLst>
                  <a:ext uri="{FF2B5EF4-FFF2-40B4-BE49-F238E27FC236}">
                    <a16:creationId xmlns:a16="http://schemas.microsoft.com/office/drawing/2014/main" id="{B9BF875A-D28B-4C8A-BE43-949C0156ABA5}"/>
                  </a:ext>
                </a:extLst>
              </p:cNvPr>
              <p:cNvSpPr/>
              <p:nvPr/>
            </p:nvSpPr>
            <p:spPr>
              <a:xfrm>
                <a:off x="3313513" y="4066917"/>
                <a:ext cx="1214" cy="13490"/>
              </a:xfrm>
              <a:custGeom>
                <a:avLst/>
                <a:gdLst/>
                <a:ahLst/>
                <a:cxnLst/>
                <a:rect l="l" t="t" r="r" b="b"/>
                <a:pathLst>
                  <a:path w="60" h="667" extrusionOk="0">
                    <a:moveTo>
                      <a:pt x="60" y="0"/>
                    </a:moveTo>
                    <a:lnTo>
                      <a:pt x="60" y="0"/>
                    </a:lnTo>
                    <a:lnTo>
                      <a:pt x="0" y="667"/>
                    </a:lnTo>
                    <a:lnTo>
                      <a:pt x="0" y="667"/>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1151;p39">
                <a:extLst>
                  <a:ext uri="{FF2B5EF4-FFF2-40B4-BE49-F238E27FC236}">
                    <a16:creationId xmlns:a16="http://schemas.microsoft.com/office/drawing/2014/main" id="{DBE7E581-714D-4835-9F80-B867BB63EEDA}"/>
                  </a:ext>
                </a:extLst>
              </p:cNvPr>
              <p:cNvSpPr/>
              <p:nvPr/>
            </p:nvSpPr>
            <p:spPr>
              <a:xfrm>
                <a:off x="3340958" y="3279719"/>
                <a:ext cx="65044" cy="13510"/>
              </a:xfrm>
              <a:custGeom>
                <a:avLst/>
                <a:gdLst/>
                <a:ahLst/>
                <a:cxnLst/>
                <a:rect l="l" t="t" r="r" b="b"/>
                <a:pathLst>
                  <a:path w="3216" h="668" extrusionOk="0">
                    <a:moveTo>
                      <a:pt x="1" y="1"/>
                    </a:moveTo>
                    <a:lnTo>
                      <a:pt x="13" y="667"/>
                    </a:lnTo>
                    <a:lnTo>
                      <a:pt x="3215" y="667"/>
                    </a:lnTo>
                    <a:lnTo>
                      <a:pt x="321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1152;p39">
                <a:extLst>
                  <a:ext uri="{FF2B5EF4-FFF2-40B4-BE49-F238E27FC236}">
                    <a16:creationId xmlns:a16="http://schemas.microsoft.com/office/drawing/2014/main" id="{22CCBF16-78E4-4D5F-8F92-B57D944BC62E}"/>
                  </a:ext>
                </a:extLst>
              </p:cNvPr>
              <p:cNvSpPr/>
              <p:nvPr/>
            </p:nvSpPr>
            <p:spPr>
              <a:xfrm>
                <a:off x="3341201" y="3304273"/>
                <a:ext cx="64801" cy="13510"/>
              </a:xfrm>
              <a:custGeom>
                <a:avLst/>
                <a:gdLst/>
                <a:ahLst/>
                <a:cxnLst/>
                <a:rect l="l" t="t" r="r" b="b"/>
                <a:pathLst>
                  <a:path w="3204" h="668" extrusionOk="0">
                    <a:moveTo>
                      <a:pt x="1" y="1"/>
                    </a:moveTo>
                    <a:cubicBezTo>
                      <a:pt x="1" y="215"/>
                      <a:pt x="1" y="442"/>
                      <a:pt x="1" y="668"/>
                    </a:cubicBezTo>
                    <a:lnTo>
                      <a:pt x="3203" y="668"/>
                    </a:lnTo>
                    <a:lnTo>
                      <a:pt x="320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1153;p39">
                <a:extLst>
                  <a:ext uri="{FF2B5EF4-FFF2-40B4-BE49-F238E27FC236}">
                    <a16:creationId xmlns:a16="http://schemas.microsoft.com/office/drawing/2014/main" id="{E1404896-BDBE-4A04-A5D0-8980567912A8}"/>
                  </a:ext>
                </a:extLst>
              </p:cNvPr>
              <p:cNvSpPr/>
              <p:nvPr/>
            </p:nvSpPr>
            <p:spPr>
              <a:xfrm>
                <a:off x="3315677" y="4054377"/>
                <a:ext cx="20" cy="1476"/>
              </a:xfrm>
              <a:custGeom>
                <a:avLst/>
                <a:gdLst/>
                <a:ahLst/>
                <a:cxnLst/>
                <a:rect l="l" t="t" r="r" b="b"/>
                <a:pathLst>
                  <a:path w="1" h="73" extrusionOk="0">
                    <a:moveTo>
                      <a:pt x="0" y="1"/>
                    </a:moveTo>
                    <a:lnTo>
                      <a:pt x="0" y="72"/>
                    </a:lnTo>
                    <a:lnTo>
                      <a:pt x="0" y="72"/>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1154;p39">
                <a:extLst>
                  <a:ext uri="{FF2B5EF4-FFF2-40B4-BE49-F238E27FC236}">
                    <a16:creationId xmlns:a16="http://schemas.microsoft.com/office/drawing/2014/main" id="{F15EC1D4-5221-4013-AE29-A7ED8C286965}"/>
                  </a:ext>
                </a:extLst>
              </p:cNvPr>
              <p:cNvSpPr/>
              <p:nvPr/>
            </p:nvSpPr>
            <p:spPr>
              <a:xfrm>
                <a:off x="3340716" y="3254924"/>
                <a:ext cx="65286" cy="13733"/>
              </a:xfrm>
              <a:custGeom>
                <a:avLst/>
                <a:gdLst/>
                <a:ahLst/>
                <a:cxnLst/>
                <a:rect l="l" t="t" r="r" b="b"/>
                <a:pathLst>
                  <a:path w="3228" h="679" extrusionOk="0">
                    <a:moveTo>
                      <a:pt x="1" y="0"/>
                    </a:moveTo>
                    <a:cubicBezTo>
                      <a:pt x="1" y="226"/>
                      <a:pt x="13" y="453"/>
                      <a:pt x="13" y="679"/>
                    </a:cubicBezTo>
                    <a:lnTo>
                      <a:pt x="3227" y="679"/>
                    </a:lnTo>
                    <a:lnTo>
                      <a:pt x="3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1155;p39">
                <a:extLst>
                  <a:ext uri="{FF2B5EF4-FFF2-40B4-BE49-F238E27FC236}">
                    <a16:creationId xmlns:a16="http://schemas.microsoft.com/office/drawing/2014/main" id="{A2CD091A-86E8-4535-8D69-42EA76CAD4A9}"/>
                  </a:ext>
                </a:extLst>
              </p:cNvPr>
              <p:cNvSpPr/>
              <p:nvPr/>
            </p:nvSpPr>
            <p:spPr>
              <a:xfrm>
                <a:off x="3468578" y="3402526"/>
                <a:ext cx="64801" cy="13510"/>
              </a:xfrm>
              <a:custGeom>
                <a:avLst/>
                <a:gdLst/>
                <a:ahLst/>
                <a:cxnLst/>
                <a:rect l="l" t="t" r="r" b="b"/>
                <a:pathLst>
                  <a:path w="3204" h="668" extrusionOk="0">
                    <a:moveTo>
                      <a:pt x="1" y="1"/>
                    </a:moveTo>
                    <a:lnTo>
                      <a:pt x="1" y="667"/>
                    </a:lnTo>
                    <a:lnTo>
                      <a:pt x="3204" y="667"/>
                    </a:lnTo>
                    <a:cubicBezTo>
                      <a:pt x="3204" y="453"/>
                      <a:pt x="3204" y="227"/>
                      <a:pt x="320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1156;p39">
                <a:extLst>
                  <a:ext uri="{FF2B5EF4-FFF2-40B4-BE49-F238E27FC236}">
                    <a16:creationId xmlns:a16="http://schemas.microsoft.com/office/drawing/2014/main" id="{FC737277-DA91-45E4-8BA9-E70EBA3D450A}"/>
                  </a:ext>
                </a:extLst>
              </p:cNvPr>
              <p:cNvSpPr/>
              <p:nvPr/>
            </p:nvSpPr>
            <p:spPr>
              <a:xfrm>
                <a:off x="3468578" y="3427342"/>
                <a:ext cx="65044" cy="13490"/>
              </a:xfrm>
              <a:custGeom>
                <a:avLst/>
                <a:gdLst/>
                <a:ahLst/>
                <a:cxnLst/>
                <a:rect l="l" t="t" r="r" b="b"/>
                <a:pathLst>
                  <a:path w="3216" h="667" extrusionOk="0">
                    <a:moveTo>
                      <a:pt x="1" y="0"/>
                    </a:moveTo>
                    <a:lnTo>
                      <a:pt x="1" y="667"/>
                    </a:lnTo>
                    <a:lnTo>
                      <a:pt x="3216" y="667"/>
                    </a:lnTo>
                    <a:lnTo>
                      <a:pt x="321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1157;p39">
                <a:extLst>
                  <a:ext uri="{FF2B5EF4-FFF2-40B4-BE49-F238E27FC236}">
                    <a16:creationId xmlns:a16="http://schemas.microsoft.com/office/drawing/2014/main" id="{A61499AF-AEAE-430F-9F4C-0E21CC83C0EE}"/>
                  </a:ext>
                </a:extLst>
              </p:cNvPr>
              <p:cNvSpPr/>
              <p:nvPr/>
            </p:nvSpPr>
            <p:spPr>
              <a:xfrm>
                <a:off x="3468578" y="3353399"/>
                <a:ext cx="64801" cy="13753"/>
              </a:xfrm>
              <a:custGeom>
                <a:avLst/>
                <a:gdLst/>
                <a:ahLst/>
                <a:cxnLst/>
                <a:rect l="l" t="t" r="r" b="b"/>
                <a:pathLst>
                  <a:path w="3204" h="680" extrusionOk="0">
                    <a:moveTo>
                      <a:pt x="1" y="1"/>
                    </a:moveTo>
                    <a:lnTo>
                      <a:pt x="1" y="680"/>
                    </a:lnTo>
                    <a:lnTo>
                      <a:pt x="3204" y="680"/>
                    </a:lnTo>
                    <a:lnTo>
                      <a:pt x="3204" y="620"/>
                    </a:lnTo>
                    <a:lnTo>
                      <a:pt x="320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1158;p39">
                <a:extLst>
                  <a:ext uri="{FF2B5EF4-FFF2-40B4-BE49-F238E27FC236}">
                    <a16:creationId xmlns:a16="http://schemas.microsoft.com/office/drawing/2014/main" id="{85E308B6-F524-4261-8188-553A6138EC09}"/>
                  </a:ext>
                </a:extLst>
              </p:cNvPr>
              <p:cNvSpPr/>
              <p:nvPr/>
            </p:nvSpPr>
            <p:spPr>
              <a:xfrm>
                <a:off x="3468578" y="3377972"/>
                <a:ext cx="64801" cy="13510"/>
              </a:xfrm>
              <a:custGeom>
                <a:avLst/>
                <a:gdLst/>
                <a:ahLst/>
                <a:cxnLst/>
                <a:rect l="l" t="t" r="r" b="b"/>
                <a:pathLst>
                  <a:path w="3204" h="668" extrusionOk="0">
                    <a:moveTo>
                      <a:pt x="1" y="0"/>
                    </a:moveTo>
                    <a:lnTo>
                      <a:pt x="1" y="667"/>
                    </a:lnTo>
                    <a:lnTo>
                      <a:pt x="3204" y="667"/>
                    </a:lnTo>
                    <a:cubicBezTo>
                      <a:pt x="3204" y="453"/>
                      <a:pt x="3204" y="227"/>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1159;p39">
                <a:extLst>
                  <a:ext uri="{FF2B5EF4-FFF2-40B4-BE49-F238E27FC236}">
                    <a16:creationId xmlns:a16="http://schemas.microsoft.com/office/drawing/2014/main" id="{7760E903-AF8D-454E-A867-0E0B209826B4}"/>
                  </a:ext>
                </a:extLst>
              </p:cNvPr>
              <p:cNvSpPr/>
              <p:nvPr/>
            </p:nvSpPr>
            <p:spPr>
              <a:xfrm>
                <a:off x="3551177" y="3943848"/>
                <a:ext cx="991" cy="13510"/>
              </a:xfrm>
              <a:custGeom>
                <a:avLst/>
                <a:gdLst/>
                <a:ahLst/>
                <a:cxnLst/>
                <a:rect l="l" t="t" r="r" b="b"/>
                <a:pathLst>
                  <a:path w="49" h="668" extrusionOk="0">
                    <a:moveTo>
                      <a:pt x="1" y="1"/>
                    </a:moveTo>
                    <a:lnTo>
                      <a:pt x="37" y="668"/>
                    </a:lnTo>
                    <a:lnTo>
                      <a:pt x="48" y="668"/>
                    </a:lnTo>
                    <a:cubicBezTo>
                      <a:pt x="37" y="441"/>
                      <a:pt x="25" y="215"/>
                      <a:pt x="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1160;p39">
                <a:extLst>
                  <a:ext uri="{FF2B5EF4-FFF2-40B4-BE49-F238E27FC236}">
                    <a16:creationId xmlns:a16="http://schemas.microsoft.com/office/drawing/2014/main" id="{CC363D4D-7760-44C9-9DE8-4A7A833BB7AD}"/>
                  </a:ext>
                </a:extLst>
              </p:cNvPr>
              <p:cNvSpPr/>
              <p:nvPr/>
            </p:nvSpPr>
            <p:spPr>
              <a:xfrm>
                <a:off x="3468578" y="3550148"/>
                <a:ext cx="66722" cy="13490"/>
              </a:xfrm>
              <a:custGeom>
                <a:avLst/>
                <a:gdLst/>
                <a:ahLst/>
                <a:cxnLst/>
                <a:rect l="l" t="t" r="r" b="b"/>
                <a:pathLst>
                  <a:path w="3299" h="667" extrusionOk="0">
                    <a:moveTo>
                      <a:pt x="1" y="0"/>
                    </a:moveTo>
                    <a:lnTo>
                      <a:pt x="1" y="667"/>
                    </a:lnTo>
                    <a:lnTo>
                      <a:pt x="3299" y="667"/>
                    </a:lnTo>
                    <a:lnTo>
                      <a:pt x="328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1161;p39">
                <a:extLst>
                  <a:ext uri="{FF2B5EF4-FFF2-40B4-BE49-F238E27FC236}">
                    <a16:creationId xmlns:a16="http://schemas.microsoft.com/office/drawing/2014/main" id="{EF2AC1F3-22F9-41ED-AFC6-726AE55E4D86}"/>
                  </a:ext>
                </a:extLst>
              </p:cNvPr>
              <p:cNvSpPr/>
              <p:nvPr/>
            </p:nvSpPr>
            <p:spPr>
              <a:xfrm>
                <a:off x="3468578" y="3525574"/>
                <a:ext cx="66257" cy="13510"/>
              </a:xfrm>
              <a:custGeom>
                <a:avLst/>
                <a:gdLst/>
                <a:ahLst/>
                <a:cxnLst/>
                <a:rect l="l" t="t" r="r" b="b"/>
                <a:pathLst>
                  <a:path w="3276" h="668" extrusionOk="0">
                    <a:moveTo>
                      <a:pt x="1" y="1"/>
                    </a:moveTo>
                    <a:lnTo>
                      <a:pt x="1" y="668"/>
                    </a:lnTo>
                    <a:lnTo>
                      <a:pt x="3275" y="668"/>
                    </a:lnTo>
                    <a:cubicBezTo>
                      <a:pt x="3275" y="441"/>
                      <a:pt x="3275" y="227"/>
                      <a:pt x="326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1162;p39">
                <a:extLst>
                  <a:ext uri="{FF2B5EF4-FFF2-40B4-BE49-F238E27FC236}">
                    <a16:creationId xmlns:a16="http://schemas.microsoft.com/office/drawing/2014/main" id="{9CECCAE9-1E08-4511-A5A5-6CDDBDDD4741}"/>
                  </a:ext>
                </a:extLst>
              </p:cNvPr>
              <p:cNvSpPr/>
              <p:nvPr/>
            </p:nvSpPr>
            <p:spPr>
              <a:xfrm>
                <a:off x="3468578" y="3328846"/>
                <a:ext cx="64801" cy="13510"/>
              </a:xfrm>
              <a:custGeom>
                <a:avLst/>
                <a:gdLst/>
                <a:ahLst/>
                <a:cxnLst/>
                <a:rect l="l" t="t" r="r" b="b"/>
                <a:pathLst>
                  <a:path w="3204" h="668" extrusionOk="0">
                    <a:moveTo>
                      <a:pt x="1" y="0"/>
                    </a:moveTo>
                    <a:lnTo>
                      <a:pt x="1" y="667"/>
                    </a:lnTo>
                    <a:lnTo>
                      <a:pt x="3192" y="667"/>
                    </a:lnTo>
                    <a:cubicBezTo>
                      <a:pt x="3204" y="441"/>
                      <a:pt x="3204" y="215"/>
                      <a:pt x="32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1163;p39">
                <a:extLst>
                  <a:ext uri="{FF2B5EF4-FFF2-40B4-BE49-F238E27FC236}">
                    <a16:creationId xmlns:a16="http://schemas.microsoft.com/office/drawing/2014/main" id="{CF2FC37E-8459-4CD1-B8BC-495B3E809BB8}"/>
                  </a:ext>
                </a:extLst>
              </p:cNvPr>
              <p:cNvSpPr/>
              <p:nvPr/>
            </p:nvSpPr>
            <p:spPr>
              <a:xfrm>
                <a:off x="3468578" y="3501021"/>
                <a:ext cx="65772" cy="13510"/>
              </a:xfrm>
              <a:custGeom>
                <a:avLst/>
                <a:gdLst/>
                <a:ahLst/>
                <a:cxnLst/>
                <a:rect l="l" t="t" r="r" b="b"/>
                <a:pathLst>
                  <a:path w="3252" h="668" extrusionOk="0">
                    <a:moveTo>
                      <a:pt x="1" y="0"/>
                    </a:moveTo>
                    <a:lnTo>
                      <a:pt x="1" y="667"/>
                    </a:lnTo>
                    <a:lnTo>
                      <a:pt x="3251" y="667"/>
                    </a:lnTo>
                    <a:lnTo>
                      <a:pt x="325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1164;p39">
                <a:extLst>
                  <a:ext uri="{FF2B5EF4-FFF2-40B4-BE49-F238E27FC236}">
                    <a16:creationId xmlns:a16="http://schemas.microsoft.com/office/drawing/2014/main" id="{4B004A8A-E445-48D2-ADEF-C9FAF0581AD9}"/>
                  </a:ext>
                </a:extLst>
              </p:cNvPr>
              <p:cNvSpPr/>
              <p:nvPr/>
            </p:nvSpPr>
            <p:spPr>
              <a:xfrm>
                <a:off x="3340473" y="3230350"/>
                <a:ext cx="65529" cy="13510"/>
              </a:xfrm>
              <a:custGeom>
                <a:avLst/>
                <a:gdLst/>
                <a:ahLst/>
                <a:cxnLst/>
                <a:rect l="l" t="t" r="r" b="b"/>
                <a:pathLst>
                  <a:path w="3240" h="668" extrusionOk="0">
                    <a:moveTo>
                      <a:pt x="1" y="1"/>
                    </a:moveTo>
                    <a:lnTo>
                      <a:pt x="13" y="668"/>
                    </a:lnTo>
                    <a:lnTo>
                      <a:pt x="3239" y="668"/>
                    </a:lnTo>
                    <a:lnTo>
                      <a:pt x="3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1165;p39">
                <a:extLst>
                  <a:ext uri="{FF2B5EF4-FFF2-40B4-BE49-F238E27FC236}">
                    <a16:creationId xmlns:a16="http://schemas.microsoft.com/office/drawing/2014/main" id="{49F130B1-99A2-4AFF-9034-810730DE4EAC}"/>
                  </a:ext>
                </a:extLst>
              </p:cNvPr>
              <p:cNvSpPr/>
              <p:nvPr/>
            </p:nvSpPr>
            <p:spPr>
              <a:xfrm>
                <a:off x="3468578" y="3476448"/>
                <a:ext cx="65529" cy="13510"/>
              </a:xfrm>
              <a:custGeom>
                <a:avLst/>
                <a:gdLst/>
                <a:ahLst/>
                <a:cxnLst/>
                <a:rect l="l" t="t" r="r" b="b"/>
                <a:pathLst>
                  <a:path w="3240" h="668" extrusionOk="0">
                    <a:moveTo>
                      <a:pt x="1" y="1"/>
                    </a:moveTo>
                    <a:lnTo>
                      <a:pt x="1" y="668"/>
                    </a:lnTo>
                    <a:lnTo>
                      <a:pt x="3239" y="668"/>
                    </a:lnTo>
                    <a:lnTo>
                      <a:pt x="32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1166;p39">
                <a:extLst>
                  <a:ext uri="{FF2B5EF4-FFF2-40B4-BE49-F238E27FC236}">
                    <a16:creationId xmlns:a16="http://schemas.microsoft.com/office/drawing/2014/main" id="{C345FF61-A451-4A35-B50F-EEC21B3E49E5}"/>
                  </a:ext>
                </a:extLst>
              </p:cNvPr>
              <p:cNvSpPr/>
              <p:nvPr/>
            </p:nvSpPr>
            <p:spPr>
              <a:xfrm>
                <a:off x="3468578" y="3451895"/>
                <a:ext cx="65286" cy="13510"/>
              </a:xfrm>
              <a:custGeom>
                <a:avLst/>
                <a:gdLst/>
                <a:ahLst/>
                <a:cxnLst/>
                <a:rect l="l" t="t" r="r" b="b"/>
                <a:pathLst>
                  <a:path w="3228" h="668" extrusionOk="0">
                    <a:moveTo>
                      <a:pt x="1" y="1"/>
                    </a:moveTo>
                    <a:lnTo>
                      <a:pt x="1" y="667"/>
                    </a:lnTo>
                    <a:lnTo>
                      <a:pt x="3216" y="667"/>
                    </a:lnTo>
                    <a:cubicBezTo>
                      <a:pt x="3228" y="441"/>
                      <a:pt x="3228" y="215"/>
                      <a:pt x="321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1167;p39">
                <a:extLst>
                  <a:ext uri="{FF2B5EF4-FFF2-40B4-BE49-F238E27FC236}">
                    <a16:creationId xmlns:a16="http://schemas.microsoft.com/office/drawing/2014/main" id="{80D2A43A-F549-4529-9D7E-7334C6518F42}"/>
                  </a:ext>
                </a:extLst>
              </p:cNvPr>
              <p:cNvSpPr/>
              <p:nvPr/>
            </p:nvSpPr>
            <p:spPr>
              <a:xfrm>
                <a:off x="3468578" y="3304273"/>
                <a:ext cx="65044" cy="13510"/>
              </a:xfrm>
              <a:custGeom>
                <a:avLst/>
                <a:gdLst/>
                <a:ahLst/>
                <a:cxnLst/>
                <a:rect l="l" t="t" r="r" b="b"/>
                <a:pathLst>
                  <a:path w="3216" h="668" extrusionOk="0">
                    <a:moveTo>
                      <a:pt x="1" y="1"/>
                    </a:moveTo>
                    <a:lnTo>
                      <a:pt x="1" y="668"/>
                    </a:lnTo>
                    <a:lnTo>
                      <a:pt x="3204" y="668"/>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1168;p39">
                <a:extLst>
                  <a:ext uri="{FF2B5EF4-FFF2-40B4-BE49-F238E27FC236}">
                    <a16:creationId xmlns:a16="http://schemas.microsoft.com/office/drawing/2014/main" id="{810229A9-74A6-4D2F-A614-37D09BEAE353}"/>
                  </a:ext>
                </a:extLst>
              </p:cNvPr>
              <p:cNvSpPr/>
              <p:nvPr/>
            </p:nvSpPr>
            <p:spPr>
              <a:xfrm>
                <a:off x="3336145" y="3673197"/>
                <a:ext cx="69857" cy="13510"/>
              </a:xfrm>
              <a:custGeom>
                <a:avLst/>
                <a:gdLst/>
                <a:ahLst/>
                <a:cxnLst/>
                <a:rect l="l" t="t" r="r" b="b"/>
                <a:pathLst>
                  <a:path w="3454" h="668" extrusionOk="0">
                    <a:moveTo>
                      <a:pt x="12" y="0"/>
                    </a:moveTo>
                    <a:cubicBezTo>
                      <a:pt x="12" y="227"/>
                      <a:pt x="1" y="453"/>
                      <a:pt x="1" y="667"/>
                    </a:cubicBezTo>
                    <a:lnTo>
                      <a:pt x="3453" y="667"/>
                    </a:lnTo>
                    <a:lnTo>
                      <a:pt x="3453"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1169;p39">
                <a:extLst>
                  <a:ext uri="{FF2B5EF4-FFF2-40B4-BE49-F238E27FC236}">
                    <a16:creationId xmlns:a16="http://schemas.microsoft.com/office/drawing/2014/main" id="{B95E7C5B-0BAB-452F-AEF1-A7B734E1829C}"/>
                  </a:ext>
                </a:extLst>
              </p:cNvPr>
              <p:cNvSpPr/>
              <p:nvPr/>
            </p:nvSpPr>
            <p:spPr>
              <a:xfrm>
                <a:off x="3468578" y="3205797"/>
                <a:ext cx="66257" cy="13510"/>
              </a:xfrm>
              <a:custGeom>
                <a:avLst/>
                <a:gdLst/>
                <a:ahLst/>
                <a:cxnLst/>
                <a:rect l="l" t="t" r="r" b="b"/>
                <a:pathLst>
                  <a:path w="3276" h="668" extrusionOk="0">
                    <a:moveTo>
                      <a:pt x="1" y="0"/>
                    </a:moveTo>
                    <a:lnTo>
                      <a:pt x="1" y="667"/>
                    </a:lnTo>
                    <a:lnTo>
                      <a:pt x="3251" y="667"/>
                    </a:lnTo>
                    <a:cubicBezTo>
                      <a:pt x="3263" y="441"/>
                      <a:pt x="3263" y="227"/>
                      <a:pt x="327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6" name="Google Shape;1170;p39">
                <a:extLst>
                  <a:ext uri="{FF2B5EF4-FFF2-40B4-BE49-F238E27FC236}">
                    <a16:creationId xmlns:a16="http://schemas.microsoft.com/office/drawing/2014/main" id="{07BEF605-5BA7-4A3F-BFC8-322DEC7A9F12}"/>
                  </a:ext>
                </a:extLst>
              </p:cNvPr>
              <p:cNvSpPr/>
              <p:nvPr/>
            </p:nvSpPr>
            <p:spPr>
              <a:xfrm>
                <a:off x="3333253" y="3747119"/>
                <a:ext cx="748" cy="13510"/>
              </a:xfrm>
              <a:custGeom>
                <a:avLst/>
                <a:gdLst/>
                <a:ahLst/>
                <a:cxnLst/>
                <a:rect l="l" t="t" r="r" b="b"/>
                <a:pathLst>
                  <a:path w="37" h="668" extrusionOk="0">
                    <a:moveTo>
                      <a:pt x="24" y="1"/>
                    </a:moveTo>
                    <a:cubicBezTo>
                      <a:pt x="13" y="215"/>
                      <a:pt x="1" y="441"/>
                      <a:pt x="1" y="667"/>
                    </a:cubicBezTo>
                    <a:lnTo>
                      <a:pt x="13" y="667"/>
                    </a:lnTo>
                    <a:lnTo>
                      <a:pt x="36"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7" name="Google Shape;1171;p39">
                <a:extLst>
                  <a:ext uri="{FF2B5EF4-FFF2-40B4-BE49-F238E27FC236}">
                    <a16:creationId xmlns:a16="http://schemas.microsoft.com/office/drawing/2014/main" id="{FADFDF99-C767-4C4A-97AB-A509CB7BD091}"/>
                  </a:ext>
                </a:extLst>
              </p:cNvPr>
              <p:cNvSpPr/>
              <p:nvPr/>
            </p:nvSpPr>
            <p:spPr>
              <a:xfrm>
                <a:off x="3337581" y="3624070"/>
                <a:ext cx="68421" cy="13510"/>
              </a:xfrm>
              <a:custGeom>
                <a:avLst/>
                <a:gdLst/>
                <a:ahLst/>
                <a:cxnLst/>
                <a:rect l="l" t="t" r="r" b="b"/>
                <a:pathLst>
                  <a:path w="3383" h="668" extrusionOk="0">
                    <a:moveTo>
                      <a:pt x="13" y="0"/>
                    </a:moveTo>
                    <a:lnTo>
                      <a:pt x="1" y="667"/>
                    </a:lnTo>
                    <a:lnTo>
                      <a:pt x="3382" y="667"/>
                    </a:lnTo>
                    <a:lnTo>
                      <a:pt x="33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1172;p39">
                <a:extLst>
                  <a:ext uri="{FF2B5EF4-FFF2-40B4-BE49-F238E27FC236}">
                    <a16:creationId xmlns:a16="http://schemas.microsoft.com/office/drawing/2014/main" id="{C36674C8-DC89-4DC2-BB90-533D78920493}"/>
                  </a:ext>
                </a:extLst>
              </p:cNvPr>
              <p:cNvSpPr/>
              <p:nvPr/>
            </p:nvSpPr>
            <p:spPr>
              <a:xfrm>
                <a:off x="3334223" y="3722323"/>
                <a:ext cx="728" cy="13490"/>
              </a:xfrm>
              <a:custGeom>
                <a:avLst/>
                <a:gdLst/>
                <a:ahLst/>
                <a:cxnLst/>
                <a:rect l="l" t="t" r="r" b="b"/>
                <a:pathLst>
                  <a:path w="36" h="667" extrusionOk="0">
                    <a:moveTo>
                      <a:pt x="24" y="0"/>
                    </a:moveTo>
                    <a:cubicBezTo>
                      <a:pt x="12" y="226"/>
                      <a:pt x="12" y="453"/>
                      <a:pt x="0" y="667"/>
                    </a:cubicBezTo>
                    <a:lnTo>
                      <a:pt x="12" y="667"/>
                    </a:lnTo>
                    <a:cubicBezTo>
                      <a:pt x="24" y="453"/>
                      <a:pt x="24" y="226"/>
                      <a:pt x="36"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1173;p39">
                <a:extLst>
                  <a:ext uri="{FF2B5EF4-FFF2-40B4-BE49-F238E27FC236}">
                    <a16:creationId xmlns:a16="http://schemas.microsoft.com/office/drawing/2014/main" id="{A2499E62-70AC-4928-9C86-9AEABD2996C5}"/>
                  </a:ext>
                </a:extLst>
              </p:cNvPr>
              <p:cNvSpPr/>
              <p:nvPr/>
            </p:nvSpPr>
            <p:spPr>
              <a:xfrm>
                <a:off x="3335174" y="3697750"/>
                <a:ext cx="70828" cy="13510"/>
              </a:xfrm>
              <a:custGeom>
                <a:avLst/>
                <a:gdLst/>
                <a:ahLst/>
                <a:cxnLst/>
                <a:rect l="l" t="t" r="r" b="b"/>
                <a:pathLst>
                  <a:path w="3502" h="668" extrusionOk="0">
                    <a:moveTo>
                      <a:pt x="25" y="1"/>
                    </a:moveTo>
                    <a:cubicBezTo>
                      <a:pt x="13" y="227"/>
                      <a:pt x="1" y="453"/>
                      <a:pt x="1" y="668"/>
                    </a:cubicBezTo>
                    <a:lnTo>
                      <a:pt x="3501" y="668"/>
                    </a:lnTo>
                    <a:lnTo>
                      <a:pt x="35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1174;p39">
                <a:extLst>
                  <a:ext uri="{FF2B5EF4-FFF2-40B4-BE49-F238E27FC236}">
                    <a16:creationId xmlns:a16="http://schemas.microsoft.com/office/drawing/2014/main" id="{093290A6-6D2A-4CE8-9941-FE41DA872341}"/>
                  </a:ext>
                </a:extLst>
              </p:cNvPr>
              <p:cNvSpPr/>
              <p:nvPr/>
            </p:nvSpPr>
            <p:spPr>
              <a:xfrm>
                <a:off x="3336873" y="3648381"/>
                <a:ext cx="69129" cy="13753"/>
              </a:xfrm>
              <a:custGeom>
                <a:avLst/>
                <a:gdLst/>
                <a:ahLst/>
                <a:cxnLst/>
                <a:rect l="l" t="t" r="r" b="b"/>
                <a:pathLst>
                  <a:path w="3418" h="680" extrusionOk="0">
                    <a:moveTo>
                      <a:pt x="24" y="1"/>
                    </a:moveTo>
                    <a:lnTo>
                      <a:pt x="0" y="680"/>
                    </a:lnTo>
                    <a:lnTo>
                      <a:pt x="3417" y="680"/>
                    </a:lnTo>
                    <a:lnTo>
                      <a:pt x="341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1175;p39">
                <a:extLst>
                  <a:ext uri="{FF2B5EF4-FFF2-40B4-BE49-F238E27FC236}">
                    <a16:creationId xmlns:a16="http://schemas.microsoft.com/office/drawing/2014/main" id="{F52BDFDD-EDC1-42DE-BC7C-AC059B31B6BC}"/>
                  </a:ext>
                </a:extLst>
              </p:cNvPr>
              <p:cNvSpPr/>
              <p:nvPr/>
            </p:nvSpPr>
            <p:spPr>
              <a:xfrm>
                <a:off x="3468578" y="3279719"/>
                <a:ext cx="65044" cy="13510"/>
              </a:xfrm>
              <a:custGeom>
                <a:avLst/>
                <a:gdLst/>
                <a:ahLst/>
                <a:cxnLst/>
                <a:rect l="l" t="t" r="r" b="b"/>
                <a:pathLst>
                  <a:path w="3216" h="668" extrusionOk="0">
                    <a:moveTo>
                      <a:pt x="1" y="1"/>
                    </a:moveTo>
                    <a:lnTo>
                      <a:pt x="1" y="667"/>
                    </a:lnTo>
                    <a:lnTo>
                      <a:pt x="3216" y="667"/>
                    </a:lnTo>
                    <a:lnTo>
                      <a:pt x="3216"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1176;p39">
                <a:extLst>
                  <a:ext uri="{FF2B5EF4-FFF2-40B4-BE49-F238E27FC236}">
                    <a16:creationId xmlns:a16="http://schemas.microsoft.com/office/drawing/2014/main" id="{DA67CB96-D1CD-4A7A-8E1A-45C7AB9AA573}"/>
                  </a:ext>
                </a:extLst>
              </p:cNvPr>
              <p:cNvSpPr/>
              <p:nvPr/>
            </p:nvSpPr>
            <p:spPr>
              <a:xfrm>
                <a:off x="3340008" y="3205797"/>
                <a:ext cx="65994" cy="13510"/>
              </a:xfrm>
              <a:custGeom>
                <a:avLst/>
                <a:gdLst/>
                <a:ahLst/>
                <a:cxnLst/>
                <a:rect l="l" t="t" r="r" b="b"/>
                <a:pathLst>
                  <a:path w="3263" h="668" extrusionOk="0">
                    <a:moveTo>
                      <a:pt x="0" y="0"/>
                    </a:moveTo>
                    <a:cubicBezTo>
                      <a:pt x="12" y="227"/>
                      <a:pt x="12" y="441"/>
                      <a:pt x="12" y="667"/>
                    </a:cubicBezTo>
                    <a:lnTo>
                      <a:pt x="3262" y="667"/>
                    </a:lnTo>
                    <a:lnTo>
                      <a:pt x="326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1177;p39">
                <a:extLst>
                  <a:ext uri="{FF2B5EF4-FFF2-40B4-BE49-F238E27FC236}">
                    <a16:creationId xmlns:a16="http://schemas.microsoft.com/office/drawing/2014/main" id="{CB222C6D-A1A3-4E40-86AD-5EDF52F30DEF}"/>
                  </a:ext>
                </a:extLst>
              </p:cNvPr>
              <p:cNvSpPr/>
              <p:nvPr/>
            </p:nvSpPr>
            <p:spPr>
              <a:xfrm>
                <a:off x="3468578" y="3230350"/>
                <a:ext cx="65772" cy="13510"/>
              </a:xfrm>
              <a:custGeom>
                <a:avLst/>
                <a:gdLst/>
                <a:ahLst/>
                <a:cxnLst/>
                <a:rect l="l" t="t" r="r" b="b"/>
                <a:pathLst>
                  <a:path w="3252" h="668" extrusionOk="0">
                    <a:moveTo>
                      <a:pt x="1" y="1"/>
                    </a:moveTo>
                    <a:lnTo>
                      <a:pt x="1" y="668"/>
                    </a:lnTo>
                    <a:lnTo>
                      <a:pt x="3239" y="668"/>
                    </a:lnTo>
                    <a:cubicBezTo>
                      <a:pt x="3239" y="453"/>
                      <a:pt x="3251" y="227"/>
                      <a:pt x="325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1178;p39">
                <a:extLst>
                  <a:ext uri="{FF2B5EF4-FFF2-40B4-BE49-F238E27FC236}">
                    <a16:creationId xmlns:a16="http://schemas.microsoft.com/office/drawing/2014/main" id="{55D2A704-6456-4906-AD7F-576FB31D5113}"/>
                  </a:ext>
                </a:extLst>
              </p:cNvPr>
              <p:cNvSpPr/>
              <p:nvPr/>
            </p:nvSpPr>
            <p:spPr>
              <a:xfrm>
                <a:off x="3468578" y="3254924"/>
                <a:ext cx="65529" cy="13733"/>
              </a:xfrm>
              <a:custGeom>
                <a:avLst/>
                <a:gdLst/>
                <a:ahLst/>
                <a:cxnLst/>
                <a:rect l="l" t="t" r="r" b="b"/>
                <a:pathLst>
                  <a:path w="3240" h="679" extrusionOk="0">
                    <a:moveTo>
                      <a:pt x="1" y="0"/>
                    </a:moveTo>
                    <a:lnTo>
                      <a:pt x="1" y="679"/>
                    </a:lnTo>
                    <a:lnTo>
                      <a:pt x="3216" y="679"/>
                    </a:lnTo>
                    <a:cubicBezTo>
                      <a:pt x="3228" y="453"/>
                      <a:pt x="3228" y="226"/>
                      <a:pt x="3239"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1179;p39">
                <a:extLst>
                  <a:ext uri="{FF2B5EF4-FFF2-40B4-BE49-F238E27FC236}">
                    <a16:creationId xmlns:a16="http://schemas.microsoft.com/office/drawing/2014/main" id="{13DCDFD9-8F87-4E02-AB12-E0871F0EB8DF}"/>
                  </a:ext>
                </a:extLst>
              </p:cNvPr>
              <p:cNvSpPr/>
              <p:nvPr/>
            </p:nvSpPr>
            <p:spPr>
              <a:xfrm>
                <a:off x="3542986" y="3796246"/>
                <a:ext cx="991" cy="13510"/>
              </a:xfrm>
              <a:custGeom>
                <a:avLst/>
                <a:gdLst/>
                <a:ahLst/>
                <a:cxnLst/>
                <a:rect l="l" t="t" r="r" b="b"/>
                <a:pathLst>
                  <a:path w="49" h="668" extrusionOk="0">
                    <a:moveTo>
                      <a:pt x="1" y="0"/>
                    </a:moveTo>
                    <a:cubicBezTo>
                      <a:pt x="13" y="227"/>
                      <a:pt x="13" y="441"/>
                      <a:pt x="25" y="667"/>
                    </a:cubicBezTo>
                    <a:lnTo>
                      <a:pt x="49" y="667"/>
                    </a:lnTo>
                    <a:lnTo>
                      <a:pt x="13"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1180;p39">
                <a:extLst>
                  <a:ext uri="{FF2B5EF4-FFF2-40B4-BE49-F238E27FC236}">
                    <a16:creationId xmlns:a16="http://schemas.microsoft.com/office/drawing/2014/main" id="{A39A3549-DC5D-4551-B8F4-5A2027D9083E}"/>
                  </a:ext>
                </a:extLst>
              </p:cNvPr>
              <p:cNvSpPr/>
              <p:nvPr/>
            </p:nvSpPr>
            <p:spPr>
              <a:xfrm>
                <a:off x="3338309" y="3599517"/>
                <a:ext cx="67693" cy="13490"/>
              </a:xfrm>
              <a:custGeom>
                <a:avLst/>
                <a:gdLst/>
                <a:ahLst/>
                <a:cxnLst/>
                <a:rect l="l" t="t" r="r" b="b"/>
                <a:pathLst>
                  <a:path w="3347" h="667" extrusionOk="0">
                    <a:moveTo>
                      <a:pt x="13" y="0"/>
                    </a:moveTo>
                    <a:lnTo>
                      <a:pt x="1" y="667"/>
                    </a:lnTo>
                    <a:lnTo>
                      <a:pt x="3346" y="667"/>
                    </a:lnTo>
                    <a:lnTo>
                      <a:pt x="334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1181;p39">
                <a:extLst>
                  <a:ext uri="{FF2B5EF4-FFF2-40B4-BE49-F238E27FC236}">
                    <a16:creationId xmlns:a16="http://schemas.microsoft.com/office/drawing/2014/main" id="{944F9C0F-D102-45E7-8953-D154F2681794}"/>
                  </a:ext>
                </a:extLst>
              </p:cNvPr>
              <p:cNvSpPr/>
              <p:nvPr/>
            </p:nvSpPr>
            <p:spPr>
              <a:xfrm>
                <a:off x="3543957" y="3820799"/>
                <a:ext cx="991" cy="13510"/>
              </a:xfrm>
              <a:custGeom>
                <a:avLst/>
                <a:gdLst/>
                <a:ahLst/>
                <a:cxnLst/>
                <a:rect l="l" t="t" r="r" b="b"/>
                <a:pathLst>
                  <a:path w="49" h="668" extrusionOk="0">
                    <a:moveTo>
                      <a:pt x="1" y="1"/>
                    </a:moveTo>
                    <a:cubicBezTo>
                      <a:pt x="13" y="227"/>
                      <a:pt x="24" y="441"/>
                      <a:pt x="36" y="668"/>
                    </a:cubicBezTo>
                    <a:lnTo>
                      <a:pt x="48" y="668"/>
                    </a:lnTo>
                    <a:cubicBezTo>
                      <a:pt x="36" y="453"/>
                      <a:pt x="24" y="227"/>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1182;p39">
                <a:extLst>
                  <a:ext uri="{FF2B5EF4-FFF2-40B4-BE49-F238E27FC236}">
                    <a16:creationId xmlns:a16="http://schemas.microsoft.com/office/drawing/2014/main" id="{C8E05973-CC8C-4C6B-AADA-882AF5C73FC2}"/>
                  </a:ext>
                </a:extLst>
              </p:cNvPr>
              <p:cNvSpPr/>
              <p:nvPr/>
            </p:nvSpPr>
            <p:spPr>
              <a:xfrm>
                <a:off x="3540822" y="3747119"/>
                <a:ext cx="748" cy="13510"/>
              </a:xfrm>
              <a:custGeom>
                <a:avLst/>
                <a:gdLst/>
                <a:ahLst/>
                <a:cxnLst/>
                <a:rect l="l" t="t" r="r" b="b"/>
                <a:pathLst>
                  <a:path w="37" h="668" extrusionOk="0">
                    <a:moveTo>
                      <a:pt x="1" y="1"/>
                    </a:moveTo>
                    <a:lnTo>
                      <a:pt x="25" y="667"/>
                    </a:lnTo>
                    <a:lnTo>
                      <a:pt x="37" y="667"/>
                    </a:lnTo>
                    <a:cubicBezTo>
                      <a:pt x="25" y="441"/>
                      <a:pt x="13" y="215"/>
                      <a:pt x="13"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1183;p39">
                <a:extLst>
                  <a:ext uri="{FF2B5EF4-FFF2-40B4-BE49-F238E27FC236}">
                    <a16:creationId xmlns:a16="http://schemas.microsoft.com/office/drawing/2014/main" id="{2DE86E5A-5220-487B-9FAA-24B1DDAB98AD}"/>
                  </a:ext>
                </a:extLst>
              </p:cNvPr>
              <p:cNvSpPr/>
              <p:nvPr/>
            </p:nvSpPr>
            <p:spPr>
              <a:xfrm>
                <a:off x="3545170" y="3845372"/>
                <a:ext cx="1214" cy="13510"/>
              </a:xfrm>
              <a:custGeom>
                <a:avLst/>
                <a:gdLst/>
                <a:ahLst/>
                <a:cxnLst/>
                <a:rect l="l" t="t" r="r" b="b"/>
                <a:pathLst>
                  <a:path w="60" h="668" extrusionOk="0">
                    <a:moveTo>
                      <a:pt x="0" y="0"/>
                    </a:moveTo>
                    <a:lnTo>
                      <a:pt x="36" y="667"/>
                    </a:lnTo>
                    <a:lnTo>
                      <a:pt x="60" y="667"/>
                    </a:lnTo>
                    <a:lnTo>
                      <a:pt x="2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1184;p39">
                <a:extLst>
                  <a:ext uri="{FF2B5EF4-FFF2-40B4-BE49-F238E27FC236}">
                    <a16:creationId xmlns:a16="http://schemas.microsoft.com/office/drawing/2014/main" id="{E8C09D03-14F4-47D8-BE2D-30C2436AF36B}"/>
                  </a:ext>
                </a:extLst>
              </p:cNvPr>
              <p:cNvSpPr/>
              <p:nvPr/>
            </p:nvSpPr>
            <p:spPr>
              <a:xfrm>
                <a:off x="3541793" y="3771672"/>
                <a:ext cx="748" cy="13510"/>
              </a:xfrm>
              <a:custGeom>
                <a:avLst/>
                <a:gdLst/>
                <a:ahLst/>
                <a:cxnLst/>
                <a:rect l="l" t="t" r="r" b="b"/>
                <a:pathLst>
                  <a:path w="37" h="668" extrusionOk="0">
                    <a:moveTo>
                      <a:pt x="0" y="1"/>
                    </a:moveTo>
                    <a:cubicBezTo>
                      <a:pt x="0" y="215"/>
                      <a:pt x="12" y="442"/>
                      <a:pt x="24" y="668"/>
                    </a:cubicBezTo>
                    <a:lnTo>
                      <a:pt x="36" y="668"/>
                    </a:lnTo>
                    <a:cubicBezTo>
                      <a:pt x="36" y="442"/>
                      <a:pt x="24" y="215"/>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1185;p39">
                <a:extLst>
                  <a:ext uri="{FF2B5EF4-FFF2-40B4-BE49-F238E27FC236}">
                    <a16:creationId xmlns:a16="http://schemas.microsoft.com/office/drawing/2014/main" id="{43350C84-5973-431F-B269-FEA80A920572}"/>
                  </a:ext>
                </a:extLst>
              </p:cNvPr>
              <p:cNvSpPr/>
              <p:nvPr/>
            </p:nvSpPr>
            <p:spPr>
              <a:xfrm>
                <a:off x="3330846" y="3796246"/>
                <a:ext cx="991" cy="13510"/>
              </a:xfrm>
              <a:custGeom>
                <a:avLst/>
                <a:gdLst/>
                <a:ahLst/>
                <a:cxnLst/>
                <a:rect l="l" t="t" r="r" b="b"/>
                <a:pathLst>
                  <a:path w="49" h="668" extrusionOk="0">
                    <a:moveTo>
                      <a:pt x="36" y="0"/>
                    </a:moveTo>
                    <a:cubicBezTo>
                      <a:pt x="24" y="227"/>
                      <a:pt x="12" y="441"/>
                      <a:pt x="1" y="667"/>
                    </a:cubicBezTo>
                    <a:lnTo>
                      <a:pt x="24" y="667"/>
                    </a:lnTo>
                    <a:lnTo>
                      <a:pt x="48"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1186;p39">
                <a:extLst>
                  <a:ext uri="{FF2B5EF4-FFF2-40B4-BE49-F238E27FC236}">
                    <a16:creationId xmlns:a16="http://schemas.microsoft.com/office/drawing/2014/main" id="{FF009414-4ECB-4297-A69D-9F7AF03A7628}"/>
                  </a:ext>
                </a:extLst>
              </p:cNvPr>
              <p:cNvSpPr/>
              <p:nvPr/>
            </p:nvSpPr>
            <p:spPr>
              <a:xfrm>
                <a:off x="3549498" y="3919295"/>
                <a:ext cx="991" cy="13510"/>
              </a:xfrm>
              <a:custGeom>
                <a:avLst/>
                <a:gdLst/>
                <a:ahLst/>
                <a:cxnLst/>
                <a:rect l="l" t="t" r="r" b="b"/>
                <a:pathLst>
                  <a:path w="49" h="668" extrusionOk="0">
                    <a:moveTo>
                      <a:pt x="0" y="0"/>
                    </a:moveTo>
                    <a:cubicBezTo>
                      <a:pt x="12" y="215"/>
                      <a:pt x="24" y="441"/>
                      <a:pt x="48" y="667"/>
                    </a:cubicBez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1187;p39">
                <a:extLst>
                  <a:ext uri="{FF2B5EF4-FFF2-40B4-BE49-F238E27FC236}">
                    <a16:creationId xmlns:a16="http://schemas.microsoft.com/office/drawing/2014/main" id="{8CB97D49-51B9-4EA7-8678-8F89D2C4E72B}"/>
                  </a:ext>
                </a:extLst>
              </p:cNvPr>
              <p:cNvSpPr/>
              <p:nvPr/>
            </p:nvSpPr>
            <p:spPr>
              <a:xfrm>
                <a:off x="3332302" y="3771672"/>
                <a:ext cx="971" cy="13510"/>
              </a:xfrm>
              <a:custGeom>
                <a:avLst/>
                <a:gdLst/>
                <a:ahLst/>
                <a:cxnLst/>
                <a:rect l="l" t="t" r="r" b="b"/>
                <a:pathLst>
                  <a:path w="48" h="668" extrusionOk="0">
                    <a:moveTo>
                      <a:pt x="24" y="1"/>
                    </a:moveTo>
                    <a:cubicBezTo>
                      <a:pt x="24" y="215"/>
                      <a:pt x="12" y="442"/>
                      <a:pt x="0" y="668"/>
                    </a:cubicBezTo>
                    <a:lnTo>
                      <a:pt x="12" y="668"/>
                    </a:lnTo>
                    <a:cubicBezTo>
                      <a:pt x="12" y="442"/>
                      <a:pt x="24" y="215"/>
                      <a:pt x="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1188;p39">
                <a:extLst>
                  <a:ext uri="{FF2B5EF4-FFF2-40B4-BE49-F238E27FC236}">
                    <a16:creationId xmlns:a16="http://schemas.microsoft.com/office/drawing/2014/main" id="{ECB7B34E-D9FA-4497-9E54-8D5D6421DFAA}"/>
                  </a:ext>
                </a:extLst>
              </p:cNvPr>
              <p:cNvSpPr/>
              <p:nvPr/>
            </p:nvSpPr>
            <p:spPr>
              <a:xfrm>
                <a:off x="3339280" y="3550148"/>
                <a:ext cx="66722" cy="13490"/>
              </a:xfrm>
              <a:custGeom>
                <a:avLst/>
                <a:gdLst/>
                <a:ahLst/>
                <a:cxnLst/>
                <a:rect l="l" t="t" r="r" b="b"/>
                <a:pathLst>
                  <a:path w="3299" h="667" extrusionOk="0">
                    <a:moveTo>
                      <a:pt x="24" y="0"/>
                    </a:moveTo>
                    <a:lnTo>
                      <a:pt x="0" y="667"/>
                    </a:lnTo>
                    <a:lnTo>
                      <a:pt x="3298" y="667"/>
                    </a:lnTo>
                    <a:lnTo>
                      <a:pt x="3298"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1189;p39">
                <a:extLst>
                  <a:ext uri="{FF2B5EF4-FFF2-40B4-BE49-F238E27FC236}">
                    <a16:creationId xmlns:a16="http://schemas.microsoft.com/office/drawing/2014/main" id="{BA863FB0-3811-4363-B4C7-1513304F0C74}"/>
                  </a:ext>
                </a:extLst>
              </p:cNvPr>
              <p:cNvSpPr/>
              <p:nvPr/>
            </p:nvSpPr>
            <p:spPr>
              <a:xfrm>
                <a:off x="3539871" y="3722323"/>
                <a:ext cx="728" cy="13490"/>
              </a:xfrm>
              <a:custGeom>
                <a:avLst/>
                <a:gdLst/>
                <a:ahLst/>
                <a:cxnLst/>
                <a:rect l="l" t="t" r="r" b="b"/>
                <a:pathLst>
                  <a:path w="36" h="667" extrusionOk="0">
                    <a:moveTo>
                      <a:pt x="0" y="0"/>
                    </a:moveTo>
                    <a:cubicBezTo>
                      <a:pt x="0" y="226"/>
                      <a:pt x="12" y="453"/>
                      <a:pt x="24" y="667"/>
                    </a:cubicBezTo>
                    <a:lnTo>
                      <a:pt x="36" y="667"/>
                    </a:lnTo>
                    <a:cubicBezTo>
                      <a:pt x="24" y="453"/>
                      <a:pt x="12" y="226"/>
                      <a:pt x="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1190;p39">
                <a:extLst>
                  <a:ext uri="{FF2B5EF4-FFF2-40B4-BE49-F238E27FC236}">
                    <a16:creationId xmlns:a16="http://schemas.microsoft.com/office/drawing/2014/main" id="{A4FF99F4-0514-4CC8-A306-8CA52911FF4D}"/>
                  </a:ext>
                </a:extLst>
              </p:cNvPr>
              <p:cNvSpPr/>
              <p:nvPr/>
            </p:nvSpPr>
            <p:spPr>
              <a:xfrm>
                <a:off x="3546606" y="3869925"/>
                <a:ext cx="991" cy="13510"/>
              </a:xfrm>
              <a:custGeom>
                <a:avLst/>
                <a:gdLst/>
                <a:ahLst/>
                <a:cxnLst/>
                <a:rect l="l" t="t" r="r" b="b"/>
                <a:pathLst>
                  <a:path w="49" h="668" extrusionOk="0">
                    <a:moveTo>
                      <a:pt x="1" y="1"/>
                    </a:moveTo>
                    <a:cubicBezTo>
                      <a:pt x="12" y="227"/>
                      <a:pt x="24" y="453"/>
                      <a:pt x="36" y="667"/>
                    </a:cubicBezTo>
                    <a:lnTo>
                      <a:pt x="48" y="667"/>
                    </a:lnTo>
                    <a:cubicBezTo>
                      <a:pt x="36" y="453"/>
                      <a:pt x="24" y="227"/>
                      <a:pt x="12"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1191;p39">
                <a:extLst>
                  <a:ext uri="{FF2B5EF4-FFF2-40B4-BE49-F238E27FC236}">
                    <a16:creationId xmlns:a16="http://schemas.microsoft.com/office/drawing/2014/main" id="{0BC13314-5252-4FB1-A4FD-FFF221221152}"/>
                  </a:ext>
                </a:extLst>
              </p:cNvPr>
              <p:cNvSpPr/>
              <p:nvPr/>
            </p:nvSpPr>
            <p:spPr>
              <a:xfrm>
                <a:off x="3548062" y="3894499"/>
                <a:ext cx="971" cy="13733"/>
              </a:xfrm>
              <a:custGeom>
                <a:avLst/>
                <a:gdLst/>
                <a:ahLst/>
                <a:cxnLst/>
                <a:rect l="l" t="t" r="r" b="b"/>
                <a:pathLst>
                  <a:path w="48" h="679" extrusionOk="0">
                    <a:moveTo>
                      <a:pt x="0" y="0"/>
                    </a:moveTo>
                    <a:cubicBezTo>
                      <a:pt x="12" y="226"/>
                      <a:pt x="24" y="453"/>
                      <a:pt x="36" y="679"/>
                    </a:cubicBezTo>
                    <a:lnTo>
                      <a:pt x="48" y="679"/>
                    </a:lnTo>
                    <a:lnTo>
                      <a:pt x="12"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1192;p39">
                <a:extLst>
                  <a:ext uri="{FF2B5EF4-FFF2-40B4-BE49-F238E27FC236}">
                    <a16:creationId xmlns:a16="http://schemas.microsoft.com/office/drawing/2014/main" id="{B061C9CF-817A-475D-AF73-0A6646F1AAE7}"/>
                  </a:ext>
                </a:extLst>
              </p:cNvPr>
              <p:cNvSpPr/>
              <p:nvPr/>
            </p:nvSpPr>
            <p:spPr>
              <a:xfrm>
                <a:off x="3338794" y="3574701"/>
                <a:ext cx="67208" cy="13753"/>
              </a:xfrm>
              <a:custGeom>
                <a:avLst/>
                <a:gdLst/>
                <a:ahLst/>
                <a:cxnLst/>
                <a:rect l="l" t="t" r="r" b="b"/>
                <a:pathLst>
                  <a:path w="3323" h="680" extrusionOk="0">
                    <a:moveTo>
                      <a:pt x="24" y="1"/>
                    </a:moveTo>
                    <a:cubicBezTo>
                      <a:pt x="24" y="227"/>
                      <a:pt x="12" y="453"/>
                      <a:pt x="0" y="679"/>
                    </a:cubicBezTo>
                    <a:lnTo>
                      <a:pt x="3322" y="679"/>
                    </a:lnTo>
                    <a:lnTo>
                      <a:pt x="332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1193;p39">
                <a:extLst>
                  <a:ext uri="{FF2B5EF4-FFF2-40B4-BE49-F238E27FC236}">
                    <a16:creationId xmlns:a16="http://schemas.microsoft.com/office/drawing/2014/main" id="{0D04B82D-FD60-44AD-A402-88BB39E42AEC}"/>
                  </a:ext>
                </a:extLst>
              </p:cNvPr>
              <p:cNvSpPr/>
              <p:nvPr/>
            </p:nvSpPr>
            <p:spPr>
              <a:xfrm>
                <a:off x="3468578" y="3648623"/>
                <a:ext cx="69372" cy="13510"/>
              </a:xfrm>
              <a:custGeom>
                <a:avLst/>
                <a:gdLst/>
                <a:ahLst/>
                <a:cxnLst/>
                <a:rect l="l" t="t" r="r" b="b"/>
                <a:pathLst>
                  <a:path w="3430" h="668" extrusionOk="0">
                    <a:moveTo>
                      <a:pt x="1" y="1"/>
                    </a:moveTo>
                    <a:lnTo>
                      <a:pt x="1" y="668"/>
                    </a:lnTo>
                    <a:lnTo>
                      <a:pt x="3430" y="668"/>
                    </a:lnTo>
                    <a:cubicBezTo>
                      <a:pt x="3430" y="441"/>
                      <a:pt x="3418" y="227"/>
                      <a:pt x="3406"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1194;p39">
                <a:extLst>
                  <a:ext uri="{FF2B5EF4-FFF2-40B4-BE49-F238E27FC236}">
                    <a16:creationId xmlns:a16="http://schemas.microsoft.com/office/drawing/2014/main" id="{83093286-80EB-4D53-8B86-E3A41D1B207F}"/>
                  </a:ext>
                </a:extLst>
              </p:cNvPr>
              <p:cNvSpPr/>
              <p:nvPr/>
            </p:nvSpPr>
            <p:spPr>
              <a:xfrm>
                <a:off x="3468578" y="3574701"/>
                <a:ext cx="67208" cy="13510"/>
              </a:xfrm>
              <a:custGeom>
                <a:avLst/>
                <a:gdLst/>
                <a:ahLst/>
                <a:cxnLst/>
                <a:rect l="l" t="t" r="r" b="b"/>
                <a:pathLst>
                  <a:path w="3323" h="668" extrusionOk="0">
                    <a:moveTo>
                      <a:pt x="1" y="1"/>
                    </a:moveTo>
                    <a:lnTo>
                      <a:pt x="1" y="667"/>
                    </a:lnTo>
                    <a:lnTo>
                      <a:pt x="3323" y="667"/>
                    </a:lnTo>
                    <a:cubicBezTo>
                      <a:pt x="3323" y="453"/>
                      <a:pt x="3323" y="227"/>
                      <a:pt x="331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1" name="Google Shape;1195;p39">
                <a:extLst>
                  <a:ext uri="{FF2B5EF4-FFF2-40B4-BE49-F238E27FC236}">
                    <a16:creationId xmlns:a16="http://schemas.microsoft.com/office/drawing/2014/main" id="{0A344B24-FF59-4766-9429-8D8A4373A852}"/>
                  </a:ext>
                </a:extLst>
              </p:cNvPr>
              <p:cNvSpPr/>
              <p:nvPr/>
            </p:nvSpPr>
            <p:spPr>
              <a:xfrm>
                <a:off x="3468578" y="3697750"/>
                <a:ext cx="70828" cy="13510"/>
              </a:xfrm>
              <a:custGeom>
                <a:avLst/>
                <a:gdLst/>
                <a:ahLst/>
                <a:cxnLst/>
                <a:rect l="l" t="t" r="r" b="b"/>
                <a:pathLst>
                  <a:path w="3502" h="668" extrusionOk="0">
                    <a:moveTo>
                      <a:pt x="1" y="1"/>
                    </a:moveTo>
                    <a:lnTo>
                      <a:pt x="1" y="668"/>
                    </a:lnTo>
                    <a:lnTo>
                      <a:pt x="3501" y="668"/>
                    </a:lnTo>
                    <a:cubicBezTo>
                      <a:pt x="3501" y="453"/>
                      <a:pt x="3489" y="227"/>
                      <a:pt x="348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2" name="Google Shape;1196;p39">
                <a:extLst>
                  <a:ext uri="{FF2B5EF4-FFF2-40B4-BE49-F238E27FC236}">
                    <a16:creationId xmlns:a16="http://schemas.microsoft.com/office/drawing/2014/main" id="{5CEEB8BA-7707-43A2-9EB2-E6B02544976F}"/>
                  </a:ext>
                </a:extLst>
              </p:cNvPr>
              <p:cNvSpPr/>
              <p:nvPr/>
            </p:nvSpPr>
            <p:spPr>
              <a:xfrm>
                <a:off x="3468578" y="3624070"/>
                <a:ext cx="68421" cy="13510"/>
              </a:xfrm>
              <a:custGeom>
                <a:avLst/>
                <a:gdLst/>
                <a:ahLst/>
                <a:cxnLst/>
                <a:rect l="l" t="t" r="r" b="b"/>
                <a:pathLst>
                  <a:path w="3383" h="668" extrusionOk="0">
                    <a:moveTo>
                      <a:pt x="1" y="0"/>
                    </a:moveTo>
                    <a:lnTo>
                      <a:pt x="1" y="667"/>
                    </a:lnTo>
                    <a:lnTo>
                      <a:pt x="3382" y="667"/>
                    </a:lnTo>
                    <a:cubicBezTo>
                      <a:pt x="3382" y="441"/>
                      <a:pt x="3382" y="215"/>
                      <a:pt x="337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83" name="Google Shape;1197;p39">
                <a:extLst>
                  <a:ext uri="{FF2B5EF4-FFF2-40B4-BE49-F238E27FC236}">
                    <a16:creationId xmlns:a16="http://schemas.microsoft.com/office/drawing/2014/main" id="{6A0BC56E-AE04-4661-BA05-264AB688A10F}"/>
                  </a:ext>
                </a:extLst>
              </p:cNvPr>
              <p:cNvGrpSpPr/>
              <p:nvPr/>
            </p:nvGrpSpPr>
            <p:grpSpPr>
              <a:xfrm>
                <a:off x="3232593" y="4116023"/>
                <a:ext cx="409394" cy="579406"/>
                <a:chOff x="3232593" y="4116023"/>
                <a:chExt cx="409394" cy="579406"/>
              </a:xfrm>
            </p:grpSpPr>
            <p:sp>
              <p:nvSpPr>
                <p:cNvPr id="123" name="Google Shape;1198;p39">
                  <a:extLst>
                    <a:ext uri="{FF2B5EF4-FFF2-40B4-BE49-F238E27FC236}">
                      <a16:creationId xmlns:a16="http://schemas.microsoft.com/office/drawing/2014/main" id="{95CC6FC4-17FB-4DED-8730-EA04F37D8BC8}"/>
                    </a:ext>
                  </a:extLst>
                </p:cNvPr>
                <p:cNvSpPr/>
                <p:nvPr/>
              </p:nvSpPr>
              <p:spPr>
                <a:xfrm>
                  <a:off x="3468578" y="4165150"/>
                  <a:ext cx="101165" cy="13510"/>
                </a:xfrm>
                <a:custGeom>
                  <a:avLst/>
                  <a:gdLst/>
                  <a:ahLst/>
                  <a:cxnLst/>
                  <a:rect l="l" t="t" r="r" b="b"/>
                  <a:pathLst>
                    <a:path w="5002" h="668" extrusionOk="0">
                      <a:moveTo>
                        <a:pt x="1" y="1"/>
                      </a:moveTo>
                      <a:lnTo>
                        <a:pt x="1" y="668"/>
                      </a:lnTo>
                      <a:lnTo>
                        <a:pt x="5002" y="668"/>
                      </a:lnTo>
                      <a:cubicBezTo>
                        <a:pt x="4990" y="453"/>
                        <a:pt x="4966" y="227"/>
                        <a:pt x="494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4" name="Google Shape;1199;p39">
                  <a:extLst>
                    <a:ext uri="{FF2B5EF4-FFF2-40B4-BE49-F238E27FC236}">
                      <a16:creationId xmlns:a16="http://schemas.microsoft.com/office/drawing/2014/main" id="{56C42044-08A6-4A71-9D41-37A5474B2E35}"/>
                    </a:ext>
                  </a:extLst>
                </p:cNvPr>
                <p:cNvSpPr/>
                <p:nvPr/>
              </p:nvSpPr>
              <p:spPr>
                <a:xfrm>
                  <a:off x="3468578" y="4140596"/>
                  <a:ext cx="98759" cy="13510"/>
                </a:xfrm>
                <a:custGeom>
                  <a:avLst/>
                  <a:gdLst/>
                  <a:ahLst/>
                  <a:cxnLst/>
                  <a:rect l="l" t="t" r="r" b="b"/>
                  <a:pathLst>
                    <a:path w="4883" h="668" extrusionOk="0">
                      <a:moveTo>
                        <a:pt x="1" y="0"/>
                      </a:moveTo>
                      <a:lnTo>
                        <a:pt x="1" y="667"/>
                      </a:lnTo>
                      <a:lnTo>
                        <a:pt x="4883" y="667"/>
                      </a:lnTo>
                      <a:cubicBezTo>
                        <a:pt x="4871" y="453"/>
                        <a:pt x="4847" y="227"/>
                        <a:pt x="483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5" name="Google Shape;1200;p39">
                  <a:extLst>
                    <a:ext uri="{FF2B5EF4-FFF2-40B4-BE49-F238E27FC236}">
                      <a16:creationId xmlns:a16="http://schemas.microsoft.com/office/drawing/2014/main" id="{BC8B3486-9E26-4144-947A-A3D4D8CF9106}"/>
                    </a:ext>
                  </a:extLst>
                </p:cNvPr>
                <p:cNvSpPr/>
                <p:nvPr/>
              </p:nvSpPr>
              <p:spPr>
                <a:xfrm>
                  <a:off x="3468578" y="4116023"/>
                  <a:ext cx="96595" cy="13510"/>
                </a:xfrm>
                <a:custGeom>
                  <a:avLst/>
                  <a:gdLst/>
                  <a:ahLst/>
                  <a:cxnLst/>
                  <a:rect l="l" t="t" r="r" b="b"/>
                  <a:pathLst>
                    <a:path w="4776" h="668" extrusionOk="0">
                      <a:moveTo>
                        <a:pt x="1" y="1"/>
                      </a:moveTo>
                      <a:lnTo>
                        <a:pt x="1" y="668"/>
                      </a:lnTo>
                      <a:lnTo>
                        <a:pt x="4775" y="668"/>
                      </a:lnTo>
                      <a:lnTo>
                        <a:pt x="472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6" name="Google Shape;1201;p39">
                  <a:extLst>
                    <a:ext uri="{FF2B5EF4-FFF2-40B4-BE49-F238E27FC236}">
                      <a16:creationId xmlns:a16="http://schemas.microsoft.com/office/drawing/2014/main" id="{AE9FBAEC-B7A1-4EA2-B39F-3158574C4021}"/>
                    </a:ext>
                  </a:extLst>
                </p:cNvPr>
                <p:cNvSpPr/>
                <p:nvPr/>
              </p:nvSpPr>
              <p:spPr>
                <a:xfrm>
                  <a:off x="3468578" y="4189723"/>
                  <a:ext cx="103572" cy="13733"/>
                </a:xfrm>
                <a:custGeom>
                  <a:avLst/>
                  <a:gdLst/>
                  <a:ahLst/>
                  <a:cxnLst/>
                  <a:rect l="l" t="t" r="r" b="b"/>
                  <a:pathLst>
                    <a:path w="5121" h="679" extrusionOk="0">
                      <a:moveTo>
                        <a:pt x="1" y="0"/>
                      </a:moveTo>
                      <a:lnTo>
                        <a:pt x="1" y="679"/>
                      </a:lnTo>
                      <a:lnTo>
                        <a:pt x="5121" y="679"/>
                      </a:lnTo>
                      <a:cubicBezTo>
                        <a:pt x="5097" y="453"/>
                        <a:pt x="5085" y="226"/>
                        <a:pt x="506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7" name="Google Shape;1202;p39">
                  <a:extLst>
                    <a:ext uri="{FF2B5EF4-FFF2-40B4-BE49-F238E27FC236}">
                      <a16:creationId xmlns:a16="http://schemas.microsoft.com/office/drawing/2014/main" id="{EFD9C4EA-3211-4F8F-BDD9-E539A874672B}"/>
                    </a:ext>
                  </a:extLst>
                </p:cNvPr>
                <p:cNvSpPr/>
                <p:nvPr/>
              </p:nvSpPr>
              <p:spPr>
                <a:xfrm>
                  <a:off x="3468578" y="4263645"/>
                  <a:ext cx="111521" cy="13510"/>
                </a:xfrm>
                <a:custGeom>
                  <a:avLst/>
                  <a:gdLst/>
                  <a:ahLst/>
                  <a:cxnLst/>
                  <a:rect l="l" t="t" r="r" b="b"/>
                  <a:pathLst>
                    <a:path w="5514" h="668" extrusionOk="0">
                      <a:moveTo>
                        <a:pt x="1" y="0"/>
                      </a:moveTo>
                      <a:lnTo>
                        <a:pt x="1" y="667"/>
                      </a:lnTo>
                      <a:lnTo>
                        <a:pt x="5514" y="667"/>
                      </a:lnTo>
                      <a:cubicBezTo>
                        <a:pt x="5478" y="441"/>
                        <a:pt x="5454" y="227"/>
                        <a:pt x="543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8" name="Google Shape;1203;p39">
                  <a:extLst>
                    <a:ext uri="{FF2B5EF4-FFF2-40B4-BE49-F238E27FC236}">
                      <a16:creationId xmlns:a16="http://schemas.microsoft.com/office/drawing/2014/main" id="{5569343C-4A78-4FAC-A0A4-A2525308A530}"/>
                    </a:ext>
                  </a:extLst>
                </p:cNvPr>
                <p:cNvSpPr/>
                <p:nvPr/>
              </p:nvSpPr>
              <p:spPr>
                <a:xfrm>
                  <a:off x="3468578" y="4288199"/>
                  <a:ext cx="113927" cy="13510"/>
                </a:xfrm>
                <a:custGeom>
                  <a:avLst/>
                  <a:gdLst/>
                  <a:ahLst/>
                  <a:cxnLst/>
                  <a:rect l="l" t="t" r="r" b="b"/>
                  <a:pathLst>
                    <a:path w="5633" h="668" extrusionOk="0">
                      <a:moveTo>
                        <a:pt x="1" y="1"/>
                      </a:moveTo>
                      <a:lnTo>
                        <a:pt x="1" y="668"/>
                      </a:lnTo>
                      <a:lnTo>
                        <a:pt x="5633" y="668"/>
                      </a:lnTo>
                      <a:cubicBezTo>
                        <a:pt x="5609" y="441"/>
                        <a:pt x="5585" y="227"/>
                        <a:pt x="5561"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9" name="Google Shape;1204;p39">
                  <a:extLst>
                    <a:ext uri="{FF2B5EF4-FFF2-40B4-BE49-F238E27FC236}">
                      <a16:creationId xmlns:a16="http://schemas.microsoft.com/office/drawing/2014/main" id="{FA411160-430C-4BCC-BF85-EE97CD44BC8D}"/>
                    </a:ext>
                  </a:extLst>
                </p:cNvPr>
                <p:cNvSpPr/>
                <p:nvPr/>
              </p:nvSpPr>
              <p:spPr>
                <a:xfrm>
                  <a:off x="3468578" y="4214519"/>
                  <a:ext cx="105979" cy="13510"/>
                </a:xfrm>
                <a:custGeom>
                  <a:avLst/>
                  <a:gdLst/>
                  <a:ahLst/>
                  <a:cxnLst/>
                  <a:rect l="l" t="t" r="r" b="b"/>
                  <a:pathLst>
                    <a:path w="5240" h="668" extrusionOk="0">
                      <a:moveTo>
                        <a:pt x="1" y="1"/>
                      </a:moveTo>
                      <a:lnTo>
                        <a:pt x="1" y="667"/>
                      </a:lnTo>
                      <a:lnTo>
                        <a:pt x="5240" y="667"/>
                      </a:lnTo>
                      <a:cubicBezTo>
                        <a:pt x="5228" y="441"/>
                        <a:pt x="5204" y="215"/>
                        <a:pt x="5180"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0" name="Google Shape;1205;p39">
                  <a:extLst>
                    <a:ext uri="{FF2B5EF4-FFF2-40B4-BE49-F238E27FC236}">
                      <a16:creationId xmlns:a16="http://schemas.microsoft.com/office/drawing/2014/main" id="{C62C5AEB-8333-42A3-9AB7-02812B366FCB}"/>
                    </a:ext>
                  </a:extLst>
                </p:cNvPr>
                <p:cNvSpPr/>
                <p:nvPr/>
              </p:nvSpPr>
              <p:spPr>
                <a:xfrm>
                  <a:off x="3468578" y="4239072"/>
                  <a:ext cx="108628" cy="13510"/>
                </a:xfrm>
                <a:custGeom>
                  <a:avLst/>
                  <a:gdLst/>
                  <a:ahLst/>
                  <a:cxnLst/>
                  <a:rect l="l" t="t" r="r" b="b"/>
                  <a:pathLst>
                    <a:path w="5371" h="668" extrusionOk="0">
                      <a:moveTo>
                        <a:pt x="1" y="1"/>
                      </a:moveTo>
                      <a:lnTo>
                        <a:pt x="1" y="668"/>
                      </a:lnTo>
                      <a:lnTo>
                        <a:pt x="5371" y="668"/>
                      </a:lnTo>
                      <a:cubicBezTo>
                        <a:pt x="5347" y="441"/>
                        <a:pt x="5323" y="215"/>
                        <a:pt x="5299"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1" name="Google Shape;1206;p39">
                  <a:extLst>
                    <a:ext uri="{FF2B5EF4-FFF2-40B4-BE49-F238E27FC236}">
                      <a16:creationId xmlns:a16="http://schemas.microsoft.com/office/drawing/2014/main" id="{41273334-99E9-4E38-A743-552EAA5EFF8D}"/>
                    </a:ext>
                  </a:extLst>
                </p:cNvPr>
                <p:cNvSpPr/>
                <p:nvPr/>
              </p:nvSpPr>
              <p:spPr>
                <a:xfrm>
                  <a:off x="3468578" y="4632549"/>
                  <a:ext cx="164025" cy="13753"/>
                </a:xfrm>
                <a:custGeom>
                  <a:avLst/>
                  <a:gdLst/>
                  <a:ahLst/>
                  <a:cxnLst/>
                  <a:rect l="l" t="t" r="r" b="b"/>
                  <a:pathLst>
                    <a:path w="8110" h="680" extrusionOk="0">
                      <a:moveTo>
                        <a:pt x="1" y="1"/>
                      </a:moveTo>
                      <a:lnTo>
                        <a:pt x="1" y="679"/>
                      </a:lnTo>
                      <a:lnTo>
                        <a:pt x="8109" y="679"/>
                      </a:lnTo>
                      <a:cubicBezTo>
                        <a:pt x="8085" y="453"/>
                        <a:pt x="8038" y="239"/>
                        <a:pt x="8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2" name="Google Shape;1207;p39">
                  <a:extLst>
                    <a:ext uri="{FF2B5EF4-FFF2-40B4-BE49-F238E27FC236}">
                      <a16:creationId xmlns:a16="http://schemas.microsoft.com/office/drawing/2014/main" id="{F3D64A7E-0C93-466C-83AE-96DDF74F4F6F}"/>
                    </a:ext>
                  </a:extLst>
                </p:cNvPr>
                <p:cNvSpPr/>
                <p:nvPr/>
              </p:nvSpPr>
              <p:spPr>
                <a:xfrm>
                  <a:off x="3468578" y="4607996"/>
                  <a:ext cx="159676" cy="13510"/>
                </a:xfrm>
                <a:custGeom>
                  <a:avLst/>
                  <a:gdLst/>
                  <a:ahLst/>
                  <a:cxnLst/>
                  <a:rect l="l" t="t" r="r" b="b"/>
                  <a:pathLst>
                    <a:path w="7895" h="668" extrusionOk="0">
                      <a:moveTo>
                        <a:pt x="1" y="0"/>
                      </a:moveTo>
                      <a:lnTo>
                        <a:pt x="1" y="667"/>
                      </a:lnTo>
                      <a:lnTo>
                        <a:pt x="7895" y="667"/>
                      </a:lnTo>
                      <a:cubicBezTo>
                        <a:pt x="7859" y="453"/>
                        <a:pt x="7823" y="227"/>
                        <a:pt x="7788"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3" name="Google Shape;1208;p39">
                  <a:extLst>
                    <a:ext uri="{FF2B5EF4-FFF2-40B4-BE49-F238E27FC236}">
                      <a16:creationId xmlns:a16="http://schemas.microsoft.com/office/drawing/2014/main" id="{0E3247B9-D2A1-4975-A77D-656395D34B0F}"/>
                    </a:ext>
                  </a:extLst>
                </p:cNvPr>
                <p:cNvSpPr/>
                <p:nvPr/>
              </p:nvSpPr>
              <p:spPr>
                <a:xfrm>
                  <a:off x="3266308" y="4484947"/>
                  <a:ext cx="139694" cy="13490"/>
                </a:xfrm>
                <a:custGeom>
                  <a:avLst/>
                  <a:gdLst/>
                  <a:ahLst/>
                  <a:cxnLst/>
                  <a:rect l="l" t="t" r="r" b="b"/>
                  <a:pathLst>
                    <a:path w="6907" h="667" extrusionOk="0">
                      <a:moveTo>
                        <a:pt x="108" y="0"/>
                      </a:moveTo>
                      <a:cubicBezTo>
                        <a:pt x="72" y="226"/>
                        <a:pt x="36" y="453"/>
                        <a:pt x="1" y="667"/>
                      </a:cubicBezTo>
                      <a:lnTo>
                        <a:pt x="6906" y="667"/>
                      </a:lnTo>
                      <a:lnTo>
                        <a:pt x="6906"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4" name="Google Shape;1209;p39">
                  <a:extLst>
                    <a:ext uri="{FF2B5EF4-FFF2-40B4-BE49-F238E27FC236}">
                      <a16:creationId xmlns:a16="http://schemas.microsoft.com/office/drawing/2014/main" id="{FA7B9B41-EDB2-4EC7-B23E-334E9A66E6D8}"/>
                    </a:ext>
                  </a:extLst>
                </p:cNvPr>
                <p:cNvSpPr/>
                <p:nvPr/>
              </p:nvSpPr>
              <p:spPr>
                <a:xfrm>
                  <a:off x="3468578" y="4681919"/>
                  <a:ext cx="173409" cy="13510"/>
                </a:xfrm>
                <a:custGeom>
                  <a:avLst/>
                  <a:gdLst/>
                  <a:ahLst/>
                  <a:cxnLst/>
                  <a:rect l="l" t="t" r="r" b="b"/>
                  <a:pathLst>
                    <a:path w="8574" h="668" extrusionOk="0">
                      <a:moveTo>
                        <a:pt x="1" y="1"/>
                      </a:moveTo>
                      <a:lnTo>
                        <a:pt x="1" y="667"/>
                      </a:lnTo>
                      <a:lnTo>
                        <a:pt x="8573" y="667"/>
                      </a:lnTo>
                      <a:cubicBezTo>
                        <a:pt x="8538" y="441"/>
                        <a:pt x="8490" y="215"/>
                        <a:pt x="8454"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5" name="Google Shape;1210;p39">
                  <a:extLst>
                    <a:ext uri="{FF2B5EF4-FFF2-40B4-BE49-F238E27FC236}">
                      <a16:creationId xmlns:a16="http://schemas.microsoft.com/office/drawing/2014/main" id="{262B67C0-C4CB-405F-AA70-F112E88FC9E9}"/>
                    </a:ext>
                  </a:extLst>
                </p:cNvPr>
                <p:cNvSpPr/>
                <p:nvPr/>
              </p:nvSpPr>
              <p:spPr>
                <a:xfrm>
                  <a:off x="3468578" y="4657123"/>
                  <a:ext cx="168596" cy="13733"/>
                </a:xfrm>
                <a:custGeom>
                  <a:avLst/>
                  <a:gdLst/>
                  <a:ahLst/>
                  <a:cxnLst/>
                  <a:rect l="l" t="t" r="r" b="b"/>
                  <a:pathLst>
                    <a:path w="8336" h="679" extrusionOk="0">
                      <a:moveTo>
                        <a:pt x="1" y="0"/>
                      </a:moveTo>
                      <a:lnTo>
                        <a:pt x="1" y="679"/>
                      </a:lnTo>
                      <a:lnTo>
                        <a:pt x="8335" y="679"/>
                      </a:lnTo>
                      <a:cubicBezTo>
                        <a:pt x="8300" y="453"/>
                        <a:pt x="8264" y="226"/>
                        <a:pt x="821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6" name="Google Shape;1211;p39">
                  <a:extLst>
                    <a:ext uri="{FF2B5EF4-FFF2-40B4-BE49-F238E27FC236}">
                      <a16:creationId xmlns:a16="http://schemas.microsoft.com/office/drawing/2014/main" id="{9727E654-1F63-447A-8E7A-9668B06E3F54}"/>
                    </a:ext>
                  </a:extLst>
                </p:cNvPr>
                <p:cNvSpPr/>
                <p:nvPr/>
              </p:nvSpPr>
              <p:spPr>
                <a:xfrm>
                  <a:off x="3269928" y="4460374"/>
                  <a:ext cx="136074" cy="13510"/>
                </a:xfrm>
                <a:custGeom>
                  <a:avLst/>
                  <a:gdLst/>
                  <a:ahLst/>
                  <a:cxnLst/>
                  <a:rect l="l" t="t" r="r" b="b"/>
                  <a:pathLst>
                    <a:path w="6728" h="668" extrusionOk="0">
                      <a:moveTo>
                        <a:pt x="96" y="1"/>
                      </a:moveTo>
                      <a:cubicBezTo>
                        <a:pt x="72" y="227"/>
                        <a:pt x="36" y="453"/>
                        <a:pt x="0" y="668"/>
                      </a:cubicBezTo>
                      <a:lnTo>
                        <a:pt x="6727" y="668"/>
                      </a:lnTo>
                      <a:lnTo>
                        <a:pt x="6727"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7" name="Google Shape;1212;p39">
                  <a:extLst>
                    <a:ext uri="{FF2B5EF4-FFF2-40B4-BE49-F238E27FC236}">
                      <a16:creationId xmlns:a16="http://schemas.microsoft.com/office/drawing/2014/main" id="{6FC274AF-8966-43D6-B5B3-8D8A351D1521}"/>
                    </a:ext>
                  </a:extLst>
                </p:cNvPr>
                <p:cNvSpPr/>
                <p:nvPr/>
              </p:nvSpPr>
              <p:spPr>
                <a:xfrm>
                  <a:off x="3241997" y="4632792"/>
                  <a:ext cx="164005" cy="13510"/>
                </a:xfrm>
                <a:custGeom>
                  <a:avLst/>
                  <a:gdLst/>
                  <a:ahLst/>
                  <a:cxnLst/>
                  <a:rect l="l" t="t" r="r" b="b"/>
                  <a:pathLst>
                    <a:path w="8109" h="668" extrusionOk="0">
                      <a:moveTo>
                        <a:pt x="119" y="1"/>
                      </a:moveTo>
                      <a:cubicBezTo>
                        <a:pt x="84" y="227"/>
                        <a:pt x="48" y="441"/>
                        <a:pt x="0" y="667"/>
                      </a:cubicBezTo>
                      <a:lnTo>
                        <a:pt x="8108" y="667"/>
                      </a:lnTo>
                      <a:lnTo>
                        <a:pt x="810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8" name="Google Shape;1213;p39">
                  <a:extLst>
                    <a:ext uri="{FF2B5EF4-FFF2-40B4-BE49-F238E27FC236}">
                      <a16:creationId xmlns:a16="http://schemas.microsoft.com/office/drawing/2014/main" id="{D83E20CA-9F55-4075-91F1-B17A52D6D6A2}"/>
                    </a:ext>
                  </a:extLst>
                </p:cNvPr>
                <p:cNvSpPr/>
                <p:nvPr/>
              </p:nvSpPr>
              <p:spPr>
                <a:xfrm>
                  <a:off x="3468578" y="4583423"/>
                  <a:ext cx="155348" cy="13510"/>
                </a:xfrm>
                <a:custGeom>
                  <a:avLst/>
                  <a:gdLst/>
                  <a:ahLst/>
                  <a:cxnLst/>
                  <a:rect l="l" t="t" r="r" b="b"/>
                  <a:pathLst>
                    <a:path w="7681" h="668" extrusionOk="0">
                      <a:moveTo>
                        <a:pt x="1" y="1"/>
                      </a:moveTo>
                      <a:lnTo>
                        <a:pt x="1" y="668"/>
                      </a:lnTo>
                      <a:lnTo>
                        <a:pt x="7680" y="668"/>
                      </a:lnTo>
                      <a:cubicBezTo>
                        <a:pt x="7645" y="453"/>
                        <a:pt x="7609" y="227"/>
                        <a:pt x="757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39" name="Google Shape;1214;p39">
                  <a:extLst>
                    <a:ext uri="{FF2B5EF4-FFF2-40B4-BE49-F238E27FC236}">
                      <a16:creationId xmlns:a16="http://schemas.microsoft.com/office/drawing/2014/main" id="{4B05051A-161F-4895-AB31-1AD2745CC595}"/>
                    </a:ext>
                  </a:extLst>
                </p:cNvPr>
                <p:cNvSpPr/>
                <p:nvPr/>
              </p:nvSpPr>
              <p:spPr>
                <a:xfrm>
                  <a:off x="3237406" y="4657123"/>
                  <a:ext cx="168596" cy="13733"/>
                </a:xfrm>
                <a:custGeom>
                  <a:avLst/>
                  <a:gdLst/>
                  <a:ahLst/>
                  <a:cxnLst/>
                  <a:rect l="l" t="t" r="r" b="b"/>
                  <a:pathLst>
                    <a:path w="8336" h="679" extrusionOk="0">
                      <a:moveTo>
                        <a:pt x="120" y="0"/>
                      </a:moveTo>
                      <a:cubicBezTo>
                        <a:pt x="84" y="226"/>
                        <a:pt x="37" y="453"/>
                        <a:pt x="1" y="679"/>
                      </a:cubicBezTo>
                      <a:lnTo>
                        <a:pt x="8335" y="679"/>
                      </a:lnTo>
                      <a:lnTo>
                        <a:pt x="833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0" name="Google Shape;1215;p39">
                  <a:extLst>
                    <a:ext uri="{FF2B5EF4-FFF2-40B4-BE49-F238E27FC236}">
                      <a16:creationId xmlns:a16="http://schemas.microsoft.com/office/drawing/2014/main" id="{42111AC4-B7F5-4171-B9AA-FE681015998F}"/>
                    </a:ext>
                  </a:extLst>
                </p:cNvPr>
                <p:cNvSpPr/>
                <p:nvPr/>
              </p:nvSpPr>
              <p:spPr>
                <a:xfrm>
                  <a:off x="3250654" y="4583423"/>
                  <a:ext cx="155348" cy="13510"/>
                </a:xfrm>
                <a:custGeom>
                  <a:avLst/>
                  <a:gdLst/>
                  <a:ahLst/>
                  <a:cxnLst/>
                  <a:rect l="l" t="t" r="r" b="b"/>
                  <a:pathLst>
                    <a:path w="7681" h="668" extrusionOk="0">
                      <a:moveTo>
                        <a:pt x="108" y="1"/>
                      </a:moveTo>
                      <a:cubicBezTo>
                        <a:pt x="72" y="227"/>
                        <a:pt x="37" y="453"/>
                        <a:pt x="1" y="668"/>
                      </a:cubicBezTo>
                      <a:lnTo>
                        <a:pt x="7680" y="668"/>
                      </a:lnTo>
                      <a:lnTo>
                        <a:pt x="76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1" name="Google Shape;1216;p39">
                  <a:extLst>
                    <a:ext uri="{FF2B5EF4-FFF2-40B4-BE49-F238E27FC236}">
                      <a16:creationId xmlns:a16="http://schemas.microsoft.com/office/drawing/2014/main" id="{F32644DB-A7FC-4D5B-BC87-38CC5876D6BC}"/>
                    </a:ext>
                  </a:extLst>
                </p:cNvPr>
                <p:cNvSpPr/>
                <p:nvPr/>
              </p:nvSpPr>
              <p:spPr>
                <a:xfrm>
                  <a:off x="3262708" y="4509500"/>
                  <a:ext cx="143294" cy="13753"/>
                </a:xfrm>
                <a:custGeom>
                  <a:avLst/>
                  <a:gdLst/>
                  <a:ahLst/>
                  <a:cxnLst/>
                  <a:rect l="l" t="t" r="r" b="b"/>
                  <a:pathLst>
                    <a:path w="7085" h="680" extrusionOk="0">
                      <a:moveTo>
                        <a:pt x="95" y="1"/>
                      </a:moveTo>
                      <a:cubicBezTo>
                        <a:pt x="60" y="227"/>
                        <a:pt x="36" y="453"/>
                        <a:pt x="0" y="679"/>
                      </a:cubicBezTo>
                      <a:lnTo>
                        <a:pt x="7084" y="679"/>
                      </a:lnTo>
                      <a:lnTo>
                        <a:pt x="7084"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2" name="Google Shape;1217;p39">
                  <a:extLst>
                    <a:ext uri="{FF2B5EF4-FFF2-40B4-BE49-F238E27FC236}">
                      <a16:creationId xmlns:a16="http://schemas.microsoft.com/office/drawing/2014/main" id="{8F2043D3-C60B-4526-A4D6-8FA432D472BC}"/>
                    </a:ext>
                  </a:extLst>
                </p:cNvPr>
                <p:cNvSpPr/>
                <p:nvPr/>
              </p:nvSpPr>
              <p:spPr>
                <a:xfrm>
                  <a:off x="3246326" y="4607996"/>
                  <a:ext cx="159676" cy="13510"/>
                </a:xfrm>
                <a:custGeom>
                  <a:avLst/>
                  <a:gdLst/>
                  <a:ahLst/>
                  <a:cxnLst/>
                  <a:rect l="l" t="t" r="r" b="b"/>
                  <a:pathLst>
                    <a:path w="7895" h="668" extrusionOk="0">
                      <a:moveTo>
                        <a:pt x="131" y="0"/>
                      </a:moveTo>
                      <a:cubicBezTo>
                        <a:pt x="84" y="227"/>
                        <a:pt x="36" y="453"/>
                        <a:pt x="0" y="667"/>
                      </a:cubicBezTo>
                      <a:lnTo>
                        <a:pt x="7894" y="667"/>
                      </a:lnTo>
                      <a:lnTo>
                        <a:pt x="7894"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3" name="Google Shape;1218;p39">
                  <a:extLst>
                    <a:ext uri="{FF2B5EF4-FFF2-40B4-BE49-F238E27FC236}">
                      <a16:creationId xmlns:a16="http://schemas.microsoft.com/office/drawing/2014/main" id="{BC5DDBF0-F989-477E-BE75-330CF2D7895E}"/>
                    </a:ext>
                  </a:extLst>
                </p:cNvPr>
                <p:cNvSpPr/>
                <p:nvPr/>
              </p:nvSpPr>
              <p:spPr>
                <a:xfrm>
                  <a:off x="3273528" y="4435821"/>
                  <a:ext cx="132474" cy="13510"/>
                </a:xfrm>
                <a:custGeom>
                  <a:avLst/>
                  <a:gdLst/>
                  <a:ahLst/>
                  <a:cxnLst/>
                  <a:rect l="l" t="t" r="r" b="b"/>
                  <a:pathLst>
                    <a:path w="6550" h="668" extrusionOk="0">
                      <a:moveTo>
                        <a:pt x="84" y="0"/>
                      </a:moveTo>
                      <a:cubicBezTo>
                        <a:pt x="60" y="227"/>
                        <a:pt x="25" y="453"/>
                        <a:pt x="1" y="667"/>
                      </a:cubicBezTo>
                      <a:lnTo>
                        <a:pt x="6549" y="667"/>
                      </a:lnTo>
                      <a:lnTo>
                        <a:pt x="6549"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4" name="Google Shape;1219;p39">
                  <a:extLst>
                    <a:ext uri="{FF2B5EF4-FFF2-40B4-BE49-F238E27FC236}">
                      <a16:creationId xmlns:a16="http://schemas.microsoft.com/office/drawing/2014/main" id="{19318E95-D6E2-431E-9B7A-F1AE9EF15404}"/>
                    </a:ext>
                  </a:extLst>
                </p:cNvPr>
                <p:cNvSpPr/>
                <p:nvPr/>
              </p:nvSpPr>
              <p:spPr>
                <a:xfrm>
                  <a:off x="3258845" y="4534296"/>
                  <a:ext cx="147157" cy="13510"/>
                </a:xfrm>
                <a:custGeom>
                  <a:avLst/>
                  <a:gdLst/>
                  <a:ahLst/>
                  <a:cxnLst/>
                  <a:rect l="l" t="t" r="r" b="b"/>
                  <a:pathLst>
                    <a:path w="7276" h="668" extrusionOk="0">
                      <a:moveTo>
                        <a:pt x="108" y="1"/>
                      </a:moveTo>
                      <a:cubicBezTo>
                        <a:pt x="72" y="215"/>
                        <a:pt x="36" y="442"/>
                        <a:pt x="1" y="668"/>
                      </a:cubicBezTo>
                      <a:lnTo>
                        <a:pt x="7275" y="668"/>
                      </a:lnTo>
                      <a:lnTo>
                        <a:pt x="72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5" name="Google Shape;1220;p39">
                  <a:extLst>
                    <a:ext uri="{FF2B5EF4-FFF2-40B4-BE49-F238E27FC236}">
                      <a16:creationId xmlns:a16="http://schemas.microsoft.com/office/drawing/2014/main" id="{84FD3F72-ED6B-4414-8F74-9EAFDA18B256}"/>
                    </a:ext>
                  </a:extLst>
                </p:cNvPr>
                <p:cNvSpPr/>
                <p:nvPr/>
              </p:nvSpPr>
              <p:spPr>
                <a:xfrm>
                  <a:off x="3255002" y="4558870"/>
                  <a:ext cx="151000" cy="13510"/>
                </a:xfrm>
                <a:custGeom>
                  <a:avLst/>
                  <a:gdLst/>
                  <a:ahLst/>
                  <a:cxnLst/>
                  <a:rect l="l" t="t" r="r" b="b"/>
                  <a:pathLst>
                    <a:path w="7466" h="668" extrusionOk="0">
                      <a:moveTo>
                        <a:pt x="95" y="0"/>
                      </a:moveTo>
                      <a:cubicBezTo>
                        <a:pt x="60" y="227"/>
                        <a:pt x="24" y="441"/>
                        <a:pt x="0" y="667"/>
                      </a:cubicBezTo>
                      <a:lnTo>
                        <a:pt x="7465" y="667"/>
                      </a:lnTo>
                      <a:lnTo>
                        <a:pt x="746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6" name="Google Shape;1221;p39">
                  <a:extLst>
                    <a:ext uri="{FF2B5EF4-FFF2-40B4-BE49-F238E27FC236}">
                      <a16:creationId xmlns:a16="http://schemas.microsoft.com/office/drawing/2014/main" id="{E4A0CDE0-1907-4A0D-B769-CDA04C3527F2}"/>
                    </a:ext>
                  </a:extLst>
                </p:cNvPr>
                <p:cNvSpPr/>
                <p:nvPr/>
              </p:nvSpPr>
              <p:spPr>
                <a:xfrm>
                  <a:off x="3232593" y="4681919"/>
                  <a:ext cx="173409" cy="13510"/>
                </a:xfrm>
                <a:custGeom>
                  <a:avLst/>
                  <a:gdLst/>
                  <a:ahLst/>
                  <a:cxnLst/>
                  <a:rect l="l" t="t" r="r" b="b"/>
                  <a:pathLst>
                    <a:path w="8574" h="668" extrusionOk="0">
                      <a:moveTo>
                        <a:pt x="132" y="1"/>
                      </a:moveTo>
                      <a:cubicBezTo>
                        <a:pt x="84" y="215"/>
                        <a:pt x="48" y="441"/>
                        <a:pt x="1" y="667"/>
                      </a:cubicBezTo>
                      <a:lnTo>
                        <a:pt x="8573" y="667"/>
                      </a:lnTo>
                      <a:lnTo>
                        <a:pt x="8573"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7" name="Google Shape;1222;p39">
                  <a:extLst>
                    <a:ext uri="{FF2B5EF4-FFF2-40B4-BE49-F238E27FC236}">
                      <a16:creationId xmlns:a16="http://schemas.microsoft.com/office/drawing/2014/main" id="{103BBC94-6C12-4A80-9647-96280F6FA8CC}"/>
                    </a:ext>
                  </a:extLst>
                </p:cNvPr>
                <p:cNvSpPr/>
                <p:nvPr/>
              </p:nvSpPr>
              <p:spPr>
                <a:xfrm>
                  <a:off x="3468578" y="4534296"/>
                  <a:ext cx="147643" cy="13510"/>
                </a:xfrm>
                <a:custGeom>
                  <a:avLst/>
                  <a:gdLst/>
                  <a:ahLst/>
                  <a:cxnLst/>
                  <a:rect l="l" t="t" r="r" b="b"/>
                  <a:pathLst>
                    <a:path w="7300" h="668" extrusionOk="0">
                      <a:moveTo>
                        <a:pt x="1" y="1"/>
                      </a:moveTo>
                      <a:lnTo>
                        <a:pt x="1" y="668"/>
                      </a:lnTo>
                      <a:lnTo>
                        <a:pt x="7299" y="668"/>
                      </a:lnTo>
                      <a:lnTo>
                        <a:pt x="718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8" name="Google Shape;1223;p39">
                  <a:extLst>
                    <a:ext uri="{FF2B5EF4-FFF2-40B4-BE49-F238E27FC236}">
                      <a16:creationId xmlns:a16="http://schemas.microsoft.com/office/drawing/2014/main" id="{A4F2FC74-7F96-46E4-97D8-5BD5DE46145A}"/>
                    </a:ext>
                  </a:extLst>
                </p:cNvPr>
                <p:cNvSpPr/>
                <p:nvPr/>
              </p:nvSpPr>
              <p:spPr>
                <a:xfrm>
                  <a:off x="3468578" y="4411247"/>
                  <a:ext cx="129582" cy="13510"/>
                </a:xfrm>
                <a:custGeom>
                  <a:avLst/>
                  <a:gdLst/>
                  <a:ahLst/>
                  <a:cxnLst/>
                  <a:rect l="l" t="t" r="r" b="b"/>
                  <a:pathLst>
                    <a:path w="6407" h="668" extrusionOk="0">
                      <a:moveTo>
                        <a:pt x="1" y="1"/>
                      </a:moveTo>
                      <a:lnTo>
                        <a:pt x="1" y="668"/>
                      </a:lnTo>
                      <a:lnTo>
                        <a:pt x="6407" y="668"/>
                      </a:lnTo>
                      <a:lnTo>
                        <a:pt x="629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49" name="Google Shape;1224;p39">
                  <a:extLst>
                    <a:ext uri="{FF2B5EF4-FFF2-40B4-BE49-F238E27FC236}">
                      <a16:creationId xmlns:a16="http://schemas.microsoft.com/office/drawing/2014/main" id="{836B8115-FC51-459E-8E1C-8CC62BA7D0C7}"/>
                    </a:ext>
                  </a:extLst>
                </p:cNvPr>
                <p:cNvSpPr/>
                <p:nvPr/>
              </p:nvSpPr>
              <p:spPr>
                <a:xfrm>
                  <a:off x="3468578" y="4386694"/>
                  <a:ext cx="125961" cy="13510"/>
                </a:xfrm>
                <a:custGeom>
                  <a:avLst/>
                  <a:gdLst/>
                  <a:ahLst/>
                  <a:cxnLst/>
                  <a:rect l="l" t="t" r="r" b="b"/>
                  <a:pathLst>
                    <a:path w="6228" h="668" extrusionOk="0">
                      <a:moveTo>
                        <a:pt x="1" y="0"/>
                      </a:moveTo>
                      <a:lnTo>
                        <a:pt x="1" y="667"/>
                      </a:lnTo>
                      <a:lnTo>
                        <a:pt x="6228" y="667"/>
                      </a:lnTo>
                      <a:cubicBezTo>
                        <a:pt x="6204" y="441"/>
                        <a:pt x="6180" y="215"/>
                        <a:pt x="6145"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0" name="Google Shape;1225;p39">
                  <a:extLst>
                    <a:ext uri="{FF2B5EF4-FFF2-40B4-BE49-F238E27FC236}">
                      <a16:creationId xmlns:a16="http://schemas.microsoft.com/office/drawing/2014/main" id="{79E01765-5EAB-4900-80A9-C0E20D090C97}"/>
                    </a:ext>
                  </a:extLst>
                </p:cNvPr>
                <p:cNvSpPr/>
                <p:nvPr/>
              </p:nvSpPr>
              <p:spPr>
                <a:xfrm>
                  <a:off x="3468578" y="4312772"/>
                  <a:ext cx="116820" cy="13510"/>
                </a:xfrm>
                <a:custGeom>
                  <a:avLst/>
                  <a:gdLst/>
                  <a:ahLst/>
                  <a:cxnLst/>
                  <a:rect l="l" t="t" r="r" b="b"/>
                  <a:pathLst>
                    <a:path w="5776" h="668" extrusionOk="0">
                      <a:moveTo>
                        <a:pt x="1" y="0"/>
                      </a:moveTo>
                      <a:lnTo>
                        <a:pt x="1" y="667"/>
                      </a:lnTo>
                      <a:lnTo>
                        <a:pt x="5775" y="667"/>
                      </a:lnTo>
                      <a:cubicBezTo>
                        <a:pt x="5752" y="453"/>
                        <a:pt x="5728" y="226"/>
                        <a:pt x="570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1" name="Google Shape;1226;p39">
                  <a:extLst>
                    <a:ext uri="{FF2B5EF4-FFF2-40B4-BE49-F238E27FC236}">
                      <a16:creationId xmlns:a16="http://schemas.microsoft.com/office/drawing/2014/main" id="{5CF61325-8243-4C68-83A9-1AA42F1CC39C}"/>
                    </a:ext>
                  </a:extLst>
                </p:cNvPr>
                <p:cNvSpPr/>
                <p:nvPr/>
              </p:nvSpPr>
              <p:spPr>
                <a:xfrm>
                  <a:off x="3468578" y="4337325"/>
                  <a:ext cx="119712" cy="13753"/>
                </a:xfrm>
                <a:custGeom>
                  <a:avLst/>
                  <a:gdLst/>
                  <a:ahLst/>
                  <a:cxnLst/>
                  <a:rect l="l" t="t" r="r" b="b"/>
                  <a:pathLst>
                    <a:path w="5919" h="680" extrusionOk="0">
                      <a:moveTo>
                        <a:pt x="1" y="1"/>
                      </a:moveTo>
                      <a:lnTo>
                        <a:pt x="1" y="679"/>
                      </a:lnTo>
                      <a:lnTo>
                        <a:pt x="5918" y="679"/>
                      </a:lnTo>
                      <a:cubicBezTo>
                        <a:pt x="5895" y="453"/>
                        <a:pt x="5871" y="227"/>
                        <a:pt x="5847"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2" name="Google Shape;1227;p39">
                  <a:extLst>
                    <a:ext uri="{FF2B5EF4-FFF2-40B4-BE49-F238E27FC236}">
                      <a16:creationId xmlns:a16="http://schemas.microsoft.com/office/drawing/2014/main" id="{B933A760-2550-450F-A0E4-B9F75C3784A2}"/>
                    </a:ext>
                  </a:extLst>
                </p:cNvPr>
                <p:cNvSpPr/>
                <p:nvPr/>
              </p:nvSpPr>
              <p:spPr>
                <a:xfrm>
                  <a:off x="3468578" y="4361898"/>
                  <a:ext cx="122847" cy="13733"/>
                </a:xfrm>
                <a:custGeom>
                  <a:avLst/>
                  <a:gdLst/>
                  <a:ahLst/>
                  <a:cxnLst/>
                  <a:rect l="l" t="t" r="r" b="b"/>
                  <a:pathLst>
                    <a:path w="6074" h="679" extrusionOk="0">
                      <a:moveTo>
                        <a:pt x="1" y="0"/>
                      </a:moveTo>
                      <a:lnTo>
                        <a:pt x="1" y="679"/>
                      </a:lnTo>
                      <a:lnTo>
                        <a:pt x="6073" y="679"/>
                      </a:lnTo>
                      <a:cubicBezTo>
                        <a:pt x="6049" y="453"/>
                        <a:pt x="6026" y="226"/>
                        <a:pt x="5990"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3" name="Google Shape;1228;p39">
                  <a:extLst>
                    <a:ext uri="{FF2B5EF4-FFF2-40B4-BE49-F238E27FC236}">
                      <a16:creationId xmlns:a16="http://schemas.microsoft.com/office/drawing/2014/main" id="{542F3A09-4E99-4C85-8550-D719DC7AD7E4}"/>
                    </a:ext>
                  </a:extLst>
                </p:cNvPr>
                <p:cNvSpPr/>
                <p:nvPr/>
              </p:nvSpPr>
              <p:spPr>
                <a:xfrm>
                  <a:off x="3276906" y="4411247"/>
                  <a:ext cx="129096" cy="13510"/>
                </a:xfrm>
                <a:custGeom>
                  <a:avLst/>
                  <a:gdLst/>
                  <a:ahLst/>
                  <a:cxnLst/>
                  <a:rect l="l" t="t" r="r" b="b"/>
                  <a:pathLst>
                    <a:path w="6383" h="668" extrusionOk="0">
                      <a:moveTo>
                        <a:pt x="84" y="1"/>
                      </a:moveTo>
                      <a:cubicBezTo>
                        <a:pt x="60" y="227"/>
                        <a:pt x="24" y="441"/>
                        <a:pt x="1" y="668"/>
                      </a:cubicBezTo>
                      <a:lnTo>
                        <a:pt x="6382" y="668"/>
                      </a:lnTo>
                      <a:lnTo>
                        <a:pt x="638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4" name="Google Shape;1229;p39">
                  <a:extLst>
                    <a:ext uri="{FF2B5EF4-FFF2-40B4-BE49-F238E27FC236}">
                      <a16:creationId xmlns:a16="http://schemas.microsoft.com/office/drawing/2014/main" id="{FBA8B4D5-CE78-496A-B282-3721B404C209}"/>
                    </a:ext>
                  </a:extLst>
                </p:cNvPr>
                <p:cNvSpPr/>
                <p:nvPr/>
              </p:nvSpPr>
              <p:spPr>
                <a:xfrm>
                  <a:off x="3468578" y="4509500"/>
                  <a:ext cx="143314" cy="13753"/>
                </a:xfrm>
                <a:custGeom>
                  <a:avLst/>
                  <a:gdLst/>
                  <a:ahLst/>
                  <a:cxnLst/>
                  <a:rect l="l" t="t" r="r" b="b"/>
                  <a:pathLst>
                    <a:path w="7086" h="680" extrusionOk="0">
                      <a:moveTo>
                        <a:pt x="1" y="1"/>
                      </a:moveTo>
                      <a:lnTo>
                        <a:pt x="1" y="679"/>
                      </a:lnTo>
                      <a:lnTo>
                        <a:pt x="7085" y="679"/>
                      </a:lnTo>
                      <a:cubicBezTo>
                        <a:pt x="7061" y="453"/>
                        <a:pt x="7026" y="227"/>
                        <a:pt x="7002"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5" name="Google Shape;1230;p39">
                  <a:extLst>
                    <a:ext uri="{FF2B5EF4-FFF2-40B4-BE49-F238E27FC236}">
                      <a16:creationId xmlns:a16="http://schemas.microsoft.com/office/drawing/2014/main" id="{52A30391-4266-4120-8DCB-4080FFF074ED}"/>
                    </a:ext>
                  </a:extLst>
                </p:cNvPr>
                <p:cNvSpPr/>
                <p:nvPr/>
              </p:nvSpPr>
              <p:spPr>
                <a:xfrm>
                  <a:off x="3468578" y="4484947"/>
                  <a:ext cx="139694" cy="13490"/>
                </a:xfrm>
                <a:custGeom>
                  <a:avLst/>
                  <a:gdLst/>
                  <a:ahLst/>
                  <a:cxnLst/>
                  <a:rect l="l" t="t" r="r" b="b"/>
                  <a:pathLst>
                    <a:path w="6907" h="667" extrusionOk="0">
                      <a:moveTo>
                        <a:pt x="1" y="0"/>
                      </a:moveTo>
                      <a:lnTo>
                        <a:pt x="1" y="667"/>
                      </a:lnTo>
                      <a:lnTo>
                        <a:pt x="6907" y="667"/>
                      </a:lnTo>
                      <a:lnTo>
                        <a:pt x="681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6" name="Google Shape;1231;p39">
                  <a:extLst>
                    <a:ext uri="{FF2B5EF4-FFF2-40B4-BE49-F238E27FC236}">
                      <a16:creationId xmlns:a16="http://schemas.microsoft.com/office/drawing/2014/main" id="{7187F321-36A4-4EF7-A08E-C89E54951941}"/>
                    </a:ext>
                  </a:extLst>
                </p:cNvPr>
                <p:cNvSpPr/>
                <p:nvPr/>
              </p:nvSpPr>
              <p:spPr>
                <a:xfrm>
                  <a:off x="3468578" y="4435821"/>
                  <a:ext cx="132474" cy="13510"/>
                </a:xfrm>
                <a:custGeom>
                  <a:avLst/>
                  <a:gdLst/>
                  <a:ahLst/>
                  <a:cxnLst/>
                  <a:rect l="l" t="t" r="r" b="b"/>
                  <a:pathLst>
                    <a:path w="6550" h="668" extrusionOk="0">
                      <a:moveTo>
                        <a:pt x="1" y="0"/>
                      </a:moveTo>
                      <a:lnTo>
                        <a:pt x="1" y="667"/>
                      </a:lnTo>
                      <a:lnTo>
                        <a:pt x="6549" y="667"/>
                      </a:lnTo>
                      <a:cubicBezTo>
                        <a:pt x="6526" y="453"/>
                        <a:pt x="6502" y="227"/>
                        <a:pt x="6466"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7" name="Google Shape;1232;p39">
                  <a:extLst>
                    <a:ext uri="{FF2B5EF4-FFF2-40B4-BE49-F238E27FC236}">
                      <a16:creationId xmlns:a16="http://schemas.microsoft.com/office/drawing/2014/main" id="{69B1F9EB-4543-4EA1-ACBF-38A6F2288398}"/>
                    </a:ext>
                  </a:extLst>
                </p:cNvPr>
                <p:cNvSpPr/>
                <p:nvPr/>
              </p:nvSpPr>
              <p:spPr>
                <a:xfrm>
                  <a:off x="3468578" y="4460374"/>
                  <a:ext cx="136074" cy="13510"/>
                </a:xfrm>
                <a:custGeom>
                  <a:avLst/>
                  <a:gdLst/>
                  <a:ahLst/>
                  <a:cxnLst/>
                  <a:rect l="l" t="t" r="r" b="b"/>
                  <a:pathLst>
                    <a:path w="6728" h="668" extrusionOk="0">
                      <a:moveTo>
                        <a:pt x="1" y="1"/>
                      </a:moveTo>
                      <a:lnTo>
                        <a:pt x="1" y="668"/>
                      </a:lnTo>
                      <a:lnTo>
                        <a:pt x="6728" y="668"/>
                      </a:lnTo>
                      <a:cubicBezTo>
                        <a:pt x="6704" y="453"/>
                        <a:pt x="6668" y="227"/>
                        <a:pt x="6633" y="1"/>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8" name="Google Shape;1233;p39">
                  <a:extLst>
                    <a:ext uri="{FF2B5EF4-FFF2-40B4-BE49-F238E27FC236}">
                      <a16:creationId xmlns:a16="http://schemas.microsoft.com/office/drawing/2014/main" id="{732F731B-F2AC-4789-AF64-AFC5EB7A1067}"/>
                    </a:ext>
                  </a:extLst>
                </p:cNvPr>
                <p:cNvSpPr/>
                <p:nvPr/>
              </p:nvSpPr>
              <p:spPr>
                <a:xfrm>
                  <a:off x="3280041" y="4386694"/>
                  <a:ext cx="125961" cy="13510"/>
                </a:xfrm>
                <a:custGeom>
                  <a:avLst/>
                  <a:gdLst/>
                  <a:ahLst/>
                  <a:cxnLst/>
                  <a:rect l="l" t="t" r="r" b="b"/>
                  <a:pathLst>
                    <a:path w="6228" h="668" extrusionOk="0">
                      <a:moveTo>
                        <a:pt x="96" y="0"/>
                      </a:moveTo>
                      <a:cubicBezTo>
                        <a:pt x="60" y="215"/>
                        <a:pt x="36" y="441"/>
                        <a:pt x="0" y="667"/>
                      </a:cubicBezTo>
                      <a:lnTo>
                        <a:pt x="6227" y="667"/>
                      </a:lnTo>
                      <a:lnTo>
                        <a:pt x="6227"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59" name="Google Shape;1234;p39">
                  <a:extLst>
                    <a:ext uri="{FF2B5EF4-FFF2-40B4-BE49-F238E27FC236}">
                      <a16:creationId xmlns:a16="http://schemas.microsoft.com/office/drawing/2014/main" id="{D8EFCED1-5A9D-4823-87A1-EC0A6AD91286}"/>
                    </a:ext>
                  </a:extLst>
                </p:cNvPr>
                <p:cNvSpPr/>
                <p:nvPr/>
              </p:nvSpPr>
              <p:spPr>
                <a:xfrm>
                  <a:off x="3468578" y="4558870"/>
                  <a:ext cx="151263" cy="13510"/>
                </a:xfrm>
                <a:custGeom>
                  <a:avLst/>
                  <a:gdLst/>
                  <a:ahLst/>
                  <a:cxnLst/>
                  <a:rect l="l" t="t" r="r" b="b"/>
                  <a:pathLst>
                    <a:path w="7479" h="668" extrusionOk="0">
                      <a:moveTo>
                        <a:pt x="1" y="0"/>
                      </a:moveTo>
                      <a:lnTo>
                        <a:pt x="1" y="667"/>
                      </a:lnTo>
                      <a:lnTo>
                        <a:pt x="7478" y="667"/>
                      </a:lnTo>
                      <a:cubicBezTo>
                        <a:pt x="7442" y="441"/>
                        <a:pt x="7407" y="227"/>
                        <a:pt x="7371"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0" name="Google Shape;1235;p39">
                  <a:extLst>
                    <a:ext uri="{FF2B5EF4-FFF2-40B4-BE49-F238E27FC236}">
                      <a16:creationId xmlns:a16="http://schemas.microsoft.com/office/drawing/2014/main" id="{459637B2-96F9-4D78-872D-5422909835C6}"/>
                    </a:ext>
                  </a:extLst>
                </p:cNvPr>
                <p:cNvSpPr/>
                <p:nvPr/>
              </p:nvSpPr>
              <p:spPr>
                <a:xfrm>
                  <a:off x="3302430" y="4189723"/>
                  <a:ext cx="103572" cy="13733"/>
                </a:xfrm>
                <a:custGeom>
                  <a:avLst/>
                  <a:gdLst/>
                  <a:ahLst/>
                  <a:cxnLst/>
                  <a:rect l="l" t="t" r="r" b="b"/>
                  <a:pathLst>
                    <a:path w="5121" h="679" extrusionOk="0">
                      <a:moveTo>
                        <a:pt x="72" y="0"/>
                      </a:moveTo>
                      <a:cubicBezTo>
                        <a:pt x="48" y="226"/>
                        <a:pt x="36" y="453"/>
                        <a:pt x="1" y="679"/>
                      </a:cubicBezTo>
                      <a:lnTo>
                        <a:pt x="5120" y="679"/>
                      </a:lnTo>
                      <a:lnTo>
                        <a:pt x="5120"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1" name="Google Shape;1236;p39">
                  <a:extLst>
                    <a:ext uri="{FF2B5EF4-FFF2-40B4-BE49-F238E27FC236}">
                      <a16:creationId xmlns:a16="http://schemas.microsoft.com/office/drawing/2014/main" id="{56A139B2-D109-4DB3-B2FF-C366E460816A}"/>
                    </a:ext>
                  </a:extLst>
                </p:cNvPr>
                <p:cNvSpPr/>
                <p:nvPr/>
              </p:nvSpPr>
              <p:spPr>
                <a:xfrm>
                  <a:off x="3304837" y="4165150"/>
                  <a:ext cx="101165" cy="13510"/>
                </a:xfrm>
                <a:custGeom>
                  <a:avLst/>
                  <a:gdLst/>
                  <a:ahLst/>
                  <a:cxnLst/>
                  <a:rect l="l" t="t" r="r" b="b"/>
                  <a:pathLst>
                    <a:path w="5002" h="668" extrusionOk="0">
                      <a:moveTo>
                        <a:pt x="60" y="1"/>
                      </a:moveTo>
                      <a:lnTo>
                        <a:pt x="1" y="668"/>
                      </a:lnTo>
                      <a:lnTo>
                        <a:pt x="5001" y="668"/>
                      </a:lnTo>
                      <a:lnTo>
                        <a:pt x="5001"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2" name="Google Shape;1237;p39">
                  <a:extLst>
                    <a:ext uri="{FF2B5EF4-FFF2-40B4-BE49-F238E27FC236}">
                      <a16:creationId xmlns:a16="http://schemas.microsoft.com/office/drawing/2014/main" id="{C19B2D17-6408-4B23-B612-650EED4C007E}"/>
                    </a:ext>
                  </a:extLst>
                </p:cNvPr>
                <p:cNvSpPr/>
                <p:nvPr/>
              </p:nvSpPr>
              <p:spPr>
                <a:xfrm>
                  <a:off x="3297374" y="4239072"/>
                  <a:ext cx="108628" cy="13510"/>
                </a:xfrm>
                <a:custGeom>
                  <a:avLst/>
                  <a:gdLst/>
                  <a:ahLst/>
                  <a:cxnLst/>
                  <a:rect l="l" t="t" r="r" b="b"/>
                  <a:pathLst>
                    <a:path w="5371" h="668" extrusionOk="0">
                      <a:moveTo>
                        <a:pt x="72" y="1"/>
                      </a:moveTo>
                      <a:cubicBezTo>
                        <a:pt x="48" y="215"/>
                        <a:pt x="24" y="441"/>
                        <a:pt x="1" y="668"/>
                      </a:cubicBezTo>
                      <a:lnTo>
                        <a:pt x="5370" y="668"/>
                      </a:lnTo>
                      <a:lnTo>
                        <a:pt x="5370"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3" name="Google Shape;1238;p39">
                  <a:extLst>
                    <a:ext uri="{FF2B5EF4-FFF2-40B4-BE49-F238E27FC236}">
                      <a16:creationId xmlns:a16="http://schemas.microsoft.com/office/drawing/2014/main" id="{6C922603-D3D3-4C40-86EF-CF3D02F8B23E}"/>
                    </a:ext>
                  </a:extLst>
                </p:cNvPr>
                <p:cNvSpPr/>
                <p:nvPr/>
              </p:nvSpPr>
              <p:spPr>
                <a:xfrm>
                  <a:off x="3294724" y="4263645"/>
                  <a:ext cx="111278" cy="13510"/>
                </a:xfrm>
                <a:custGeom>
                  <a:avLst/>
                  <a:gdLst/>
                  <a:ahLst/>
                  <a:cxnLst/>
                  <a:rect l="l" t="t" r="r" b="b"/>
                  <a:pathLst>
                    <a:path w="5502" h="668" extrusionOk="0">
                      <a:moveTo>
                        <a:pt x="84" y="0"/>
                      </a:moveTo>
                      <a:cubicBezTo>
                        <a:pt x="60" y="227"/>
                        <a:pt x="36" y="441"/>
                        <a:pt x="1" y="667"/>
                      </a:cubicBezTo>
                      <a:lnTo>
                        <a:pt x="5501" y="667"/>
                      </a:lnTo>
                      <a:lnTo>
                        <a:pt x="5501"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4" name="Google Shape;1239;p39">
                  <a:extLst>
                    <a:ext uri="{FF2B5EF4-FFF2-40B4-BE49-F238E27FC236}">
                      <a16:creationId xmlns:a16="http://schemas.microsoft.com/office/drawing/2014/main" id="{8C4F614A-2CCE-44CB-8362-B1AD97E70306}"/>
                    </a:ext>
                  </a:extLst>
                </p:cNvPr>
                <p:cNvSpPr/>
                <p:nvPr/>
              </p:nvSpPr>
              <p:spPr>
                <a:xfrm>
                  <a:off x="3307243" y="4140596"/>
                  <a:ext cx="98759" cy="13510"/>
                </a:xfrm>
                <a:custGeom>
                  <a:avLst/>
                  <a:gdLst/>
                  <a:ahLst/>
                  <a:cxnLst/>
                  <a:rect l="l" t="t" r="r" b="b"/>
                  <a:pathLst>
                    <a:path w="4883" h="668" extrusionOk="0">
                      <a:moveTo>
                        <a:pt x="60" y="0"/>
                      </a:moveTo>
                      <a:cubicBezTo>
                        <a:pt x="36" y="227"/>
                        <a:pt x="13" y="453"/>
                        <a:pt x="1" y="667"/>
                      </a:cubicBezTo>
                      <a:lnTo>
                        <a:pt x="4882" y="667"/>
                      </a:lnTo>
                      <a:lnTo>
                        <a:pt x="488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5" name="Google Shape;1240;p39">
                  <a:extLst>
                    <a:ext uri="{FF2B5EF4-FFF2-40B4-BE49-F238E27FC236}">
                      <a16:creationId xmlns:a16="http://schemas.microsoft.com/office/drawing/2014/main" id="{DC037CF6-8AB5-4507-AF9C-5621C3BCC258}"/>
                    </a:ext>
                  </a:extLst>
                </p:cNvPr>
                <p:cNvSpPr/>
                <p:nvPr/>
              </p:nvSpPr>
              <p:spPr>
                <a:xfrm>
                  <a:off x="3309407" y="4116023"/>
                  <a:ext cx="96595" cy="13510"/>
                </a:xfrm>
                <a:custGeom>
                  <a:avLst/>
                  <a:gdLst/>
                  <a:ahLst/>
                  <a:cxnLst/>
                  <a:rect l="l" t="t" r="r" b="b"/>
                  <a:pathLst>
                    <a:path w="4776" h="668" extrusionOk="0">
                      <a:moveTo>
                        <a:pt x="60" y="1"/>
                      </a:moveTo>
                      <a:lnTo>
                        <a:pt x="1" y="668"/>
                      </a:lnTo>
                      <a:lnTo>
                        <a:pt x="4775" y="668"/>
                      </a:lnTo>
                      <a:lnTo>
                        <a:pt x="4775"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6" name="Google Shape;1241;p39">
                  <a:extLst>
                    <a:ext uri="{FF2B5EF4-FFF2-40B4-BE49-F238E27FC236}">
                      <a16:creationId xmlns:a16="http://schemas.microsoft.com/office/drawing/2014/main" id="{1B21AA8A-6D8D-4CDF-9EEA-711BD7E35CB8}"/>
                    </a:ext>
                  </a:extLst>
                </p:cNvPr>
                <p:cNvSpPr/>
                <p:nvPr/>
              </p:nvSpPr>
              <p:spPr>
                <a:xfrm>
                  <a:off x="3300023" y="4214276"/>
                  <a:ext cx="105979" cy="13753"/>
                </a:xfrm>
                <a:custGeom>
                  <a:avLst/>
                  <a:gdLst/>
                  <a:ahLst/>
                  <a:cxnLst/>
                  <a:rect l="l" t="t" r="r" b="b"/>
                  <a:pathLst>
                    <a:path w="5240" h="680" extrusionOk="0">
                      <a:moveTo>
                        <a:pt x="72" y="1"/>
                      </a:moveTo>
                      <a:lnTo>
                        <a:pt x="1" y="679"/>
                      </a:lnTo>
                      <a:lnTo>
                        <a:pt x="5239" y="679"/>
                      </a:lnTo>
                      <a:lnTo>
                        <a:pt x="5239"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7" name="Google Shape;1242;p39">
                  <a:extLst>
                    <a:ext uri="{FF2B5EF4-FFF2-40B4-BE49-F238E27FC236}">
                      <a16:creationId xmlns:a16="http://schemas.microsoft.com/office/drawing/2014/main" id="{0D1C83E5-7ED2-4CF2-AD5C-A4BB3A8E7B01}"/>
                    </a:ext>
                  </a:extLst>
                </p:cNvPr>
                <p:cNvSpPr/>
                <p:nvPr/>
              </p:nvSpPr>
              <p:spPr>
                <a:xfrm>
                  <a:off x="3283176" y="4361898"/>
                  <a:ext cx="122826" cy="13733"/>
                </a:xfrm>
                <a:custGeom>
                  <a:avLst/>
                  <a:gdLst/>
                  <a:ahLst/>
                  <a:cxnLst/>
                  <a:rect l="l" t="t" r="r" b="b"/>
                  <a:pathLst>
                    <a:path w="6073" h="679" extrusionOk="0">
                      <a:moveTo>
                        <a:pt x="95" y="0"/>
                      </a:moveTo>
                      <a:cubicBezTo>
                        <a:pt x="60" y="226"/>
                        <a:pt x="36" y="453"/>
                        <a:pt x="0" y="679"/>
                      </a:cubicBezTo>
                      <a:lnTo>
                        <a:pt x="6072" y="679"/>
                      </a:lnTo>
                      <a:lnTo>
                        <a:pt x="607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8" name="Google Shape;1243;p39">
                  <a:extLst>
                    <a:ext uri="{FF2B5EF4-FFF2-40B4-BE49-F238E27FC236}">
                      <a16:creationId xmlns:a16="http://schemas.microsoft.com/office/drawing/2014/main" id="{11C6BF4B-E1D3-499C-B158-0BDE93804EE2}"/>
                    </a:ext>
                  </a:extLst>
                </p:cNvPr>
                <p:cNvSpPr/>
                <p:nvPr/>
              </p:nvSpPr>
              <p:spPr>
                <a:xfrm>
                  <a:off x="3289182" y="4312772"/>
                  <a:ext cx="116820" cy="13510"/>
                </a:xfrm>
                <a:custGeom>
                  <a:avLst/>
                  <a:gdLst/>
                  <a:ahLst/>
                  <a:cxnLst/>
                  <a:rect l="l" t="t" r="r" b="b"/>
                  <a:pathLst>
                    <a:path w="5776" h="668" extrusionOk="0">
                      <a:moveTo>
                        <a:pt x="84" y="0"/>
                      </a:moveTo>
                      <a:cubicBezTo>
                        <a:pt x="60" y="226"/>
                        <a:pt x="25" y="453"/>
                        <a:pt x="1" y="667"/>
                      </a:cubicBezTo>
                      <a:lnTo>
                        <a:pt x="5775" y="667"/>
                      </a:lnTo>
                      <a:lnTo>
                        <a:pt x="5775"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69" name="Google Shape;1244;p39">
                  <a:extLst>
                    <a:ext uri="{FF2B5EF4-FFF2-40B4-BE49-F238E27FC236}">
                      <a16:creationId xmlns:a16="http://schemas.microsoft.com/office/drawing/2014/main" id="{343F3308-8026-459D-936D-FCFAB9205454}"/>
                    </a:ext>
                  </a:extLst>
                </p:cNvPr>
                <p:cNvSpPr/>
                <p:nvPr/>
              </p:nvSpPr>
              <p:spPr>
                <a:xfrm>
                  <a:off x="3292075" y="4288199"/>
                  <a:ext cx="113927" cy="13510"/>
                </a:xfrm>
                <a:custGeom>
                  <a:avLst/>
                  <a:gdLst/>
                  <a:ahLst/>
                  <a:cxnLst/>
                  <a:rect l="l" t="t" r="r" b="b"/>
                  <a:pathLst>
                    <a:path w="5633" h="668" extrusionOk="0">
                      <a:moveTo>
                        <a:pt x="72" y="1"/>
                      </a:moveTo>
                      <a:cubicBezTo>
                        <a:pt x="48" y="227"/>
                        <a:pt x="24" y="441"/>
                        <a:pt x="1" y="668"/>
                      </a:cubicBezTo>
                      <a:lnTo>
                        <a:pt x="5632" y="668"/>
                      </a:lnTo>
                      <a:lnTo>
                        <a:pt x="5632"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0" name="Google Shape;1245;p39">
                  <a:extLst>
                    <a:ext uri="{FF2B5EF4-FFF2-40B4-BE49-F238E27FC236}">
                      <a16:creationId xmlns:a16="http://schemas.microsoft.com/office/drawing/2014/main" id="{A4811BE4-1058-4FDE-849F-8E350DE520FA}"/>
                    </a:ext>
                  </a:extLst>
                </p:cNvPr>
                <p:cNvSpPr/>
                <p:nvPr/>
              </p:nvSpPr>
              <p:spPr>
                <a:xfrm>
                  <a:off x="3286290" y="4337325"/>
                  <a:ext cx="119712" cy="13753"/>
                </a:xfrm>
                <a:custGeom>
                  <a:avLst/>
                  <a:gdLst/>
                  <a:ahLst/>
                  <a:cxnLst/>
                  <a:rect l="l" t="t" r="r" b="b"/>
                  <a:pathLst>
                    <a:path w="5919" h="680" extrusionOk="0">
                      <a:moveTo>
                        <a:pt x="84" y="1"/>
                      </a:moveTo>
                      <a:lnTo>
                        <a:pt x="1" y="679"/>
                      </a:lnTo>
                      <a:lnTo>
                        <a:pt x="5918" y="679"/>
                      </a:lnTo>
                      <a:lnTo>
                        <a:pt x="5918" y="1"/>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4" name="Google Shape;1246;p39">
                <a:extLst>
                  <a:ext uri="{FF2B5EF4-FFF2-40B4-BE49-F238E27FC236}">
                    <a16:creationId xmlns:a16="http://schemas.microsoft.com/office/drawing/2014/main" id="{B14686F4-ED55-47FC-8586-1F95BD5907B7}"/>
                  </a:ext>
                </a:extLst>
              </p:cNvPr>
              <p:cNvSpPr/>
              <p:nvPr/>
            </p:nvSpPr>
            <p:spPr>
              <a:xfrm>
                <a:off x="3468578" y="3673197"/>
                <a:ext cx="70100" cy="13510"/>
              </a:xfrm>
              <a:custGeom>
                <a:avLst/>
                <a:gdLst/>
                <a:ahLst/>
                <a:cxnLst/>
                <a:rect l="l" t="t" r="r" b="b"/>
                <a:pathLst>
                  <a:path w="3466" h="668" extrusionOk="0">
                    <a:moveTo>
                      <a:pt x="1" y="0"/>
                    </a:moveTo>
                    <a:lnTo>
                      <a:pt x="1" y="667"/>
                    </a:lnTo>
                    <a:lnTo>
                      <a:pt x="3466" y="667"/>
                    </a:lnTo>
                    <a:lnTo>
                      <a:pt x="3442" y="0"/>
                    </a:ln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5" name="Google Shape;1247;p39">
                <a:extLst>
                  <a:ext uri="{FF2B5EF4-FFF2-40B4-BE49-F238E27FC236}">
                    <a16:creationId xmlns:a16="http://schemas.microsoft.com/office/drawing/2014/main" id="{59591845-5CF8-4BDB-B209-38E469B4E488}"/>
                  </a:ext>
                </a:extLst>
              </p:cNvPr>
              <p:cNvSpPr/>
              <p:nvPr/>
            </p:nvSpPr>
            <p:spPr>
              <a:xfrm>
                <a:off x="3468578" y="3599517"/>
                <a:ext cx="67936" cy="13490"/>
              </a:xfrm>
              <a:custGeom>
                <a:avLst/>
                <a:gdLst/>
                <a:ahLst/>
                <a:cxnLst/>
                <a:rect l="l" t="t" r="r" b="b"/>
                <a:pathLst>
                  <a:path w="3359" h="667" extrusionOk="0">
                    <a:moveTo>
                      <a:pt x="1" y="0"/>
                    </a:moveTo>
                    <a:lnTo>
                      <a:pt x="1" y="667"/>
                    </a:lnTo>
                    <a:lnTo>
                      <a:pt x="3359" y="667"/>
                    </a:lnTo>
                    <a:cubicBezTo>
                      <a:pt x="3359" y="441"/>
                      <a:pt x="3347" y="214"/>
                      <a:pt x="3347"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1248;p39">
                <a:extLst>
                  <a:ext uri="{FF2B5EF4-FFF2-40B4-BE49-F238E27FC236}">
                    <a16:creationId xmlns:a16="http://schemas.microsoft.com/office/drawing/2014/main" id="{33678D12-2EF2-4B6C-BFE5-7CB50F79B161}"/>
                  </a:ext>
                </a:extLst>
              </p:cNvPr>
              <p:cNvSpPr/>
              <p:nvPr/>
            </p:nvSpPr>
            <p:spPr>
              <a:xfrm>
                <a:off x="3311349" y="4086656"/>
                <a:ext cx="252125" cy="21924"/>
              </a:xfrm>
              <a:custGeom>
                <a:avLst/>
                <a:gdLst/>
                <a:ahLst/>
                <a:cxnLst/>
                <a:rect l="l" t="t" r="r" b="b"/>
                <a:pathLst>
                  <a:path w="12466" h="1084" extrusionOk="0">
                    <a:moveTo>
                      <a:pt x="84" y="24"/>
                    </a:moveTo>
                    <a:cubicBezTo>
                      <a:pt x="75" y="77"/>
                      <a:pt x="72" y="130"/>
                      <a:pt x="72" y="183"/>
                    </a:cubicBezTo>
                    <a:lnTo>
                      <a:pt x="72" y="183"/>
                    </a:lnTo>
                    <a:cubicBezTo>
                      <a:pt x="76" y="130"/>
                      <a:pt x="80" y="77"/>
                      <a:pt x="84" y="24"/>
                    </a:cubicBezTo>
                    <a:close/>
                    <a:moveTo>
                      <a:pt x="12383" y="0"/>
                    </a:moveTo>
                    <a:cubicBezTo>
                      <a:pt x="12383" y="84"/>
                      <a:pt x="12395" y="155"/>
                      <a:pt x="12395" y="238"/>
                    </a:cubicBezTo>
                    <a:lnTo>
                      <a:pt x="72" y="238"/>
                    </a:lnTo>
                    <a:cubicBezTo>
                      <a:pt x="72" y="220"/>
                      <a:pt x="72" y="201"/>
                      <a:pt x="72" y="183"/>
                    </a:cubicBezTo>
                    <a:lnTo>
                      <a:pt x="72" y="183"/>
                    </a:lnTo>
                    <a:cubicBezTo>
                      <a:pt x="53" y="421"/>
                      <a:pt x="31" y="661"/>
                      <a:pt x="12" y="905"/>
                    </a:cubicBezTo>
                    <a:lnTo>
                      <a:pt x="12453" y="905"/>
                    </a:lnTo>
                    <a:cubicBezTo>
                      <a:pt x="12431" y="605"/>
                      <a:pt x="12403" y="298"/>
                      <a:pt x="12383" y="0"/>
                    </a:cubicBezTo>
                    <a:close/>
                    <a:moveTo>
                      <a:pt x="12453" y="905"/>
                    </a:moveTo>
                    <a:lnTo>
                      <a:pt x="12453" y="905"/>
                    </a:lnTo>
                    <a:cubicBezTo>
                      <a:pt x="12454" y="910"/>
                      <a:pt x="12454" y="914"/>
                      <a:pt x="12454" y="919"/>
                    </a:cubicBezTo>
                    <a:lnTo>
                      <a:pt x="12454" y="919"/>
                    </a:lnTo>
                    <a:cubicBezTo>
                      <a:pt x="12454" y="914"/>
                      <a:pt x="12454" y="910"/>
                      <a:pt x="12454" y="905"/>
                    </a:cubicBezTo>
                    <a:close/>
                    <a:moveTo>
                      <a:pt x="12454" y="919"/>
                    </a:moveTo>
                    <a:lnTo>
                      <a:pt x="12454" y="919"/>
                    </a:lnTo>
                    <a:cubicBezTo>
                      <a:pt x="12455" y="941"/>
                      <a:pt x="12457" y="964"/>
                      <a:pt x="12459" y="987"/>
                    </a:cubicBezTo>
                    <a:lnTo>
                      <a:pt x="12459" y="987"/>
                    </a:lnTo>
                    <a:cubicBezTo>
                      <a:pt x="12458" y="964"/>
                      <a:pt x="12456" y="941"/>
                      <a:pt x="12454" y="919"/>
                    </a:cubicBezTo>
                    <a:close/>
                    <a:moveTo>
                      <a:pt x="12" y="905"/>
                    </a:moveTo>
                    <a:cubicBezTo>
                      <a:pt x="0" y="953"/>
                      <a:pt x="0" y="1012"/>
                      <a:pt x="0" y="1072"/>
                    </a:cubicBezTo>
                    <a:cubicBezTo>
                      <a:pt x="4" y="1016"/>
                      <a:pt x="8" y="961"/>
                      <a:pt x="12" y="905"/>
                    </a:cubicBezTo>
                    <a:close/>
                    <a:moveTo>
                      <a:pt x="12459" y="987"/>
                    </a:moveTo>
                    <a:cubicBezTo>
                      <a:pt x="12462" y="1019"/>
                      <a:pt x="12464" y="1052"/>
                      <a:pt x="12466" y="1084"/>
                    </a:cubicBezTo>
                    <a:cubicBezTo>
                      <a:pt x="12466" y="1051"/>
                      <a:pt x="12462" y="1019"/>
                      <a:pt x="12459" y="987"/>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1249;p39">
                <a:extLst>
                  <a:ext uri="{FF2B5EF4-FFF2-40B4-BE49-F238E27FC236}">
                    <a16:creationId xmlns:a16="http://schemas.microsoft.com/office/drawing/2014/main" id="{F5A6AA7D-AE24-4C9D-A734-FABCF2201110}"/>
                  </a:ext>
                </a:extLst>
              </p:cNvPr>
              <p:cNvSpPr/>
              <p:nvPr/>
            </p:nvSpPr>
            <p:spPr>
              <a:xfrm>
                <a:off x="3322655" y="3943848"/>
                <a:ext cx="229271" cy="13510"/>
              </a:xfrm>
              <a:custGeom>
                <a:avLst/>
                <a:gdLst/>
                <a:ahLst/>
                <a:cxnLst/>
                <a:rect l="l" t="t" r="r" b="b"/>
                <a:pathLst>
                  <a:path w="11336" h="668" extrusionOk="0">
                    <a:moveTo>
                      <a:pt x="48" y="1"/>
                    </a:moveTo>
                    <a:cubicBezTo>
                      <a:pt x="36" y="227"/>
                      <a:pt x="25" y="441"/>
                      <a:pt x="1" y="668"/>
                    </a:cubicBezTo>
                    <a:lnTo>
                      <a:pt x="11336" y="668"/>
                    </a:lnTo>
                    <a:lnTo>
                      <a:pt x="1130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250;p39">
                <a:extLst>
                  <a:ext uri="{FF2B5EF4-FFF2-40B4-BE49-F238E27FC236}">
                    <a16:creationId xmlns:a16="http://schemas.microsoft.com/office/drawing/2014/main" id="{0AE296C5-11EA-4BE6-9AEA-386158818AA2}"/>
                  </a:ext>
                </a:extLst>
              </p:cNvPr>
              <p:cNvSpPr/>
              <p:nvPr/>
            </p:nvSpPr>
            <p:spPr>
              <a:xfrm>
                <a:off x="3327226" y="3869925"/>
                <a:ext cx="220129" cy="13510"/>
              </a:xfrm>
              <a:custGeom>
                <a:avLst/>
                <a:gdLst/>
                <a:ahLst/>
                <a:cxnLst/>
                <a:rect l="l" t="t" r="r" b="b"/>
                <a:pathLst>
                  <a:path w="10884" h="668" extrusionOk="0">
                    <a:moveTo>
                      <a:pt x="49" y="1"/>
                    </a:moveTo>
                    <a:cubicBezTo>
                      <a:pt x="37" y="227"/>
                      <a:pt x="25" y="453"/>
                      <a:pt x="1" y="667"/>
                    </a:cubicBezTo>
                    <a:lnTo>
                      <a:pt x="10883" y="667"/>
                    </a:lnTo>
                    <a:cubicBezTo>
                      <a:pt x="10871" y="453"/>
                      <a:pt x="10859" y="227"/>
                      <a:pt x="10848"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251;p39">
                <a:extLst>
                  <a:ext uri="{FF2B5EF4-FFF2-40B4-BE49-F238E27FC236}">
                    <a16:creationId xmlns:a16="http://schemas.microsoft.com/office/drawing/2014/main" id="{7C1D5420-6BAB-443B-90E8-F01DF0B8424B}"/>
                  </a:ext>
                </a:extLst>
              </p:cNvPr>
              <p:cNvSpPr/>
              <p:nvPr/>
            </p:nvSpPr>
            <p:spPr>
              <a:xfrm>
                <a:off x="3334466" y="3722323"/>
                <a:ext cx="205668" cy="13490"/>
              </a:xfrm>
              <a:custGeom>
                <a:avLst/>
                <a:gdLst/>
                <a:ahLst/>
                <a:cxnLst/>
                <a:rect l="l" t="t" r="r" b="b"/>
                <a:pathLst>
                  <a:path w="10169" h="667" extrusionOk="0">
                    <a:moveTo>
                      <a:pt x="24" y="0"/>
                    </a:moveTo>
                    <a:cubicBezTo>
                      <a:pt x="12" y="226"/>
                      <a:pt x="12" y="453"/>
                      <a:pt x="0" y="667"/>
                    </a:cubicBezTo>
                    <a:lnTo>
                      <a:pt x="10168" y="667"/>
                    </a:lnTo>
                    <a:cubicBezTo>
                      <a:pt x="10156" y="453"/>
                      <a:pt x="10156" y="226"/>
                      <a:pt x="1014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252;p39">
                <a:extLst>
                  <a:ext uri="{FF2B5EF4-FFF2-40B4-BE49-F238E27FC236}">
                    <a16:creationId xmlns:a16="http://schemas.microsoft.com/office/drawing/2014/main" id="{CD745080-F35D-42F6-B2C6-C1F2791D262D}"/>
                  </a:ext>
                </a:extLst>
              </p:cNvPr>
              <p:cNvSpPr/>
              <p:nvPr/>
            </p:nvSpPr>
            <p:spPr>
              <a:xfrm>
                <a:off x="3324354" y="3919295"/>
                <a:ext cx="225893" cy="13510"/>
              </a:xfrm>
              <a:custGeom>
                <a:avLst/>
                <a:gdLst/>
                <a:ahLst/>
                <a:cxnLst/>
                <a:rect l="l" t="t" r="r" b="b"/>
                <a:pathLst>
                  <a:path w="11169" h="668" extrusionOk="0">
                    <a:moveTo>
                      <a:pt x="48" y="0"/>
                    </a:moveTo>
                    <a:cubicBezTo>
                      <a:pt x="24" y="215"/>
                      <a:pt x="12" y="441"/>
                      <a:pt x="0" y="667"/>
                    </a:cubicBezTo>
                    <a:lnTo>
                      <a:pt x="11168" y="667"/>
                    </a:lnTo>
                    <a:cubicBezTo>
                      <a:pt x="11156" y="441"/>
                      <a:pt x="11144" y="215"/>
                      <a:pt x="1113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253;p39">
                <a:extLst>
                  <a:ext uri="{FF2B5EF4-FFF2-40B4-BE49-F238E27FC236}">
                    <a16:creationId xmlns:a16="http://schemas.microsoft.com/office/drawing/2014/main" id="{DABBE89F-C10C-43DC-B3CF-815B59CD9EF6}"/>
                  </a:ext>
                </a:extLst>
              </p:cNvPr>
              <p:cNvSpPr/>
              <p:nvPr/>
            </p:nvSpPr>
            <p:spPr>
              <a:xfrm>
                <a:off x="3325790" y="3894499"/>
                <a:ext cx="223001" cy="13733"/>
              </a:xfrm>
              <a:custGeom>
                <a:avLst/>
                <a:gdLst/>
                <a:ahLst/>
                <a:cxnLst/>
                <a:rect l="l" t="t" r="r" b="b"/>
                <a:pathLst>
                  <a:path w="11026" h="679" extrusionOk="0">
                    <a:moveTo>
                      <a:pt x="48" y="0"/>
                    </a:moveTo>
                    <a:lnTo>
                      <a:pt x="1" y="679"/>
                    </a:lnTo>
                    <a:lnTo>
                      <a:pt x="11026" y="679"/>
                    </a:lnTo>
                    <a:cubicBezTo>
                      <a:pt x="11014" y="453"/>
                      <a:pt x="10990" y="226"/>
                      <a:pt x="10978"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254;p39">
                <a:extLst>
                  <a:ext uri="{FF2B5EF4-FFF2-40B4-BE49-F238E27FC236}">
                    <a16:creationId xmlns:a16="http://schemas.microsoft.com/office/drawing/2014/main" id="{EAEB59A2-B77A-4499-91BD-0593535434BF}"/>
                  </a:ext>
                </a:extLst>
              </p:cNvPr>
              <p:cNvSpPr/>
              <p:nvPr/>
            </p:nvSpPr>
            <p:spPr>
              <a:xfrm>
                <a:off x="3328682" y="3845372"/>
                <a:ext cx="217217" cy="13510"/>
              </a:xfrm>
              <a:custGeom>
                <a:avLst/>
                <a:gdLst/>
                <a:ahLst/>
                <a:cxnLst/>
                <a:rect l="l" t="t" r="r" b="b"/>
                <a:pathLst>
                  <a:path w="10740" h="668" extrusionOk="0">
                    <a:moveTo>
                      <a:pt x="36" y="0"/>
                    </a:moveTo>
                    <a:lnTo>
                      <a:pt x="0" y="667"/>
                    </a:lnTo>
                    <a:lnTo>
                      <a:pt x="10740" y="667"/>
                    </a:lnTo>
                    <a:lnTo>
                      <a:pt x="10704"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255;p39">
                <a:extLst>
                  <a:ext uri="{FF2B5EF4-FFF2-40B4-BE49-F238E27FC236}">
                    <a16:creationId xmlns:a16="http://schemas.microsoft.com/office/drawing/2014/main" id="{74FC9997-9B9E-478A-9133-7C7DCBCCA25E}"/>
                  </a:ext>
                </a:extLst>
              </p:cNvPr>
              <p:cNvSpPr/>
              <p:nvPr/>
            </p:nvSpPr>
            <p:spPr>
              <a:xfrm>
                <a:off x="3333495" y="3747119"/>
                <a:ext cx="207589" cy="13510"/>
              </a:xfrm>
              <a:custGeom>
                <a:avLst/>
                <a:gdLst/>
                <a:ahLst/>
                <a:cxnLst/>
                <a:rect l="l" t="t" r="r" b="b"/>
                <a:pathLst>
                  <a:path w="10264" h="668" extrusionOk="0">
                    <a:moveTo>
                      <a:pt x="24" y="1"/>
                    </a:moveTo>
                    <a:lnTo>
                      <a:pt x="1" y="667"/>
                    </a:lnTo>
                    <a:lnTo>
                      <a:pt x="10264" y="667"/>
                    </a:lnTo>
                    <a:lnTo>
                      <a:pt x="10240"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256;p39">
                <a:extLst>
                  <a:ext uri="{FF2B5EF4-FFF2-40B4-BE49-F238E27FC236}">
                    <a16:creationId xmlns:a16="http://schemas.microsoft.com/office/drawing/2014/main" id="{98474E91-1FE1-4A0A-9727-C0F34E02BCD9}"/>
                  </a:ext>
                </a:extLst>
              </p:cNvPr>
              <p:cNvSpPr/>
              <p:nvPr/>
            </p:nvSpPr>
            <p:spPr>
              <a:xfrm>
                <a:off x="3330118" y="3820799"/>
                <a:ext cx="214587" cy="13510"/>
              </a:xfrm>
              <a:custGeom>
                <a:avLst/>
                <a:gdLst/>
                <a:ahLst/>
                <a:cxnLst/>
                <a:rect l="l" t="t" r="r" b="b"/>
                <a:pathLst>
                  <a:path w="10610" h="668" extrusionOk="0">
                    <a:moveTo>
                      <a:pt x="25" y="1"/>
                    </a:moveTo>
                    <a:cubicBezTo>
                      <a:pt x="25" y="227"/>
                      <a:pt x="13" y="441"/>
                      <a:pt x="1" y="668"/>
                    </a:cubicBezTo>
                    <a:lnTo>
                      <a:pt x="10609" y="668"/>
                    </a:lnTo>
                    <a:cubicBezTo>
                      <a:pt x="10597" y="441"/>
                      <a:pt x="10586" y="227"/>
                      <a:pt x="10574"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257;p39">
                <a:extLst>
                  <a:ext uri="{FF2B5EF4-FFF2-40B4-BE49-F238E27FC236}">
                    <a16:creationId xmlns:a16="http://schemas.microsoft.com/office/drawing/2014/main" id="{CB43A527-E179-4B17-A19A-2CCDABAC92AD}"/>
                  </a:ext>
                </a:extLst>
              </p:cNvPr>
              <p:cNvSpPr/>
              <p:nvPr/>
            </p:nvSpPr>
            <p:spPr>
              <a:xfrm>
                <a:off x="3332525" y="3771672"/>
                <a:ext cx="209774" cy="13510"/>
              </a:xfrm>
              <a:custGeom>
                <a:avLst/>
                <a:gdLst/>
                <a:ahLst/>
                <a:cxnLst/>
                <a:rect l="l" t="t" r="r" b="b"/>
                <a:pathLst>
                  <a:path w="10372" h="668" extrusionOk="0">
                    <a:moveTo>
                      <a:pt x="37" y="1"/>
                    </a:moveTo>
                    <a:cubicBezTo>
                      <a:pt x="25" y="215"/>
                      <a:pt x="13" y="442"/>
                      <a:pt x="1" y="668"/>
                    </a:cubicBezTo>
                    <a:lnTo>
                      <a:pt x="10371" y="668"/>
                    </a:lnTo>
                    <a:cubicBezTo>
                      <a:pt x="10359" y="442"/>
                      <a:pt x="10347" y="215"/>
                      <a:pt x="10336"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258;p39">
                <a:extLst>
                  <a:ext uri="{FF2B5EF4-FFF2-40B4-BE49-F238E27FC236}">
                    <a16:creationId xmlns:a16="http://schemas.microsoft.com/office/drawing/2014/main" id="{E996BCF3-C269-496D-A09E-FB091E1C1C79}"/>
                  </a:ext>
                </a:extLst>
              </p:cNvPr>
              <p:cNvSpPr/>
              <p:nvPr/>
            </p:nvSpPr>
            <p:spPr>
              <a:xfrm>
                <a:off x="3331331" y="3796246"/>
                <a:ext cx="212160" cy="13510"/>
              </a:xfrm>
              <a:custGeom>
                <a:avLst/>
                <a:gdLst/>
                <a:ahLst/>
                <a:cxnLst/>
                <a:rect l="l" t="t" r="r" b="b"/>
                <a:pathLst>
                  <a:path w="10490" h="668" extrusionOk="0">
                    <a:moveTo>
                      <a:pt x="24" y="0"/>
                    </a:moveTo>
                    <a:lnTo>
                      <a:pt x="0" y="667"/>
                    </a:lnTo>
                    <a:lnTo>
                      <a:pt x="10490" y="667"/>
                    </a:lnTo>
                    <a:cubicBezTo>
                      <a:pt x="10478" y="441"/>
                      <a:pt x="10466" y="227"/>
                      <a:pt x="10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259;p39">
                <a:extLst>
                  <a:ext uri="{FF2B5EF4-FFF2-40B4-BE49-F238E27FC236}">
                    <a16:creationId xmlns:a16="http://schemas.microsoft.com/office/drawing/2014/main" id="{FF897E6D-A30C-447F-994A-670BFD11517E}"/>
                  </a:ext>
                </a:extLst>
              </p:cNvPr>
              <p:cNvSpPr/>
              <p:nvPr/>
            </p:nvSpPr>
            <p:spPr>
              <a:xfrm>
                <a:off x="3313513" y="4066917"/>
                <a:ext cx="247554" cy="13490"/>
              </a:xfrm>
              <a:custGeom>
                <a:avLst/>
                <a:gdLst/>
                <a:ahLst/>
                <a:cxnLst/>
                <a:rect l="l" t="t" r="r" b="b"/>
                <a:pathLst>
                  <a:path w="12240" h="667" extrusionOk="0">
                    <a:moveTo>
                      <a:pt x="60" y="0"/>
                    </a:moveTo>
                    <a:lnTo>
                      <a:pt x="0" y="667"/>
                    </a:lnTo>
                    <a:lnTo>
                      <a:pt x="12240" y="667"/>
                    </a:lnTo>
                    <a:cubicBezTo>
                      <a:pt x="12216" y="441"/>
                      <a:pt x="12204" y="226"/>
                      <a:pt x="12180"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260;p39">
                <a:extLst>
                  <a:ext uri="{FF2B5EF4-FFF2-40B4-BE49-F238E27FC236}">
                    <a16:creationId xmlns:a16="http://schemas.microsoft.com/office/drawing/2014/main" id="{C5D01B8A-22E5-4E8F-A381-427D5E7C412D}"/>
                  </a:ext>
                </a:extLst>
              </p:cNvPr>
              <p:cNvSpPr/>
              <p:nvPr/>
            </p:nvSpPr>
            <p:spPr>
              <a:xfrm>
                <a:off x="3315677" y="4042101"/>
                <a:ext cx="243469" cy="13753"/>
              </a:xfrm>
              <a:custGeom>
                <a:avLst/>
                <a:gdLst/>
                <a:ahLst/>
                <a:cxnLst/>
                <a:rect l="l" t="t" r="r" b="b"/>
                <a:pathLst>
                  <a:path w="12038" h="680" extrusionOk="0">
                    <a:moveTo>
                      <a:pt x="48" y="1"/>
                    </a:moveTo>
                    <a:cubicBezTo>
                      <a:pt x="36" y="203"/>
                      <a:pt x="12" y="405"/>
                      <a:pt x="0" y="596"/>
                    </a:cubicBezTo>
                    <a:lnTo>
                      <a:pt x="0" y="656"/>
                    </a:lnTo>
                    <a:lnTo>
                      <a:pt x="7561" y="656"/>
                    </a:lnTo>
                    <a:lnTo>
                      <a:pt x="7561" y="679"/>
                    </a:lnTo>
                    <a:lnTo>
                      <a:pt x="12038" y="679"/>
                    </a:lnTo>
                    <a:lnTo>
                      <a:pt x="12038" y="632"/>
                    </a:lnTo>
                    <a:cubicBezTo>
                      <a:pt x="12038" y="620"/>
                      <a:pt x="12038" y="608"/>
                      <a:pt x="12038" y="596"/>
                    </a:cubicBezTo>
                    <a:cubicBezTo>
                      <a:pt x="12014" y="394"/>
                      <a:pt x="12002" y="203"/>
                      <a:pt x="11990"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261;p39">
                <a:extLst>
                  <a:ext uri="{FF2B5EF4-FFF2-40B4-BE49-F238E27FC236}">
                    <a16:creationId xmlns:a16="http://schemas.microsoft.com/office/drawing/2014/main" id="{09D00230-BAB5-472B-AAEE-4B56358E6360}"/>
                  </a:ext>
                </a:extLst>
              </p:cNvPr>
              <p:cNvSpPr/>
              <p:nvPr/>
            </p:nvSpPr>
            <p:spPr>
              <a:xfrm>
                <a:off x="3319297" y="3992974"/>
                <a:ext cx="236006" cy="13510"/>
              </a:xfrm>
              <a:custGeom>
                <a:avLst/>
                <a:gdLst/>
                <a:ahLst/>
                <a:cxnLst/>
                <a:rect l="l" t="t" r="r" b="b"/>
                <a:pathLst>
                  <a:path w="11669" h="668" extrusionOk="0">
                    <a:moveTo>
                      <a:pt x="48" y="1"/>
                    </a:moveTo>
                    <a:lnTo>
                      <a:pt x="0" y="668"/>
                    </a:lnTo>
                    <a:lnTo>
                      <a:pt x="11668" y="668"/>
                    </a:lnTo>
                    <a:cubicBezTo>
                      <a:pt x="11656" y="453"/>
                      <a:pt x="11632" y="227"/>
                      <a:pt x="11621" y="1"/>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262;p39">
                <a:extLst>
                  <a:ext uri="{FF2B5EF4-FFF2-40B4-BE49-F238E27FC236}">
                    <a16:creationId xmlns:a16="http://schemas.microsoft.com/office/drawing/2014/main" id="{AA30A2F9-8BA1-46B0-A899-6FC1466AB53A}"/>
                  </a:ext>
                </a:extLst>
              </p:cNvPr>
              <p:cNvSpPr/>
              <p:nvPr/>
            </p:nvSpPr>
            <p:spPr>
              <a:xfrm>
                <a:off x="3320976" y="3968421"/>
                <a:ext cx="232628" cy="13510"/>
              </a:xfrm>
              <a:custGeom>
                <a:avLst/>
                <a:gdLst/>
                <a:ahLst/>
                <a:cxnLst/>
                <a:rect l="l" t="t" r="r" b="b"/>
                <a:pathLst>
                  <a:path w="11502" h="668" extrusionOk="0">
                    <a:moveTo>
                      <a:pt x="48" y="0"/>
                    </a:moveTo>
                    <a:cubicBezTo>
                      <a:pt x="36" y="227"/>
                      <a:pt x="24" y="441"/>
                      <a:pt x="0" y="667"/>
                    </a:cubicBezTo>
                    <a:lnTo>
                      <a:pt x="11502" y="667"/>
                    </a:lnTo>
                    <a:cubicBezTo>
                      <a:pt x="11478" y="441"/>
                      <a:pt x="11466" y="227"/>
                      <a:pt x="11454"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263;p39">
                <a:extLst>
                  <a:ext uri="{FF2B5EF4-FFF2-40B4-BE49-F238E27FC236}">
                    <a16:creationId xmlns:a16="http://schemas.microsoft.com/office/drawing/2014/main" id="{412AF0EE-1594-400C-A763-8A030DD76269}"/>
                  </a:ext>
                </a:extLst>
              </p:cNvPr>
              <p:cNvSpPr/>
              <p:nvPr/>
            </p:nvSpPr>
            <p:spPr>
              <a:xfrm>
                <a:off x="3317356" y="4017548"/>
                <a:ext cx="239868" cy="13490"/>
              </a:xfrm>
              <a:custGeom>
                <a:avLst/>
                <a:gdLst/>
                <a:ahLst/>
                <a:cxnLst/>
                <a:rect l="l" t="t" r="r" b="b"/>
                <a:pathLst>
                  <a:path w="11860" h="667" extrusionOk="0">
                    <a:moveTo>
                      <a:pt x="48" y="0"/>
                    </a:moveTo>
                    <a:cubicBezTo>
                      <a:pt x="37" y="226"/>
                      <a:pt x="13" y="453"/>
                      <a:pt x="1" y="667"/>
                    </a:cubicBezTo>
                    <a:lnTo>
                      <a:pt x="11859" y="667"/>
                    </a:lnTo>
                    <a:cubicBezTo>
                      <a:pt x="11836" y="453"/>
                      <a:pt x="11824" y="226"/>
                      <a:pt x="1181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2" name="Google Shape;1264;p39">
                <a:extLst>
                  <a:ext uri="{FF2B5EF4-FFF2-40B4-BE49-F238E27FC236}">
                    <a16:creationId xmlns:a16="http://schemas.microsoft.com/office/drawing/2014/main" id="{DBFC6C51-1D00-4A26-A819-6D2DFA785849}"/>
                  </a:ext>
                </a:extLst>
              </p:cNvPr>
              <p:cNvGrpSpPr/>
              <p:nvPr/>
            </p:nvGrpSpPr>
            <p:grpSpPr>
              <a:xfrm>
                <a:off x="3310621" y="3711240"/>
                <a:ext cx="253581" cy="404803"/>
                <a:chOff x="3310621" y="3711240"/>
                <a:chExt cx="253581" cy="404803"/>
              </a:xfrm>
            </p:grpSpPr>
            <p:sp>
              <p:nvSpPr>
                <p:cNvPr id="119" name="Google Shape;1265;p39">
                  <a:extLst>
                    <a:ext uri="{FF2B5EF4-FFF2-40B4-BE49-F238E27FC236}">
                      <a16:creationId xmlns:a16="http://schemas.microsoft.com/office/drawing/2014/main" id="{E5548531-5AB3-4064-A537-8CAD98ECA188}"/>
                    </a:ext>
                  </a:extLst>
                </p:cNvPr>
                <p:cNvSpPr/>
                <p:nvPr/>
              </p:nvSpPr>
              <p:spPr>
                <a:xfrm>
                  <a:off x="3334709" y="3711240"/>
                  <a:ext cx="205425" cy="11104"/>
                </a:xfrm>
                <a:custGeom>
                  <a:avLst/>
                  <a:gdLst/>
                  <a:ahLst/>
                  <a:cxnLst/>
                  <a:rect l="l" t="t" r="r" b="b"/>
                  <a:pathLst>
                    <a:path w="10157" h="549" extrusionOk="0">
                      <a:moveTo>
                        <a:pt x="24" y="1"/>
                      </a:moveTo>
                      <a:cubicBezTo>
                        <a:pt x="24" y="191"/>
                        <a:pt x="12" y="370"/>
                        <a:pt x="0" y="548"/>
                      </a:cubicBezTo>
                      <a:lnTo>
                        <a:pt x="10156" y="548"/>
                      </a:lnTo>
                      <a:cubicBezTo>
                        <a:pt x="10144" y="370"/>
                        <a:pt x="10132" y="191"/>
                        <a:pt x="10132"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0" name="Google Shape;1266;p39">
                  <a:extLst>
                    <a:ext uri="{FF2B5EF4-FFF2-40B4-BE49-F238E27FC236}">
                      <a16:creationId xmlns:a16="http://schemas.microsoft.com/office/drawing/2014/main" id="{9D85A21E-B633-4352-B3F2-0F947657F5E1}"/>
                    </a:ext>
                  </a:extLst>
                </p:cNvPr>
                <p:cNvSpPr/>
                <p:nvPr/>
              </p:nvSpPr>
              <p:spPr>
                <a:xfrm>
                  <a:off x="3333738" y="3736036"/>
                  <a:ext cx="207104" cy="11104"/>
                </a:xfrm>
                <a:custGeom>
                  <a:avLst/>
                  <a:gdLst/>
                  <a:ahLst/>
                  <a:cxnLst/>
                  <a:rect l="l" t="t" r="r" b="b"/>
                  <a:pathLst>
                    <a:path w="10240" h="549" extrusionOk="0">
                      <a:moveTo>
                        <a:pt x="24" y="1"/>
                      </a:moveTo>
                      <a:lnTo>
                        <a:pt x="0" y="549"/>
                      </a:lnTo>
                      <a:lnTo>
                        <a:pt x="10240" y="549"/>
                      </a:lnTo>
                      <a:cubicBezTo>
                        <a:pt x="10240" y="358"/>
                        <a:pt x="10228" y="179"/>
                        <a:pt x="1021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1" name="Google Shape;1267;p39">
                  <a:extLst>
                    <a:ext uri="{FF2B5EF4-FFF2-40B4-BE49-F238E27FC236}">
                      <a16:creationId xmlns:a16="http://schemas.microsoft.com/office/drawing/2014/main" id="{4FD178D7-F709-47C5-A3BF-10AED5F07308}"/>
                    </a:ext>
                  </a:extLst>
                </p:cNvPr>
                <p:cNvSpPr/>
                <p:nvPr/>
              </p:nvSpPr>
              <p:spPr>
                <a:xfrm>
                  <a:off x="3312785" y="4080387"/>
                  <a:ext cx="249253" cy="11104"/>
                </a:xfrm>
                <a:custGeom>
                  <a:avLst/>
                  <a:gdLst/>
                  <a:ahLst/>
                  <a:cxnLst/>
                  <a:rect l="l" t="t" r="r" b="b"/>
                  <a:pathLst>
                    <a:path w="12324" h="549" extrusionOk="0">
                      <a:moveTo>
                        <a:pt x="36" y="1"/>
                      </a:moveTo>
                      <a:cubicBezTo>
                        <a:pt x="24" y="108"/>
                        <a:pt x="24" y="227"/>
                        <a:pt x="13" y="334"/>
                      </a:cubicBezTo>
                      <a:cubicBezTo>
                        <a:pt x="13" y="406"/>
                        <a:pt x="1" y="477"/>
                        <a:pt x="1" y="548"/>
                      </a:cubicBezTo>
                      <a:lnTo>
                        <a:pt x="12324" y="548"/>
                      </a:lnTo>
                      <a:cubicBezTo>
                        <a:pt x="12324" y="465"/>
                        <a:pt x="12300" y="394"/>
                        <a:pt x="12300" y="310"/>
                      </a:cubicBezTo>
                      <a:cubicBezTo>
                        <a:pt x="12288" y="203"/>
                        <a:pt x="12288" y="108"/>
                        <a:pt x="12276"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2" name="Google Shape;1268;p39">
                  <a:extLst>
                    <a:ext uri="{FF2B5EF4-FFF2-40B4-BE49-F238E27FC236}">
                      <a16:creationId xmlns:a16="http://schemas.microsoft.com/office/drawing/2014/main" id="{3C8D3133-015F-4888-9789-F655EB60D27A}"/>
                    </a:ext>
                  </a:extLst>
                </p:cNvPr>
                <p:cNvSpPr/>
                <p:nvPr/>
              </p:nvSpPr>
              <p:spPr>
                <a:xfrm>
                  <a:off x="3310621" y="4104960"/>
                  <a:ext cx="253581" cy="11083"/>
                </a:xfrm>
                <a:custGeom>
                  <a:avLst/>
                  <a:gdLst/>
                  <a:ahLst/>
                  <a:cxnLst/>
                  <a:rect l="l" t="t" r="r" b="b"/>
                  <a:pathLst>
                    <a:path w="12538" h="548" extrusionOk="0">
                      <a:moveTo>
                        <a:pt x="48" y="0"/>
                      </a:moveTo>
                      <a:cubicBezTo>
                        <a:pt x="48" y="60"/>
                        <a:pt x="36" y="107"/>
                        <a:pt x="36" y="167"/>
                      </a:cubicBezTo>
                      <a:cubicBezTo>
                        <a:pt x="24" y="298"/>
                        <a:pt x="12" y="417"/>
                        <a:pt x="0" y="548"/>
                      </a:cubicBezTo>
                      <a:lnTo>
                        <a:pt x="12538" y="548"/>
                      </a:lnTo>
                      <a:lnTo>
                        <a:pt x="12502" y="179"/>
                      </a:lnTo>
                      <a:cubicBezTo>
                        <a:pt x="12502" y="119"/>
                        <a:pt x="12490" y="60"/>
                        <a:pt x="124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03" name="Google Shape;1269;p39">
                <a:extLst>
                  <a:ext uri="{FF2B5EF4-FFF2-40B4-BE49-F238E27FC236}">
                    <a16:creationId xmlns:a16="http://schemas.microsoft.com/office/drawing/2014/main" id="{7FEE002B-3F84-48B2-B878-0BB5B5403682}"/>
                  </a:ext>
                </a:extLst>
              </p:cNvPr>
              <p:cNvSpPr/>
              <p:nvPr/>
            </p:nvSpPr>
            <p:spPr>
              <a:xfrm>
                <a:off x="3335902" y="3194956"/>
                <a:ext cx="203019" cy="516304"/>
              </a:xfrm>
              <a:custGeom>
                <a:avLst/>
                <a:gdLst/>
                <a:ahLst/>
                <a:cxnLst/>
                <a:rect l="l" t="t" r="r" b="b"/>
                <a:pathLst>
                  <a:path w="10038" h="25528" extrusionOk="0">
                    <a:moveTo>
                      <a:pt x="191" y="1"/>
                    </a:moveTo>
                    <a:lnTo>
                      <a:pt x="203" y="536"/>
                    </a:lnTo>
                    <a:lnTo>
                      <a:pt x="3465" y="536"/>
                    </a:lnTo>
                    <a:lnTo>
                      <a:pt x="3465" y="1215"/>
                    </a:lnTo>
                    <a:lnTo>
                      <a:pt x="215" y="1215"/>
                    </a:lnTo>
                    <a:lnTo>
                      <a:pt x="227" y="1763"/>
                    </a:lnTo>
                    <a:lnTo>
                      <a:pt x="3465" y="1763"/>
                    </a:lnTo>
                    <a:lnTo>
                      <a:pt x="3465" y="2429"/>
                    </a:lnTo>
                    <a:lnTo>
                      <a:pt x="239" y="2429"/>
                    </a:lnTo>
                    <a:lnTo>
                      <a:pt x="239" y="2977"/>
                    </a:lnTo>
                    <a:lnTo>
                      <a:pt x="3465" y="2977"/>
                    </a:lnTo>
                    <a:lnTo>
                      <a:pt x="3465" y="3644"/>
                    </a:lnTo>
                    <a:lnTo>
                      <a:pt x="251" y="3644"/>
                    </a:lnTo>
                    <a:lnTo>
                      <a:pt x="251" y="4192"/>
                    </a:lnTo>
                    <a:lnTo>
                      <a:pt x="3465" y="4192"/>
                    </a:lnTo>
                    <a:lnTo>
                      <a:pt x="3465" y="4858"/>
                    </a:lnTo>
                    <a:lnTo>
                      <a:pt x="263" y="4858"/>
                    </a:lnTo>
                    <a:lnTo>
                      <a:pt x="263" y="5406"/>
                    </a:lnTo>
                    <a:lnTo>
                      <a:pt x="3465" y="5406"/>
                    </a:lnTo>
                    <a:lnTo>
                      <a:pt x="3465" y="6073"/>
                    </a:lnTo>
                    <a:lnTo>
                      <a:pt x="263" y="6073"/>
                    </a:lnTo>
                    <a:lnTo>
                      <a:pt x="263" y="6620"/>
                    </a:lnTo>
                    <a:lnTo>
                      <a:pt x="3465" y="6620"/>
                    </a:lnTo>
                    <a:lnTo>
                      <a:pt x="3465" y="7287"/>
                    </a:lnTo>
                    <a:lnTo>
                      <a:pt x="274" y="7287"/>
                    </a:lnTo>
                    <a:lnTo>
                      <a:pt x="274" y="7835"/>
                    </a:lnTo>
                    <a:lnTo>
                      <a:pt x="3465" y="7835"/>
                    </a:lnTo>
                    <a:lnTo>
                      <a:pt x="3465" y="8514"/>
                    </a:lnTo>
                    <a:lnTo>
                      <a:pt x="274" y="8514"/>
                    </a:lnTo>
                    <a:lnTo>
                      <a:pt x="274" y="9049"/>
                    </a:lnTo>
                    <a:lnTo>
                      <a:pt x="3465" y="9049"/>
                    </a:lnTo>
                    <a:lnTo>
                      <a:pt x="3465" y="9728"/>
                    </a:lnTo>
                    <a:lnTo>
                      <a:pt x="274" y="9728"/>
                    </a:lnTo>
                    <a:lnTo>
                      <a:pt x="274" y="10276"/>
                    </a:lnTo>
                    <a:lnTo>
                      <a:pt x="3465" y="10276"/>
                    </a:lnTo>
                    <a:lnTo>
                      <a:pt x="3465" y="10942"/>
                    </a:lnTo>
                    <a:lnTo>
                      <a:pt x="263" y="10942"/>
                    </a:lnTo>
                    <a:lnTo>
                      <a:pt x="263" y="11490"/>
                    </a:lnTo>
                    <a:lnTo>
                      <a:pt x="3465" y="11490"/>
                    </a:lnTo>
                    <a:lnTo>
                      <a:pt x="3465" y="12157"/>
                    </a:lnTo>
                    <a:lnTo>
                      <a:pt x="263" y="12157"/>
                    </a:lnTo>
                    <a:lnTo>
                      <a:pt x="263" y="12705"/>
                    </a:lnTo>
                    <a:lnTo>
                      <a:pt x="3465" y="12705"/>
                    </a:lnTo>
                    <a:lnTo>
                      <a:pt x="3465" y="13371"/>
                    </a:lnTo>
                    <a:lnTo>
                      <a:pt x="251" y="13371"/>
                    </a:lnTo>
                    <a:cubicBezTo>
                      <a:pt x="251" y="13550"/>
                      <a:pt x="251" y="13740"/>
                      <a:pt x="239" y="13919"/>
                    </a:cubicBezTo>
                    <a:lnTo>
                      <a:pt x="3465" y="13919"/>
                    </a:lnTo>
                    <a:lnTo>
                      <a:pt x="3465" y="14586"/>
                    </a:lnTo>
                    <a:lnTo>
                      <a:pt x="227" y="14586"/>
                    </a:lnTo>
                    <a:lnTo>
                      <a:pt x="227" y="15133"/>
                    </a:lnTo>
                    <a:lnTo>
                      <a:pt x="3465" y="15133"/>
                    </a:lnTo>
                    <a:lnTo>
                      <a:pt x="3465" y="15800"/>
                    </a:lnTo>
                    <a:lnTo>
                      <a:pt x="215" y="15800"/>
                    </a:lnTo>
                    <a:cubicBezTo>
                      <a:pt x="215" y="15979"/>
                      <a:pt x="215" y="16169"/>
                      <a:pt x="203" y="16348"/>
                    </a:cubicBezTo>
                    <a:lnTo>
                      <a:pt x="3465" y="16348"/>
                    </a:lnTo>
                    <a:lnTo>
                      <a:pt x="3465" y="17015"/>
                    </a:lnTo>
                    <a:lnTo>
                      <a:pt x="191" y="17015"/>
                    </a:lnTo>
                    <a:lnTo>
                      <a:pt x="179" y="17562"/>
                    </a:lnTo>
                    <a:lnTo>
                      <a:pt x="3453" y="17562"/>
                    </a:lnTo>
                    <a:lnTo>
                      <a:pt x="3453" y="18229"/>
                    </a:lnTo>
                    <a:lnTo>
                      <a:pt x="167" y="18229"/>
                    </a:lnTo>
                    <a:lnTo>
                      <a:pt x="167" y="18777"/>
                    </a:lnTo>
                    <a:lnTo>
                      <a:pt x="3465" y="18777"/>
                    </a:lnTo>
                    <a:lnTo>
                      <a:pt x="3465" y="19443"/>
                    </a:lnTo>
                    <a:lnTo>
                      <a:pt x="143" y="19443"/>
                    </a:lnTo>
                    <a:cubicBezTo>
                      <a:pt x="143" y="19634"/>
                      <a:pt x="143" y="19813"/>
                      <a:pt x="132" y="19991"/>
                    </a:cubicBezTo>
                    <a:lnTo>
                      <a:pt x="3465" y="19991"/>
                    </a:lnTo>
                    <a:lnTo>
                      <a:pt x="3465" y="20658"/>
                    </a:lnTo>
                    <a:lnTo>
                      <a:pt x="120" y="20658"/>
                    </a:lnTo>
                    <a:cubicBezTo>
                      <a:pt x="120" y="20848"/>
                      <a:pt x="108" y="21027"/>
                      <a:pt x="96" y="21206"/>
                    </a:cubicBezTo>
                    <a:lnTo>
                      <a:pt x="3465" y="21206"/>
                    </a:lnTo>
                    <a:lnTo>
                      <a:pt x="3465" y="21872"/>
                    </a:lnTo>
                    <a:lnTo>
                      <a:pt x="84" y="21872"/>
                    </a:lnTo>
                    <a:cubicBezTo>
                      <a:pt x="84" y="22063"/>
                      <a:pt x="72" y="22241"/>
                      <a:pt x="72" y="22420"/>
                    </a:cubicBezTo>
                    <a:lnTo>
                      <a:pt x="3465" y="22420"/>
                    </a:lnTo>
                    <a:lnTo>
                      <a:pt x="3465" y="23099"/>
                    </a:lnTo>
                    <a:lnTo>
                      <a:pt x="48" y="23099"/>
                    </a:lnTo>
                    <a:cubicBezTo>
                      <a:pt x="48" y="23277"/>
                      <a:pt x="36" y="23456"/>
                      <a:pt x="24" y="23634"/>
                    </a:cubicBezTo>
                    <a:lnTo>
                      <a:pt x="3465" y="23634"/>
                    </a:lnTo>
                    <a:lnTo>
                      <a:pt x="3465" y="24313"/>
                    </a:lnTo>
                    <a:lnTo>
                      <a:pt x="13" y="24313"/>
                    </a:lnTo>
                    <a:lnTo>
                      <a:pt x="1" y="24861"/>
                    </a:lnTo>
                    <a:lnTo>
                      <a:pt x="3465" y="24861"/>
                    </a:lnTo>
                    <a:lnTo>
                      <a:pt x="3465" y="25528"/>
                    </a:lnTo>
                    <a:lnTo>
                      <a:pt x="6561" y="25528"/>
                    </a:lnTo>
                    <a:lnTo>
                      <a:pt x="6561" y="24861"/>
                    </a:lnTo>
                    <a:lnTo>
                      <a:pt x="10038" y="24861"/>
                    </a:lnTo>
                    <a:lnTo>
                      <a:pt x="10026" y="24313"/>
                    </a:lnTo>
                    <a:lnTo>
                      <a:pt x="6561" y="24313"/>
                    </a:lnTo>
                    <a:lnTo>
                      <a:pt x="6561" y="23646"/>
                    </a:lnTo>
                    <a:lnTo>
                      <a:pt x="10002" y="23646"/>
                    </a:lnTo>
                    <a:lnTo>
                      <a:pt x="9990" y="23099"/>
                    </a:lnTo>
                    <a:lnTo>
                      <a:pt x="6561" y="23099"/>
                    </a:lnTo>
                    <a:lnTo>
                      <a:pt x="6561" y="22420"/>
                    </a:lnTo>
                    <a:lnTo>
                      <a:pt x="9966" y="22420"/>
                    </a:lnTo>
                    <a:cubicBezTo>
                      <a:pt x="9966" y="22241"/>
                      <a:pt x="9954" y="22063"/>
                      <a:pt x="9942" y="21872"/>
                    </a:cubicBezTo>
                    <a:lnTo>
                      <a:pt x="6561" y="21872"/>
                    </a:lnTo>
                    <a:lnTo>
                      <a:pt x="6561" y="21206"/>
                    </a:lnTo>
                    <a:lnTo>
                      <a:pt x="9930" y="21206"/>
                    </a:lnTo>
                    <a:cubicBezTo>
                      <a:pt x="9930" y="21027"/>
                      <a:pt x="9919" y="20848"/>
                      <a:pt x="9919" y="20658"/>
                    </a:cubicBezTo>
                    <a:lnTo>
                      <a:pt x="6561" y="20658"/>
                    </a:lnTo>
                    <a:lnTo>
                      <a:pt x="6561" y="20003"/>
                    </a:lnTo>
                    <a:lnTo>
                      <a:pt x="9895" y="20003"/>
                    </a:lnTo>
                    <a:lnTo>
                      <a:pt x="9883" y="19455"/>
                    </a:lnTo>
                    <a:lnTo>
                      <a:pt x="6561" y="19455"/>
                    </a:lnTo>
                    <a:lnTo>
                      <a:pt x="6561" y="18777"/>
                    </a:lnTo>
                    <a:lnTo>
                      <a:pt x="9871" y="18777"/>
                    </a:lnTo>
                    <a:cubicBezTo>
                      <a:pt x="9871" y="18598"/>
                      <a:pt x="9859" y="18408"/>
                      <a:pt x="9859" y="18229"/>
                    </a:cubicBezTo>
                    <a:lnTo>
                      <a:pt x="6561" y="18229"/>
                    </a:lnTo>
                    <a:lnTo>
                      <a:pt x="6561" y="17562"/>
                    </a:lnTo>
                    <a:lnTo>
                      <a:pt x="9847" y="17562"/>
                    </a:lnTo>
                    <a:cubicBezTo>
                      <a:pt x="9847" y="17384"/>
                      <a:pt x="9847" y="17193"/>
                      <a:pt x="9835" y="17015"/>
                    </a:cubicBezTo>
                    <a:lnTo>
                      <a:pt x="6561" y="17015"/>
                    </a:lnTo>
                    <a:lnTo>
                      <a:pt x="6561" y="16348"/>
                    </a:lnTo>
                    <a:lnTo>
                      <a:pt x="9823" y="16348"/>
                    </a:lnTo>
                    <a:lnTo>
                      <a:pt x="9811" y="15800"/>
                    </a:lnTo>
                    <a:lnTo>
                      <a:pt x="6561" y="15800"/>
                    </a:lnTo>
                    <a:lnTo>
                      <a:pt x="6561" y="15133"/>
                    </a:lnTo>
                    <a:lnTo>
                      <a:pt x="9799" y="15133"/>
                    </a:lnTo>
                    <a:cubicBezTo>
                      <a:pt x="9799" y="14943"/>
                      <a:pt x="9799" y="14764"/>
                      <a:pt x="9799" y="14586"/>
                    </a:cubicBezTo>
                    <a:lnTo>
                      <a:pt x="6561" y="14586"/>
                    </a:lnTo>
                    <a:lnTo>
                      <a:pt x="6561" y="13907"/>
                    </a:lnTo>
                    <a:lnTo>
                      <a:pt x="9788" y="13907"/>
                    </a:lnTo>
                    <a:lnTo>
                      <a:pt x="9788" y="13359"/>
                    </a:lnTo>
                    <a:lnTo>
                      <a:pt x="6561" y="13359"/>
                    </a:lnTo>
                    <a:lnTo>
                      <a:pt x="6561" y="12693"/>
                    </a:lnTo>
                    <a:lnTo>
                      <a:pt x="9776" y="12693"/>
                    </a:lnTo>
                    <a:lnTo>
                      <a:pt x="9776" y="12145"/>
                    </a:lnTo>
                    <a:lnTo>
                      <a:pt x="6561" y="12145"/>
                    </a:lnTo>
                    <a:lnTo>
                      <a:pt x="6561" y="11490"/>
                    </a:lnTo>
                    <a:lnTo>
                      <a:pt x="9764" y="11490"/>
                    </a:lnTo>
                    <a:lnTo>
                      <a:pt x="9764" y="10942"/>
                    </a:lnTo>
                    <a:lnTo>
                      <a:pt x="6561" y="10942"/>
                    </a:lnTo>
                    <a:lnTo>
                      <a:pt x="6561" y="10264"/>
                    </a:lnTo>
                    <a:lnTo>
                      <a:pt x="9764" y="10264"/>
                    </a:lnTo>
                    <a:lnTo>
                      <a:pt x="9764" y="9716"/>
                    </a:lnTo>
                    <a:lnTo>
                      <a:pt x="6561" y="9716"/>
                    </a:lnTo>
                    <a:lnTo>
                      <a:pt x="6561" y="9049"/>
                    </a:lnTo>
                    <a:lnTo>
                      <a:pt x="9752" y="9049"/>
                    </a:lnTo>
                    <a:lnTo>
                      <a:pt x="9752" y="8502"/>
                    </a:lnTo>
                    <a:lnTo>
                      <a:pt x="6561" y="8502"/>
                    </a:lnTo>
                    <a:lnTo>
                      <a:pt x="6561" y="7835"/>
                    </a:lnTo>
                    <a:lnTo>
                      <a:pt x="9752" y="7835"/>
                    </a:lnTo>
                    <a:lnTo>
                      <a:pt x="9752" y="7287"/>
                    </a:lnTo>
                    <a:lnTo>
                      <a:pt x="6561" y="7287"/>
                    </a:lnTo>
                    <a:lnTo>
                      <a:pt x="6561" y="6620"/>
                    </a:lnTo>
                    <a:lnTo>
                      <a:pt x="9764" y="6620"/>
                    </a:lnTo>
                    <a:lnTo>
                      <a:pt x="9764" y="6073"/>
                    </a:lnTo>
                    <a:lnTo>
                      <a:pt x="6561" y="6073"/>
                    </a:lnTo>
                    <a:lnTo>
                      <a:pt x="6561" y="5406"/>
                    </a:lnTo>
                    <a:lnTo>
                      <a:pt x="9764" y="5406"/>
                    </a:lnTo>
                    <a:lnTo>
                      <a:pt x="9764" y="4858"/>
                    </a:lnTo>
                    <a:lnTo>
                      <a:pt x="6561" y="4858"/>
                    </a:lnTo>
                    <a:lnTo>
                      <a:pt x="6561" y="4192"/>
                    </a:lnTo>
                    <a:lnTo>
                      <a:pt x="9776" y="4192"/>
                    </a:lnTo>
                    <a:lnTo>
                      <a:pt x="9776" y="3644"/>
                    </a:lnTo>
                    <a:lnTo>
                      <a:pt x="6561" y="3644"/>
                    </a:lnTo>
                    <a:lnTo>
                      <a:pt x="6561" y="2977"/>
                    </a:lnTo>
                    <a:lnTo>
                      <a:pt x="9788" y="2977"/>
                    </a:lnTo>
                    <a:lnTo>
                      <a:pt x="9788" y="2429"/>
                    </a:lnTo>
                    <a:lnTo>
                      <a:pt x="6561" y="2429"/>
                    </a:lnTo>
                    <a:lnTo>
                      <a:pt x="6561" y="1763"/>
                    </a:lnTo>
                    <a:lnTo>
                      <a:pt x="9799" y="1763"/>
                    </a:lnTo>
                    <a:lnTo>
                      <a:pt x="9799" y="1215"/>
                    </a:lnTo>
                    <a:lnTo>
                      <a:pt x="6561" y="1215"/>
                    </a:lnTo>
                    <a:lnTo>
                      <a:pt x="6561" y="536"/>
                    </a:lnTo>
                    <a:lnTo>
                      <a:pt x="9835" y="536"/>
                    </a:lnTo>
                    <a:lnTo>
                      <a:pt x="9835"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04" name="Google Shape;1270;p39">
                <a:extLst>
                  <a:ext uri="{FF2B5EF4-FFF2-40B4-BE49-F238E27FC236}">
                    <a16:creationId xmlns:a16="http://schemas.microsoft.com/office/drawing/2014/main" id="{7CE8BE18-C5E6-4F9E-AC14-1458855FDA8A}"/>
                  </a:ext>
                </a:extLst>
              </p:cNvPr>
              <p:cNvGrpSpPr/>
              <p:nvPr/>
            </p:nvGrpSpPr>
            <p:grpSpPr>
              <a:xfrm>
                <a:off x="3314706" y="3760609"/>
                <a:ext cx="245410" cy="306308"/>
                <a:chOff x="3314706" y="3760609"/>
                <a:chExt cx="245410" cy="306308"/>
              </a:xfrm>
            </p:grpSpPr>
            <p:sp>
              <p:nvSpPr>
                <p:cNvPr id="105" name="Google Shape;1271;p39">
                  <a:extLst>
                    <a:ext uri="{FF2B5EF4-FFF2-40B4-BE49-F238E27FC236}">
                      <a16:creationId xmlns:a16="http://schemas.microsoft.com/office/drawing/2014/main" id="{08907429-760A-428A-AB64-2EC9E9160492}"/>
                    </a:ext>
                  </a:extLst>
                </p:cNvPr>
                <p:cNvSpPr/>
                <p:nvPr/>
              </p:nvSpPr>
              <p:spPr>
                <a:xfrm>
                  <a:off x="3332767" y="3760609"/>
                  <a:ext cx="209288" cy="11083"/>
                </a:xfrm>
                <a:custGeom>
                  <a:avLst/>
                  <a:gdLst/>
                  <a:ahLst/>
                  <a:cxnLst/>
                  <a:rect l="l" t="t" r="r" b="b"/>
                  <a:pathLst>
                    <a:path w="10348" h="548" extrusionOk="0">
                      <a:moveTo>
                        <a:pt x="25" y="0"/>
                      </a:moveTo>
                      <a:cubicBezTo>
                        <a:pt x="25" y="179"/>
                        <a:pt x="1" y="357"/>
                        <a:pt x="1" y="548"/>
                      </a:cubicBezTo>
                      <a:lnTo>
                        <a:pt x="10347" y="548"/>
                      </a:lnTo>
                      <a:lnTo>
                        <a:pt x="10324"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272;p39">
                  <a:extLst>
                    <a:ext uri="{FF2B5EF4-FFF2-40B4-BE49-F238E27FC236}">
                      <a16:creationId xmlns:a16="http://schemas.microsoft.com/office/drawing/2014/main" id="{954E155D-8226-4385-B541-0A0B50A0AFA2}"/>
                    </a:ext>
                  </a:extLst>
                </p:cNvPr>
                <p:cNvSpPr/>
                <p:nvPr/>
              </p:nvSpPr>
              <p:spPr>
                <a:xfrm>
                  <a:off x="3331574" y="3785162"/>
                  <a:ext cx="211675" cy="11104"/>
                </a:xfrm>
                <a:custGeom>
                  <a:avLst/>
                  <a:gdLst/>
                  <a:ahLst/>
                  <a:cxnLst/>
                  <a:rect l="l" t="t" r="r" b="b"/>
                  <a:pathLst>
                    <a:path w="10466" h="549" extrusionOk="0">
                      <a:moveTo>
                        <a:pt x="24" y="1"/>
                      </a:moveTo>
                      <a:cubicBezTo>
                        <a:pt x="24" y="179"/>
                        <a:pt x="12" y="370"/>
                        <a:pt x="0" y="548"/>
                      </a:cubicBezTo>
                      <a:lnTo>
                        <a:pt x="10466" y="548"/>
                      </a:lnTo>
                      <a:cubicBezTo>
                        <a:pt x="10454" y="370"/>
                        <a:pt x="10442" y="179"/>
                        <a:pt x="10430"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273;p39">
                  <a:extLst>
                    <a:ext uri="{FF2B5EF4-FFF2-40B4-BE49-F238E27FC236}">
                      <a16:creationId xmlns:a16="http://schemas.microsoft.com/office/drawing/2014/main" id="{41EB99F1-D8F1-4C43-AA27-C0B7E9437549}"/>
                    </a:ext>
                  </a:extLst>
                </p:cNvPr>
                <p:cNvSpPr/>
                <p:nvPr/>
              </p:nvSpPr>
              <p:spPr>
                <a:xfrm>
                  <a:off x="3330360" y="3809736"/>
                  <a:ext cx="213859" cy="11083"/>
                </a:xfrm>
                <a:custGeom>
                  <a:avLst/>
                  <a:gdLst/>
                  <a:ahLst/>
                  <a:cxnLst/>
                  <a:rect l="l" t="t" r="r" b="b"/>
                  <a:pathLst>
                    <a:path w="10574" h="548" extrusionOk="0">
                      <a:moveTo>
                        <a:pt x="25" y="0"/>
                      </a:moveTo>
                      <a:lnTo>
                        <a:pt x="1" y="548"/>
                      </a:lnTo>
                      <a:lnTo>
                        <a:pt x="10574" y="548"/>
                      </a:lnTo>
                      <a:lnTo>
                        <a:pt x="1055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8" name="Google Shape;1274;p39">
                  <a:extLst>
                    <a:ext uri="{FF2B5EF4-FFF2-40B4-BE49-F238E27FC236}">
                      <a16:creationId xmlns:a16="http://schemas.microsoft.com/office/drawing/2014/main" id="{D7DD333D-DC69-4B19-8B5A-B69B039F44B9}"/>
                    </a:ext>
                  </a:extLst>
                </p:cNvPr>
                <p:cNvSpPr/>
                <p:nvPr/>
              </p:nvSpPr>
              <p:spPr>
                <a:xfrm>
                  <a:off x="3329167" y="3834289"/>
                  <a:ext cx="216488" cy="11104"/>
                </a:xfrm>
                <a:custGeom>
                  <a:avLst/>
                  <a:gdLst/>
                  <a:ahLst/>
                  <a:cxnLst/>
                  <a:rect l="l" t="t" r="r" b="b"/>
                  <a:pathLst>
                    <a:path w="10704" h="549" extrusionOk="0">
                      <a:moveTo>
                        <a:pt x="36" y="1"/>
                      </a:moveTo>
                      <a:cubicBezTo>
                        <a:pt x="24" y="191"/>
                        <a:pt x="12" y="370"/>
                        <a:pt x="0" y="548"/>
                      </a:cubicBezTo>
                      <a:lnTo>
                        <a:pt x="10704" y="548"/>
                      </a:lnTo>
                      <a:cubicBezTo>
                        <a:pt x="10692" y="370"/>
                        <a:pt x="10680" y="179"/>
                        <a:pt x="10668"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9" name="Google Shape;1275;p39">
                  <a:extLst>
                    <a:ext uri="{FF2B5EF4-FFF2-40B4-BE49-F238E27FC236}">
                      <a16:creationId xmlns:a16="http://schemas.microsoft.com/office/drawing/2014/main" id="{9D37BA38-EEE5-4F51-875E-32CC0F77C87C}"/>
                    </a:ext>
                  </a:extLst>
                </p:cNvPr>
                <p:cNvSpPr/>
                <p:nvPr/>
              </p:nvSpPr>
              <p:spPr>
                <a:xfrm>
                  <a:off x="3327954" y="3858862"/>
                  <a:ext cx="218915" cy="11083"/>
                </a:xfrm>
                <a:custGeom>
                  <a:avLst/>
                  <a:gdLst/>
                  <a:ahLst/>
                  <a:cxnLst/>
                  <a:rect l="l" t="t" r="r" b="b"/>
                  <a:pathLst>
                    <a:path w="10824" h="548" extrusionOk="0">
                      <a:moveTo>
                        <a:pt x="25" y="0"/>
                      </a:moveTo>
                      <a:cubicBezTo>
                        <a:pt x="13" y="191"/>
                        <a:pt x="1" y="369"/>
                        <a:pt x="1" y="548"/>
                      </a:cubicBezTo>
                      <a:lnTo>
                        <a:pt x="10823" y="548"/>
                      </a:lnTo>
                      <a:cubicBezTo>
                        <a:pt x="10812" y="369"/>
                        <a:pt x="10800" y="191"/>
                        <a:pt x="1080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0" name="Google Shape;1276;p39">
                  <a:extLst>
                    <a:ext uri="{FF2B5EF4-FFF2-40B4-BE49-F238E27FC236}">
                      <a16:creationId xmlns:a16="http://schemas.microsoft.com/office/drawing/2014/main" id="{20DD044D-F772-41E5-9CF8-7B3D768876F8}"/>
                    </a:ext>
                  </a:extLst>
                </p:cNvPr>
                <p:cNvSpPr/>
                <p:nvPr/>
              </p:nvSpPr>
              <p:spPr>
                <a:xfrm>
                  <a:off x="3326518" y="3883415"/>
                  <a:ext cx="221787" cy="11104"/>
                </a:xfrm>
                <a:custGeom>
                  <a:avLst/>
                  <a:gdLst/>
                  <a:ahLst/>
                  <a:cxnLst/>
                  <a:rect l="l" t="t" r="r" b="b"/>
                  <a:pathLst>
                    <a:path w="10966" h="549" extrusionOk="0">
                      <a:moveTo>
                        <a:pt x="36" y="0"/>
                      </a:moveTo>
                      <a:cubicBezTo>
                        <a:pt x="24" y="191"/>
                        <a:pt x="12" y="370"/>
                        <a:pt x="0" y="548"/>
                      </a:cubicBezTo>
                      <a:lnTo>
                        <a:pt x="10966" y="548"/>
                      </a:lnTo>
                      <a:lnTo>
                        <a:pt x="10930"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1" name="Google Shape;1277;p39">
                  <a:extLst>
                    <a:ext uri="{FF2B5EF4-FFF2-40B4-BE49-F238E27FC236}">
                      <a16:creationId xmlns:a16="http://schemas.microsoft.com/office/drawing/2014/main" id="{08DE0984-59C3-4362-A518-D6488B7FF982}"/>
                    </a:ext>
                  </a:extLst>
                </p:cNvPr>
                <p:cNvSpPr/>
                <p:nvPr/>
              </p:nvSpPr>
              <p:spPr>
                <a:xfrm>
                  <a:off x="3325062" y="3908211"/>
                  <a:ext cx="224942" cy="11104"/>
                </a:xfrm>
                <a:custGeom>
                  <a:avLst/>
                  <a:gdLst/>
                  <a:ahLst/>
                  <a:cxnLst/>
                  <a:rect l="l" t="t" r="r" b="b"/>
                  <a:pathLst>
                    <a:path w="11122" h="549" extrusionOk="0">
                      <a:moveTo>
                        <a:pt x="37" y="1"/>
                      </a:moveTo>
                      <a:cubicBezTo>
                        <a:pt x="25" y="179"/>
                        <a:pt x="13" y="358"/>
                        <a:pt x="1" y="548"/>
                      </a:cubicBezTo>
                      <a:lnTo>
                        <a:pt x="11121" y="548"/>
                      </a:lnTo>
                      <a:cubicBezTo>
                        <a:pt x="11109" y="358"/>
                        <a:pt x="11097" y="179"/>
                        <a:pt x="11086"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2" name="Google Shape;1278;p39">
                  <a:extLst>
                    <a:ext uri="{FF2B5EF4-FFF2-40B4-BE49-F238E27FC236}">
                      <a16:creationId xmlns:a16="http://schemas.microsoft.com/office/drawing/2014/main" id="{35A38C80-4DDC-42DA-AF5B-12CD1029407B}"/>
                    </a:ext>
                  </a:extLst>
                </p:cNvPr>
                <p:cNvSpPr/>
                <p:nvPr/>
              </p:nvSpPr>
              <p:spPr>
                <a:xfrm>
                  <a:off x="3323383" y="3932785"/>
                  <a:ext cx="227814" cy="11083"/>
                </a:xfrm>
                <a:custGeom>
                  <a:avLst/>
                  <a:gdLst/>
                  <a:ahLst/>
                  <a:cxnLst/>
                  <a:rect l="l" t="t" r="r" b="b"/>
                  <a:pathLst>
                    <a:path w="11264" h="548" extrusionOk="0">
                      <a:moveTo>
                        <a:pt x="36" y="0"/>
                      </a:moveTo>
                      <a:lnTo>
                        <a:pt x="0" y="548"/>
                      </a:lnTo>
                      <a:lnTo>
                        <a:pt x="11264" y="548"/>
                      </a:lnTo>
                      <a:lnTo>
                        <a:pt x="11228" y="0"/>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3" name="Google Shape;1279;p39">
                  <a:extLst>
                    <a:ext uri="{FF2B5EF4-FFF2-40B4-BE49-F238E27FC236}">
                      <a16:creationId xmlns:a16="http://schemas.microsoft.com/office/drawing/2014/main" id="{EDD9DAF6-38F5-4452-9FB4-AD603567B39A}"/>
                    </a:ext>
                  </a:extLst>
                </p:cNvPr>
                <p:cNvSpPr/>
                <p:nvPr/>
              </p:nvSpPr>
              <p:spPr>
                <a:xfrm>
                  <a:off x="3321947" y="3957338"/>
                  <a:ext cx="230949" cy="11104"/>
                </a:xfrm>
                <a:custGeom>
                  <a:avLst/>
                  <a:gdLst/>
                  <a:ahLst/>
                  <a:cxnLst/>
                  <a:rect l="l" t="t" r="r" b="b"/>
                  <a:pathLst>
                    <a:path w="11419" h="549" extrusionOk="0">
                      <a:moveTo>
                        <a:pt x="36" y="1"/>
                      </a:moveTo>
                      <a:lnTo>
                        <a:pt x="0" y="548"/>
                      </a:lnTo>
                      <a:lnTo>
                        <a:pt x="11418" y="548"/>
                      </a:lnTo>
                      <a:cubicBezTo>
                        <a:pt x="11406" y="370"/>
                        <a:pt x="11394" y="179"/>
                        <a:pt x="11382"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4" name="Google Shape;1280;p39">
                  <a:extLst>
                    <a:ext uri="{FF2B5EF4-FFF2-40B4-BE49-F238E27FC236}">
                      <a16:creationId xmlns:a16="http://schemas.microsoft.com/office/drawing/2014/main" id="{E393EDC8-8327-472B-9DB1-975B9689804A}"/>
                    </a:ext>
                  </a:extLst>
                </p:cNvPr>
                <p:cNvSpPr/>
                <p:nvPr/>
              </p:nvSpPr>
              <p:spPr>
                <a:xfrm>
                  <a:off x="3320248" y="3982154"/>
                  <a:ext cx="234327" cy="11083"/>
                </a:xfrm>
                <a:custGeom>
                  <a:avLst/>
                  <a:gdLst/>
                  <a:ahLst/>
                  <a:cxnLst/>
                  <a:rect l="l" t="t" r="r" b="b"/>
                  <a:pathLst>
                    <a:path w="11586" h="548" extrusionOk="0">
                      <a:moveTo>
                        <a:pt x="48" y="0"/>
                      </a:moveTo>
                      <a:cubicBezTo>
                        <a:pt x="25" y="179"/>
                        <a:pt x="13" y="357"/>
                        <a:pt x="1" y="548"/>
                      </a:cubicBezTo>
                      <a:lnTo>
                        <a:pt x="11585" y="548"/>
                      </a:lnTo>
                      <a:cubicBezTo>
                        <a:pt x="11574" y="357"/>
                        <a:pt x="11562" y="179"/>
                        <a:pt x="11550"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5" name="Google Shape;1281;p39">
                  <a:extLst>
                    <a:ext uri="{FF2B5EF4-FFF2-40B4-BE49-F238E27FC236}">
                      <a16:creationId xmlns:a16="http://schemas.microsoft.com/office/drawing/2014/main" id="{1549331D-C148-4426-8B3E-A9F32522A075}"/>
                    </a:ext>
                  </a:extLst>
                </p:cNvPr>
                <p:cNvSpPr/>
                <p:nvPr/>
              </p:nvSpPr>
              <p:spPr>
                <a:xfrm>
                  <a:off x="3318327" y="4006464"/>
                  <a:ext cx="237927" cy="11104"/>
                </a:xfrm>
                <a:custGeom>
                  <a:avLst/>
                  <a:gdLst/>
                  <a:ahLst/>
                  <a:cxnLst/>
                  <a:rect l="l" t="t" r="r" b="b"/>
                  <a:pathLst>
                    <a:path w="11764" h="549" extrusionOk="0">
                      <a:moveTo>
                        <a:pt x="48" y="1"/>
                      </a:moveTo>
                      <a:lnTo>
                        <a:pt x="0" y="548"/>
                      </a:lnTo>
                      <a:lnTo>
                        <a:pt x="11764" y="548"/>
                      </a:lnTo>
                      <a:lnTo>
                        <a:pt x="11728"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7" name="Google Shape;1282;p39">
                  <a:extLst>
                    <a:ext uri="{FF2B5EF4-FFF2-40B4-BE49-F238E27FC236}">
                      <a16:creationId xmlns:a16="http://schemas.microsoft.com/office/drawing/2014/main" id="{C1D8F74E-D3CD-4E9A-AA6A-F653DFC757AA}"/>
                    </a:ext>
                  </a:extLst>
                </p:cNvPr>
                <p:cNvSpPr/>
                <p:nvPr/>
              </p:nvSpPr>
              <p:spPr>
                <a:xfrm>
                  <a:off x="3316648" y="4031017"/>
                  <a:ext cx="241547" cy="11104"/>
                </a:xfrm>
                <a:custGeom>
                  <a:avLst/>
                  <a:gdLst/>
                  <a:ahLst/>
                  <a:cxnLst/>
                  <a:rect l="l" t="t" r="r" b="b"/>
                  <a:pathLst>
                    <a:path w="11943" h="549" extrusionOk="0">
                      <a:moveTo>
                        <a:pt x="36" y="1"/>
                      </a:moveTo>
                      <a:lnTo>
                        <a:pt x="0" y="549"/>
                      </a:lnTo>
                      <a:lnTo>
                        <a:pt x="11942" y="549"/>
                      </a:lnTo>
                      <a:cubicBezTo>
                        <a:pt x="11930" y="370"/>
                        <a:pt x="11918" y="191"/>
                        <a:pt x="11894"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8" name="Google Shape;1283;p39">
                  <a:extLst>
                    <a:ext uri="{FF2B5EF4-FFF2-40B4-BE49-F238E27FC236}">
                      <a16:creationId xmlns:a16="http://schemas.microsoft.com/office/drawing/2014/main" id="{860E1CC8-88FE-4178-AA71-3078E714A66D}"/>
                    </a:ext>
                  </a:extLst>
                </p:cNvPr>
                <p:cNvSpPr/>
                <p:nvPr/>
              </p:nvSpPr>
              <p:spPr>
                <a:xfrm>
                  <a:off x="3314706" y="4055834"/>
                  <a:ext cx="245410" cy="11083"/>
                </a:xfrm>
                <a:custGeom>
                  <a:avLst/>
                  <a:gdLst/>
                  <a:ahLst/>
                  <a:cxnLst/>
                  <a:rect l="l" t="t" r="r" b="b"/>
                  <a:pathLst>
                    <a:path w="12134" h="548" extrusionOk="0">
                      <a:moveTo>
                        <a:pt x="48" y="0"/>
                      </a:moveTo>
                      <a:cubicBezTo>
                        <a:pt x="25" y="179"/>
                        <a:pt x="13" y="358"/>
                        <a:pt x="1" y="548"/>
                      </a:cubicBezTo>
                      <a:lnTo>
                        <a:pt x="12133" y="548"/>
                      </a:lnTo>
                      <a:cubicBezTo>
                        <a:pt x="12121" y="358"/>
                        <a:pt x="12098" y="179"/>
                        <a:pt x="12086" y="0"/>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6" name="Google Shape;1284;p39">
              <a:extLst>
                <a:ext uri="{FF2B5EF4-FFF2-40B4-BE49-F238E27FC236}">
                  <a16:creationId xmlns:a16="http://schemas.microsoft.com/office/drawing/2014/main" id="{A54D04AF-4544-4BB8-9132-71A534B37DAE}"/>
                </a:ext>
              </a:extLst>
            </p:cNvPr>
            <p:cNvGrpSpPr/>
            <p:nvPr/>
          </p:nvGrpSpPr>
          <p:grpSpPr>
            <a:xfrm>
              <a:off x="2403571" y="2128781"/>
              <a:ext cx="92075" cy="238325"/>
              <a:chOff x="890388" y="614563"/>
              <a:chExt cx="154800" cy="400545"/>
            </a:xfrm>
          </p:grpSpPr>
          <p:sp>
            <p:nvSpPr>
              <p:cNvPr id="7" name="Google Shape;1285;p39">
                <a:extLst>
                  <a:ext uri="{FF2B5EF4-FFF2-40B4-BE49-F238E27FC236}">
                    <a16:creationId xmlns:a16="http://schemas.microsoft.com/office/drawing/2014/main" id="{E8F80698-723B-45DB-ACEF-E1F7FB94C961}"/>
                  </a:ext>
                </a:extLst>
              </p:cNvPr>
              <p:cNvSpPr/>
              <p:nvPr/>
            </p:nvSpPr>
            <p:spPr>
              <a:xfrm>
                <a:off x="890388" y="904109"/>
                <a:ext cx="154800" cy="1110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 name="Google Shape;1286;p39">
                <a:extLst>
                  <a:ext uri="{FF2B5EF4-FFF2-40B4-BE49-F238E27FC236}">
                    <a16:creationId xmlns:a16="http://schemas.microsoft.com/office/drawing/2014/main" id="{EBEE9083-ED3C-477C-AC44-662F81704BFB}"/>
                  </a:ext>
                </a:extLst>
              </p:cNvPr>
              <p:cNvSpPr/>
              <p:nvPr/>
            </p:nvSpPr>
            <p:spPr>
              <a:xfrm>
                <a:off x="954375" y="614563"/>
                <a:ext cx="26700" cy="290100"/>
              </a:xfrm>
              <a:prstGeom prst="rect">
                <a:avLst/>
              </a:pr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71" name="Google Shape;1287;p39">
            <a:extLst>
              <a:ext uri="{FF2B5EF4-FFF2-40B4-BE49-F238E27FC236}">
                <a16:creationId xmlns:a16="http://schemas.microsoft.com/office/drawing/2014/main" id="{45AB9DDF-8EB0-44C1-B190-14C3B946BC2C}"/>
              </a:ext>
            </a:extLst>
          </p:cNvPr>
          <p:cNvSpPr/>
          <p:nvPr/>
        </p:nvSpPr>
        <p:spPr>
          <a:xfrm>
            <a:off x="-123975" y="929251"/>
            <a:ext cx="2145671" cy="2145671"/>
          </a:xfrm>
          <a:custGeom>
            <a:avLst/>
            <a:gdLst/>
            <a:ahLst/>
            <a:cxnLst/>
            <a:rect l="l" t="t" r="r" b="b"/>
            <a:pathLst>
              <a:path w="38755" h="38755" extrusionOk="0">
                <a:moveTo>
                  <a:pt x="19384" y="0"/>
                </a:moveTo>
                <a:cubicBezTo>
                  <a:pt x="8680" y="0"/>
                  <a:pt x="0" y="8668"/>
                  <a:pt x="0" y="19371"/>
                </a:cubicBezTo>
                <a:cubicBezTo>
                  <a:pt x="0" y="30075"/>
                  <a:pt x="8680" y="38755"/>
                  <a:pt x="19384" y="38755"/>
                </a:cubicBezTo>
                <a:cubicBezTo>
                  <a:pt x="30087" y="38755"/>
                  <a:pt x="38755" y="30075"/>
                  <a:pt x="38755" y="19371"/>
                </a:cubicBezTo>
                <a:cubicBezTo>
                  <a:pt x="38755" y="8668"/>
                  <a:pt x="30087" y="0"/>
                  <a:pt x="19384" y="0"/>
                </a:cubicBezTo>
                <a:close/>
              </a:path>
            </a:pathLst>
          </a:custGeom>
          <a:solidFill>
            <a:srgbClr val="F0BB57"/>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2" name="Google Shape;1288;p39">
            <a:extLst>
              <a:ext uri="{FF2B5EF4-FFF2-40B4-BE49-F238E27FC236}">
                <a16:creationId xmlns:a16="http://schemas.microsoft.com/office/drawing/2014/main" id="{7F9560F1-A780-4CE9-B97D-8B13B86EE167}"/>
              </a:ext>
            </a:extLst>
          </p:cNvPr>
          <p:cNvGrpSpPr/>
          <p:nvPr/>
        </p:nvGrpSpPr>
        <p:grpSpPr>
          <a:xfrm>
            <a:off x="130895" y="411895"/>
            <a:ext cx="1438961" cy="4559433"/>
            <a:chOff x="6286425" y="411894"/>
            <a:chExt cx="1438961" cy="4559433"/>
          </a:xfrm>
        </p:grpSpPr>
        <p:sp>
          <p:nvSpPr>
            <p:cNvPr id="173" name="Google Shape;1289;p39">
              <a:extLst>
                <a:ext uri="{FF2B5EF4-FFF2-40B4-BE49-F238E27FC236}">
                  <a16:creationId xmlns:a16="http://schemas.microsoft.com/office/drawing/2014/main" id="{E024A76F-8367-4BEE-AECB-BCE75FE66A0B}"/>
                </a:ext>
              </a:extLst>
            </p:cNvPr>
            <p:cNvSpPr/>
            <p:nvPr/>
          </p:nvSpPr>
          <p:spPr>
            <a:xfrm>
              <a:off x="6335458" y="4312296"/>
              <a:ext cx="1340896" cy="659030"/>
            </a:xfrm>
            <a:custGeom>
              <a:avLst/>
              <a:gdLst/>
              <a:ahLst/>
              <a:cxnLst/>
              <a:rect l="l" t="t" r="r" b="b"/>
              <a:pathLst>
                <a:path w="24421" h="12002" extrusionOk="0">
                  <a:moveTo>
                    <a:pt x="1" y="0"/>
                  </a:moveTo>
                  <a:lnTo>
                    <a:pt x="1" y="12002"/>
                  </a:lnTo>
                  <a:lnTo>
                    <a:pt x="24421" y="12002"/>
                  </a:lnTo>
                  <a:lnTo>
                    <a:pt x="24421"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4" name="Google Shape;1290;p39">
              <a:extLst>
                <a:ext uri="{FF2B5EF4-FFF2-40B4-BE49-F238E27FC236}">
                  <a16:creationId xmlns:a16="http://schemas.microsoft.com/office/drawing/2014/main" id="{3DEB0DB0-D272-4462-925C-D63D04945D57}"/>
                </a:ext>
              </a:extLst>
            </p:cNvPr>
            <p:cNvSpPr/>
            <p:nvPr/>
          </p:nvSpPr>
          <p:spPr>
            <a:xfrm>
              <a:off x="6286425" y="4783635"/>
              <a:ext cx="1438961" cy="93567"/>
            </a:xfrm>
            <a:custGeom>
              <a:avLst/>
              <a:gdLst/>
              <a:ahLst/>
              <a:cxnLst/>
              <a:rect l="l" t="t" r="r" b="b"/>
              <a:pathLst>
                <a:path w="26207" h="1704" extrusionOk="0">
                  <a:moveTo>
                    <a:pt x="846" y="1"/>
                  </a:moveTo>
                  <a:cubicBezTo>
                    <a:pt x="382" y="1"/>
                    <a:pt x="1" y="382"/>
                    <a:pt x="1" y="858"/>
                  </a:cubicBezTo>
                  <a:cubicBezTo>
                    <a:pt x="1" y="1322"/>
                    <a:pt x="382" y="1703"/>
                    <a:pt x="846" y="1703"/>
                  </a:cubicBezTo>
                  <a:lnTo>
                    <a:pt x="25361" y="1703"/>
                  </a:lnTo>
                  <a:cubicBezTo>
                    <a:pt x="25826" y="1703"/>
                    <a:pt x="26207" y="1322"/>
                    <a:pt x="26207" y="858"/>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5" name="Google Shape;1291;p39">
              <a:extLst>
                <a:ext uri="{FF2B5EF4-FFF2-40B4-BE49-F238E27FC236}">
                  <a16:creationId xmlns:a16="http://schemas.microsoft.com/office/drawing/2014/main" id="{72DB3A72-64AB-4A6E-BB62-8E3926403A5F}"/>
                </a:ext>
              </a:extLst>
            </p:cNvPr>
            <p:cNvSpPr/>
            <p:nvPr/>
          </p:nvSpPr>
          <p:spPr>
            <a:xfrm>
              <a:off x="6286425" y="4595352"/>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6" name="Google Shape;1292;p39">
              <a:extLst>
                <a:ext uri="{FF2B5EF4-FFF2-40B4-BE49-F238E27FC236}">
                  <a16:creationId xmlns:a16="http://schemas.microsoft.com/office/drawing/2014/main" id="{B455226F-3BB3-4D29-BF2B-8EC4265F3DD5}"/>
                </a:ext>
              </a:extLst>
            </p:cNvPr>
            <p:cNvSpPr/>
            <p:nvPr/>
          </p:nvSpPr>
          <p:spPr>
            <a:xfrm>
              <a:off x="6286425" y="4406410"/>
              <a:ext cx="1438961" cy="93567"/>
            </a:xfrm>
            <a:custGeom>
              <a:avLst/>
              <a:gdLst/>
              <a:ahLst/>
              <a:cxnLst/>
              <a:rect l="l" t="t" r="r" b="b"/>
              <a:pathLst>
                <a:path w="26207" h="1704" extrusionOk="0">
                  <a:moveTo>
                    <a:pt x="846" y="1"/>
                  </a:moveTo>
                  <a:cubicBezTo>
                    <a:pt x="382" y="1"/>
                    <a:pt x="1" y="382"/>
                    <a:pt x="1" y="846"/>
                  </a:cubicBezTo>
                  <a:cubicBezTo>
                    <a:pt x="1" y="1322"/>
                    <a:pt x="382" y="1703"/>
                    <a:pt x="846" y="1703"/>
                  </a:cubicBezTo>
                  <a:lnTo>
                    <a:pt x="25361" y="1703"/>
                  </a:lnTo>
                  <a:cubicBezTo>
                    <a:pt x="25826" y="1703"/>
                    <a:pt x="26207" y="1322"/>
                    <a:pt x="26207" y="846"/>
                  </a:cubicBezTo>
                  <a:cubicBezTo>
                    <a:pt x="26207" y="382"/>
                    <a:pt x="25826" y="1"/>
                    <a:pt x="25361"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7" name="Google Shape;1293;p39">
              <a:extLst>
                <a:ext uri="{FF2B5EF4-FFF2-40B4-BE49-F238E27FC236}">
                  <a16:creationId xmlns:a16="http://schemas.microsoft.com/office/drawing/2014/main" id="{F3675DB5-23D6-42A4-8A4E-D6082C3A1D7C}"/>
                </a:ext>
              </a:extLst>
            </p:cNvPr>
            <p:cNvSpPr/>
            <p:nvPr/>
          </p:nvSpPr>
          <p:spPr>
            <a:xfrm>
              <a:off x="6947414" y="2261447"/>
              <a:ext cx="116404" cy="1882919"/>
            </a:xfrm>
            <a:custGeom>
              <a:avLst/>
              <a:gdLst/>
              <a:ahLst/>
              <a:cxnLst/>
              <a:rect l="l" t="t" r="r" b="b"/>
              <a:pathLst>
                <a:path w="2120" h="34291" extrusionOk="0">
                  <a:moveTo>
                    <a:pt x="0" y="1"/>
                  </a:moveTo>
                  <a:lnTo>
                    <a:pt x="0" y="34290"/>
                  </a:lnTo>
                  <a:lnTo>
                    <a:pt x="2119" y="34290"/>
                  </a:lnTo>
                  <a:lnTo>
                    <a:pt x="211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8" name="Google Shape;1294;p39">
              <a:extLst>
                <a:ext uri="{FF2B5EF4-FFF2-40B4-BE49-F238E27FC236}">
                  <a16:creationId xmlns:a16="http://schemas.microsoft.com/office/drawing/2014/main" id="{6B08AC88-061F-4745-9AF3-6AFC681EED8D}"/>
                </a:ext>
              </a:extLst>
            </p:cNvPr>
            <p:cNvSpPr/>
            <p:nvPr/>
          </p:nvSpPr>
          <p:spPr>
            <a:xfrm>
              <a:off x="6864392" y="3319213"/>
              <a:ext cx="283103" cy="41896"/>
            </a:xfrm>
            <a:custGeom>
              <a:avLst/>
              <a:gdLst/>
              <a:ahLst/>
              <a:cxnLst/>
              <a:rect l="l" t="t" r="r" b="b"/>
              <a:pathLst>
                <a:path w="5156" h="763" extrusionOk="0">
                  <a:moveTo>
                    <a:pt x="381" y="1"/>
                  </a:moveTo>
                  <a:cubicBezTo>
                    <a:pt x="179" y="1"/>
                    <a:pt x="0" y="167"/>
                    <a:pt x="0" y="382"/>
                  </a:cubicBezTo>
                  <a:cubicBezTo>
                    <a:pt x="0" y="584"/>
                    <a:pt x="179" y="763"/>
                    <a:pt x="381" y="763"/>
                  </a:cubicBezTo>
                  <a:lnTo>
                    <a:pt x="4774" y="763"/>
                  </a:lnTo>
                  <a:cubicBezTo>
                    <a:pt x="4977" y="763"/>
                    <a:pt x="5155" y="584"/>
                    <a:pt x="5155" y="382"/>
                  </a:cubicBezTo>
                  <a:cubicBezTo>
                    <a:pt x="5155" y="167"/>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79" name="Google Shape;1295;p39">
              <a:extLst>
                <a:ext uri="{FF2B5EF4-FFF2-40B4-BE49-F238E27FC236}">
                  <a16:creationId xmlns:a16="http://schemas.microsoft.com/office/drawing/2014/main" id="{0DD46DCD-257B-4D11-B4BF-0D413B36F460}"/>
                </a:ext>
              </a:extLst>
            </p:cNvPr>
            <p:cNvSpPr/>
            <p:nvPr/>
          </p:nvSpPr>
          <p:spPr>
            <a:xfrm>
              <a:off x="6864392" y="3194350"/>
              <a:ext cx="283103" cy="41896"/>
            </a:xfrm>
            <a:custGeom>
              <a:avLst/>
              <a:gdLst/>
              <a:ahLst/>
              <a:cxnLst/>
              <a:rect l="l" t="t" r="r" b="b"/>
              <a:pathLst>
                <a:path w="5156" h="763" extrusionOk="0">
                  <a:moveTo>
                    <a:pt x="381" y="1"/>
                  </a:moveTo>
                  <a:cubicBezTo>
                    <a:pt x="179" y="1"/>
                    <a:pt x="0" y="179"/>
                    <a:pt x="0" y="382"/>
                  </a:cubicBezTo>
                  <a:cubicBezTo>
                    <a:pt x="0" y="596"/>
                    <a:pt x="179" y="763"/>
                    <a:pt x="381" y="763"/>
                  </a:cubicBezTo>
                  <a:lnTo>
                    <a:pt x="4774" y="763"/>
                  </a:lnTo>
                  <a:cubicBezTo>
                    <a:pt x="4977" y="763"/>
                    <a:pt x="5155" y="596"/>
                    <a:pt x="5155" y="382"/>
                  </a:cubicBezTo>
                  <a:cubicBezTo>
                    <a:pt x="5155" y="179"/>
                    <a:pt x="4977" y="1"/>
                    <a:pt x="4774"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0" name="Google Shape;1296;p39">
              <a:extLst>
                <a:ext uri="{FF2B5EF4-FFF2-40B4-BE49-F238E27FC236}">
                  <a16:creationId xmlns:a16="http://schemas.microsoft.com/office/drawing/2014/main" id="{B1386EDF-93DF-49D7-AE97-E2ED56FC1863}"/>
                </a:ext>
              </a:extLst>
            </p:cNvPr>
            <p:cNvSpPr/>
            <p:nvPr/>
          </p:nvSpPr>
          <p:spPr>
            <a:xfrm>
              <a:off x="6994470" y="411894"/>
              <a:ext cx="22951" cy="977508"/>
            </a:xfrm>
            <a:custGeom>
              <a:avLst/>
              <a:gdLst/>
              <a:ahLst/>
              <a:cxnLst/>
              <a:rect l="l" t="t" r="r" b="b"/>
              <a:pathLst>
                <a:path w="418" h="17802" extrusionOk="0">
                  <a:moveTo>
                    <a:pt x="195" y="1"/>
                  </a:moveTo>
                  <a:cubicBezTo>
                    <a:pt x="85" y="1"/>
                    <a:pt x="0" y="92"/>
                    <a:pt x="0" y="204"/>
                  </a:cubicBezTo>
                  <a:lnTo>
                    <a:pt x="0" y="17802"/>
                  </a:lnTo>
                  <a:lnTo>
                    <a:pt x="417" y="17802"/>
                  </a:lnTo>
                  <a:lnTo>
                    <a:pt x="417" y="204"/>
                  </a:lnTo>
                  <a:cubicBezTo>
                    <a:pt x="417" y="85"/>
                    <a:pt x="322" y="2"/>
                    <a:pt x="215" y="2"/>
                  </a:cubicBezTo>
                  <a:cubicBezTo>
                    <a:pt x="208" y="1"/>
                    <a:pt x="201" y="1"/>
                    <a:pt x="195" y="1"/>
                  </a:cubicBez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1" name="Google Shape;1297;p39">
              <a:extLst>
                <a:ext uri="{FF2B5EF4-FFF2-40B4-BE49-F238E27FC236}">
                  <a16:creationId xmlns:a16="http://schemas.microsoft.com/office/drawing/2014/main" id="{7E34B51A-B87F-4A22-B86D-7639D4A7DE7F}"/>
                </a:ext>
              </a:extLst>
            </p:cNvPr>
            <p:cNvSpPr/>
            <p:nvPr/>
          </p:nvSpPr>
          <p:spPr>
            <a:xfrm>
              <a:off x="6974868" y="1224601"/>
              <a:ext cx="62155" cy="457016"/>
            </a:xfrm>
            <a:custGeom>
              <a:avLst/>
              <a:gdLst/>
              <a:ahLst/>
              <a:cxnLst/>
              <a:rect l="l" t="t" r="r" b="b"/>
              <a:pathLst>
                <a:path w="1132" h="8323" extrusionOk="0">
                  <a:moveTo>
                    <a:pt x="572" y="0"/>
                  </a:moveTo>
                  <a:cubicBezTo>
                    <a:pt x="250" y="0"/>
                    <a:pt x="0" y="250"/>
                    <a:pt x="0" y="560"/>
                  </a:cubicBezTo>
                  <a:lnTo>
                    <a:pt x="0" y="8323"/>
                  </a:lnTo>
                  <a:lnTo>
                    <a:pt x="1131" y="8323"/>
                  </a:lnTo>
                  <a:lnTo>
                    <a:pt x="1131" y="560"/>
                  </a:lnTo>
                  <a:cubicBezTo>
                    <a:pt x="1131" y="250"/>
                    <a:pt x="881" y="0"/>
                    <a:pt x="572" y="0"/>
                  </a:cubicBez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2" name="Google Shape;1298;p39">
              <a:extLst>
                <a:ext uri="{FF2B5EF4-FFF2-40B4-BE49-F238E27FC236}">
                  <a16:creationId xmlns:a16="http://schemas.microsoft.com/office/drawing/2014/main" id="{BFD117AD-09E7-491D-A938-FCF86CFF2E70}"/>
                </a:ext>
              </a:extLst>
            </p:cNvPr>
            <p:cNvSpPr/>
            <p:nvPr/>
          </p:nvSpPr>
          <p:spPr>
            <a:xfrm>
              <a:off x="6851269" y="1669803"/>
              <a:ext cx="309294" cy="145182"/>
            </a:xfrm>
            <a:custGeom>
              <a:avLst/>
              <a:gdLst/>
              <a:ahLst/>
              <a:cxnLst/>
              <a:rect l="l" t="t" r="r" b="b"/>
              <a:pathLst>
                <a:path w="5633" h="2644" extrusionOk="0">
                  <a:moveTo>
                    <a:pt x="1" y="0"/>
                  </a:moveTo>
                  <a:lnTo>
                    <a:pt x="1" y="2644"/>
                  </a:lnTo>
                  <a:lnTo>
                    <a:pt x="5633" y="2644"/>
                  </a:lnTo>
                  <a:lnTo>
                    <a:pt x="5633" y="0"/>
                  </a:lnTo>
                  <a:close/>
                </a:path>
              </a:pathLst>
            </a:custGeom>
            <a:solidFill>
              <a:srgbClr val="F8ECC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3" name="Google Shape;1299;p39">
              <a:extLst>
                <a:ext uri="{FF2B5EF4-FFF2-40B4-BE49-F238E27FC236}">
                  <a16:creationId xmlns:a16="http://schemas.microsoft.com/office/drawing/2014/main" id="{CFB5D8EC-2BF0-42F5-BAA1-2ED2E61667E8}"/>
                </a:ext>
              </a:extLst>
            </p:cNvPr>
            <p:cNvSpPr/>
            <p:nvPr/>
          </p:nvSpPr>
          <p:spPr>
            <a:xfrm>
              <a:off x="6816622" y="1785496"/>
              <a:ext cx="378587" cy="155011"/>
            </a:xfrm>
            <a:custGeom>
              <a:avLst/>
              <a:gdLst/>
              <a:ahLst/>
              <a:cxnLst/>
              <a:rect l="l" t="t" r="r" b="b"/>
              <a:pathLst>
                <a:path w="6895" h="2823" extrusionOk="0">
                  <a:moveTo>
                    <a:pt x="1" y="1"/>
                  </a:moveTo>
                  <a:lnTo>
                    <a:pt x="1" y="2823"/>
                  </a:lnTo>
                  <a:lnTo>
                    <a:pt x="6895" y="2823"/>
                  </a:lnTo>
                  <a:lnTo>
                    <a:pt x="6895"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4" name="Google Shape;1300;p39">
              <a:extLst>
                <a:ext uri="{FF2B5EF4-FFF2-40B4-BE49-F238E27FC236}">
                  <a16:creationId xmlns:a16="http://schemas.microsoft.com/office/drawing/2014/main" id="{7E8B7261-7281-4F34-B3F7-5FF4913F605D}"/>
                </a:ext>
              </a:extLst>
            </p:cNvPr>
            <p:cNvSpPr/>
            <p:nvPr/>
          </p:nvSpPr>
          <p:spPr>
            <a:xfrm>
              <a:off x="6741452" y="1875053"/>
              <a:ext cx="528924" cy="483208"/>
            </a:xfrm>
            <a:custGeom>
              <a:avLst/>
              <a:gdLst/>
              <a:ahLst/>
              <a:cxnLst/>
              <a:rect l="l" t="t" r="r" b="b"/>
              <a:pathLst>
                <a:path w="9633" h="8800" extrusionOk="0">
                  <a:moveTo>
                    <a:pt x="1" y="1"/>
                  </a:moveTo>
                  <a:lnTo>
                    <a:pt x="1" y="4073"/>
                  </a:lnTo>
                  <a:lnTo>
                    <a:pt x="1" y="4740"/>
                  </a:lnTo>
                  <a:lnTo>
                    <a:pt x="1" y="8800"/>
                  </a:lnTo>
                  <a:lnTo>
                    <a:pt x="9633" y="8800"/>
                  </a:lnTo>
                  <a:lnTo>
                    <a:pt x="9633" y="4740"/>
                  </a:lnTo>
                  <a:lnTo>
                    <a:pt x="9633" y="4073"/>
                  </a:lnTo>
                  <a:lnTo>
                    <a:pt x="9633" y="1"/>
                  </a:lnTo>
                  <a:close/>
                </a:path>
              </a:pathLst>
            </a:custGeom>
            <a:solidFill>
              <a:srgbClr val="C0281C"/>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5" name="Google Shape;1301;p39">
              <a:extLst>
                <a:ext uri="{FF2B5EF4-FFF2-40B4-BE49-F238E27FC236}">
                  <a16:creationId xmlns:a16="http://schemas.microsoft.com/office/drawing/2014/main" id="{7AE95E49-21C5-4C3B-A2A7-091C84F16A6B}"/>
                </a:ext>
              </a:extLst>
            </p:cNvPr>
            <p:cNvSpPr/>
            <p:nvPr/>
          </p:nvSpPr>
          <p:spPr>
            <a:xfrm>
              <a:off x="6722509" y="2284344"/>
              <a:ext cx="566865" cy="36625"/>
            </a:xfrm>
            <a:custGeom>
              <a:avLst/>
              <a:gdLst/>
              <a:ahLst/>
              <a:cxnLst/>
              <a:rect l="l" t="t" r="r" b="b"/>
              <a:pathLst>
                <a:path w="10324" h="667" extrusionOk="0">
                  <a:moveTo>
                    <a:pt x="334" y="0"/>
                  </a:moveTo>
                  <a:cubicBezTo>
                    <a:pt x="143" y="0"/>
                    <a:pt x="0" y="155"/>
                    <a:pt x="0" y="334"/>
                  </a:cubicBezTo>
                  <a:cubicBezTo>
                    <a:pt x="0" y="524"/>
                    <a:pt x="143" y="667"/>
                    <a:pt x="334" y="667"/>
                  </a:cubicBezTo>
                  <a:lnTo>
                    <a:pt x="9990" y="667"/>
                  </a:lnTo>
                  <a:cubicBezTo>
                    <a:pt x="10180" y="667"/>
                    <a:pt x="10323" y="524"/>
                    <a:pt x="10323" y="334"/>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6" name="Google Shape;1302;p39">
              <a:extLst>
                <a:ext uri="{FF2B5EF4-FFF2-40B4-BE49-F238E27FC236}">
                  <a16:creationId xmlns:a16="http://schemas.microsoft.com/office/drawing/2014/main" id="{968D5204-C95B-4944-B800-F9DEBBB61753}"/>
                </a:ext>
              </a:extLst>
            </p:cNvPr>
            <p:cNvSpPr/>
            <p:nvPr/>
          </p:nvSpPr>
          <p:spPr>
            <a:xfrm>
              <a:off x="6722509" y="2209778"/>
              <a:ext cx="566865" cy="37339"/>
            </a:xfrm>
            <a:custGeom>
              <a:avLst/>
              <a:gdLst/>
              <a:ahLst/>
              <a:cxnLst/>
              <a:rect l="l" t="t" r="r" b="b"/>
              <a:pathLst>
                <a:path w="10324" h="680" extrusionOk="0">
                  <a:moveTo>
                    <a:pt x="334" y="1"/>
                  </a:moveTo>
                  <a:cubicBezTo>
                    <a:pt x="143" y="1"/>
                    <a:pt x="0" y="156"/>
                    <a:pt x="0" y="334"/>
                  </a:cubicBezTo>
                  <a:cubicBezTo>
                    <a:pt x="0" y="525"/>
                    <a:pt x="143" y="680"/>
                    <a:pt x="334" y="680"/>
                  </a:cubicBezTo>
                  <a:lnTo>
                    <a:pt x="9990" y="680"/>
                  </a:lnTo>
                  <a:cubicBezTo>
                    <a:pt x="10180" y="680"/>
                    <a:pt x="10323" y="525"/>
                    <a:pt x="10323" y="334"/>
                  </a:cubicBezTo>
                  <a:cubicBezTo>
                    <a:pt x="10323" y="156"/>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7" name="Google Shape;1303;p39">
              <a:extLst>
                <a:ext uri="{FF2B5EF4-FFF2-40B4-BE49-F238E27FC236}">
                  <a16:creationId xmlns:a16="http://schemas.microsoft.com/office/drawing/2014/main" id="{14E8A6C5-CC77-47BD-B021-F6542036DF16}"/>
                </a:ext>
              </a:extLst>
            </p:cNvPr>
            <p:cNvSpPr/>
            <p:nvPr/>
          </p:nvSpPr>
          <p:spPr>
            <a:xfrm>
              <a:off x="6722509" y="2135925"/>
              <a:ext cx="566865" cy="36680"/>
            </a:xfrm>
            <a:custGeom>
              <a:avLst/>
              <a:gdLst/>
              <a:ahLst/>
              <a:cxnLst/>
              <a:rect l="l" t="t" r="r" b="b"/>
              <a:pathLst>
                <a:path w="10324" h="668" extrusionOk="0">
                  <a:moveTo>
                    <a:pt x="334" y="1"/>
                  </a:moveTo>
                  <a:cubicBezTo>
                    <a:pt x="143" y="1"/>
                    <a:pt x="0" y="143"/>
                    <a:pt x="0" y="334"/>
                  </a:cubicBezTo>
                  <a:cubicBezTo>
                    <a:pt x="0" y="512"/>
                    <a:pt x="143" y="667"/>
                    <a:pt x="334" y="667"/>
                  </a:cubicBezTo>
                  <a:lnTo>
                    <a:pt x="9990" y="667"/>
                  </a:lnTo>
                  <a:cubicBezTo>
                    <a:pt x="10180" y="667"/>
                    <a:pt x="10323" y="512"/>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8" name="Google Shape;1304;p39">
              <a:extLst>
                <a:ext uri="{FF2B5EF4-FFF2-40B4-BE49-F238E27FC236}">
                  <a16:creationId xmlns:a16="http://schemas.microsoft.com/office/drawing/2014/main" id="{CCC05079-D5D0-4A2F-B16B-82D9FDBDA2CA}"/>
                </a:ext>
              </a:extLst>
            </p:cNvPr>
            <p:cNvSpPr/>
            <p:nvPr/>
          </p:nvSpPr>
          <p:spPr>
            <a:xfrm>
              <a:off x="6722509" y="2060755"/>
              <a:ext cx="566865" cy="37284"/>
            </a:xfrm>
            <a:custGeom>
              <a:avLst/>
              <a:gdLst/>
              <a:ahLst/>
              <a:cxnLst/>
              <a:rect l="l" t="t" r="r" b="b"/>
              <a:pathLst>
                <a:path w="10324" h="679" extrusionOk="0">
                  <a:moveTo>
                    <a:pt x="334" y="0"/>
                  </a:moveTo>
                  <a:cubicBezTo>
                    <a:pt x="143" y="0"/>
                    <a:pt x="0" y="155"/>
                    <a:pt x="0" y="346"/>
                  </a:cubicBezTo>
                  <a:cubicBezTo>
                    <a:pt x="0" y="524"/>
                    <a:pt x="143" y="679"/>
                    <a:pt x="334" y="679"/>
                  </a:cubicBezTo>
                  <a:lnTo>
                    <a:pt x="9990" y="679"/>
                  </a:lnTo>
                  <a:cubicBezTo>
                    <a:pt x="10180" y="679"/>
                    <a:pt x="10323" y="524"/>
                    <a:pt x="10323" y="346"/>
                  </a:cubicBezTo>
                  <a:cubicBezTo>
                    <a:pt x="10323" y="155"/>
                    <a:pt x="10180" y="0"/>
                    <a:pt x="9990" y="0"/>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89" name="Google Shape;1305;p39">
              <a:extLst>
                <a:ext uri="{FF2B5EF4-FFF2-40B4-BE49-F238E27FC236}">
                  <a16:creationId xmlns:a16="http://schemas.microsoft.com/office/drawing/2014/main" id="{AD957FE6-103D-4A9D-B012-5A6BBA33051D}"/>
                </a:ext>
              </a:extLst>
            </p:cNvPr>
            <p:cNvSpPr/>
            <p:nvPr/>
          </p:nvSpPr>
          <p:spPr>
            <a:xfrm>
              <a:off x="6722509" y="1986847"/>
              <a:ext cx="566865" cy="36680"/>
            </a:xfrm>
            <a:custGeom>
              <a:avLst/>
              <a:gdLst/>
              <a:ahLst/>
              <a:cxnLst/>
              <a:rect l="l" t="t" r="r" b="b"/>
              <a:pathLst>
                <a:path w="10324" h="668" extrusionOk="0">
                  <a:moveTo>
                    <a:pt x="334" y="1"/>
                  </a:moveTo>
                  <a:cubicBezTo>
                    <a:pt x="143" y="1"/>
                    <a:pt x="0" y="144"/>
                    <a:pt x="0" y="334"/>
                  </a:cubicBezTo>
                  <a:cubicBezTo>
                    <a:pt x="0" y="513"/>
                    <a:pt x="143" y="668"/>
                    <a:pt x="334" y="668"/>
                  </a:cubicBezTo>
                  <a:lnTo>
                    <a:pt x="9990" y="668"/>
                  </a:lnTo>
                  <a:cubicBezTo>
                    <a:pt x="10180" y="668"/>
                    <a:pt x="10323" y="513"/>
                    <a:pt x="10323" y="334"/>
                  </a:cubicBezTo>
                  <a:cubicBezTo>
                    <a:pt x="10323" y="144"/>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0" name="Google Shape;1306;p39">
              <a:extLst>
                <a:ext uri="{FF2B5EF4-FFF2-40B4-BE49-F238E27FC236}">
                  <a16:creationId xmlns:a16="http://schemas.microsoft.com/office/drawing/2014/main" id="{939751FB-9AAA-408D-9AFE-A821DA8E048F}"/>
                </a:ext>
              </a:extLst>
            </p:cNvPr>
            <p:cNvSpPr/>
            <p:nvPr/>
          </p:nvSpPr>
          <p:spPr>
            <a:xfrm>
              <a:off x="6722509" y="1912336"/>
              <a:ext cx="566865" cy="36680"/>
            </a:xfrm>
            <a:custGeom>
              <a:avLst/>
              <a:gdLst/>
              <a:ahLst/>
              <a:cxnLst/>
              <a:rect l="l" t="t" r="r" b="b"/>
              <a:pathLst>
                <a:path w="10324" h="668" extrusionOk="0">
                  <a:moveTo>
                    <a:pt x="334" y="1"/>
                  </a:moveTo>
                  <a:cubicBezTo>
                    <a:pt x="143" y="1"/>
                    <a:pt x="0" y="143"/>
                    <a:pt x="0" y="334"/>
                  </a:cubicBezTo>
                  <a:cubicBezTo>
                    <a:pt x="0" y="513"/>
                    <a:pt x="143" y="667"/>
                    <a:pt x="334" y="667"/>
                  </a:cubicBezTo>
                  <a:lnTo>
                    <a:pt x="9990" y="667"/>
                  </a:lnTo>
                  <a:cubicBezTo>
                    <a:pt x="10180" y="667"/>
                    <a:pt x="10323" y="513"/>
                    <a:pt x="10323" y="334"/>
                  </a:cubicBezTo>
                  <a:cubicBezTo>
                    <a:pt x="10323" y="143"/>
                    <a:pt x="10180" y="1"/>
                    <a:pt x="9990" y="1"/>
                  </a:cubicBez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1" name="Google Shape;1307;p39">
              <a:extLst>
                <a:ext uri="{FF2B5EF4-FFF2-40B4-BE49-F238E27FC236}">
                  <a16:creationId xmlns:a16="http://schemas.microsoft.com/office/drawing/2014/main" id="{3A3D59AF-64C7-43A7-B7C7-3A23CEF5866E}"/>
                </a:ext>
              </a:extLst>
            </p:cNvPr>
            <p:cNvSpPr/>
            <p:nvPr/>
          </p:nvSpPr>
          <p:spPr>
            <a:xfrm>
              <a:off x="6766984" y="4076957"/>
              <a:ext cx="477915" cy="235399"/>
            </a:xfrm>
            <a:custGeom>
              <a:avLst/>
              <a:gdLst/>
              <a:ahLst/>
              <a:cxnLst/>
              <a:rect l="l" t="t" r="r" b="b"/>
              <a:pathLst>
                <a:path w="8704" h="4287" extrusionOk="0">
                  <a:moveTo>
                    <a:pt x="0" y="0"/>
                  </a:moveTo>
                  <a:lnTo>
                    <a:pt x="0" y="4286"/>
                  </a:lnTo>
                  <a:lnTo>
                    <a:pt x="8704" y="4286"/>
                  </a:lnTo>
                  <a:lnTo>
                    <a:pt x="8704"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2" name="Google Shape;1308;p39">
              <a:extLst>
                <a:ext uri="{FF2B5EF4-FFF2-40B4-BE49-F238E27FC236}">
                  <a16:creationId xmlns:a16="http://schemas.microsoft.com/office/drawing/2014/main" id="{4961C37E-C6C5-4915-8C86-98627B503348}"/>
                </a:ext>
              </a:extLst>
            </p:cNvPr>
            <p:cNvSpPr/>
            <p:nvPr/>
          </p:nvSpPr>
          <p:spPr>
            <a:xfrm>
              <a:off x="6749963" y="4245582"/>
              <a:ext cx="511958" cy="32781"/>
            </a:xfrm>
            <a:custGeom>
              <a:avLst/>
              <a:gdLst/>
              <a:ahLst/>
              <a:cxnLst/>
              <a:rect l="l" t="t" r="r" b="b"/>
              <a:pathLst>
                <a:path w="9324" h="597" extrusionOk="0">
                  <a:moveTo>
                    <a:pt x="298" y="1"/>
                  </a:moveTo>
                  <a:cubicBezTo>
                    <a:pt x="131" y="1"/>
                    <a:pt x="0" y="132"/>
                    <a:pt x="0" y="299"/>
                  </a:cubicBezTo>
                  <a:cubicBezTo>
                    <a:pt x="0" y="465"/>
                    <a:pt x="131" y="596"/>
                    <a:pt x="298" y="596"/>
                  </a:cubicBezTo>
                  <a:lnTo>
                    <a:pt x="9025" y="596"/>
                  </a:lnTo>
                  <a:cubicBezTo>
                    <a:pt x="9192" y="596"/>
                    <a:pt x="9323" y="465"/>
                    <a:pt x="9323" y="299"/>
                  </a:cubicBezTo>
                  <a:cubicBezTo>
                    <a:pt x="9323" y="132"/>
                    <a:pt x="9192" y="1"/>
                    <a:pt x="9025" y="1"/>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3" name="Google Shape;1309;p39">
              <a:extLst>
                <a:ext uri="{FF2B5EF4-FFF2-40B4-BE49-F238E27FC236}">
                  <a16:creationId xmlns:a16="http://schemas.microsoft.com/office/drawing/2014/main" id="{AA74F30E-1D95-4D62-8F44-AC0FFE624E53}"/>
                </a:ext>
              </a:extLst>
            </p:cNvPr>
            <p:cNvSpPr/>
            <p:nvPr/>
          </p:nvSpPr>
          <p:spPr>
            <a:xfrm>
              <a:off x="6749963" y="4178923"/>
              <a:ext cx="511958" cy="32726"/>
            </a:xfrm>
            <a:custGeom>
              <a:avLst/>
              <a:gdLst/>
              <a:ahLst/>
              <a:cxnLst/>
              <a:rect l="l" t="t" r="r" b="b"/>
              <a:pathLst>
                <a:path w="9324" h="596" extrusionOk="0">
                  <a:moveTo>
                    <a:pt x="298" y="0"/>
                  </a:moveTo>
                  <a:cubicBezTo>
                    <a:pt x="131" y="0"/>
                    <a:pt x="0" y="131"/>
                    <a:pt x="0" y="298"/>
                  </a:cubicBezTo>
                  <a:cubicBezTo>
                    <a:pt x="0" y="465"/>
                    <a:pt x="131" y="596"/>
                    <a:pt x="298" y="596"/>
                  </a:cubicBezTo>
                  <a:lnTo>
                    <a:pt x="9025" y="596"/>
                  </a:lnTo>
                  <a:cubicBezTo>
                    <a:pt x="9192" y="596"/>
                    <a:pt x="9323" y="465"/>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4" name="Google Shape;1310;p39">
              <a:extLst>
                <a:ext uri="{FF2B5EF4-FFF2-40B4-BE49-F238E27FC236}">
                  <a16:creationId xmlns:a16="http://schemas.microsoft.com/office/drawing/2014/main" id="{B101EC39-3D19-432F-AB20-0DB73F9548EF}"/>
                </a:ext>
              </a:extLst>
            </p:cNvPr>
            <p:cNvSpPr/>
            <p:nvPr/>
          </p:nvSpPr>
          <p:spPr>
            <a:xfrm>
              <a:off x="6749963" y="4111604"/>
              <a:ext cx="511958" cy="32726"/>
            </a:xfrm>
            <a:custGeom>
              <a:avLst/>
              <a:gdLst/>
              <a:ahLst/>
              <a:cxnLst/>
              <a:rect l="l" t="t" r="r" b="b"/>
              <a:pathLst>
                <a:path w="9324" h="596" extrusionOk="0">
                  <a:moveTo>
                    <a:pt x="298" y="0"/>
                  </a:moveTo>
                  <a:cubicBezTo>
                    <a:pt x="131" y="0"/>
                    <a:pt x="0" y="131"/>
                    <a:pt x="0" y="298"/>
                  </a:cubicBezTo>
                  <a:cubicBezTo>
                    <a:pt x="0" y="453"/>
                    <a:pt x="131" y="595"/>
                    <a:pt x="298" y="595"/>
                  </a:cubicBezTo>
                  <a:lnTo>
                    <a:pt x="9025" y="595"/>
                  </a:lnTo>
                  <a:cubicBezTo>
                    <a:pt x="9192" y="595"/>
                    <a:pt x="9323" y="453"/>
                    <a:pt x="9323" y="298"/>
                  </a:cubicBezTo>
                  <a:cubicBezTo>
                    <a:pt x="9323" y="131"/>
                    <a:pt x="9192" y="0"/>
                    <a:pt x="9025" y="0"/>
                  </a:cubicBez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5" name="Google Shape;1313;p39">
            <a:extLst>
              <a:ext uri="{FF2B5EF4-FFF2-40B4-BE49-F238E27FC236}">
                <a16:creationId xmlns:a16="http://schemas.microsoft.com/office/drawing/2014/main" id="{A6B2E4E8-861F-4DF4-AF2E-32A39059B7C6}"/>
              </a:ext>
            </a:extLst>
          </p:cNvPr>
          <p:cNvGrpSpPr/>
          <p:nvPr/>
        </p:nvGrpSpPr>
        <p:grpSpPr>
          <a:xfrm>
            <a:off x="250839" y="539399"/>
            <a:ext cx="3242950" cy="1195815"/>
            <a:chOff x="250839" y="539398"/>
            <a:chExt cx="3242950" cy="1195815"/>
          </a:xfrm>
        </p:grpSpPr>
        <p:grpSp>
          <p:nvGrpSpPr>
            <p:cNvPr id="196" name="Google Shape;1314;p39">
              <a:extLst>
                <a:ext uri="{FF2B5EF4-FFF2-40B4-BE49-F238E27FC236}">
                  <a16:creationId xmlns:a16="http://schemas.microsoft.com/office/drawing/2014/main" id="{EEF9DCE7-5B43-476E-B3AA-DE5B7C3EB900}"/>
                </a:ext>
              </a:extLst>
            </p:cNvPr>
            <p:cNvGrpSpPr/>
            <p:nvPr/>
          </p:nvGrpSpPr>
          <p:grpSpPr>
            <a:xfrm>
              <a:off x="374893" y="1250916"/>
              <a:ext cx="676414" cy="283587"/>
              <a:chOff x="1855275" y="1547350"/>
              <a:chExt cx="154800" cy="64900"/>
            </a:xfrm>
          </p:grpSpPr>
          <p:sp>
            <p:nvSpPr>
              <p:cNvPr id="215" name="Google Shape;1315;p39">
                <a:extLst>
                  <a:ext uri="{FF2B5EF4-FFF2-40B4-BE49-F238E27FC236}">
                    <a16:creationId xmlns:a16="http://schemas.microsoft.com/office/drawing/2014/main" id="{FC2401EA-E016-44A8-9B29-135D289D8A7E}"/>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6" name="Google Shape;1316;p39">
                <a:extLst>
                  <a:ext uri="{FF2B5EF4-FFF2-40B4-BE49-F238E27FC236}">
                    <a16:creationId xmlns:a16="http://schemas.microsoft.com/office/drawing/2014/main" id="{044EEA1B-5AD9-4CF9-8162-17707C651A9C}"/>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7" name="Google Shape;1317;p39">
                <a:extLst>
                  <a:ext uri="{FF2B5EF4-FFF2-40B4-BE49-F238E27FC236}">
                    <a16:creationId xmlns:a16="http://schemas.microsoft.com/office/drawing/2014/main" id="{30E5E681-A06F-4A39-9E66-0C7DAD912D71}"/>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8" name="Google Shape;1318;p39">
                <a:extLst>
                  <a:ext uri="{FF2B5EF4-FFF2-40B4-BE49-F238E27FC236}">
                    <a16:creationId xmlns:a16="http://schemas.microsoft.com/office/drawing/2014/main" id="{0A55E128-18E7-468D-9131-71EB96E51C6A}"/>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9" name="Google Shape;1319;p39">
                <a:extLst>
                  <a:ext uri="{FF2B5EF4-FFF2-40B4-BE49-F238E27FC236}">
                    <a16:creationId xmlns:a16="http://schemas.microsoft.com/office/drawing/2014/main" id="{9F4741A4-D085-4291-91DB-C96E1D2D95F5}"/>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7" name="Google Shape;1320;p39">
              <a:extLst>
                <a:ext uri="{FF2B5EF4-FFF2-40B4-BE49-F238E27FC236}">
                  <a16:creationId xmlns:a16="http://schemas.microsoft.com/office/drawing/2014/main" id="{D6E0F326-5B6A-4A59-AFA1-7819BAE7F392}"/>
                </a:ext>
              </a:extLst>
            </p:cNvPr>
            <p:cNvGrpSpPr/>
            <p:nvPr/>
          </p:nvGrpSpPr>
          <p:grpSpPr>
            <a:xfrm>
              <a:off x="2338471" y="1250915"/>
              <a:ext cx="1155319" cy="484297"/>
              <a:chOff x="1855275" y="1547350"/>
              <a:chExt cx="154800" cy="64900"/>
            </a:xfrm>
          </p:grpSpPr>
          <p:sp>
            <p:nvSpPr>
              <p:cNvPr id="210" name="Google Shape;1321;p39">
                <a:extLst>
                  <a:ext uri="{FF2B5EF4-FFF2-40B4-BE49-F238E27FC236}">
                    <a16:creationId xmlns:a16="http://schemas.microsoft.com/office/drawing/2014/main" id="{CEC28F75-EE50-4F27-98A8-E02A136B6C50}"/>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1" name="Google Shape;1322;p39">
                <a:extLst>
                  <a:ext uri="{FF2B5EF4-FFF2-40B4-BE49-F238E27FC236}">
                    <a16:creationId xmlns:a16="http://schemas.microsoft.com/office/drawing/2014/main" id="{58E9A233-15C1-4686-BF6F-4481CC1135D4}"/>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2" name="Google Shape;1323;p39">
                <a:extLst>
                  <a:ext uri="{FF2B5EF4-FFF2-40B4-BE49-F238E27FC236}">
                    <a16:creationId xmlns:a16="http://schemas.microsoft.com/office/drawing/2014/main" id="{C927D81F-02E9-4A3E-8E42-93E08306CC8D}"/>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3" name="Google Shape;1324;p39">
                <a:extLst>
                  <a:ext uri="{FF2B5EF4-FFF2-40B4-BE49-F238E27FC236}">
                    <a16:creationId xmlns:a16="http://schemas.microsoft.com/office/drawing/2014/main" id="{967B9F33-4186-49A4-8110-149C3F452151}"/>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4" name="Google Shape;1325;p39">
                <a:extLst>
                  <a:ext uri="{FF2B5EF4-FFF2-40B4-BE49-F238E27FC236}">
                    <a16:creationId xmlns:a16="http://schemas.microsoft.com/office/drawing/2014/main" id="{8BEB5FA0-F813-4949-BC20-0F602399AD1F}"/>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8" name="Google Shape;1326;p39">
              <a:extLst>
                <a:ext uri="{FF2B5EF4-FFF2-40B4-BE49-F238E27FC236}">
                  <a16:creationId xmlns:a16="http://schemas.microsoft.com/office/drawing/2014/main" id="{211B7D99-1021-42F5-B2F6-5F211609E005}"/>
                </a:ext>
              </a:extLst>
            </p:cNvPr>
            <p:cNvGrpSpPr/>
            <p:nvPr/>
          </p:nvGrpSpPr>
          <p:grpSpPr>
            <a:xfrm>
              <a:off x="1410154" y="1034788"/>
              <a:ext cx="479075" cy="200827"/>
              <a:chOff x="1855275" y="1547350"/>
              <a:chExt cx="154800" cy="64900"/>
            </a:xfrm>
          </p:grpSpPr>
          <p:sp>
            <p:nvSpPr>
              <p:cNvPr id="205" name="Google Shape;1327;p39">
                <a:extLst>
                  <a:ext uri="{FF2B5EF4-FFF2-40B4-BE49-F238E27FC236}">
                    <a16:creationId xmlns:a16="http://schemas.microsoft.com/office/drawing/2014/main" id="{E2705B5E-8029-4B2C-8A22-5331A68837EF}"/>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6" name="Google Shape;1328;p39">
                <a:extLst>
                  <a:ext uri="{FF2B5EF4-FFF2-40B4-BE49-F238E27FC236}">
                    <a16:creationId xmlns:a16="http://schemas.microsoft.com/office/drawing/2014/main" id="{94D31671-A1E7-4674-B9AD-EA553AE1D032}"/>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7" name="Google Shape;1329;p39">
                <a:extLst>
                  <a:ext uri="{FF2B5EF4-FFF2-40B4-BE49-F238E27FC236}">
                    <a16:creationId xmlns:a16="http://schemas.microsoft.com/office/drawing/2014/main" id="{72135F23-2214-452A-BB4E-9CF82CBA6DAC}"/>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8" name="Google Shape;1330;p39">
                <a:extLst>
                  <a:ext uri="{FF2B5EF4-FFF2-40B4-BE49-F238E27FC236}">
                    <a16:creationId xmlns:a16="http://schemas.microsoft.com/office/drawing/2014/main" id="{4570A439-53CA-4538-A6A9-B2159902B4D7}"/>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9" name="Google Shape;1331;p39">
                <a:extLst>
                  <a:ext uri="{FF2B5EF4-FFF2-40B4-BE49-F238E27FC236}">
                    <a16:creationId xmlns:a16="http://schemas.microsoft.com/office/drawing/2014/main" id="{28DCB80B-3712-43D5-8BB2-74D3F4D74EC6}"/>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199" name="Google Shape;1332;p39">
              <a:extLst>
                <a:ext uri="{FF2B5EF4-FFF2-40B4-BE49-F238E27FC236}">
                  <a16:creationId xmlns:a16="http://schemas.microsoft.com/office/drawing/2014/main" id="{4967AA1D-B66C-40C2-A85E-56F8B02EF619}"/>
                </a:ext>
              </a:extLst>
            </p:cNvPr>
            <p:cNvGrpSpPr/>
            <p:nvPr/>
          </p:nvGrpSpPr>
          <p:grpSpPr>
            <a:xfrm>
              <a:off x="250839" y="539398"/>
              <a:ext cx="493827" cy="207012"/>
              <a:chOff x="1855275" y="1547350"/>
              <a:chExt cx="154800" cy="64900"/>
            </a:xfrm>
          </p:grpSpPr>
          <p:sp>
            <p:nvSpPr>
              <p:cNvPr id="200" name="Google Shape;1333;p39">
                <a:extLst>
                  <a:ext uri="{FF2B5EF4-FFF2-40B4-BE49-F238E27FC236}">
                    <a16:creationId xmlns:a16="http://schemas.microsoft.com/office/drawing/2014/main" id="{5BB634B7-72C3-41E2-A116-8A70D2A6D872}"/>
                  </a:ext>
                </a:extLst>
              </p:cNvPr>
              <p:cNvSpPr/>
              <p:nvPr/>
            </p:nvSpPr>
            <p:spPr>
              <a:xfrm>
                <a:off x="1888925" y="1547350"/>
                <a:ext cx="61625" cy="61625"/>
              </a:xfrm>
              <a:custGeom>
                <a:avLst/>
                <a:gdLst/>
                <a:ahLst/>
                <a:cxnLst/>
                <a:rect l="l" t="t" r="r" b="b"/>
                <a:pathLst>
                  <a:path w="2465" h="2465" extrusionOk="0">
                    <a:moveTo>
                      <a:pt x="1226" y="0"/>
                    </a:moveTo>
                    <a:cubicBezTo>
                      <a:pt x="548" y="0"/>
                      <a:pt x="0" y="548"/>
                      <a:pt x="0" y="1239"/>
                    </a:cubicBezTo>
                    <a:cubicBezTo>
                      <a:pt x="0" y="1917"/>
                      <a:pt x="548" y="2465"/>
                      <a:pt x="1226" y="2465"/>
                    </a:cubicBezTo>
                    <a:cubicBezTo>
                      <a:pt x="1917" y="2465"/>
                      <a:pt x="2465" y="1917"/>
                      <a:pt x="2465" y="1239"/>
                    </a:cubicBezTo>
                    <a:cubicBezTo>
                      <a:pt x="2465" y="548"/>
                      <a:pt x="1917" y="0"/>
                      <a:pt x="12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1" name="Google Shape;1334;p39">
                <a:extLst>
                  <a:ext uri="{FF2B5EF4-FFF2-40B4-BE49-F238E27FC236}">
                    <a16:creationId xmlns:a16="http://schemas.microsoft.com/office/drawing/2014/main" id="{9C6714D3-09FC-4FA6-A6A9-725B1117370B}"/>
                  </a:ext>
                </a:extLst>
              </p:cNvPr>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2" name="Google Shape;1335;p39">
                <a:extLst>
                  <a:ext uri="{FF2B5EF4-FFF2-40B4-BE49-F238E27FC236}">
                    <a16:creationId xmlns:a16="http://schemas.microsoft.com/office/drawing/2014/main" id="{C17B85DB-12C9-4C94-BA74-4BB7FB8C00E3}"/>
                  </a:ext>
                </a:extLst>
              </p:cNvPr>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3" name="Google Shape;1336;p39">
                <a:extLst>
                  <a:ext uri="{FF2B5EF4-FFF2-40B4-BE49-F238E27FC236}">
                    <a16:creationId xmlns:a16="http://schemas.microsoft.com/office/drawing/2014/main" id="{5B112D24-CF12-4D9A-AB54-176B234C53BF}"/>
                  </a:ext>
                </a:extLst>
              </p:cNvPr>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4" name="Google Shape;1337;p39">
                <a:extLst>
                  <a:ext uri="{FF2B5EF4-FFF2-40B4-BE49-F238E27FC236}">
                    <a16:creationId xmlns:a16="http://schemas.microsoft.com/office/drawing/2014/main" id="{7DE0ECE6-594B-43A5-8CF8-A8D17297D9CD}"/>
                  </a:ext>
                </a:extLst>
              </p:cNvPr>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220" name="Google Shape;1344;p39">
            <a:extLst>
              <a:ext uri="{FF2B5EF4-FFF2-40B4-BE49-F238E27FC236}">
                <a16:creationId xmlns:a16="http://schemas.microsoft.com/office/drawing/2014/main" id="{53192178-AC23-468C-AFC9-9EA4128A5251}"/>
              </a:ext>
            </a:extLst>
          </p:cNvPr>
          <p:cNvGrpSpPr/>
          <p:nvPr/>
        </p:nvGrpSpPr>
        <p:grpSpPr>
          <a:xfrm>
            <a:off x="-25" y="2025181"/>
            <a:ext cx="661785" cy="2788949"/>
            <a:chOff x="-25" y="2025180"/>
            <a:chExt cx="661785" cy="2788949"/>
          </a:xfrm>
        </p:grpSpPr>
        <p:sp>
          <p:nvSpPr>
            <p:cNvPr id="221" name="Google Shape;1345;p39">
              <a:extLst>
                <a:ext uri="{FF2B5EF4-FFF2-40B4-BE49-F238E27FC236}">
                  <a16:creationId xmlns:a16="http://schemas.microsoft.com/office/drawing/2014/main" id="{B737D32C-FEFD-4113-91DC-BB99FE7B8671}"/>
                </a:ext>
              </a:extLst>
            </p:cNvPr>
            <p:cNvSpPr/>
            <p:nvPr/>
          </p:nvSpPr>
          <p:spPr>
            <a:xfrm>
              <a:off x="40072" y="2025180"/>
              <a:ext cx="581622" cy="2788949"/>
            </a:xfrm>
            <a:custGeom>
              <a:avLst/>
              <a:gdLst/>
              <a:ahLst/>
              <a:cxnLst/>
              <a:rect l="l" t="t" r="r" b="b"/>
              <a:pathLst>
                <a:path w="18146" h="92810" extrusionOk="0">
                  <a:moveTo>
                    <a:pt x="0" y="0"/>
                  </a:moveTo>
                  <a:lnTo>
                    <a:pt x="0" y="92809"/>
                  </a:lnTo>
                  <a:lnTo>
                    <a:pt x="18145" y="92809"/>
                  </a:lnTo>
                  <a:lnTo>
                    <a:pt x="18145"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2" name="Google Shape;1346;p39">
              <a:extLst>
                <a:ext uri="{FF2B5EF4-FFF2-40B4-BE49-F238E27FC236}">
                  <a16:creationId xmlns:a16="http://schemas.microsoft.com/office/drawing/2014/main" id="{90F63229-1E20-4006-BDCC-19B786560CB1}"/>
                </a:ext>
              </a:extLst>
            </p:cNvPr>
            <p:cNvSpPr/>
            <p:nvPr/>
          </p:nvSpPr>
          <p:spPr>
            <a:xfrm>
              <a:off x="-25" y="2025180"/>
              <a:ext cx="40130" cy="2788949"/>
            </a:xfrm>
            <a:custGeom>
              <a:avLst/>
              <a:gdLst/>
              <a:ahLst/>
              <a:cxnLst/>
              <a:rect l="l" t="t" r="r" b="b"/>
              <a:pathLst>
                <a:path w="1252" h="92810" extrusionOk="0">
                  <a:moveTo>
                    <a:pt x="1" y="0"/>
                  </a:moveTo>
                  <a:lnTo>
                    <a:pt x="1" y="92809"/>
                  </a:lnTo>
                  <a:lnTo>
                    <a:pt x="1251" y="92809"/>
                  </a:lnTo>
                  <a:lnTo>
                    <a:pt x="1251"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3" name="Google Shape;1347;p39">
              <a:extLst>
                <a:ext uri="{FF2B5EF4-FFF2-40B4-BE49-F238E27FC236}">
                  <a16:creationId xmlns:a16="http://schemas.microsoft.com/office/drawing/2014/main" id="{48C2D064-11C2-4E7D-BF7F-49333B5089D1}"/>
                </a:ext>
              </a:extLst>
            </p:cNvPr>
            <p:cNvSpPr/>
            <p:nvPr/>
          </p:nvSpPr>
          <p:spPr>
            <a:xfrm>
              <a:off x="621662" y="2025180"/>
              <a:ext cx="40097" cy="2788949"/>
            </a:xfrm>
            <a:custGeom>
              <a:avLst/>
              <a:gdLst/>
              <a:ahLst/>
              <a:cxnLst/>
              <a:rect l="l" t="t" r="r" b="b"/>
              <a:pathLst>
                <a:path w="1251" h="92810" extrusionOk="0">
                  <a:moveTo>
                    <a:pt x="0" y="0"/>
                  </a:moveTo>
                  <a:lnTo>
                    <a:pt x="0" y="92809"/>
                  </a:lnTo>
                  <a:lnTo>
                    <a:pt x="1250" y="92809"/>
                  </a:lnTo>
                  <a:lnTo>
                    <a:pt x="1250"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24" name="Google Shape;1348;p39">
              <a:extLst>
                <a:ext uri="{FF2B5EF4-FFF2-40B4-BE49-F238E27FC236}">
                  <a16:creationId xmlns:a16="http://schemas.microsoft.com/office/drawing/2014/main" id="{4810710E-6C6F-4493-9D0A-8B4442178D40}"/>
                </a:ext>
              </a:extLst>
            </p:cNvPr>
            <p:cNvGrpSpPr/>
            <p:nvPr/>
          </p:nvGrpSpPr>
          <p:grpSpPr>
            <a:xfrm>
              <a:off x="87766" y="2111393"/>
              <a:ext cx="486202" cy="2596448"/>
              <a:chOff x="509875" y="2508475"/>
              <a:chExt cx="379225" cy="2160100"/>
            </a:xfrm>
          </p:grpSpPr>
          <p:sp>
            <p:nvSpPr>
              <p:cNvPr id="225" name="Google Shape;1349;p39">
                <a:extLst>
                  <a:ext uri="{FF2B5EF4-FFF2-40B4-BE49-F238E27FC236}">
                    <a16:creationId xmlns:a16="http://schemas.microsoft.com/office/drawing/2014/main" id="{04717D4D-E93A-4107-9E2D-E46AFB0A4D0E}"/>
                  </a:ext>
                </a:extLst>
              </p:cNvPr>
              <p:cNvSpPr/>
              <p:nvPr/>
            </p:nvSpPr>
            <p:spPr>
              <a:xfrm>
                <a:off x="509875"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6" name="Google Shape;1350;p39">
                <a:extLst>
                  <a:ext uri="{FF2B5EF4-FFF2-40B4-BE49-F238E27FC236}">
                    <a16:creationId xmlns:a16="http://schemas.microsoft.com/office/drawing/2014/main" id="{50FD96DA-74A1-4971-8BA4-D6F897876525}"/>
                  </a:ext>
                </a:extLst>
              </p:cNvPr>
              <p:cNvSpPr/>
              <p:nvPr/>
            </p:nvSpPr>
            <p:spPr>
              <a:xfrm>
                <a:off x="716150" y="25084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7" name="Google Shape;1351;p39">
                <a:extLst>
                  <a:ext uri="{FF2B5EF4-FFF2-40B4-BE49-F238E27FC236}">
                    <a16:creationId xmlns:a16="http://schemas.microsoft.com/office/drawing/2014/main" id="{7FE41D0B-1B65-48A6-A34D-333A88317F93}"/>
                  </a:ext>
                </a:extLst>
              </p:cNvPr>
              <p:cNvSpPr/>
              <p:nvPr/>
            </p:nvSpPr>
            <p:spPr>
              <a:xfrm>
                <a:off x="612850" y="25084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8" name="Google Shape;1352;p39">
                <a:extLst>
                  <a:ext uri="{FF2B5EF4-FFF2-40B4-BE49-F238E27FC236}">
                    <a16:creationId xmlns:a16="http://schemas.microsoft.com/office/drawing/2014/main" id="{5573603F-D246-4466-AB44-575366230099}"/>
                  </a:ext>
                </a:extLst>
              </p:cNvPr>
              <p:cNvSpPr/>
              <p:nvPr/>
            </p:nvSpPr>
            <p:spPr>
              <a:xfrm>
                <a:off x="819150" y="25084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9" name="Google Shape;1353;p39">
                <a:extLst>
                  <a:ext uri="{FF2B5EF4-FFF2-40B4-BE49-F238E27FC236}">
                    <a16:creationId xmlns:a16="http://schemas.microsoft.com/office/drawing/2014/main" id="{197C9A52-FC64-4709-8F6D-A5C82488B069}"/>
                  </a:ext>
                </a:extLst>
              </p:cNvPr>
              <p:cNvSpPr/>
              <p:nvPr/>
            </p:nvSpPr>
            <p:spPr>
              <a:xfrm>
                <a:off x="509875"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0" name="Google Shape;1354;p39">
                <a:extLst>
                  <a:ext uri="{FF2B5EF4-FFF2-40B4-BE49-F238E27FC236}">
                    <a16:creationId xmlns:a16="http://schemas.microsoft.com/office/drawing/2014/main" id="{71B42862-E68F-4577-A504-C6D4AF33D632}"/>
                  </a:ext>
                </a:extLst>
              </p:cNvPr>
              <p:cNvSpPr/>
              <p:nvPr/>
            </p:nvSpPr>
            <p:spPr>
              <a:xfrm>
                <a:off x="716150" y="2607900"/>
                <a:ext cx="69975" cy="70250"/>
              </a:xfrm>
              <a:custGeom>
                <a:avLst/>
                <a:gdLst/>
                <a:ahLst/>
                <a:cxnLst/>
                <a:rect l="l" t="t" r="r" b="b"/>
                <a:pathLst>
                  <a:path w="2799"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1" name="Google Shape;1355;p39">
                <a:extLst>
                  <a:ext uri="{FF2B5EF4-FFF2-40B4-BE49-F238E27FC236}">
                    <a16:creationId xmlns:a16="http://schemas.microsoft.com/office/drawing/2014/main" id="{8F25B84E-949C-4504-9AC2-2B0E0E6E57D3}"/>
                  </a:ext>
                </a:extLst>
              </p:cNvPr>
              <p:cNvSpPr/>
              <p:nvPr/>
            </p:nvSpPr>
            <p:spPr>
              <a:xfrm>
                <a:off x="612850" y="2607900"/>
                <a:ext cx="69975" cy="70250"/>
              </a:xfrm>
              <a:custGeom>
                <a:avLst/>
                <a:gdLst/>
                <a:ahLst/>
                <a:cxnLst/>
                <a:rect l="l" t="t" r="r" b="b"/>
                <a:pathLst>
                  <a:path w="2799" h="2810"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2" name="Google Shape;1356;p39">
                <a:extLst>
                  <a:ext uri="{FF2B5EF4-FFF2-40B4-BE49-F238E27FC236}">
                    <a16:creationId xmlns:a16="http://schemas.microsoft.com/office/drawing/2014/main" id="{156733E6-0C96-4E78-B2F5-39537665DE0F}"/>
                  </a:ext>
                </a:extLst>
              </p:cNvPr>
              <p:cNvSpPr/>
              <p:nvPr/>
            </p:nvSpPr>
            <p:spPr>
              <a:xfrm>
                <a:off x="819150" y="2607900"/>
                <a:ext cx="69950" cy="70250"/>
              </a:xfrm>
              <a:custGeom>
                <a:avLst/>
                <a:gdLst/>
                <a:ahLst/>
                <a:cxnLst/>
                <a:rect l="l" t="t" r="r" b="b"/>
                <a:pathLst>
                  <a:path w="2798" h="2810"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3" name="Google Shape;1357;p39">
                <a:extLst>
                  <a:ext uri="{FF2B5EF4-FFF2-40B4-BE49-F238E27FC236}">
                    <a16:creationId xmlns:a16="http://schemas.microsoft.com/office/drawing/2014/main" id="{38430AD6-F431-407A-A51D-A063D22E3443}"/>
                  </a:ext>
                </a:extLst>
              </p:cNvPr>
              <p:cNvSpPr/>
              <p:nvPr/>
            </p:nvSpPr>
            <p:spPr>
              <a:xfrm>
                <a:off x="509875"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4" name="Google Shape;1358;p39">
                <a:extLst>
                  <a:ext uri="{FF2B5EF4-FFF2-40B4-BE49-F238E27FC236}">
                    <a16:creationId xmlns:a16="http://schemas.microsoft.com/office/drawing/2014/main" id="{58788AB4-A0A1-4675-8ACF-BB6C54B3942C}"/>
                  </a:ext>
                </a:extLst>
              </p:cNvPr>
              <p:cNvSpPr/>
              <p:nvPr/>
            </p:nvSpPr>
            <p:spPr>
              <a:xfrm>
                <a:off x="716150" y="2707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5" name="Google Shape;1359;p39">
                <a:extLst>
                  <a:ext uri="{FF2B5EF4-FFF2-40B4-BE49-F238E27FC236}">
                    <a16:creationId xmlns:a16="http://schemas.microsoft.com/office/drawing/2014/main" id="{9B85EB6C-8C85-49D4-8D29-C4896B44E191}"/>
                  </a:ext>
                </a:extLst>
              </p:cNvPr>
              <p:cNvSpPr/>
              <p:nvPr/>
            </p:nvSpPr>
            <p:spPr>
              <a:xfrm>
                <a:off x="612850" y="2707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6" name="Google Shape;1360;p39">
                <a:extLst>
                  <a:ext uri="{FF2B5EF4-FFF2-40B4-BE49-F238E27FC236}">
                    <a16:creationId xmlns:a16="http://schemas.microsoft.com/office/drawing/2014/main" id="{72C9236B-1D17-414B-96BE-0C1FD37C8A80}"/>
                  </a:ext>
                </a:extLst>
              </p:cNvPr>
              <p:cNvSpPr/>
              <p:nvPr/>
            </p:nvSpPr>
            <p:spPr>
              <a:xfrm>
                <a:off x="819150" y="2707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7" name="Google Shape;1361;p39">
                <a:extLst>
                  <a:ext uri="{FF2B5EF4-FFF2-40B4-BE49-F238E27FC236}">
                    <a16:creationId xmlns:a16="http://schemas.microsoft.com/office/drawing/2014/main" id="{17D49ED6-F2F8-4847-B095-8D432C1D7793}"/>
                  </a:ext>
                </a:extLst>
              </p:cNvPr>
              <p:cNvSpPr/>
              <p:nvPr/>
            </p:nvSpPr>
            <p:spPr>
              <a:xfrm>
                <a:off x="509875"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8" name="Google Shape;1362;p39">
                <a:extLst>
                  <a:ext uri="{FF2B5EF4-FFF2-40B4-BE49-F238E27FC236}">
                    <a16:creationId xmlns:a16="http://schemas.microsoft.com/office/drawing/2014/main" id="{BBAD81FD-1871-46D3-9276-EA9EC0C0D8FF}"/>
                  </a:ext>
                </a:extLst>
              </p:cNvPr>
              <p:cNvSpPr/>
              <p:nvPr/>
            </p:nvSpPr>
            <p:spPr>
              <a:xfrm>
                <a:off x="716150" y="28070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9" name="Google Shape;1363;p39">
                <a:extLst>
                  <a:ext uri="{FF2B5EF4-FFF2-40B4-BE49-F238E27FC236}">
                    <a16:creationId xmlns:a16="http://schemas.microsoft.com/office/drawing/2014/main" id="{98F6F9B7-6655-4F59-B884-14707B72BCE5}"/>
                  </a:ext>
                </a:extLst>
              </p:cNvPr>
              <p:cNvSpPr/>
              <p:nvPr/>
            </p:nvSpPr>
            <p:spPr>
              <a:xfrm>
                <a:off x="612850" y="28070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0" name="Google Shape;1364;p39">
                <a:extLst>
                  <a:ext uri="{FF2B5EF4-FFF2-40B4-BE49-F238E27FC236}">
                    <a16:creationId xmlns:a16="http://schemas.microsoft.com/office/drawing/2014/main" id="{F7AEF26A-D68F-4D6B-8C86-C0F4AD93E5F1}"/>
                  </a:ext>
                </a:extLst>
              </p:cNvPr>
              <p:cNvSpPr/>
              <p:nvPr/>
            </p:nvSpPr>
            <p:spPr>
              <a:xfrm>
                <a:off x="819150" y="28070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1" name="Google Shape;1365;p39">
                <a:extLst>
                  <a:ext uri="{FF2B5EF4-FFF2-40B4-BE49-F238E27FC236}">
                    <a16:creationId xmlns:a16="http://schemas.microsoft.com/office/drawing/2014/main" id="{5C4C6C36-74A5-4868-BB1D-C3A85CC176C2}"/>
                  </a:ext>
                </a:extLst>
              </p:cNvPr>
              <p:cNvSpPr/>
              <p:nvPr/>
            </p:nvSpPr>
            <p:spPr>
              <a:xfrm>
                <a:off x="509875"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2" name="Google Shape;1366;p39">
                <a:extLst>
                  <a:ext uri="{FF2B5EF4-FFF2-40B4-BE49-F238E27FC236}">
                    <a16:creationId xmlns:a16="http://schemas.microsoft.com/office/drawing/2014/main" id="{55D9B6C3-75AC-49B9-A091-DCA09DCF494E}"/>
                  </a:ext>
                </a:extLst>
              </p:cNvPr>
              <p:cNvSpPr/>
              <p:nvPr/>
            </p:nvSpPr>
            <p:spPr>
              <a:xfrm>
                <a:off x="716150" y="29067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3" name="Google Shape;1367;p39">
                <a:extLst>
                  <a:ext uri="{FF2B5EF4-FFF2-40B4-BE49-F238E27FC236}">
                    <a16:creationId xmlns:a16="http://schemas.microsoft.com/office/drawing/2014/main" id="{3855D574-DF91-4D7F-B40A-C663CB5B477F}"/>
                  </a:ext>
                </a:extLst>
              </p:cNvPr>
              <p:cNvSpPr/>
              <p:nvPr/>
            </p:nvSpPr>
            <p:spPr>
              <a:xfrm>
                <a:off x="612850" y="29067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4" name="Google Shape;1368;p39">
                <a:extLst>
                  <a:ext uri="{FF2B5EF4-FFF2-40B4-BE49-F238E27FC236}">
                    <a16:creationId xmlns:a16="http://schemas.microsoft.com/office/drawing/2014/main" id="{78B15FD1-556C-42DB-AC12-5BF7F2AC63D7}"/>
                  </a:ext>
                </a:extLst>
              </p:cNvPr>
              <p:cNvSpPr/>
              <p:nvPr/>
            </p:nvSpPr>
            <p:spPr>
              <a:xfrm>
                <a:off x="819150" y="29067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5" name="Google Shape;1369;p39">
                <a:extLst>
                  <a:ext uri="{FF2B5EF4-FFF2-40B4-BE49-F238E27FC236}">
                    <a16:creationId xmlns:a16="http://schemas.microsoft.com/office/drawing/2014/main" id="{AF6E7423-F6BF-481F-87F5-980635CBB19B}"/>
                  </a:ext>
                </a:extLst>
              </p:cNvPr>
              <p:cNvSpPr/>
              <p:nvPr/>
            </p:nvSpPr>
            <p:spPr>
              <a:xfrm>
                <a:off x="509875"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6" name="Google Shape;1370;p39">
                <a:extLst>
                  <a:ext uri="{FF2B5EF4-FFF2-40B4-BE49-F238E27FC236}">
                    <a16:creationId xmlns:a16="http://schemas.microsoft.com/office/drawing/2014/main" id="{9B792E3E-2710-4D7E-90F7-FB88CFDA02CE}"/>
                  </a:ext>
                </a:extLst>
              </p:cNvPr>
              <p:cNvSpPr/>
              <p:nvPr/>
            </p:nvSpPr>
            <p:spPr>
              <a:xfrm>
                <a:off x="716150" y="30061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7" name="Google Shape;1371;p39">
                <a:extLst>
                  <a:ext uri="{FF2B5EF4-FFF2-40B4-BE49-F238E27FC236}">
                    <a16:creationId xmlns:a16="http://schemas.microsoft.com/office/drawing/2014/main" id="{F0CEA408-0DC1-4FD9-8F5F-CD5602A2AB9F}"/>
                  </a:ext>
                </a:extLst>
              </p:cNvPr>
              <p:cNvSpPr/>
              <p:nvPr/>
            </p:nvSpPr>
            <p:spPr>
              <a:xfrm>
                <a:off x="612850" y="30061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8" name="Google Shape;1372;p39">
                <a:extLst>
                  <a:ext uri="{FF2B5EF4-FFF2-40B4-BE49-F238E27FC236}">
                    <a16:creationId xmlns:a16="http://schemas.microsoft.com/office/drawing/2014/main" id="{0418EB7A-D50D-43A4-AEEE-7C9E28043221}"/>
                  </a:ext>
                </a:extLst>
              </p:cNvPr>
              <p:cNvSpPr/>
              <p:nvPr/>
            </p:nvSpPr>
            <p:spPr>
              <a:xfrm>
                <a:off x="819150" y="30061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9" name="Google Shape;1373;p39">
                <a:extLst>
                  <a:ext uri="{FF2B5EF4-FFF2-40B4-BE49-F238E27FC236}">
                    <a16:creationId xmlns:a16="http://schemas.microsoft.com/office/drawing/2014/main" id="{2F24FFC8-1820-478B-84BF-FEFC7335BAB0}"/>
                  </a:ext>
                </a:extLst>
              </p:cNvPr>
              <p:cNvSpPr/>
              <p:nvPr/>
            </p:nvSpPr>
            <p:spPr>
              <a:xfrm>
                <a:off x="509875"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0" name="Google Shape;1374;p39">
                <a:extLst>
                  <a:ext uri="{FF2B5EF4-FFF2-40B4-BE49-F238E27FC236}">
                    <a16:creationId xmlns:a16="http://schemas.microsoft.com/office/drawing/2014/main" id="{E4DBD5F7-E102-484A-8429-EE5EBDDE4A76}"/>
                  </a:ext>
                </a:extLst>
              </p:cNvPr>
              <p:cNvSpPr/>
              <p:nvPr/>
            </p:nvSpPr>
            <p:spPr>
              <a:xfrm>
                <a:off x="716150" y="31055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1" name="Google Shape;1375;p39">
                <a:extLst>
                  <a:ext uri="{FF2B5EF4-FFF2-40B4-BE49-F238E27FC236}">
                    <a16:creationId xmlns:a16="http://schemas.microsoft.com/office/drawing/2014/main" id="{C07B1227-0DFB-4A2A-8C12-F92FB2E2BAEF}"/>
                  </a:ext>
                </a:extLst>
              </p:cNvPr>
              <p:cNvSpPr/>
              <p:nvPr/>
            </p:nvSpPr>
            <p:spPr>
              <a:xfrm>
                <a:off x="612850" y="31055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2" name="Google Shape;1376;p39">
                <a:extLst>
                  <a:ext uri="{FF2B5EF4-FFF2-40B4-BE49-F238E27FC236}">
                    <a16:creationId xmlns:a16="http://schemas.microsoft.com/office/drawing/2014/main" id="{3A3F1FFF-413C-4032-9532-5D9982316711}"/>
                  </a:ext>
                </a:extLst>
              </p:cNvPr>
              <p:cNvSpPr/>
              <p:nvPr/>
            </p:nvSpPr>
            <p:spPr>
              <a:xfrm>
                <a:off x="819150" y="31055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3" name="Google Shape;1377;p39">
                <a:extLst>
                  <a:ext uri="{FF2B5EF4-FFF2-40B4-BE49-F238E27FC236}">
                    <a16:creationId xmlns:a16="http://schemas.microsoft.com/office/drawing/2014/main" id="{CE80B82A-2BF1-4CE2-B06A-6F3768EA1971}"/>
                  </a:ext>
                </a:extLst>
              </p:cNvPr>
              <p:cNvSpPr/>
              <p:nvPr/>
            </p:nvSpPr>
            <p:spPr>
              <a:xfrm>
                <a:off x="509875"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4" name="Google Shape;1378;p39">
                <a:extLst>
                  <a:ext uri="{FF2B5EF4-FFF2-40B4-BE49-F238E27FC236}">
                    <a16:creationId xmlns:a16="http://schemas.microsoft.com/office/drawing/2014/main" id="{7C973A6F-562E-42C6-9912-67AC960B477C}"/>
                  </a:ext>
                </a:extLst>
              </p:cNvPr>
              <p:cNvSpPr/>
              <p:nvPr/>
            </p:nvSpPr>
            <p:spPr>
              <a:xfrm>
                <a:off x="716150" y="32052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5" name="Google Shape;1379;p39">
                <a:extLst>
                  <a:ext uri="{FF2B5EF4-FFF2-40B4-BE49-F238E27FC236}">
                    <a16:creationId xmlns:a16="http://schemas.microsoft.com/office/drawing/2014/main" id="{6DBF022F-246A-44C9-86D1-09E9291D1566}"/>
                  </a:ext>
                </a:extLst>
              </p:cNvPr>
              <p:cNvSpPr/>
              <p:nvPr/>
            </p:nvSpPr>
            <p:spPr>
              <a:xfrm>
                <a:off x="612850" y="32052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6" name="Google Shape;1380;p39">
                <a:extLst>
                  <a:ext uri="{FF2B5EF4-FFF2-40B4-BE49-F238E27FC236}">
                    <a16:creationId xmlns:a16="http://schemas.microsoft.com/office/drawing/2014/main" id="{2A96340E-E68A-4630-A019-955A69F3F8FD}"/>
                  </a:ext>
                </a:extLst>
              </p:cNvPr>
              <p:cNvSpPr/>
              <p:nvPr/>
            </p:nvSpPr>
            <p:spPr>
              <a:xfrm>
                <a:off x="819150" y="32052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7" name="Google Shape;1381;p39">
                <a:extLst>
                  <a:ext uri="{FF2B5EF4-FFF2-40B4-BE49-F238E27FC236}">
                    <a16:creationId xmlns:a16="http://schemas.microsoft.com/office/drawing/2014/main" id="{45CB1E44-F3C0-4FD3-B416-B3269E22E5DB}"/>
                  </a:ext>
                </a:extLst>
              </p:cNvPr>
              <p:cNvSpPr/>
              <p:nvPr/>
            </p:nvSpPr>
            <p:spPr>
              <a:xfrm>
                <a:off x="509875"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8" name="Google Shape;1382;p39">
                <a:extLst>
                  <a:ext uri="{FF2B5EF4-FFF2-40B4-BE49-F238E27FC236}">
                    <a16:creationId xmlns:a16="http://schemas.microsoft.com/office/drawing/2014/main" id="{18FE3BEC-E041-4995-8692-4BE162FD43B0}"/>
                  </a:ext>
                </a:extLst>
              </p:cNvPr>
              <p:cNvSpPr/>
              <p:nvPr/>
            </p:nvSpPr>
            <p:spPr>
              <a:xfrm>
                <a:off x="716150" y="33047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9" name="Google Shape;1383;p39">
                <a:extLst>
                  <a:ext uri="{FF2B5EF4-FFF2-40B4-BE49-F238E27FC236}">
                    <a16:creationId xmlns:a16="http://schemas.microsoft.com/office/drawing/2014/main" id="{9323C571-1444-45AC-849D-CD431751F18B}"/>
                  </a:ext>
                </a:extLst>
              </p:cNvPr>
              <p:cNvSpPr/>
              <p:nvPr/>
            </p:nvSpPr>
            <p:spPr>
              <a:xfrm>
                <a:off x="612850" y="33047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0" name="Google Shape;1384;p39">
                <a:extLst>
                  <a:ext uri="{FF2B5EF4-FFF2-40B4-BE49-F238E27FC236}">
                    <a16:creationId xmlns:a16="http://schemas.microsoft.com/office/drawing/2014/main" id="{DFA945A7-9824-4163-996E-37E2229F61FB}"/>
                  </a:ext>
                </a:extLst>
              </p:cNvPr>
              <p:cNvSpPr/>
              <p:nvPr/>
            </p:nvSpPr>
            <p:spPr>
              <a:xfrm>
                <a:off x="819150" y="33047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1" name="Google Shape;1385;p39">
                <a:extLst>
                  <a:ext uri="{FF2B5EF4-FFF2-40B4-BE49-F238E27FC236}">
                    <a16:creationId xmlns:a16="http://schemas.microsoft.com/office/drawing/2014/main" id="{F067E7F2-BD4C-4512-93DC-14B12883AC08}"/>
                  </a:ext>
                </a:extLst>
              </p:cNvPr>
              <p:cNvSpPr/>
              <p:nvPr/>
            </p:nvSpPr>
            <p:spPr>
              <a:xfrm>
                <a:off x="509875"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2" name="Google Shape;1386;p39">
                <a:extLst>
                  <a:ext uri="{FF2B5EF4-FFF2-40B4-BE49-F238E27FC236}">
                    <a16:creationId xmlns:a16="http://schemas.microsoft.com/office/drawing/2014/main" id="{538D87F9-B484-40EA-8207-D6BBB4BC181F}"/>
                  </a:ext>
                </a:extLst>
              </p:cNvPr>
              <p:cNvSpPr/>
              <p:nvPr/>
            </p:nvSpPr>
            <p:spPr>
              <a:xfrm>
                <a:off x="716150" y="3404125"/>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3" name="Google Shape;1387;p39">
                <a:extLst>
                  <a:ext uri="{FF2B5EF4-FFF2-40B4-BE49-F238E27FC236}">
                    <a16:creationId xmlns:a16="http://schemas.microsoft.com/office/drawing/2014/main" id="{6DB9E7D9-1A61-4E56-97D1-B9F853A2152A}"/>
                  </a:ext>
                </a:extLst>
              </p:cNvPr>
              <p:cNvSpPr/>
              <p:nvPr/>
            </p:nvSpPr>
            <p:spPr>
              <a:xfrm>
                <a:off x="612850" y="3404125"/>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4" name="Google Shape;1388;p39">
                <a:extLst>
                  <a:ext uri="{FF2B5EF4-FFF2-40B4-BE49-F238E27FC236}">
                    <a16:creationId xmlns:a16="http://schemas.microsoft.com/office/drawing/2014/main" id="{A955351A-C74D-41B3-91A0-033DD63159F9}"/>
                  </a:ext>
                </a:extLst>
              </p:cNvPr>
              <p:cNvSpPr/>
              <p:nvPr/>
            </p:nvSpPr>
            <p:spPr>
              <a:xfrm>
                <a:off x="819150" y="3404125"/>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5" name="Google Shape;1389;p39">
                <a:extLst>
                  <a:ext uri="{FF2B5EF4-FFF2-40B4-BE49-F238E27FC236}">
                    <a16:creationId xmlns:a16="http://schemas.microsoft.com/office/drawing/2014/main" id="{A5828763-B14F-460C-A854-ED92975E65B9}"/>
                  </a:ext>
                </a:extLst>
              </p:cNvPr>
              <p:cNvSpPr/>
              <p:nvPr/>
            </p:nvSpPr>
            <p:spPr>
              <a:xfrm>
                <a:off x="509875"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6" name="Google Shape;1390;p39">
                <a:extLst>
                  <a:ext uri="{FF2B5EF4-FFF2-40B4-BE49-F238E27FC236}">
                    <a16:creationId xmlns:a16="http://schemas.microsoft.com/office/drawing/2014/main" id="{E9814F7E-EB32-4E2C-8056-F148F5351262}"/>
                  </a:ext>
                </a:extLst>
              </p:cNvPr>
              <p:cNvSpPr/>
              <p:nvPr/>
            </p:nvSpPr>
            <p:spPr>
              <a:xfrm>
                <a:off x="716150" y="35038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 name="Google Shape;1391;p39">
                <a:extLst>
                  <a:ext uri="{FF2B5EF4-FFF2-40B4-BE49-F238E27FC236}">
                    <a16:creationId xmlns:a16="http://schemas.microsoft.com/office/drawing/2014/main" id="{094AA7D9-26D6-40D0-A50D-E75FEFA461E6}"/>
                  </a:ext>
                </a:extLst>
              </p:cNvPr>
              <p:cNvSpPr/>
              <p:nvPr/>
            </p:nvSpPr>
            <p:spPr>
              <a:xfrm>
                <a:off x="612850" y="35038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 name="Google Shape;1392;p39">
                <a:extLst>
                  <a:ext uri="{FF2B5EF4-FFF2-40B4-BE49-F238E27FC236}">
                    <a16:creationId xmlns:a16="http://schemas.microsoft.com/office/drawing/2014/main" id="{C694F37C-DCE6-41EB-AD16-1A9EC15ACEA7}"/>
                  </a:ext>
                </a:extLst>
              </p:cNvPr>
              <p:cNvSpPr/>
              <p:nvPr/>
            </p:nvSpPr>
            <p:spPr>
              <a:xfrm>
                <a:off x="819150" y="35038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 name="Google Shape;1393;p39">
                <a:extLst>
                  <a:ext uri="{FF2B5EF4-FFF2-40B4-BE49-F238E27FC236}">
                    <a16:creationId xmlns:a16="http://schemas.microsoft.com/office/drawing/2014/main" id="{28A5DB04-B560-4C48-8DD7-9D30059DDFC9}"/>
                  </a:ext>
                </a:extLst>
              </p:cNvPr>
              <p:cNvSpPr/>
              <p:nvPr/>
            </p:nvSpPr>
            <p:spPr>
              <a:xfrm>
                <a:off x="509875"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 name="Google Shape;1394;p39">
                <a:extLst>
                  <a:ext uri="{FF2B5EF4-FFF2-40B4-BE49-F238E27FC236}">
                    <a16:creationId xmlns:a16="http://schemas.microsoft.com/office/drawing/2014/main" id="{22FDF7CE-958D-45E7-A374-B3A00745E707}"/>
                  </a:ext>
                </a:extLst>
              </p:cNvPr>
              <p:cNvSpPr/>
              <p:nvPr/>
            </p:nvSpPr>
            <p:spPr>
              <a:xfrm>
                <a:off x="716150" y="360325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 name="Google Shape;1395;p39">
                <a:extLst>
                  <a:ext uri="{FF2B5EF4-FFF2-40B4-BE49-F238E27FC236}">
                    <a16:creationId xmlns:a16="http://schemas.microsoft.com/office/drawing/2014/main" id="{1CB4DFD1-196F-4D61-B2FA-A235FBC71477}"/>
                  </a:ext>
                </a:extLst>
              </p:cNvPr>
              <p:cNvSpPr/>
              <p:nvPr/>
            </p:nvSpPr>
            <p:spPr>
              <a:xfrm>
                <a:off x="612850" y="360325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 name="Google Shape;1396;p39">
                <a:extLst>
                  <a:ext uri="{FF2B5EF4-FFF2-40B4-BE49-F238E27FC236}">
                    <a16:creationId xmlns:a16="http://schemas.microsoft.com/office/drawing/2014/main" id="{7377F424-3308-4DF9-B11F-ACB6FDE41CFA}"/>
                  </a:ext>
                </a:extLst>
              </p:cNvPr>
              <p:cNvSpPr/>
              <p:nvPr/>
            </p:nvSpPr>
            <p:spPr>
              <a:xfrm>
                <a:off x="819150" y="360325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 name="Google Shape;1397;p39">
                <a:extLst>
                  <a:ext uri="{FF2B5EF4-FFF2-40B4-BE49-F238E27FC236}">
                    <a16:creationId xmlns:a16="http://schemas.microsoft.com/office/drawing/2014/main" id="{2387B443-72DB-4983-80AC-B0135E273043}"/>
                  </a:ext>
                </a:extLst>
              </p:cNvPr>
              <p:cNvSpPr/>
              <p:nvPr/>
            </p:nvSpPr>
            <p:spPr>
              <a:xfrm>
                <a:off x="509875"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 name="Google Shape;1398;p39">
                <a:extLst>
                  <a:ext uri="{FF2B5EF4-FFF2-40B4-BE49-F238E27FC236}">
                    <a16:creationId xmlns:a16="http://schemas.microsoft.com/office/drawing/2014/main" id="{E781B02D-1D08-496C-A674-3313D4FB86C1}"/>
                  </a:ext>
                </a:extLst>
              </p:cNvPr>
              <p:cNvSpPr/>
              <p:nvPr/>
            </p:nvSpPr>
            <p:spPr>
              <a:xfrm>
                <a:off x="716150" y="370297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 name="Google Shape;1399;p39">
                <a:extLst>
                  <a:ext uri="{FF2B5EF4-FFF2-40B4-BE49-F238E27FC236}">
                    <a16:creationId xmlns:a16="http://schemas.microsoft.com/office/drawing/2014/main" id="{F6A43AEC-AE47-47C0-B9CC-679195106310}"/>
                  </a:ext>
                </a:extLst>
              </p:cNvPr>
              <p:cNvSpPr/>
              <p:nvPr/>
            </p:nvSpPr>
            <p:spPr>
              <a:xfrm>
                <a:off x="612850" y="370297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 name="Google Shape;1400;p39">
                <a:extLst>
                  <a:ext uri="{FF2B5EF4-FFF2-40B4-BE49-F238E27FC236}">
                    <a16:creationId xmlns:a16="http://schemas.microsoft.com/office/drawing/2014/main" id="{4E1BA66B-29AF-47E9-AFBE-44031D6C84C7}"/>
                  </a:ext>
                </a:extLst>
              </p:cNvPr>
              <p:cNvSpPr/>
              <p:nvPr/>
            </p:nvSpPr>
            <p:spPr>
              <a:xfrm>
                <a:off x="819150" y="370297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7" name="Google Shape;1401;p39">
                <a:extLst>
                  <a:ext uri="{FF2B5EF4-FFF2-40B4-BE49-F238E27FC236}">
                    <a16:creationId xmlns:a16="http://schemas.microsoft.com/office/drawing/2014/main" id="{D6015AC3-80A5-4AA4-A3D6-C93C178104DB}"/>
                  </a:ext>
                </a:extLst>
              </p:cNvPr>
              <p:cNvSpPr/>
              <p:nvPr/>
            </p:nvSpPr>
            <p:spPr>
              <a:xfrm>
                <a:off x="509875"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8" name="Google Shape;1402;p39">
                <a:extLst>
                  <a:ext uri="{FF2B5EF4-FFF2-40B4-BE49-F238E27FC236}">
                    <a16:creationId xmlns:a16="http://schemas.microsoft.com/office/drawing/2014/main" id="{54323AC1-A9B4-47D3-BDA0-C3D5C30FB261}"/>
                  </a:ext>
                </a:extLst>
              </p:cNvPr>
              <p:cNvSpPr/>
              <p:nvPr/>
            </p:nvSpPr>
            <p:spPr>
              <a:xfrm>
                <a:off x="716150" y="38023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9" name="Google Shape;1403;p39">
                <a:extLst>
                  <a:ext uri="{FF2B5EF4-FFF2-40B4-BE49-F238E27FC236}">
                    <a16:creationId xmlns:a16="http://schemas.microsoft.com/office/drawing/2014/main" id="{8FD856B3-7EFF-4536-A2B2-F03ECBF21E1D}"/>
                  </a:ext>
                </a:extLst>
              </p:cNvPr>
              <p:cNvSpPr/>
              <p:nvPr/>
            </p:nvSpPr>
            <p:spPr>
              <a:xfrm>
                <a:off x="612850" y="38023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0" name="Google Shape;1404;p39">
                <a:extLst>
                  <a:ext uri="{FF2B5EF4-FFF2-40B4-BE49-F238E27FC236}">
                    <a16:creationId xmlns:a16="http://schemas.microsoft.com/office/drawing/2014/main" id="{3D5C7E31-5ABC-4326-8365-A0B095C3A316}"/>
                  </a:ext>
                </a:extLst>
              </p:cNvPr>
              <p:cNvSpPr/>
              <p:nvPr/>
            </p:nvSpPr>
            <p:spPr>
              <a:xfrm>
                <a:off x="819150" y="38023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1" name="Google Shape;1405;p39">
                <a:extLst>
                  <a:ext uri="{FF2B5EF4-FFF2-40B4-BE49-F238E27FC236}">
                    <a16:creationId xmlns:a16="http://schemas.microsoft.com/office/drawing/2014/main" id="{ACF65487-F7A6-4A99-8925-395E9D023B23}"/>
                  </a:ext>
                </a:extLst>
              </p:cNvPr>
              <p:cNvSpPr/>
              <p:nvPr/>
            </p:nvSpPr>
            <p:spPr>
              <a:xfrm>
                <a:off x="509875"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2" name="Google Shape;1406;p39">
                <a:extLst>
                  <a:ext uri="{FF2B5EF4-FFF2-40B4-BE49-F238E27FC236}">
                    <a16:creationId xmlns:a16="http://schemas.microsoft.com/office/drawing/2014/main" id="{7613B080-3E6F-495E-AAB4-3ADB00EC95E4}"/>
                  </a:ext>
                </a:extLst>
              </p:cNvPr>
              <p:cNvSpPr/>
              <p:nvPr/>
            </p:nvSpPr>
            <p:spPr>
              <a:xfrm>
                <a:off x="716150" y="390180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3" name="Google Shape;1407;p39">
                <a:extLst>
                  <a:ext uri="{FF2B5EF4-FFF2-40B4-BE49-F238E27FC236}">
                    <a16:creationId xmlns:a16="http://schemas.microsoft.com/office/drawing/2014/main" id="{C1A54D12-235E-4374-A538-73D9930AAD8A}"/>
                  </a:ext>
                </a:extLst>
              </p:cNvPr>
              <p:cNvSpPr/>
              <p:nvPr/>
            </p:nvSpPr>
            <p:spPr>
              <a:xfrm>
                <a:off x="612850" y="390180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4" name="Google Shape;1408;p39">
                <a:extLst>
                  <a:ext uri="{FF2B5EF4-FFF2-40B4-BE49-F238E27FC236}">
                    <a16:creationId xmlns:a16="http://schemas.microsoft.com/office/drawing/2014/main" id="{AA54DBC7-C577-4E7C-A06C-C634C0646523}"/>
                  </a:ext>
                </a:extLst>
              </p:cNvPr>
              <p:cNvSpPr/>
              <p:nvPr/>
            </p:nvSpPr>
            <p:spPr>
              <a:xfrm>
                <a:off x="819150" y="390180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5" name="Google Shape;1409;p39">
                <a:extLst>
                  <a:ext uri="{FF2B5EF4-FFF2-40B4-BE49-F238E27FC236}">
                    <a16:creationId xmlns:a16="http://schemas.microsoft.com/office/drawing/2014/main" id="{3712C8A0-D1B0-4428-AC22-9EFA0A80E8FF}"/>
                  </a:ext>
                </a:extLst>
              </p:cNvPr>
              <p:cNvSpPr/>
              <p:nvPr/>
            </p:nvSpPr>
            <p:spPr>
              <a:xfrm>
                <a:off x="509875"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6" name="Google Shape;1410;p39">
                <a:extLst>
                  <a:ext uri="{FF2B5EF4-FFF2-40B4-BE49-F238E27FC236}">
                    <a16:creationId xmlns:a16="http://schemas.microsoft.com/office/drawing/2014/main" id="{638F5BF5-4006-4CB2-BBEC-8C158E76CB39}"/>
                  </a:ext>
                </a:extLst>
              </p:cNvPr>
              <p:cNvSpPr/>
              <p:nvPr/>
            </p:nvSpPr>
            <p:spPr>
              <a:xfrm>
                <a:off x="716150" y="4001525"/>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7" name="Google Shape;1411;p39">
                <a:extLst>
                  <a:ext uri="{FF2B5EF4-FFF2-40B4-BE49-F238E27FC236}">
                    <a16:creationId xmlns:a16="http://schemas.microsoft.com/office/drawing/2014/main" id="{863843AA-CE97-4D0A-B67D-B382B27AA3A0}"/>
                  </a:ext>
                </a:extLst>
              </p:cNvPr>
              <p:cNvSpPr/>
              <p:nvPr/>
            </p:nvSpPr>
            <p:spPr>
              <a:xfrm>
                <a:off x="612850" y="4001525"/>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8" name="Google Shape;1412;p39">
                <a:extLst>
                  <a:ext uri="{FF2B5EF4-FFF2-40B4-BE49-F238E27FC236}">
                    <a16:creationId xmlns:a16="http://schemas.microsoft.com/office/drawing/2014/main" id="{D862CE67-32BC-47A7-BE7D-C14457649782}"/>
                  </a:ext>
                </a:extLst>
              </p:cNvPr>
              <p:cNvSpPr/>
              <p:nvPr/>
            </p:nvSpPr>
            <p:spPr>
              <a:xfrm>
                <a:off x="819150" y="4001525"/>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89" name="Google Shape;1413;p39">
                <a:extLst>
                  <a:ext uri="{FF2B5EF4-FFF2-40B4-BE49-F238E27FC236}">
                    <a16:creationId xmlns:a16="http://schemas.microsoft.com/office/drawing/2014/main" id="{FD54C153-FD91-4BCD-B6B9-A92737896430}"/>
                  </a:ext>
                </a:extLst>
              </p:cNvPr>
              <p:cNvSpPr/>
              <p:nvPr/>
            </p:nvSpPr>
            <p:spPr>
              <a:xfrm>
                <a:off x="509875"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0" name="Google Shape;1414;p39">
                <a:extLst>
                  <a:ext uri="{FF2B5EF4-FFF2-40B4-BE49-F238E27FC236}">
                    <a16:creationId xmlns:a16="http://schemas.microsoft.com/office/drawing/2014/main" id="{A874A668-F41F-4297-B237-3C98E4D27957}"/>
                  </a:ext>
                </a:extLst>
              </p:cNvPr>
              <p:cNvSpPr/>
              <p:nvPr/>
            </p:nvSpPr>
            <p:spPr>
              <a:xfrm>
                <a:off x="716150" y="410092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1" name="Google Shape;1415;p39">
                <a:extLst>
                  <a:ext uri="{FF2B5EF4-FFF2-40B4-BE49-F238E27FC236}">
                    <a16:creationId xmlns:a16="http://schemas.microsoft.com/office/drawing/2014/main" id="{29B187D3-79E4-46D8-92B8-BA6DD1082C33}"/>
                  </a:ext>
                </a:extLst>
              </p:cNvPr>
              <p:cNvSpPr/>
              <p:nvPr/>
            </p:nvSpPr>
            <p:spPr>
              <a:xfrm>
                <a:off x="612850" y="410092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2" name="Google Shape;1416;p39">
                <a:extLst>
                  <a:ext uri="{FF2B5EF4-FFF2-40B4-BE49-F238E27FC236}">
                    <a16:creationId xmlns:a16="http://schemas.microsoft.com/office/drawing/2014/main" id="{582CC50A-E2A7-4DBB-AA0F-D8DDA49BFB90}"/>
                  </a:ext>
                </a:extLst>
              </p:cNvPr>
              <p:cNvSpPr/>
              <p:nvPr/>
            </p:nvSpPr>
            <p:spPr>
              <a:xfrm>
                <a:off x="819150" y="410092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3" name="Google Shape;1417;p39">
                <a:extLst>
                  <a:ext uri="{FF2B5EF4-FFF2-40B4-BE49-F238E27FC236}">
                    <a16:creationId xmlns:a16="http://schemas.microsoft.com/office/drawing/2014/main" id="{7D1FF82F-7A70-4514-917D-B367A868266C}"/>
                  </a:ext>
                </a:extLst>
              </p:cNvPr>
              <p:cNvSpPr/>
              <p:nvPr/>
            </p:nvSpPr>
            <p:spPr>
              <a:xfrm>
                <a:off x="509875"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4" name="Google Shape;1418;p39">
                <a:extLst>
                  <a:ext uri="{FF2B5EF4-FFF2-40B4-BE49-F238E27FC236}">
                    <a16:creationId xmlns:a16="http://schemas.microsoft.com/office/drawing/2014/main" id="{2CD79733-DD6F-41AE-9CE3-D9F6DDFD6672}"/>
                  </a:ext>
                </a:extLst>
              </p:cNvPr>
              <p:cNvSpPr/>
              <p:nvPr/>
            </p:nvSpPr>
            <p:spPr>
              <a:xfrm>
                <a:off x="716150" y="4200350"/>
                <a:ext cx="69975" cy="69975"/>
              </a:xfrm>
              <a:custGeom>
                <a:avLst/>
                <a:gdLst/>
                <a:ahLst/>
                <a:cxnLst/>
                <a:rect l="l" t="t" r="r" b="b"/>
                <a:pathLst>
                  <a:path w="2799"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5" name="Google Shape;1419;p39">
                <a:extLst>
                  <a:ext uri="{FF2B5EF4-FFF2-40B4-BE49-F238E27FC236}">
                    <a16:creationId xmlns:a16="http://schemas.microsoft.com/office/drawing/2014/main" id="{087061C6-8BDA-4BDD-809C-12F769896E30}"/>
                  </a:ext>
                </a:extLst>
              </p:cNvPr>
              <p:cNvSpPr/>
              <p:nvPr/>
            </p:nvSpPr>
            <p:spPr>
              <a:xfrm>
                <a:off x="612850" y="4200350"/>
                <a:ext cx="69975" cy="69975"/>
              </a:xfrm>
              <a:custGeom>
                <a:avLst/>
                <a:gdLst/>
                <a:ahLst/>
                <a:cxnLst/>
                <a:rect l="l" t="t" r="r" b="b"/>
                <a:pathLst>
                  <a:path w="2799" h="2799"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6" name="Google Shape;1420;p39">
                <a:extLst>
                  <a:ext uri="{FF2B5EF4-FFF2-40B4-BE49-F238E27FC236}">
                    <a16:creationId xmlns:a16="http://schemas.microsoft.com/office/drawing/2014/main" id="{354950CB-B5F8-44D0-B496-E7E51D9E1182}"/>
                  </a:ext>
                </a:extLst>
              </p:cNvPr>
              <p:cNvSpPr/>
              <p:nvPr/>
            </p:nvSpPr>
            <p:spPr>
              <a:xfrm>
                <a:off x="819150" y="4200350"/>
                <a:ext cx="69950" cy="69975"/>
              </a:xfrm>
              <a:custGeom>
                <a:avLst/>
                <a:gdLst/>
                <a:ahLst/>
                <a:cxnLst/>
                <a:rect l="l" t="t" r="r" b="b"/>
                <a:pathLst>
                  <a:path w="2798" h="2799"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7" name="Google Shape;1421;p39">
                <a:extLst>
                  <a:ext uri="{FF2B5EF4-FFF2-40B4-BE49-F238E27FC236}">
                    <a16:creationId xmlns:a16="http://schemas.microsoft.com/office/drawing/2014/main" id="{8394C310-D2A5-47E7-B062-57F00CBDA668}"/>
                  </a:ext>
                </a:extLst>
              </p:cNvPr>
              <p:cNvSpPr/>
              <p:nvPr/>
            </p:nvSpPr>
            <p:spPr>
              <a:xfrm>
                <a:off x="509875"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8" name="Google Shape;1422;p39">
                <a:extLst>
                  <a:ext uri="{FF2B5EF4-FFF2-40B4-BE49-F238E27FC236}">
                    <a16:creationId xmlns:a16="http://schemas.microsoft.com/office/drawing/2014/main" id="{28A824C3-E054-4E50-86CC-415DD5B2CF2F}"/>
                  </a:ext>
                </a:extLst>
              </p:cNvPr>
              <p:cNvSpPr/>
              <p:nvPr/>
            </p:nvSpPr>
            <p:spPr>
              <a:xfrm>
                <a:off x="716150" y="4300075"/>
                <a:ext cx="69975" cy="69950"/>
              </a:xfrm>
              <a:custGeom>
                <a:avLst/>
                <a:gdLst/>
                <a:ahLst/>
                <a:cxnLst/>
                <a:rect l="l" t="t" r="r" b="b"/>
                <a:pathLst>
                  <a:path w="2799"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99" name="Google Shape;1423;p39">
                <a:extLst>
                  <a:ext uri="{FF2B5EF4-FFF2-40B4-BE49-F238E27FC236}">
                    <a16:creationId xmlns:a16="http://schemas.microsoft.com/office/drawing/2014/main" id="{FF2B4919-F8F4-45AD-94BF-57CA46A167EB}"/>
                  </a:ext>
                </a:extLst>
              </p:cNvPr>
              <p:cNvSpPr/>
              <p:nvPr/>
            </p:nvSpPr>
            <p:spPr>
              <a:xfrm>
                <a:off x="612850" y="4300075"/>
                <a:ext cx="69975" cy="69950"/>
              </a:xfrm>
              <a:custGeom>
                <a:avLst/>
                <a:gdLst/>
                <a:ahLst/>
                <a:cxnLst/>
                <a:rect l="l" t="t" r="r" b="b"/>
                <a:pathLst>
                  <a:path w="2799" h="2798" extrusionOk="0">
                    <a:moveTo>
                      <a:pt x="1" y="0"/>
                    </a:moveTo>
                    <a:lnTo>
                      <a:pt x="1" y="2798"/>
                    </a:lnTo>
                    <a:lnTo>
                      <a:pt x="2799" y="2798"/>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0" name="Google Shape;1424;p39">
                <a:extLst>
                  <a:ext uri="{FF2B5EF4-FFF2-40B4-BE49-F238E27FC236}">
                    <a16:creationId xmlns:a16="http://schemas.microsoft.com/office/drawing/2014/main" id="{CEC2B061-0DE0-4993-9145-5359101FEEBC}"/>
                  </a:ext>
                </a:extLst>
              </p:cNvPr>
              <p:cNvSpPr/>
              <p:nvPr/>
            </p:nvSpPr>
            <p:spPr>
              <a:xfrm>
                <a:off x="819150" y="4300075"/>
                <a:ext cx="69950" cy="69950"/>
              </a:xfrm>
              <a:custGeom>
                <a:avLst/>
                <a:gdLst/>
                <a:ahLst/>
                <a:cxnLst/>
                <a:rect l="l" t="t" r="r" b="b"/>
                <a:pathLst>
                  <a:path w="2798" h="2798" extrusionOk="0">
                    <a:moveTo>
                      <a:pt x="0" y="0"/>
                    </a:moveTo>
                    <a:lnTo>
                      <a:pt x="0" y="2798"/>
                    </a:lnTo>
                    <a:lnTo>
                      <a:pt x="2798" y="2798"/>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1" name="Google Shape;1425;p39">
                <a:extLst>
                  <a:ext uri="{FF2B5EF4-FFF2-40B4-BE49-F238E27FC236}">
                    <a16:creationId xmlns:a16="http://schemas.microsoft.com/office/drawing/2014/main" id="{FBCFCE56-17FA-4AA9-96CF-92FF2079014F}"/>
                  </a:ext>
                </a:extLst>
              </p:cNvPr>
              <p:cNvSpPr/>
              <p:nvPr/>
            </p:nvSpPr>
            <p:spPr>
              <a:xfrm>
                <a:off x="509875"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2" name="Google Shape;1426;p39">
                <a:extLst>
                  <a:ext uri="{FF2B5EF4-FFF2-40B4-BE49-F238E27FC236}">
                    <a16:creationId xmlns:a16="http://schemas.microsoft.com/office/drawing/2014/main" id="{204509E3-9A75-433C-9950-CC9226977418}"/>
                  </a:ext>
                </a:extLst>
              </p:cNvPr>
              <p:cNvSpPr/>
              <p:nvPr/>
            </p:nvSpPr>
            <p:spPr>
              <a:xfrm>
                <a:off x="716150" y="4399475"/>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3" name="Google Shape;1427;p39">
                <a:extLst>
                  <a:ext uri="{FF2B5EF4-FFF2-40B4-BE49-F238E27FC236}">
                    <a16:creationId xmlns:a16="http://schemas.microsoft.com/office/drawing/2014/main" id="{96D21F7E-2A11-41A1-8729-869209C0B77F}"/>
                  </a:ext>
                </a:extLst>
              </p:cNvPr>
              <p:cNvSpPr/>
              <p:nvPr/>
            </p:nvSpPr>
            <p:spPr>
              <a:xfrm>
                <a:off x="612850" y="4399475"/>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4" name="Google Shape;1428;p39">
                <a:extLst>
                  <a:ext uri="{FF2B5EF4-FFF2-40B4-BE49-F238E27FC236}">
                    <a16:creationId xmlns:a16="http://schemas.microsoft.com/office/drawing/2014/main" id="{27C5C1F9-11DC-4DEA-B7DB-5CF6E26B6502}"/>
                  </a:ext>
                </a:extLst>
              </p:cNvPr>
              <p:cNvSpPr/>
              <p:nvPr/>
            </p:nvSpPr>
            <p:spPr>
              <a:xfrm>
                <a:off x="819150" y="4399475"/>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5" name="Google Shape;1429;p39">
                <a:extLst>
                  <a:ext uri="{FF2B5EF4-FFF2-40B4-BE49-F238E27FC236}">
                    <a16:creationId xmlns:a16="http://schemas.microsoft.com/office/drawing/2014/main" id="{D24F4F11-1C2F-4136-9E6C-DC8C7CE5A2BF}"/>
                  </a:ext>
                </a:extLst>
              </p:cNvPr>
              <p:cNvSpPr/>
              <p:nvPr/>
            </p:nvSpPr>
            <p:spPr>
              <a:xfrm>
                <a:off x="509875"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6" name="Google Shape;1430;p39">
                <a:extLst>
                  <a:ext uri="{FF2B5EF4-FFF2-40B4-BE49-F238E27FC236}">
                    <a16:creationId xmlns:a16="http://schemas.microsoft.com/office/drawing/2014/main" id="{B89BE910-8419-46CC-81D0-007F65C52A48}"/>
                  </a:ext>
                </a:extLst>
              </p:cNvPr>
              <p:cNvSpPr/>
              <p:nvPr/>
            </p:nvSpPr>
            <p:spPr>
              <a:xfrm>
                <a:off x="716150" y="4498900"/>
                <a:ext cx="69975" cy="70275"/>
              </a:xfrm>
              <a:custGeom>
                <a:avLst/>
                <a:gdLst/>
                <a:ahLst/>
                <a:cxnLst/>
                <a:rect l="l" t="t" r="r" b="b"/>
                <a:pathLst>
                  <a:path w="2799"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7" name="Google Shape;1431;p39">
                <a:extLst>
                  <a:ext uri="{FF2B5EF4-FFF2-40B4-BE49-F238E27FC236}">
                    <a16:creationId xmlns:a16="http://schemas.microsoft.com/office/drawing/2014/main" id="{A2C327EB-B176-480B-B6F9-75366A9382C9}"/>
                  </a:ext>
                </a:extLst>
              </p:cNvPr>
              <p:cNvSpPr/>
              <p:nvPr/>
            </p:nvSpPr>
            <p:spPr>
              <a:xfrm>
                <a:off x="612850" y="4498900"/>
                <a:ext cx="69975" cy="70275"/>
              </a:xfrm>
              <a:custGeom>
                <a:avLst/>
                <a:gdLst/>
                <a:ahLst/>
                <a:cxnLst/>
                <a:rect l="l" t="t" r="r" b="b"/>
                <a:pathLst>
                  <a:path w="2799" h="2811" extrusionOk="0">
                    <a:moveTo>
                      <a:pt x="1" y="0"/>
                    </a:moveTo>
                    <a:lnTo>
                      <a:pt x="1" y="2810"/>
                    </a:lnTo>
                    <a:lnTo>
                      <a:pt x="2799" y="2810"/>
                    </a:lnTo>
                    <a:lnTo>
                      <a:pt x="279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8" name="Google Shape;1432;p39">
                <a:extLst>
                  <a:ext uri="{FF2B5EF4-FFF2-40B4-BE49-F238E27FC236}">
                    <a16:creationId xmlns:a16="http://schemas.microsoft.com/office/drawing/2014/main" id="{30523677-AE30-4496-A3CE-6856FB12FDA2}"/>
                  </a:ext>
                </a:extLst>
              </p:cNvPr>
              <p:cNvSpPr/>
              <p:nvPr/>
            </p:nvSpPr>
            <p:spPr>
              <a:xfrm>
                <a:off x="819150" y="4498900"/>
                <a:ext cx="69950" cy="70275"/>
              </a:xfrm>
              <a:custGeom>
                <a:avLst/>
                <a:gdLst/>
                <a:ahLst/>
                <a:cxnLst/>
                <a:rect l="l" t="t" r="r" b="b"/>
                <a:pathLst>
                  <a:path w="2798" h="2811" extrusionOk="0">
                    <a:moveTo>
                      <a:pt x="0" y="0"/>
                    </a:moveTo>
                    <a:lnTo>
                      <a:pt x="0" y="2810"/>
                    </a:lnTo>
                    <a:lnTo>
                      <a:pt x="2798" y="2810"/>
                    </a:lnTo>
                    <a:lnTo>
                      <a:pt x="2798"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9" name="Google Shape;1433;p39">
                <a:extLst>
                  <a:ext uri="{FF2B5EF4-FFF2-40B4-BE49-F238E27FC236}">
                    <a16:creationId xmlns:a16="http://schemas.microsoft.com/office/drawing/2014/main" id="{38A027DB-3753-44DB-8568-D19BFB8625AB}"/>
                  </a:ext>
                </a:extLst>
              </p:cNvPr>
              <p:cNvSpPr/>
              <p:nvPr/>
            </p:nvSpPr>
            <p:spPr>
              <a:xfrm>
                <a:off x="509875"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0" name="Google Shape;1434;p39">
                <a:extLst>
                  <a:ext uri="{FF2B5EF4-FFF2-40B4-BE49-F238E27FC236}">
                    <a16:creationId xmlns:a16="http://schemas.microsoft.com/office/drawing/2014/main" id="{39D6F420-9A0E-4A95-95DD-A646FBDFE709}"/>
                  </a:ext>
                </a:extLst>
              </p:cNvPr>
              <p:cNvSpPr/>
              <p:nvPr/>
            </p:nvSpPr>
            <p:spPr>
              <a:xfrm>
                <a:off x="716150" y="4598600"/>
                <a:ext cx="69975" cy="69975"/>
              </a:xfrm>
              <a:custGeom>
                <a:avLst/>
                <a:gdLst/>
                <a:ahLst/>
                <a:cxnLst/>
                <a:rect l="l" t="t" r="r" b="b"/>
                <a:pathLst>
                  <a:path w="2799"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1" name="Google Shape;1435;p39">
                <a:extLst>
                  <a:ext uri="{FF2B5EF4-FFF2-40B4-BE49-F238E27FC236}">
                    <a16:creationId xmlns:a16="http://schemas.microsoft.com/office/drawing/2014/main" id="{DB40C68C-B582-474C-8C63-06BB72D2F04E}"/>
                  </a:ext>
                </a:extLst>
              </p:cNvPr>
              <p:cNvSpPr/>
              <p:nvPr/>
            </p:nvSpPr>
            <p:spPr>
              <a:xfrm>
                <a:off x="612850" y="4598600"/>
                <a:ext cx="69975" cy="69975"/>
              </a:xfrm>
              <a:custGeom>
                <a:avLst/>
                <a:gdLst/>
                <a:ahLst/>
                <a:cxnLst/>
                <a:rect l="l" t="t" r="r" b="b"/>
                <a:pathLst>
                  <a:path w="2799" h="2799" extrusionOk="0">
                    <a:moveTo>
                      <a:pt x="1" y="1"/>
                    </a:moveTo>
                    <a:lnTo>
                      <a:pt x="1" y="2799"/>
                    </a:lnTo>
                    <a:lnTo>
                      <a:pt x="2799" y="2799"/>
                    </a:lnTo>
                    <a:lnTo>
                      <a:pt x="279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2" name="Google Shape;1436;p39">
                <a:extLst>
                  <a:ext uri="{FF2B5EF4-FFF2-40B4-BE49-F238E27FC236}">
                    <a16:creationId xmlns:a16="http://schemas.microsoft.com/office/drawing/2014/main" id="{665F9998-F0C3-43A0-A976-6D36EA0BBDF6}"/>
                  </a:ext>
                </a:extLst>
              </p:cNvPr>
              <p:cNvSpPr/>
              <p:nvPr/>
            </p:nvSpPr>
            <p:spPr>
              <a:xfrm>
                <a:off x="819150" y="4598600"/>
                <a:ext cx="69950" cy="69975"/>
              </a:xfrm>
              <a:custGeom>
                <a:avLst/>
                <a:gdLst/>
                <a:ahLst/>
                <a:cxnLst/>
                <a:rect l="l" t="t" r="r" b="b"/>
                <a:pathLst>
                  <a:path w="2798" h="2799" extrusionOk="0">
                    <a:moveTo>
                      <a:pt x="0" y="1"/>
                    </a:moveTo>
                    <a:lnTo>
                      <a:pt x="0" y="2799"/>
                    </a:lnTo>
                    <a:lnTo>
                      <a:pt x="2798" y="2799"/>
                    </a:lnTo>
                    <a:lnTo>
                      <a:pt x="2798"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13" name="Google Shape;1437;p39">
            <a:extLst>
              <a:ext uri="{FF2B5EF4-FFF2-40B4-BE49-F238E27FC236}">
                <a16:creationId xmlns:a16="http://schemas.microsoft.com/office/drawing/2014/main" id="{7F4B3E88-07FE-41E3-B4DF-4D968C37EEBD}"/>
              </a:ext>
            </a:extLst>
          </p:cNvPr>
          <p:cNvGrpSpPr/>
          <p:nvPr/>
        </p:nvGrpSpPr>
        <p:grpSpPr>
          <a:xfrm>
            <a:off x="1048896" y="1778700"/>
            <a:ext cx="1259611" cy="3035693"/>
            <a:chOff x="2245450" y="435300"/>
            <a:chExt cx="882575" cy="2525325"/>
          </a:xfrm>
        </p:grpSpPr>
        <p:sp>
          <p:nvSpPr>
            <p:cNvPr id="314" name="Google Shape;1438;p39">
              <a:extLst>
                <a:ext uri="{FF2B5EF4-FFF2-40B4-BE49-F238E27FC236}">
                  <a16:creationId xmlns:a16="http://schemas.microsoft.com/office/drawing/2014/main" id="{62F19C45-19A7-45D3-B9D8-2DA2AC3B8628}"/>
                </a:ext>
              </a:extLst>
            </p:cNvPr>
            <p:cNvSpPr/>
            <p:nvPr/>
          </p:nvSpPr>
          <p:spPr>
            <a:xfrm>
              <a:off x="2245450" y="435300"/>
              <a:ext cx="61925" cy="2525325"/>
            </a:xfrm>
            <a:custGeom>
              <a:avLst/>
              <a:gdLst/>
              <a:ahLst/>
              <a:cxnLst/>
              <a:rect l="l" t="t" r="r" b="b"/>
              <a:pathLst>
                <a:path w="2477" h="101013" extrusionOk="0">
                  <a:moveTo>
                    <a:pt x="1" y="0"/>
                  </a:moveTo>
                  <a:lnTo>
                    <a:pt x="1"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5" name="Google Shape;1439;p39">
              <a:extLst>
                <a:ext uri="{FF2B5EF4-FFF2-40B4-BE49-F238E27FC236}">
                  <a16:creationId xmlns:a16="http://schemas.microsoft.com/office/drawing/2014/main" id="{3CCAE646-3407-43B3-9F7F-DAC25BB361CD}"/>
                </a:ext>
              </a:extLst>
            </p:cNvPr>
            <p:cNvSpPr/>
            <p:nvPr/>
          </p:nvSpPr>
          <p:spPr>
            <a:xfrm>
              <a:off x="2307375" y="435300"/>
              <a:ext cx="758750" cy="2525325"/>
            </a:xfrm>
            <a:custGeom>
              <a:avLst/>
              <a:gdLst/>
              <a:ahLst/>
              <a:cxnLst/>
              <a:rect l="l" t="t" r="r" b="b"/>
              <a:pathLst>
                <a:path w="30350" h="101013" extrusionOk="0">
                  <a:moveTo>
                    <a:pt x="0" y="0"/>
                  </a:moveTo>
                  <a:lnTo>
                    <a:pt x="0" y="101013"/>
                  </a:lnTo>
                  <a:lnTo>
                    <a:pt x="30349" y="101013"/>
                  </a:lnTo>
                  <a:lnTo>
                    <a:pt x="30349" y="0"/>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6" name="Google Shape;1440;p39">
              <a:extLst>
                <a:ext uri="{FF2B5EF4-FFF2-40B4-BE49-F238E27FC236}">
                  <a16:creationId xmlns:a16="http://schemas.microsoft.com/office/drawing/2014/main" id="{F2623C34-B084-4BD4-B50E-EA2742C4E5AF}"/>
                </a:ext>
              </a:extLst>
            </p:cNvPr>
            <p:cNvSpPr/>
            <p:nvPr/>
          </p:nvSpPr>
          <p:spPr>
            <a:xfrm>
              <a:off x="3066100" y="435300"/>
              <a:ext cx="61925" cy="2525325"/>
            </a:xfrm>
            <a:custGeom>
              <a:avLst/>
              <a:gdLst/>
              <a:ahLst/>
              <a:cxnLst/>
              <a:rect l="l" t="t" r="r" b="b"/>
              <a:pathLst>
                <a:path w="2477" h="101013" extrusionOk="0">
                  <a:moveTo>
                    <a:pt x="0" y="0"/>
                  </a:moveTo>
                  <a:lnTo>
                    <a:pt x="0" y="101013"/>
                  </a:lnTo>
                  <a:lnTo>
                    <a:pt x="2477" y="101013"/>
                  </a:lnTo>
                  <a:lnTo>
                    <a:pt x="2477" y="0"/>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17" name="Google Shape;1441;p39">
              <a:extLst>
                <a:ext uri="{FF2B5EF4-FFF2-40B4-BE49-F238E27FC236}">
                  <a16:creationId xmlns:a16="http://schemas.microsoft.com/office/drawing/2014/main" id="{0DE44AFC-DFBA-4B0B-8B50-32526116C6B7}"/>
                </a:ext>
              </a:extLst>
            </p:cNvPr>
            <p:cNvGrpSpPr/>
            <p:nvPr/>
          </p:nvGrpSpPr>
          <p:grpSpPr>
            <a:xfrm>
              <a:off x="2366900" y="589175"/>
              <a:ext cx="639675" cy="2198225"/>
              <a:chOff x="2126450" y="2396250"/>
              <a:chExt cx="639675" cy="2198225"/>
            </a:xfrm>
          </p:grpSpPr>
          <p:sp>
            <p:nvSpPr>
              <p:cNvPr id="318" name="Google Shape;1442;p39">
                <a:extLst>
                  <a:ext uri="{FF2B5EF4-FFF2-40B4-BE49-F238E27FC236}">
                    <a16:creationId xmlns:a16="http://schemas.microsoft.com/office/drawing/2014/main" id="{C86600D1-CBDD-4BAB-9636-F3FF07CC7F30}"/>
                  </a:ext>
                </a:extLst>
              </p:cNvPr>
              <p:cNvSpPr/>
              <p:nvPr/>
            </p:nvSpPr>
            <p:spPr>
              <a:xfrm>
                <a:off x="212645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9" name="Google Shape;1443;p39">
                <a:extLst>
                  <a:ext uri="{FF2B5EF4-FFF2-40B4-BE49-F238E27FC236}">
                    <a16:creationId xmlns:a16="http://schemas.microsoft.com/office/drawing/2014/main" id="{97D9C697-ACF4-4F92-BD99-CB9420BCC0D7}"/>
                  </a:ext>
                </a:extLst>
              </p:cNvPr>
              <p:cNvSpPr/>
              <p:nvPr/>
            </p:nvSpPr>
            <p:spPr>
              <a:xfrm>
                <a:off x="22446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0" name="Google Shape;1444;p39">
                <a:extLst>
                  <a:ext uri="{FF2B5EF4-FFF2-40B4-BE49-F238E27FC236}">
                    <a16:creationId xmlns:a16="http://schemas.microsoft.com/office/drawing/2014/main" id="{31C5F14B-63AA-49CB-A411-D1868C300958}"/>
                  </a:ext>
                </a:extLst>
              </p:cNvPr>
              <p:cNvSpPr/>
              <p:nvPr/>
            </p:nvSpPr>
            <p:spPr>
              <a:xfrm>
                <a:off x="2362775"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1" name="Google Shape;1445;p39">
                <a:extLst>
                  <a:ext uri="{FF2B5EF4-FFF2-40B4-BE49-F238E27FC236}">
                    <a16:creationId xmlns:a16="http://schemas.microsoft.com/office/drawing/2014/main" id="{F83EDE3A-3E59-4D30-81DF-0443FD4276EE}"/>
                  </a:ext>
                </a:extLst>
              </p:cNvPr>
              <p:cNvSpPr/>
              <p:nvPr/>
            </p:nvSpPr>
            <p:spPr>
              <a:xfrm>
                <a:off x="2480950" y="2396250"/>
                <a:ext cx="48850" cy="2198225"/>
              </a:xfrm>
              <a:custGeom>
                <a:avLst/>
                <a:gdLst/>
                <a:ahLst/>
                <a:cxnLst/>
                <a:rect l="l" t="t" r="r" b="b"/>
                <a:pathLst>
                  <a:path w="1954" h="87929" extrusionOk="0">
                    <a:moveTo>
                      <a:pt x="1" y="1"/>
                    </a:moveTo>
                    <a:lnTo>
                      <a:pt x="1"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2" name="Google Shape;1446;p39">
                <a:extLst>
                  <a:ext uri="{FF2B5EF4-FFF2-40B4-BE49-F238E27FC236}">
                    <a16:creationId xmlns:a16="http://schemas.microsoft.com/office/drawing/2014/main" id="{B92DFEE1-A4DD-4967-8931-15B070B29056}"/>
                  </a:ext>
                </a:extLst>
              </p:cNvPr>
              <p:cNvSpPr/>
              <p:nvPr/>
            </p:nvSpPr>
            <p:spPr>
              <a:xfrm>
                <a:off x="2599125"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3" name="Google Shape;1447;p39">
                <a:extLst>
                  <a:ext uri="{FF2B5EF4-FFF2-40B4-BE49-F238E27FC236}">
                    <a16:creationId xmlns:a16="http://schemas.microsoft.com/office/drawing/2014/main" id="{8ECD93D6-763E-49EF-BC7C-5D5CB792B7C0}"/>
                  </a:ext>
                </a:extLst>
              </p:cNvPr>
              <p:cNvSpPr/>
              <p:nvPr/>
            </p:nvSpPr>
            <p:spPr>
              <a:xfrm>
                <a:off x="2717300" y="2396250"/>
                <a:ext cx="48825" cy="2198225"/>
              </a:xfrm>
              <a:custGeom>
                <a:avLst/>
                <a:gdLst/>
                <a:ahLst/>
                <a:cxnLst/>
                <a:rect l="l" t="t" r="r" b="b"/>
                <a:pathLst>
                  <a:path w="1953" h="87929" extrusionOk="0">
                    <a:moveTo>
                      <a:pt x="0" y="1"/>
                    </a:moveTo>
                    <a:lnTo>
                      <a:pt x="0" y="87928"/>
                    </a:lnTo>
                    <a:lnTo>
                      <a:pt x="1953" y="87928"/>
                    </a:lnTo>
                    <a:lnTo>
                      <a:pt x="1953"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24" name="Google Shape;1448;p39">
            <a:extLst>
              <a:ext uri="{FF2B5EF4-FFF2-40B4-BE49-F238E27FC236}">
                <a16:creationId xmlns:a16="http://schemas.microsoft.com/office/drawing/2014/main" id="{1C4A9AA0-74A3-4A49-8374-475D1CCD0B81}"/>
              </a:ext>
            </a:extLst>
          </p:cNvPr>
          <p:cNvGrpSpPr/>
          <p:nvPr/>
        </p:nvGrpSpPr>
        <p:grpSpPr>
          <a:xfrm>
            <a:off x="477432" y="2908540"/>
            <a:ext cx="852004" cy="1905596"/>
            <a:chOff x="461029" y="2736249"/>
            <a:chExt cx="733917" cy="2078077"/>
          </a:xfrm>
        </p:grpSpPr>
        <p:sp>
          <p:nvSpPr>
            <p:cNvPr id="325" name="Google Shape;1449;p39">
              <a:extLst>
                <a:ext uri="{FF2B5EF4-FFF2-40B4-BE49-F238E27FC236}">
                  <a16:creationId xmlns:a16="http://schemas.microsoft.com/office/drawing/2014/main" id="{4AC43818-6126-4926-8BA8-A8BFCA363E6D}"/>
                </a:ext>
              </a:extLst>
            </p:cNvPr>
            <p:cNvSpPr/>
            <p:nvPr/>
          </p:nvSpPr>
          <p:spPr>
            <a:xfrm>
              <a:off x="461029"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6" name="Google Shape;1450;p39">
              <a:extLst>
                <a:ext uri="{FF2B5EF4-FFF2-40B4-BE49-F238E27FC236}">
                  <a16:creationId xmlns:a16="http://schemas.microsoft.com/office/drawing/2014/main" id="{06378572-B4B9-4234-92D3-91A883F57E9F}"/>
                </a:ext>
              </a:extLst>
            </p:cNvPr>
            <p:cNvSpPr/>
            <p:nvPr/>
          </p:nvSpPr>
          <p:spPr>
            <a:xfrm>
              <a:off x="1151231" y="2736249"/>
              <a:ext cx="43715" cy="2078077"/>
            </a:xfrm>
            <a:custGeom>
              <a:avLst/>
              <a:gdLst/>
              <a:ahLst/>
              <a:cxnLst/>
              <a:rect l="l" t="t" r="r" b="b"/>
              <a:pathLst>
                <a:path w="1334" h="63414" extrusionOk="0">
                  <a:moveTo>
                    <a:pt x="0" y="1"/>
                  </a:moveTo>
                  <a:lnTo>
                    <a:pt x="0" y="63413"/>
                  </a:lnTo>
                  <a:lnTo>
                    <a:pt x="1334" y="63413"/>
                  </a:lnTo>
                  <a:lnTo>
                    <a:pt x="1334" y="1"/>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27" name="Google Shape;1451;p39">
              <a:extLst>
                <a:ext uri="{FF2B5EF4-FFF2-40B4-BE49-F238E27FC236}">
                  <a16:creationId xmlns:a16="http://schemas.microsoft.com/office/drawing/2014/main" id="{B4CB5644-596B-47FB-A413-283ECDF05E82}"/>
                </a:ext>
              </a:extLst>
            </p:cNvPr>
            <p:cNvSpPr/>
            <p:nvPr/>
          </p:nvSpPr>
          <p:spPr>
            <a:xfrm>
              <a:off x="504712" y="2736249"/>
              <a:ext cx="646552" cy="2078077"/>
            </a:xfrm>
            <a:custGeom>
              <a:avLst/>
              <a:gdLst/>
              <a:ahLst/>
              <a:cxnLst/>
              <a:rect l="l" t="t" r="r" b="b"/>
              <a:pathLst>
                <a:path w="19730" h="63414" extrusionOk="0">
                  <a:moveTo>
                    <a:pt x="1" y="1"/>
                  </a:moveTo>
                  <a:lnTo>
                    <a:pt x="1" y="63413"/>
                  </a:lnTo>
                  <a:lnTo>
                    <a:pt x="19729" y="63413"/>
                  </a:lnTo>
                  <a:lnTo>
                    <a:pt x="19729" y="1"/>
                  </a:lnTo>
                  <a:close/>
                </a:path>
              </a:pathLst>
            </a:custGeom>
            <a:solidFill>
              <a:srgbClr val="FAF6E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28" name="Google Shape;1452;p39">
              <a:extLst>
                <a:ext uri="{FF2B5EF4-FFF2-40B4-BE49-F238E27FC236}">
                  <a16:creationId xmlns:a16="http://schemas.microsoft.com/office/drawing/2014/main" id="{1014F94F-E66C-4941-B6B4-7D4DC02833CF}"/>
                </a:ext>
              </a:extLst>
            </p:cNvPr>
            <p:cNvGrpSpPr/>
            <p:nvPr/>
          </p:nvGrpSpPr>
          <p:grpSpPr>
            <a:xfrm>
              <a:off x="578444" y="2830266"/>
              <a:ext cx="499054" cy="1886110"/>
              <a:chOff x="1248050" y="3252900"/>
              <a:chExt cx="380725" cy="1438900"/>
            </a:xfrm>
          </p:grpSpPr>
          <p:sp>
            <p:nvSpPr>
              <p:cNvPr id="329" name="Google Shape;1453;p39">
                <a:extLst>
                  <a:ext uri="{FF2B5EF4-FFF2-40B4-BE49-F238E27FC236}">
                    <a16:creationId xmlns:a16="http://schemas.microsoft.com/office/drawing/2014/main" id="{1231340F-EE07-4EE7-AD38-151A6DF029AF}"/>
                  </a:ext>
                </a:extLst>
              </p:cNvPr>
              <p:cNvSpPr/>
              <p:nvPr/>
            </p:nvSpPr>
            <p:spPr>
              <a:xfrm>
                <a:off x="1248050" y="32529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0" name="Google Shape;1454;p39">
                <a:extLst>
                  <a:ext uri="{FF2B5EF4-FFF2-40B4-BE49-F238E27FC236}">
                    <a16:creationId xmlns:a16="http://schemas.microsoft.com/office/drawing/2014/main" id="{EE84CF23-4B60-464F-97FF-A15394A2990C}"/>
                  </a:ext>
                </a:extLst>
              </p:cNvPr>
              <p:cNvSpPr/>
              <p:nvPr/>
            </p:nvSpPr>
            <p:spPr>
              <a:xfrm>
                <a:off x="1248050" y="33457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1" name="Google Shape;1455;p39">
                <a:extLst>
                  <a:ext uri="{FF2B5EF4-FFF2-40B4-BE49-F238E27FC236}">
                    <a16:creationId xmlns:a16="http://schemas.microsoft.com/office/drawing/2014/main" id="{6EEB13FB-47BF-4B57-95C9-A32EF7720E23}"/>
                  </a:ext>
                </a:extLst>
              </p:cNvPr>
              <p:cNvSpPr/>
              <p:nvPr/>
            </p:nvSpPr>
            <p:spPr>
              <a:xfrm>
                <a:off x="1248050" y="34383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2" name="Google Shape;1456;p39">
                <a:extLst>
                  <a:ext uri="{FF2B5EF4-FFF2-40B4-BE49-F238E27FC236}">
                    <a16:creationId xmlns:a16="http://schemas.microsoft.com/office/drawing/2014/main" id="{2DE62FF8-966B-4A15-99C2-919E458FC22D}"/>
                  </a:ext>
                </a:extLst>
              </p:cNvPr>
              <p:cNvSpPr/>
              <p:nvPr/>
            </p:nvSpPr>
            <p:spPr>
              <a:xfrm>
                <a:off x="1248050" y="353122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3" name="Google Shape;1457;p39">
                <a:extLst>
                  <a:ext uri="{FF2B5EF4-FFF2-40B4-BE49-F238E27FC236}">
                    <a16:creationId xmlns:a16="http://schemas.microsoft.com/office/drawing/2014/main" id="{C0FB5AC4-0F09-4095-B93B-88BE28C61014}"/>
                  </a:ext>
                </a:extLst>
              </p:cNvPr>
              <p:cNvSpPr/>
              <p:nvPr/>
            </p:nvSpPr>
            <p:spPr>
              <a:xfrm>
                <a:off x="1248050" y="362407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4" name="Google Shape;1458;p39">
                <a:extLst>
                  <a:ext uri="{FF2B5EF4-FFF2-40B4-BE49-F238E27FC236}">
                    <a16:creationId xmlns:a16="http://schemas.microsoft.com/office/drawing/2014/main" id="{B554D995-9265-41EC-B39E-335CBCEF25AD}"/>
                  </a:ext>
                </a:extLst>
              </p:cNvPr>
              <p:cNvSpPr/>
              <p:nvPr/>
            </p:nvSpPr>
            <p:spPr>
              <a:xfrm>
                <a:off x="1248050" y="371695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5" name="Google Shape;1459;p39">
                <a:extLst>
                  <a:ext uri="{FF2B5EF4-FFF2-40B4-BE49-F238E27FC236}">
                    <a16:creationId xmlns:a16="http://schemas.microsoft.com/office/drawing/2014/main" id="{1ABBFB61-0DC3-4042-8213-A9443D9D6D44}"/>
                  </a:ext>
                </a:extLst>
              </p:cNvPr>
              <p:cNvSpPr/>
              <p:nvPr/>
            </p:nvSpPr>
            <p:spPr>
              <a:xfrm>
                <a:off x="1248050" y="380952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6" name="Google Shape;1460;p39">
                <a:extLst>
                  <a:ext uri="{FF2B5EF4-FFF2-40B4-BE49-F238E27FC236}">
                    <a16:creationId xmlns:a16="http://schemas.microsoft.com/office/drawing/2014/main" id="{AA1B7D7C-DAA1-4CAA-B72B-00DCE9FC673B}"/>
                  </a:ext>
                </a:extLst>
              </p:cNvPr>
              <p:cNvSpPr/>
              <p:nvPr/>
            </p:nvSpPr>
            <p:spPr>
              <a:xfrm>
                <a:off x="1248050" y="390240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7" name="Google Shape;1461;p39">
                <a:extLst>
                  <a:ext uri="{FF2B5EF4-FFF2-40B4-BE49-F238E27FC236}">
                    <a16:creationId xmlns:a16="http://schemas.microsoft.com/office/drawing/2014/main" id="{D97AECE4-B09D-4A9B-A991-25818F733491}"/>
                  </a:ext>
                </a:extLst>
              </p:cNvPr>
              <p:cNvSpPr/>
              <p:nvPr/>
            </p:nvSpPr>
            <p:spPr>
              <a:xfrm>
                <a:off x="1248050" y="3995275"/>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8" name="Google Shape;1462;p39">
                <a:extLst>
                  <a:ext uri="{FF2B5EF4-FFF2-40B4-BE49-F238E27FC236}">
                    <a16:creationId xmlns:a16="http://schemas.microsoft.com/office/drawing/2014/main" id="{BD709107-2775-45EF-8B45-569609F0554A}"/>
                  </a:ext>
                </a:extLst>
              </p:cNvPr>
              <p:cNvSpPr/>
              <p:nvPr/>
            </p:nvSpPr>
            <p:spPr>
              <a:xfrm>
                <a:off x="1248050" y="4087825"/>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9" name="Google Shape;1463;p39">
                <a:extLst>
                  <a:ext uri="{FF2B5EF4-FFF2-40B4-BE49-F238E27FC236}">
                    <a16:creationId xmlns:a16="http://schemas.microsoft.com/office/drawing/2014/main" id="{BDC923D2-36EA-413F-B932-29CE530B61EF}"/>
                  </a:ext>
                </a:extLst>
              </p:cNvPr>
              <p:cNvSpPr/>
              <p:nvPr/>
            </p:nvSpPr>
            <p:spPr>
              <a:xfrm>
                <a:off x="1248050" y="4180700"/>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0" name="Google Shape;1464;p39">
                <a:extLst>
                  <a:ext uri="{FF2B5EF4-FFF2-40B4-BE49-F238E27FC236}">
                    <a16:creationId xmlns:a16="http://schemas.microsoft.com/office/drawing/2014/main" id="{26A8D2B0-8DAD-4B84-8021-16A3BCD3884F}"/>
                  </a:ext>
                </a:extLst>
              </p:cNvPr>
              <p:cNvSpPr/>
              <p:nvPr/>
            </p:nvSpPr>
            <p:spPr>
              <a:xfrm>
                <a:off x="1248050" y="4273575"/>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1" name="Google Shape;1465;p39">
                <a:extLst>
                  <a:ext uri="{FF2B5EF4-FFF2-40B4-BE49-F238E27FC236}">
                    <a16:creationId xmlns:a16="http://schemas.microsoft.com/office/drawing/2014/main" id="{EDDADDAD-A295-42B4-A1FF-ED4273643D4E}"/>
                  </a:ext>
                </a:extLst>
              </p:cNvPr>
              <p:cNvSpPr/>
              <p:nvPr/>
            </p:nvSpPr>
            <p:spPr>
              <a:xfrm>
                <a:off x="1248050" y="4366450"/>
                <a:ext cx="380725" cy="47050"/>
              </a:xfrm>
              <a:custGeom>
                <a:avLst/>
                <a:gdLst/>
                <a:ahLst/>
                <a:cxnLst/>
                <a:rect l="l" t="t" r="r" b="b"/>
                <a:pathLst>
                  <a:path w="15229" h="1882" extrusionOk="0">
                    <a:moveTo>
                      <a:pt x="1" y="0"/>
                    </a:moveTo>
                    <a:lnTo>
                      <a:pt x="1" y="1881"/>
                    </a:lnTo>
                    <a:lnTo>
                      <a:pt x="15229" y="1881"/>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2" name="Google Shape;1466;p39">
                <a:extLst>
                  <a:ext uri="{FF2B5EF4-FFF2-40B4-BE49-F238E27FC236}">
                    <a16:creationId xmlns:a16="http://schemas.microsoft.com/office/drawing/2014/main" id="{86D72684-1EF5-45E3-9A13-0685A63A5DDE}"/>
                  </a:ext>
                </a:extLst>
              </p:cNvPr>
              <p:cNvSpPr/>
              <p:nvPr/>
            </p:nvSpPr>
            <p:spPr>
              <a:xfrm>
                <a:off x="1248050" y="4459000"/>
                <a:ext cx="380725" cy="47075"/>
              </a:xfrm>
              <a:custGeom>
                <a:avLst/>
                <a:gdLst/>
                <a:ahLst/>
                <a:cxnLst/>
                <a:rect l="l" t="t" r="r" b="b"/>
                <a:pathLst>
                  <a:path w="15229" h="1883"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3" name="Google Shape;1467;p39">
                <a:extLst>
                  <a:ext uri="{FF2B5EF4-FFF2-40B4-BE49-F238E27FC236}">
                    <a16:creationId xmlns:a16="http://schemas.microsoft.com/office/drawing/2014/main" id="{F079048B-427B-4302-83E3-90BB66BA61BA}"/>
                  </a:ext>
                </a:extLst>
              </p:cNvPr>
              <p:cNvSpPr/>
              <p:nvPr/>
            </p:nvSpPr>
            <p:spPr>
              <a:xfrm>
                <a:off x="1248050" y="4551875"/>
                <a:ext cx="380725" cy="47050"/>
              </a:xfrm>
              <a:custGeom>
                <a:avLst/>
                <a:gdLst/>
                <a:ahLst/>
                <a:cxnLst/>
                <a:rect l="l" t="t" r="r" b="b"/>
                <a:pathLst>
                  <a:path w="15229" h="1882" extrusionOk="0">
                    <a:moveTo>
                      <a:pt x="1" y="1"/>
                    </a:moveTo>
                    <a:lnTo>
                      <a:pt x="1" y="1882"/>
                    </a:lnTo>
                    <a:lnTo>
                      <a:pt x="15229" y="1882"/>
                    </a:lnTo>
                    <a:lnTo>
                      <a:pt x="15229" y="1"/>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4" name="Google Shape;1468;p39">
                <a:extLst>
                  <a:ext uri="{FF2B5EF4-FFF2-40B4-BE49-F238E27FC236}">
                    <a16:creationId xmlns:a16="http://schemas.microsoft.com/office/drawing/2014/main" id="{B103BFCF-43E3-4F50-B1B8-F8CAB9E4AADB}"/>
                  </a:ext>
                </a:extLst>
              </p:cNvPr>
              <p:cNvSpPr/>
              <p:nvPr/>
            </p:nvSpPr>
            <p:spPr>
              <a:xfrm>
                <a:off x="1248050" y="4644750"/>
                <a:ext cx="380725" cy="47050"/>
              </a:xfrm>
              <a:custGeom>
                <a:avLst/>
                <a:gdLst/>
                <a:ahLst/>
                <a:cxnLst/>
                <a:rect l="l" t="t" r="r" b="b"/>
                <a:pathLst>
                  <a:path w="15229" h="1882" extrusionOk="0">
                    <a:moveTo>
                      <a:pt x="1" y="0"/>
                    </a:moveTo>
                    <a:lnTo>
                      <a:pt x="1" y="1882"/>
                    </a:lnTo>
                    <a:lnTo>
                      <a:pt x="15229" y="1882"/>
                    </a:lnTo>
                    <a:lnTo>
                      <a:pt x="15229" y="0"/>
                    </a:lnTo>
                    <a:close/>
                  </a:path>
                </a:pathLst>
              </a:custGeom>
              <a:solidFill>
                <a:srgbClr val="F8AC92"/>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grpSp>
        <p:nvGrpSpPr>
          <p:cNvPr id="345" name="Google Shape;1469;p39">
            <a:extLst>
              <a:ext uri="{FF2B5EF4-FFF2-40B4-BE49-F238E27FC236}">
                <a16:creationId xmlns:a16="http://schemas.microsoft.com/office/drawing/2014/main" id="{F8F07F71-3AFC-49A3-B47B-50FE36F95A2E}"/>
              </a:ext>
            </a:extLst>
          </p:cNvPr>
          <p:cNvGrpSpPr/>
          <p:nvPr/>
        </p:nvGrpSpPr>
        <p:grpSpPr>
          <a:xfrm>
            <a:off x="-350" y="4311009"/>
            <a:ext cx="9144000" cy="833038"/>
            <a:chOff x="-350" y="4311009"/>
            <a:chExt cx="9144000" cy="833038"/>
          </a:xfrm>
        </p:grpSpPr>
        <p:grpSp>
          <p:nvGrpSpPr>
            <p:cNvPr id="346" name="Google Shape;1470;p39">
              <a:extLst>
                <a:ext uri="{FF2B5EF4-FFF2-40B4-BE49-F238E27FC236}">
                  <a16:creationId xmlns:a16="http://schemas.microsoft.com/office/drawing/2014/main" id="{E6B02C8C-D297-4168-BB91-68FAD0A8EEB2}"/>
                </a:ext>
              </a:extLst>
            </p:cNvPr>
            <p:cNvGrpSpPr/>
            <p:nvPr/>
          </p:nvGrpSpPr>
          <p:grpSpPr>
            <a:xfrm flipH="1">
              <a:off x="17475" y="4311009"/>
              <a:ext cx="9126175" cy="610548"/>
              <a:chOff x="17475" y="4459303"/>
              <a:chExt cx="9126175" cy="462116"/>
            </a:xfrm>
          </p:grpSpPr>
          <p:sp>
            <p:nvSpPr>
              <p:cNvPr id="350" name="Google Shape;1471;p39">
                <a:extLst>
                  <a:ext uri="{FF2B5EF4-FFF2-40B4-BE49-F238E27FC236}">
                    <a16:creationId xmlns:a16="http://schemas.microsoft.com/office/drawing/2014/main" id="{AF6C7FDB-B5FF-419B-A80A-5B04A43F3920}"/>
                  </a:ext>
                </a:extLst>
              </p:cNvPr>
              <p:cNvSpPr/>
              <p:nvPr/>
            </p:nvSpPr>
            <p:spPr>
              <a:xfrm>
                <a:off x="17475" y="4459303"/>
                <a:ext cx="5702362" cy="462116"/>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1" name="Google Shape;1472;p39">
                <a:extLst>
                  <a:ext uri="{FF2B5EF4-FFF2-40B4-BE49-F238E27FC236}">
                    <a16:creationId xmlns:a16="http://schemas.microsoft.com/office/drawing/2014/main" id="{66E099C9-B990-4A80-99C2-3E3B94F9F1F6}"/>
                  </a:ext>
                </a:extLst>
              </p:cNvPr>
              <p:cNvSpPr/>
              <p:nvPr/>
            </p:nvSpPr>
            <p:spPr>
              <a:xfrm flipH="1">
                <a:off x="5713884" y="4459306"/>
                <a:ext cx="3429766" cy="457989"/>
              </a:xfrm>
              <a:custGeom>
                <a:avLst/>
                <a:gdLst/>
                <a:ahLst/>
                <a:cxnLst/>
                <a:rect l="l" t="t" r="r" b="b"/>
                <a:pathLst>
                  <a:path w="194156" h="42328" extrusionOk="0">
                    <a:moveTo>
                      <a:pt x="194156" y="1"/>
                    </a:moveTo>
                    <a:cubicBezTo>
                      <a:pt x="194156" y="1"/>
                      <a:pt x="178939" y="2239"/>
                      <a:pt x="158056" y="3990"/>
                    </a:cubicBezTo>
                    <a:cubicBezTo>
                      <a:pt x="137172" y="5752"/>
                      <a:pt x="122182" y="16610"/>
                      <a:pt x="105942" y="18682"/>
                    </a:cubicBezTo>
                    <a:cubicBezTo>
                      <a:pt x="89702" y="20765"/>
                      <a:pt x="58460" y="19003"/>
                      <a:pt x="37374" y="25718"/>
                    </a:cubicBezTo>
                    <a:cubicBezTo>
                      <a:pt x="16288" y="32422"/>
                      <a:pt x="0" y="31148"/>
                      <a:pt x="0" y="31148"/>
                    </a:cubicBezTo>
                    <a:lnTo>
                      <a:pt x="0" y="42328"/>
                    </a:lnTo>
                    <a:lnTo>
                      <a:pt x="194156" y="42328"/>
                    </a:lnTo>
                    <a:close/>
                  </a:path>
                </a:pathLst>
              </a:custGeom>
              <a:solidFill>
                <a:srgbClr val="0B8A6E"/>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347" name="Google Shape;1473;p39">
              <a:extLst>
                <a:ext uri="{FF2B5EF4-FFF2-40B4-BE49-F238E27FC236}">
                  <a16:creationId xmlns:a16="http://schemas.microsoft.com/office/drawing/2014/main" id="{3F454861-CCEE-438C-BA97-F9EA3DB0ACE6}"/>
                </a:ext>
              </a:extLst>
            </p:cNvPr>
            <p:cNvGrpSpPr/>
            <p:nvPr/>
          </p:nvGrpSpPr>
          <p:grpSpPr>
            <a:xfrm>
              <a:off x="-350" y="4681968"/>
              <a:ext cx="9144000" cy="462078"/>
              <a:chOff x="-350" y="4536900"/>
              <a:chExt cx="9144000" cy="607118"/>
            </a:xfrm>
          </p:grpSpPr>
          <p:sp>
            <p:nvSpPr>
              <p:cNvPr id="348" name="Google Shape;1474;p39">
                <a:extLst>
                  <a:ext uri="{FF2B5EF4-FFF2-40B4-BE49-F238E27FC236}">
                    <a16:creationId xmlns:a16="http://schemas.microsoft.com/office/drawing/2014/main" id="{67767E22-7EAC-4EBD-A27A-1D350A1D2788}"/>
                  </a:ext>
                </a:extLst>
              </p:cNvPr>
              <p:cNvSpPr/>
              <p:nvPr/>
            </p:nvSpPr>
            <p:spPr>
              <a:xfrm>
                <a:off x="-350" y="4536900"/>
                <a:ext cx="424622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9" name="Google Shape;1475;p39">
                <a:extLst>
                  <a:ext uri="{FF2B5EF4-FFF2-40B4-BE49-F238E27FC236}">
                    <a16:creationId xmlns:a16="http://schemas.microsoft.com/office/drawing/2014/main" id="{DF828FB9-2401-458E-A69B-08334EE7EE95}"/>
                  </a:ext>
                </a:extLst>
              </p:cNvPr>
              <p:cNvSpPr/>
              <p:nvPr/>
            </p:nvSpPr>
            <p:spPr>
              <a:xfrm flipH="1">
                <a:off x="4240409" y="4536925"/>
                <a:ext cx="4903241" cy="607093"/>
              </a:xfrm>
              <a:custGeom>
                <a:avLst/>
                <a:gdLst/>
                <a:ahLst/>
                <a:cxnLst/>
                <a:rect l="l" t="t" r="r" b="b"/>
                <a:pathLst>
                  <a:path w="195251" h="32374" extrusionOk="0">
                    <a:moveTo>
                      <a:pt x="0" y="4442"/>
                    </a:moveTo>
                    <a:cubicBezTo>
                      <a:pt x="0" y="4442"/>
                      <a:pt x="43517" y="1"/>
                      <a:pt x="100596" y="12883"/>
                    </a:cubicBezTo>
                    <a:cubicBezTo>
                      <a:pt x="140863" y="21980"/>
                      <a:pt x="178522" y="7847"/>
                      <a:pt x="195251" y="7847"/>
                    </a:cubicBezTo>
                    <a:lnTo>
                      <a:pt x="195251" y="32374"/>
                    </a:lnTo>
                    <a:lnTo>
                      <a:pt x="0" y="32374"/>
                    </a:lnTo>
                    <a:close/>
                  </a:path>
                </a:pathLst>
              </a:custGeom>
              <a:solidFill>
                <a:srgbClr val="0E3F4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389" name="TextBox 388">
            <a:extLst>
              <a:ext uri="{FF2B5EF4-FFF2-40B4-BE49-F238E27FC236}">
                <a16:creationId xmlns:a16="http://schemas.microsoft.com/office/drawing/2014/main" id="{66DB8CF2-57BD-4571-9530-D49EC1F9B7B6}"/>
              </a:ext>
            </a:extLst>
          </p:cNvPr>
          <p:cNvSpPr txBox="1"/>
          <p:nvPr/>
        </p:nvSpPr>
        <p:spPr>
          <a:xfrm>
            <a:off x="2270989" y="421133"/>
            <a:ext cx="4992728" cy="1231106"/>
          </a:xfrm>
          <a:prstGeom prst="rect">
            <a:avLst/>
          </a:prstGeom>
          <a:noFill/>
        </p:spPr>
        <p:txBody>
          <a:bodyPr wrap="square">
            <a:spAutoFit/>
          </a:bodyPr>
          <a:lstStyle/>
          <a:p>
            <a:pPr marL="731520" algn="ctr" defTabSz="514312">
              <a:defRPr/>
            </a:pPr>
            <a:r>
              <a:rPr lang="en-US" sz="3700" b="1" dirty="0">
                <a:solidFill>
                  <a:srgbClr val="0E3F4D"/>
                </a:solidFill>
                <a:latin typeface="Tahoma" panose="020B0604030504040204" pitchFamily="34" charset="0"/>
                <a:ea typeface="Tahoma" panose="020B0604030504040204" pitchFamily="34" charset="0"/>
                <a:cs typeface="Tahoma" panose="020B0604030504040204" pitchFamily="34" charset="0"/>
              </a:rPr>
              <a:t>TIẾT 15 – BÀI 10</a:t>
            </a:r>
          </a:p>
          <a:p>
            <a:pPr marL="731520" algn="ctr" defTabSz="514312">
              <a:defRPr/>
            </a:pPr>
            <a:r>
              <a:rPr lang="en-US" sz="3700" b="1" dirty="0">
                <a:solidFill>
                  <a:srgbClr val="0E3F4D"/>
                </a:solidFill>
                <a:latin typeface="Tahoma" panose="020B0604030504040204" pitchFamily="34" charset="0"/>
                <a:ea typeface="Tahoma" panose="020B0604030504040204" pitchFamily="34" charset="0"/>
                <a:cs typeface="Tahoma" panose="020B0604030504040204" pitchFamily="34" charset="0"/>
              </a:rPr>
              <a:t>TỰ LẬP</a:t>
            </a:r>
          </a:p>
        </p:txBody>
      </p:sp>
      <p:pic>
        <p:nvPicPr>
          <p:cNvPr id="1026" name="Picture 2" descr="Album: Ảnh đẹp về Chủ tịch Hồ Chí Minh"/>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506336" y="2334083"/>
            <a:ext cx="1617508" cy="277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1457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500" fill="hold"/>
                                        <p:tgtEl>
                                          <p:spTgt spid="389"/>
                                        </p:tgtEl>
                                        <p:attrNameLst>
                                          <p:attrName>ppt_x</p:attrName>
                                        </p:attrNameLst>
                                      </p:cBhvr>
                                      <p:tavLst>
                                        <p:tav tm="0">
                                          <p:val>
                                            <p:strVal val="#ppt_x"/>
                                          </p:val>
                                        </p:tav>
                                        <p:tav tm="100000">
                                          <p:val>
                                            <p:strVal val="#ppt_x"/>
                                          </p:val>
                                        </p:tav>
                                      </p:tavLst>
                                    </p:anim>
                                    <p:anim calcmode="lin" valueType="num">
                                      <p:cBhvr additive="base">
                                        <p:cTn id="8" dur="500" fill="hold"/>
                                        <p:tgtEl>
                                          <p:spTgt spid="3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sp>
        <p:nvSpPr>
          <p:cNvPr id="23" name="Rectangle 22">
            <a:extLst>
              <a:ext uri="{FF2B5EF4-FFF2-40B4-BE49-F238E27FC236}">
                <a16:creationId xmlns:a16="http://schemas.microsoft.com/office/drawing/2014/main" id="{C085B04E-E41B-4DDF-BB11-D5925A00A915}"/>
              </a:ext>
            </a:extLst>
          </p:cNvPr>
          <p:cNvSpPr/>
          <p:nvPr/>
        </p:nvSpPr>
        <p:spPr>
          <a:xfrm>
            <a:off x="0" y="1"/>
            <a:ext cx="9144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3303" name="Google Shape;3303;p67"/>
          <p:cNvSpPr txBox="1">
            <a:spLocks noGrp="1"/>
          </p:cNvSpPr>
          <p:nvPr>
            <p:ph type="subTitle" idx="3"/>
          </p:nvPr>
        </p:nvSpPr>
        <p:spPr>
          <a:xfrm>
            <a:off x="1369383" y="2808514"/>
            <a:ext cx="3028445" cy="53412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600">
                <a:solidFill>
                  <a:srgbClr val="0B8A6E"/>
                </a:solidFill>
                <a:latin typeface="Times New Roman" panose="02020603050405020304" pitchFamily="18" charset="0"/>
                <a:ea typeface="#9Slide03 Roboto Condensed" panose="02000000000000000000" pitchFamily="2" charset="0"/>
                <a:cs typeface="Times New Roman" panose="02020603050405020304" pitchFamily="18" charset="0"/>
              </a:rPr>
              <a:t>I. Đặt vấn đề</a:t>
            </a:r>
            <a:endParaRPr sz="2600" dirty="0">
              <a:solidFill>
                <a:srgbClr val="0B8A6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304" name="Google Shape;3304;p67"/>
          <p:cNvSpPr txBox="1">
            <a:spLocks noGrp="1"/>
          </p:cNvSpPr>
          <p:nvPr>
            <p:ph type="subTitle" idx="4"/>
          </p:nvPr>
        </p:nvSpPr>
        <p:spPr>
          <a:xfrm>
            <a:off x="4942113" y="2696651"/>
            <a:ext cx="2635903" cy="58782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300">
                <a:solidFill>
                  <a:srgbClr val="0B8A6E"/>
                </a:solidFill>
                <a:latin typeface="Times New Roman" panose="02020603050405020304" pitchFamily="18" charset="0"/>
                <a:ea typeface="#9Slide03 Roboto Condensed" panose="02000000000000000000" pitchFamily="2" charset="0"/>
                <a:cs typeface="Times New Roman" panose="02020603050405020304" pitchFamily="18" charset="0"/>
              </a:rPr>
              <a:t>II.Nội dung bài học</a:t>
            </a:r>
            <a:endParaRPr sz="2300" dirty="0">
              <a:solidFill>
                <a:srgbClr val="0B8A6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TextBox 12">
            <a:extLst>
              <a:ext uri="{FF2B5EF4-FFF2-40B4-BE49-F238E27FC236}">
                <a16:creationId xmlns:a16="http://schemas.microsoft.com/office/drawing/2014/main" id="{D6C5C48C-9B00-40F4-AFA0-C3382F092D30}"/>
              </a:ext>
            </a:extLst>
          </p:cNvPr>
          <p:cNvSpPr txBox="1"/>
          <p:nvPr/>
        </p:nvSpPr>
        <p:spPr>
          <a:xfrm>
            <a:off x="2538281" y="318055"/>
            <a:ext cx="3713468" cy="492443"/>
          </a:xfrm>
          <a:prstGeom prst="rect">
            <a:avLst/>
          </a:prstGeom>
          <a:noFill/>
        </p:spPr>
        <p:txBody>
          <a:bodyPr wrap="square">
            <a:spAutoFit/>
          </a:bodyPr>
          <a:lstStyle/>
          <a:p>
            <a:pPr marL="0" marR="0" lvl="0" indent="0" algn="ctr" defTabSz="685800" rtl="0" eaLnBrk="1" fontAlgn="auto" latinLnBrk="0" hangingPunct="1">
              <a:lnSpc>
                <a:spcPct val="100000"/>
              </a:lnSpc>
              <a:spcBef>
                <a:spcPts val="450"/>
              </a:spcBef>
              <a:spcAft>
                <a:spcPts val="450"/>
              </a:spcAft>
              <a:buClrTx/>
              <a:buSzTx/>
              <a:buFontTx/>
              <a:buNone/>
              <a:tabLst/>
              <a:defRPr/>
            </a:pPr>
            <a:r>
              <a:rPr kumimoji="0" lang="en-US" sz="2600" b="0" i="0" u="none" strike="noStrike" kern="1200" cap="none" spc="0" normalizeH="0" baseline="0" noProof="0" dirty="0">
                <a:ln>
                  <a:noFill/>
                </a:ln>
                <a:solidFill>
                  <a:srgbClr val="0E3F4D"/>
                </a:solidFill>
                <a:effectLst/>
                <a:uLnTx/>
                <a:uFillTx/>
                <a:latin typeface="#9Slide03 IcielPanton Black" panose="00000A00000000000000" pitchFamily="2" charset="-93"/>
                <a:ea typeface="+mn-ea"/>
                <a:cs typeface="+mn-cs"/>
              </a:rPr>
              <a:t>NỘI DUNG BÀI HỌC</a:t>
            </a:r>
          </a:p>
        </p:txBody>
      </p:sp>
      <p:sp>
        <p:nvSpPr>
          <p:cNvPr id="8" name="AutoShape 2" descr="Biểu tượng máy tính Vị trí Tebet Charlie Kabob Grill, địa điểm, png | PNGEgg">
            <a:extLst>
              <a:ext uri="{FF2B5EF4-FFF2-40B4-BE49-F238E27FC236}">
                <a16:creationId xmlns:a16="http://schemas.microsoft.com/office/drawing/2014/main" id="{C5ED0ED4-5ACF-4084-8070-103ADC29550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sp>
        <p:nvSpPr>
          <p:cNvPr id="9" name="AutoShape 4" descr="Biểu tượng máy tính Vị trí Tebet Charlie Kabob Grill, địa điểm, png | PNGEgg">
            <a:extLst>
              <a:ext uri="{FF2B5EF4-FFF2-40B4-BE49-F238E27FC236}">
                <a16:creationId xmlns:a16="http://schemas.microsoft.com/office/drawing/2014/main" id="{B04CBE96-BE0A-4A05-B4B8-4FBD54F62A77}"/>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10EC6C4-8619-40D6-BA03-B9FFFD0AE7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805" l="10000" r="90000">
                        <a14:foregroundMark x1="46333" y1="83594" x2="55667" y2="37891"/>
                        <a14:foregroundMark x1="34556" y1="47266" x2="62444" y2="78516"/>
                        <a14:foregroundMark x1="58111" y1="69727" x2="63444" y2="40430"/>
                        <a14:foregroundMark x1="65889" y1="79492" x2="67778" y2="57227"/>
                        <a14:foregroundMark x1="67889" y1="76367" x2="67556" y2="60156"/>
                        <a14:foregroundMark x1="35667" y1="49414" x2="63444" y2="48438"/>
                        <a14:foregroundMark x1="63444" y1="48438" x2="67222" y2="60352"/>
                        <a14:foregroundMark x1="35556" y1="49414" x2="31556" y2="76563"/>
                        <a14:foregroundMark x1="31000" y1="76953" x2="66667" y2="76953"/>
                        <a14:foregroundMark x1="34778" y1="59570" x2="45000" y2="72656"/>
                        <a14:foregroundMark x1="34556" y1="64648" x2="42000" y2="77539"/>
                        <a14:foregroundMark x1="32222" y1="70313" x2="37444" y2="77148"/>
                      </a14:backgroundRemoval>
                    </a14:imgEffect>
                  </a14:imgLayer>
                </a14:imgProps>
              </a:ext>
            </a:extLst>
          </a:blip>
          <a:stretch>
            <a:fillRect/>
          </a:stretch>
        </p:blipFill>
        <p:spPr>
          <a:xfrm>
            <a:off x="1790697" y="1400579"/>
            <a:ext cx="2231573" cy="1269516"/>
          </a:xfrm>
          <a:prstGeom prst="rect">
            <a:avLst/>
          </a:prstGeom>
        </p:spPr>
      </p:pic>
      <p:sp>
        <p:nvSpPr>
          <p:cNvPr id="24" name="Rectangle 23">
            <a:extLst>
              <a:ext uri="{FF2B5EF4-FFF2-40B4-BE49-F238E27FC236}">
                <a16:creationId xmlns:a16="http://schemas.microsoft.com/office/drawing/2014/main" id="{17F5ADF7-B9BF-42B7-92A8-6D1362E9843A}"/>
              </a:ext>
            </a:extLst>
          </p:cNvPr>
          <p:cNvSpPr/>
          <p:nvPr/>
        </p:nvSpPr>
        <p:spPr>
          <a:xfrm>
            <a:off x="0" y="751115"/>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1DBF09D6-5055-40F8-A407-277F1558538D}"/>
              </a:ext>
            </a:extLst>
          </p:cNvPr>
          <p:cNvSpPr/>
          <p:nvPr/>
        </p:nvSpPr>
        <p:spPr>
          <a:xfrm>
            <a:off x="8001000" y="609602"/>
            <a:ext cx="1143000" cy="1208314"/>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pic>
        <p:nvPicPr>
          <p:cNvPr id="26" name="Picture 2" descr="Natural Environment Forestry Nature PNG, Clipart, Area, Art, Artwork, Clip  Art, Environment Free PNG Download">
            <a:extLst>
              <a:ext uri="{FF2B5EF4-FFF2-40B4-BE49-F238E27FC236}">
                <a16:creationId xmlns:a16="http://schemas.microsoft.com/office/drawing/2014/main" id="{DDD171AE-9BE8-40F0-BBA2-5EF2FF7334D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487" l="2610" r="100000">
                        <a14:foregroundMark x1="23214" y1="29436" x2="23214" y2="29436"/>
                        <a14:foregroundMark x1="4670" y1="30812" x2="37912" y2="27648"/>
                        <a14:foregroundMark x1="42995" y1="24897" x2="89011" y2="44154"/>
                        <a14:foregroundMark x1="45742" y1="8941" x2="82280" y2="30399"/>
                        <a14:backgroundMark x1="6731" y1="27235" x2="6731" y2="27235"/>
                        <a14:backgroundMark x1="5907" y1="30674" x2="5907" y2="30674"/>
                        <a14:backgroundMark x1="6319" y1="29161" x2="6319" y2="29161"/>
                        <a14:backgroundMark x1="4670" y1="29436" x2="4670" y2="29436"/>
                        <a14:backgroundMark x1="5495" y1="31912" x2="5495" y2="31912"/>
                      </a14:backgroundRemoval>
                    </a14:imgEffect>
                  </a14:imgLayer>
                </a14:imgProps>
              </a:ext>
              <a:ext uri="{28A0092B-C50C-407E-A947-70E740481C1C}">
                <a14:useLocalDpi xmlns:a14="http://schemas.microsoft.com/office/drawing/2010/main" val="0"/>
              </a:ext>
            </a:extLst>
          </a:blip>
          <a:srcRect/>
          <a:stretch>
            <a:fillRect/>
          </a:stretch>
        </p:blipFill>
        <p:spPr bwMode="auto">
          <a:xfrm>
            <a:off x="5334000" y="1455681"/>
            <a:ext cx="1289108" cy="1287519"/>
          </a:xfrm>
          <a:prstGeom prst="rect">
            <a:avLst/>
          </a:prstGeom>
          <a:noFill/>
          <a:extLst>
            <a:ext uri="{909E8E84-426E-40DD-AFC4-6F175D3DCCD1}">
              <a14:hiddenFill xmlns:a14="http://schemas.microsoft.com/office/drawing/2010/main">
                <a:solidFill>
                  <a:srgbClr val="FFFFFF"/>
                </a:solidFill>
              </a14:hiddenFill>
            </a:ext>
          </a:extLst>
        </p:spPr>
      </p:pic>
      <p:sp>
        <p:nvSpPr>
          <p:cNvPr id="11" name="Left Brace 10">
            <a:extLst>
              <a:ext uri="{FF2B5EF4-FFF2-40B4-BE49-F238E27FC236}">
                <a16:creationId xmlns:a16="http://schemas.microsoft.com/office/drawing/2014/main" id="{39267E76-5FDB-4411-96C7-1038A21183E2}"/>
              </a:ext>
            </a:extLst>
          </p:cNvPr>
          <p:cNvSpPr/>
          <p:nvPr/>
        </p:nvSpPr>
        <p:spPr>
          <a:xfrm rot="5400000">
            <a:off x="4245429" y="-359227"/>
            <a:ext cx="424543" cy="310242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E3F4D"/>
              </a:solidFill>
              <a:effectLst/>
              <a:uLnTx/>
              <a:uFillTx/>
              <a:latin typeface="Arial"/>
              <a:ea typeface="+mn-ea"/>
              <a:cs typeface="+mn-cs"/>
            </a:endParaRPr>
          </a:p>
        </p:txBody>
      </p:sp>
      <p:cxnSp>
        <p:nvCxnSpPr>
          <p:cNvPr id="4" name="Straight Arrow Connector 3"/>
          <p:cNvCxnSpPr>
            <a:stCxn id="3304" idx="2"/>
            <a:endCxn id="5" idx="0"/>
          </p:cNvCxnSpPr>
          <p:nvPr/>
        </p:nvCxnSpPr>
        <p:spPr>
          <a:xfrm flipH="1">
            <a:off x="4572000" y="3284480"/>
            <a:ext cx="1688065" cy="37940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34840" y="3663882"/>
            <a:ext cx="274320" cy="25400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563;p37"/>
          <p:cNvSpPr>
            <a:spLocks noGrp="1"/>
          </p:cNvSpPr>
          <p:nvPr>
            <p:ph type="title" idx="4294967295"/>
          </p:nvPr>
        </p:nvSpPr>
        <p:spPr>
          <a:xfrm>
            <a:off x="4133113" y="3872309"/>
            <a:ext cx="809000" cy="969541"/>
          </a:xfrm>
          <a:ln>
            <a:solidFill>
              <a:srgbClr val="FEEEE9"/>
            </a:solidFill>
          </a:ln>
        </p:spPr>
        <p:txBody>
          <a:bodyPr/>
          <a:lstStyle/>
          <a:p>
            <a:pPr eaLnBrk="1" hangingPunct="1">
              <a:buSzPts val="2500"/>
              <a:buFont typeface="Coiny"/>
              <a:buNone/>
            </a:pPr>
            <a:r>
              <a:rPr lang="en-US" altLang="en-US" sz="2000" b="0">
                <a:solidFill>
                  <a:srgbClr val="FF0000"/>
                </a:solidFill>
                <a:latin typeface="Tahoma" panose="020B0604030504040204" pitchFamily="34" charset="0"/>
                <a:cs typeface="Tahoma" panose="020B0604030504040204" pitchFamily="34" charset="0"/>
                <a:sym typeface="Coiny"/>
              </a:rPr>
              <a:t>Khái niệm</a:t>
            </a:r>
            <a:endParaRPr lang="vi-VN" altLang="en-US" sz="2000" b="0">
              <a:solidFill>
                <a:srgbClr val="FF0000"/>
              </a:solidFill>
              <a:latin typeface="Tahoma" panose="020B0604030504040204" pitchFamily="34" charset="0"/>
              <a:cs typeface="Tahoma" panose="020B0604030504040204" pitchFamily="34" charset="0"/>
              <a:sym typeface="Coiny"/>
            </a:endParaRPr>
          </a:p>
        </p:txBody>
      </p:sp>
      <p:cxnSp>
        <p:nvCxnSpPr>
          <p:cNvPr id="7" name="Straight Arrow Connector 6"/>
          <p:cNvCxnSpPr>
            <a:stCxn id="3304" idx="2"/>
            <a:endCxn id="16" idx="0"/>
          </p:cNvCxnSpPr>
          <p:nvPr/>
        </p:nvCxnSpPr>
        <p:spPr>
          <a:xfrm flipH="1">
            <a:off x="5832881" y="3284480"/>
            <a:ext cx="427184" cy="370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4-Point Star 15"/>
          <p:cNvSpPr/>
          <p:nvPr/>
        </p:nvSpPr>
        <p:spPr>
          <a:xfrm>
            <a:off x="5641346" y="3654728"/>
            <a:ext cx="383069" cy="29709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54790" y="3961701"/>
            <a:ext cx="1137694" cy="1323439"/>
          </a:xfrm>
          <a:prstGeom prst="rect">
            <a:avLst/>
          </a:prstGeom>
        </p:spPr>
        <p:txBody>
          <a:bodyPr wrap="square">
            <a:spAutoFit/>
          </a:bodyPr>
          <a:lstStyle/>
          <a:p>
            <a:pPr>
              <a:buClr>
                <a:srgbClr val="3739B2"/>
              </a:buClr>
              <a:buSzPts val="2500"/>
            </a:pPr>
            <a:r>
              <a:rPr lang="en-US" altLang="en-US" sz="2000">
                <a:solidFill>
                  <a:srgbClr val="002060"/>
                </a:solidFill>
                <a:latin typeface="Tahoma" panose="020B0604030504040204" pitchFamily="34" charset="0"/>
                <a:cs typeface="Tahoma" panose="020B0604030504040204" pitchFamily="34" charset="0"/>
                <a:sym typeface="Coiny"/>
              </a:rPr>
              <a:t>Biểu hiện của tính tự lập</a:t>
            </a:r>
            <a:endParaRPr lang="vi-VN" altLang="en-US" sz="2000">
              <a:solidFill>
                <a:srgbClr val="002060"/>
              </a:solidFill>
              <a:latin typeface="Tahoma" panose="020B0604030504040204" pitchFamily="34" charset="0"/>
              <a:cs typeface="Tahoma" panose="020B0604030504040204" pitchFamily="34" charset="0"/>
              <a:sym typeface="Coiny"/>
            </a:endParaRPr>
          </a:p>
        </p:txBody>
      </p:sp>
      <p:cxnSp>
        <p:nvCxnSpPr>
          <p:cNvPr id="21" name="Straight Arrow Connector 20"/>
          <p:cNvCxnSpPr>
            <a:stCxn id="3304" idx="2"/>
          </p:cNvCxnSpPr>
          <p:nvPr/>
        </p:nvCxnSpPr>
        <p:spPr>
          <a:xfrm>
            <a:off x="6260065" y="3284480"/>
            <a:ext cx="805935" cy="29073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Flowchart: Decision 26"/>
          <p:cNvSpPr/>
          <p:nvPr/>
        </p:nvSpPr>
        <p:spPr>
          <a:xfrm>
            <a:off x="6873766" y="3575217"/>
            <a:ext cx="430924" cy="228057"/>
          </a:xfrm>
          <a:prstGeom prst="flowChartDecisi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567;p37"/>
          <p:cNvSpPr>
            <a:spLocks noGrp="1"/>
          </p:cNvSpPr>
          <p:nvPr>
            <p:ph type="title" idx="4294967295"/>
          </p:nvPr>
        </p:nvSpPr>
        <p:spPr>
          <a:xfrm>
            <a:off x="6697611" y="4033076"/>
            <a:ext cx="956441" cy="1180688"/>
          </a:xfrm>
        </p:spPr>
        <p:txBody>
          <a:bodyPr/>
          <a:lstStyle/>
          <a:p>
            <a:pPr eaLnBrk="1" hangingPunct="1">
              <a:buClr>
                <a:srgbClr val="3739B2"/>
              </a:buClr>
              <a:buSzPts val="2500"/>
              <a:buFont typeface="Coiny"/>
              <a:buNone/>
            </a:pPr>
            <a:r>
              <a:rPr lang="en-US" altLang="en-US" sz="2000" b="0">
                <a:solidFill>
                  <a:srgbClr val="FFC000"/>
                </a:solidFill>
                <a:latin typeface="Tahoma" panose="020B0604030504040204" pitchFamily="34" charset="0"/>
                <a:cs typeface="Tahoma" panose="020B0604030504040204" pitchFamily="34" charset="0"/>
                <a:sym typeface="Coiny"/>
              </a:rPr>
              <a:t>Ý nghĩa của tự lập</a:t>
            </a:r>
            <a:endParaRPr lang="vi-VN" altLang="en-US" sz="2000" b="0">
              <a:solidFill>
                <a:srgbClr val="FFC000"/>
              </a:solidFill>
              <a:latin typeface="Tahoma" panose="020B0604030504040204" pitchFamily="34" charset="0"/>
              <a:cs typeface="Tahoma" panose="020B0604030504040204" pitchFamily="34" charset="0"/>
              <a:sym typeface="Coiny"/>
            </a:endParaRPr>
          </a:p>
        </p:txBody>
      </p:sp>
      <p:cxnSp>
        <p:nvCxnSpPr>
          <p:cNvPr id="32" name="Straight Arrow Connector 31"/>
          <p:cNvCxnSpPr>
            <a:stCxn id="3304" idx="2"/>
          </p:cNvCxnSpPr>
          <p:nvPr/>
        </p:nvCxnSpPr>
        <p:spPr>
          <a:xfrm>
            <a:off x="6260065" y="3284480"/>
            <a:ext cx="1969535" cy="306973"/>
          </a:xfrm>
          <a:prstGeom prst="straightConnector1">
            <a:avLst/>
          </a:prstGeom>
          <a:ln>
            <a:solidFill>
              <a:srgbClr val="00A1E1"/>
            </a:solidFill>
            <a:tailEnd type="triangle"/>
          </a:ln>
        </p:spPr>
        <p:style>
          <a:lnRef idx="1">
            <a:schemeClr val="accent1"/>
          </a:lnRef>
          <a:fillRef idx="0">
            <a:schemeClr val="accent1"/>
          </a:fillRef>
          <a:effectRef idx="0">
            <a:schemeClr val="accent1"/>
          </a:effectRef>
          <a:fontRef idx="minor">
            <a:schemeClr val="tx1"/>
          </a:fontRef>
        </p:style>
      </p:cxnSp>
      <p:sp>
        <p:nvSpPr>
          <p:cNvPr id="34" name="6-Point Star 33"/>
          <p:cNvSpPr/>
          <p:nvPr/>
        </p:nvSpPr>
        <p:spPr>
          <a:xfrm>
            <a:off x="8001000" y="3591453"/>
            <a:ext cx="543910" cy="211821"/>
          </a:xfrm>
          <a:prstGeom prst="star6">
            <a:avLst/>
          </a:prstGeom>
          <a:solidFill>
            <a:srgbClr val="00A1E1"/>
          </a:solidFill>
          <a:ln>
            <a:solidFill>
              <a:srgbClr val="00A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Google Shape;569;p37"/>
          <p:cNvSpPr>
            <a:spLocks noGrp="1"/>
          </p:cNvSpPr>
          <p:nvPr>
            <p:ph type="title" idx="4294967295"/>
          </p:nvPr>
        </p:nvSpPr>
        <p:spPr>
          <a:xfrm>
            <a:off x="8001000" y="4179282"/>
            <a:ext cx="798786" cy="527050"/>
          </a:xfrm>
        </p:spPr>
        <p:txBody>
          <a:bodyPr/>
          <a:lstStyle/>
          <a:p>
            <a:pPr eaLnBrk="1" hangingPunct="1">
              <a:buSzPts val="2500"/>
              <a:buFont typeface="Coiny"/>
              <a:buNone/>
            </a:pPr>
            <a:r>
              <a:rPr lang="en-US" altLang="en-US" sz="2000" b="0">
                <a:solidFill>
                  <a:schemeClr val="tx1">
                    <a:lumMod val="50000"/>
                    <a:lumOff val="50000"/>
                  </a:schemeClr>
                </a:solidFill>
                <a:latin typeface="Tahoma" panose="020B0604030504040204" pitchFamily="34" charset="0"/>
                <a:cs typeface="Tahoma" panose="020B0604030504040204" pitchFamily="34" charset="0"/>
                <a:sym typeface="Coiny"/>
              </a:rPr>
              <a:t>Cách rèn luyện</a:t>
            </a:r>
            <a:endParaRPr lang="vi-VN" altLang="en-US" sz="2000" b="0">
              <a:solidFill>
                <a:schemeClr val="tx1">
                  <a:lumMod val="50000"/>
                  <a:lumOff val="50000"/>
                </a:schemeClr>
              </a:solidFill>
              <a:latin typeface="Tahoma" panose="020B0604030504040204" pitchFamily="34" charset="0"/>
              <a:cs typeface="Tahoma" panose="020B0604030504040204" pitchFamily="34" charset="0"/>
              <a:sym typeface="Coiny"/>
            </a:endParaRPr>
          </a:p>
        </p:txBody>
      </p:sp>
    </p:spTree>
    <p:extLst>
      <p:ext uri="{BB962C8B-B14F-4D97-AF65-F5344CB8AC3E}">
        <p14:creationId xmlns:p14="http://schemas.microsoft.com/office/powerpoint/2010/main" val="37685833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03">
                                            <p:txEl>
                                              <p:pRg st="0" end="0"/>
                                            </p:txEl>
                                          </p:spTgt>
                                        </p:tgtEl>
                                        <p:attrNameLst>
                                          <p:attrName>style.visibility</p:attrName>
                                        </p:attrNameLst>
                                      </p:cBhvr>
                                      <p:to>
                                        <p:strVal val="visible"/>
                                      </p:to>
                                    </p:set>
                                    <p:anim calcmode="lin" valueType="num">
                                      <p:cBhvr additive="base">
                                        <p:cTn id="13" dur="500" fill="hold"/>
                                        <p:tgtEl>
                                          <p:spTgt spid="33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0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304">
                                            <p:txEl>
                                              <p:pRg st="0" end="0"/>
                                            </p:txEl>
                                          </p:spTgt>
                                        </p:tgtEl>
                                        <p:attrNameLst>
                                          <p:attrName>style.visibility</p:attrName>
                                        </p:attrNameLst>
                                      </p:cBhvr>
                                      <p:to>
                                        <p:strVal val="visible"/>
                                      </p:to>
                                    </p:set>
                                    <p:anim calcmode="lin" valueType="num">
                                      <p:cBhvr additive="base">
                                        <p:cTn id="17" dur="500" fill="hold"/>
                                        <p:tgtEl>
                                          <p:spTgt spid="330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0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nodePh="1">
                                  <p:stCondLst>
                                    <p:cond delay="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nodePh="1">
                                  <p:stCondLst>
                                    <p:cond delay="0"/>
                                  </p:stCondLst>
                                  <p:endCondLst>
                                    <p:cond evt="begin" delay="0">
                                      <p:tn val="23"/>
                                    </p:cond>
                                  </p:end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ircle(in)">
                                      <p:cBhvr>
                                        <p:cTn id="43" dur="2000"/>
                                        <p:tgtEl>
                                          <p:spTgt spid="4"/>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circle(in)">
                                      <p:cBhvr>
                                        <p:cTn id="46" dur="2000"/>
                                        <p:tgtEl>
                                          <p:spTgt spid="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circle(in)">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additive="base">
                                        <p:cTn id="76" dur="500" fill="hold"/>
                                        <p:tgtEl>
                                          <p:spTgt spid="30"/>
                                        </p:tgtEl>
                                        <p:attrNameLst>
                                          <p:attrName>ppt_x</p:attrName>
                                        </p:attrNameLst>
                                      </p:cBhvr>
                                      <p:tavLst>
                                        <p:tav tm="0">
                                          <p:val>
                                            <p:strVal val="#ppt_x"/>
                                          </p:val>
                                        </p:tav>
                                        <p:tav tm="100000">
                                          <p:val>
                                            <p:strVal val="#ppt_x"/>
                                          </p:val>
                                        </p:tav>
                                      </p:tavLst>
                                    </p:anim>
                                    <p:anim calcmode="lin" valueType="num">
                                      <p:cBhvr additive="base">
                                        <p:cTn id="7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circle(in)">
                                      <p:cBhvr>
                                        <p:cTn id="82" dur="2000"/>
                                        <p:tgtEl>
                                          <p:spTgt spid="32"/>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circle(in)">
                                      <p:cBhvr>
                                        <p:cTn id="85" dur="2000"/>
                                        <p:tgtEl>
                                          <p:spTgt spid="34"/>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circle(in)">
                                      <p:cBhvr>
                                        <p:cTn id="88"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3" grpId="0" build="p"/>
      <p:bldP spid="3304" grpId="0" build="p"/>
      <p:bldP spid="13" grpId="0"/>
      <p:bldP spid="8" grpId="0"/>
      <p:bldP spid="9" grpId="0"/>
      <p:bldP spid="11" grpId="0" animBg="1"/>
      <p:bldP spid="5" grpId="0" animBg="1"/>
      <p:bldP spid="17" grpId="0" animBg="1"/>
      <p:bldP spid="16" grpId="0" animBg="1"/>
      <p:bldP spid="19" grpId="0"/>
      <p:bldP spid="27" grpId="0" animBg="1"/>
      <p:bldP spid="30" grpId="0"/>
      <p:bldP spid="34" grpId="0" animBg="1"/>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7"/>
        <p:cNvGrpSpPr/>
        <p:nvPr/>
      </p:nvGrpSpPr>
      <p:grpSpPr>
        <a:xfrm>
          <a:off x="0" y="0"/>
          <a:ext cx="0" cy="0"/>
          <a:chOff x="0" y="0"/>
          <a:chExt cx="0" cy="0"/>
        </a:xfrm>
      </p:grpSpPr>
      <p:grpSp>
        <p:nvGrpSpPr>
          <p:cNvPr id="3172" name="Google Shape;3172;p64"/>
          <p:cNvGrpSpPr/>
          <p:nvPr/>
        </p:nvGrpSpPr>
        <p:grpSpPr>
          <a:xfrm>
            <a:off x="7250997" y="3757730"/>
            <a:ext cx="1236586" cy="997916"/>
            <a:chOff x="7048175" y="3773750"/>
            <a:chExt cx="1264015" cy="1020051"/>
          </a:xfrm>
        </p:grpSpPr>
        <p:sp>
          <p:nvSpPr>
            <p:cNvPr id="3173" name="Google Shape;317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4" name="Google Shape;317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5" name="Google Shape;317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76" name="Google Shape;3176;p64"/>
          <p:cNvGrpSpPr/>
          <p:nvPr/>
        </p:nvGrpSpPr>
        <p:grpSpPr>
          <a:xfrm>
            <a:off x="6077069" y="4232874"/>
            <a:ext cx="387812" cy="413235"/>
            <a:chOff x="4917188" y="4160225"/>
            <a:chExt cx="535800" cy="570925"/>
          </a:xfrm>
        </p:grpSpPr>
        <p:sp>
          <p:nvSpPr>
            <p:cNvPr id="3178" name="Google Shape;3178;p64"/>
            <p:cNvSpPr/>
            <p:nvPr/>
          </p:nvSpPr>
          <p:spPr>
            <a:xfrm>
              <a:off x="4917188" y="4160225"/>
              <a:ext cx="533725" cy="266700"/>
            </a:xfrm>
            <a:custGeom>
              <a:avLst/>
              <a:gdLst/>
              <a:ahLst/>
              <a:cxnLst/>
              <a:rect l="l" t="t" r="r" b="b"/>
              <a:pathLst>
                <a:path w="21349" h="10668" extrusionOk="0">
                  <a:moveTo>
                    <a:pt x="10680" y="0"/>
                  </a:moveTo>
                  <a:cubicBezTo>
                    <a:pt x="4786" y="0"/>
                    <a:pt x="0" y="4774"/>
                    <a:pt x="12" y="10668"/>
                  </a:cubicBezTo>
                  <a:lnTo>
                    <a:pt x="21348" y="10668"/>
                  </a:lnTo>
                  <a:cubicBezTo>
                    <a:pt x="21348" y="4774"/>
                    <a:pt x="16574" y="0"/>
                    <a:pt x="1068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9" name="Google Shape;3179;p64"/>
            <p:cNvSpPr/>
            <p:nvPr/>
          </p:nvSpPr>
          <p:spPr>
            <a:xfrm>
              <a:off x="5248463" y="4516500"/>
              <a:ext cx="204525" cy="102425"/>
            </a:xfrm>
            <a:custGeom>
              <a:avLst/>
              <a:gdLst/>
              <a:ahLst/>
              <a:cxnLst/>
              <a:rect l="l" t="t" r="r" b="b"/>
              <a:pathLst>
                <a:path w="8181" h="4097" extrusionOk="0">
                  <a:moveTo>
                    <a:pt x="4097" y="1"/>
                  </a:moveTo>
                  <a:cubicBezTo>
                    <a:pt x="1834" y="1"/>
                    <a:pt x="1" y="1834"/>
                    <a:pt x="1" y="4097"/>
                  </a:cubicBezTo>
                  <a:lnTo>
                    <a:pt x="8180" y="4097"/>
                  </a:lnTo>
                  <a:cubicBezTo>
                    <a:pt x="8180" y="1834"/>
                    <a:pt x="6347" y="1"/>
                    <a:pt x="40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0" name="Google Shape;3180;p64"/>
            <p:cNvSpPr/>
            <p:nvPr/>
          </p:nvSpPr>
          <p:spPr>
            <a:xfrm>
              <a:off x="4962138" y="4657300"/>
              <a:ext cx="147350" cy="73850"/>
            </a:xfrm>
            <a:custGeom>
              <a:avLst/>
              <a:gdLst/>
              <a:ahLst/>
              <a:cxnLst/>
              <a:rect l="l" t="t" r="r" b="b"/>
              <a:pathLst>
                <a:path w="5894" h="2954" extrusionOk="0">
                  <a:moveTo>
                    <a:pt x="2941" y="0"/>
                  </a:moveTo>
                  <a:cubicBezTo>
                    <a:pt x="1310" y="0"/>
                    <a:pt x="0" y="1322"/>
                    <a:pt x="0" y="2953"/>
                  </a:cubicBezTo>
                  <a:lnTo>
                    <a:pt x="5894" y="2953"/>
                  </a:lnTo>
                  <a:cubicBezTo>
                    <a:pt x="5894" y="1322"/>
                    <a:pt x="4572" y="0"/>
                    <a:pt x="29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81" name="Google Shape;3181;p64"/>
          <p:cNvSpPr/>
          <p:nvPr/>
        </p:nvSpPr>
        <p:spPr>
          <a:xfrm flipH="1">
            <a:off x="23" y="4458050"/>
            <a:ext cx="6414677" cy="761626"/>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82" name="Google Shape;3182;p64"/>
          <p:cNvGrpSpPr/>
          <p:nvPr/>
        </p:nvGrpSpPr>
        <p:grpSpPr>
          <a:xfrm>
            <a:off x="1632094" y="4041197"/>
            <a:ext cx="1088064" cy="878060"/>
            <a:chOff x="7048175" y="3773750"/>
            <a:chExt cx="1264015" cy="1020051"/>
          </a:xfrm>
        </p:grpSpPr>
        <p:sp>
          <p:nvSpPr>
            <p:cNvPr id="3183" name="Google Shape;3183;p64"/>
            <p:cNvSpPr/>
            <p:nvPr/>
          </p:nvSpPr>
          <p:spPr>
            <a:xfrm>
              <a:off x="7283672" y="4199168"/>
              <a:ext cx="863779" cy="594633"/>
            </a:xfrm>
            <a:custGeom>
              <a:avLst/>
              <a:gdLst/>
              <a:ahLst/>
              <a:cxnLst/>
              <a:rect l="l" t="t" r="r" b="b"/>
              <a:pathLst>
                <a:path w="27029" h="18607" extrusionOk="0">
                  <a:moveTo>
                    <a:pt x="26701" y="0"/>
                  </a:moveTo>
                  <a:cubicBezTo>
                    <a:pt x="26537" y="0"/>
                    <a:pt x="26373" y="107"/>
                    <a:pt x="26373" y="322"/>
                  </a:cubicBezTo>
                  <a:cubicBezTo>
                    <a:pt x="26361" y="2119"/>
                    <a:pt x="25171" y="3679"/>
                    <a:pt x="23444" y="4144"/>
                  </a:cubicBezTo>
                  <a:cubicBezTo>
                    <a:pt x="24111" y="3322"/>
                    <a:pt x="24480" y="2286"/>
                    <a:pt x="24480" y="1226"/>
                  </a:cubicBezTo>
                  <a:cubicBezTo>
                    <a:pt x="24480" y="1006"/>
                    <a:pt x="24317" y="896"/>
                    <a:pt x="24153" y="896"/>
                  </a:cubicBezTo>
                  <a:cubicBezTo>
                    <a:pt x="23989" y="896"/>
                    <a:pt x="23825" y="1006"/>
                    <a:pt x="23825" y="1226"/>
                  </a:cubicBezTo>
                  <a:cubicBezTo>
                    <a:pt x="23825" y="2417"/>
                    <a:pt x="23290" y="3536"/>
                    <a:pt x="22361" y="4286"/>
                  </a:cubicBezTo>
                  <a:cubicBezTo>
                    <a:pt x="22254" y="4298"/>
                    <a:pt x="22147" y="4382"/>
                    <a:pt x="22099" y="4489"/>
                  </a:cubicBezTo>
                  <a:cubicBezTo>
                    <a:pt x="21647" y="4798"/>
                    <a:pt x="21111" y="5025"/>
                    <a:pt x="20563" y="5120"/>
                  </a:cubicBezTo>
                  <a:cubicBezTo>
                    <a:pt x="21111" y="4048"/>
                    <a:pt x="21397" y="2870"/>
                    <a:pt x="21397" y="1679"/>
                  </a:cubicBezTo>
                  <a:cubicBezTo>
                    <a:pt x="21379" y="1471"/>
                    <a:pt x="21218" y="1366"/>
                    <a:pt x="21059" y="1366"/>
                  </a:cubicBezTo>
                  <a:cubicBezTo>
                    <a:pt x="20899" y="1366"/>
                    <a:pt x="20742" y="1471"/>
                    <a:pt x="20730" y="1679"/>
                  </a:cubicBezTo>
                  <a:cubicBezTo>
                    <a:pt x="20730" y="2917"/>
                    <a:pt x="20396" y="4132"/>
                    <a:pt x="19765" y="5203"/>
                  </a:cubicBezTo>
                  <a:cubicBezTo>
                    <a:pt x="19634" y="5239"/>
                    <a:pt x="19539" y="5370"/>
                    <a:pt x="19539" y="5513"/>
                  </a:cubicBezTo>
                  <a:cubicBezTo>
                    <a:pt x="19527" y="5525"/>
                    <a:pt x="19527" y="5548"/>
                    <a:pt x="19539" y="5560"/>
                  </a:cubicBezTo>
                  <a:cubicBezTo>
                    <a:pt x="18884" y="6513"/>
                    <a:pt x="18015" y="7299"/>
                    <a:pt x="16991" y="7834"/>
                  </a:cubicBezTo>
                  <a:cubicBezTo>
                    <a:pt x="17706" y="7037"/>
                    <a:pt x="18087" y="6025"/>
                    <a:pt x="18087" y="4965"/>
                  </a:cubicBezTo>
                  <a:cubicBezTo>
                    <a:pt x="18087" y="4745"/>
                    <a:pt x="17923" y="4635"/>
                    <a:pt x="17759" y="4635"/>
                  </a:cubicBezTo>
                  <a:cubicBezTo>
                    <a:pt x="17595" y="4635"/>
                    <a:pt x="17432" y="4745"/>
                    <a:pt x="17432" y="4965"/>
                  </a:cubicBezTo>
                  <a:cubicBezTo>
                    <a:pt x="17432" y="6989"/>
                    <a:pt x="15801" y="8620"/>
                    <a:pt x="13777" y="8620"/>
                  </a:cubicBezTo>
                  <a:lnTo>
                    <a:pt x="13705" y="8620"/>
                  </a:lnTo>
                  <a:cubicBezTo>
                    <a:pt x="11776" y="8716"/>
                    <a:pt x="10205" y="10216"/>
                    <a:pt x="10026" y="12144"/>
                  </a:cubicBezTo>
                  <a:cubicBezTo>
                    <a:pt x="8776" y="12073"/>
                    <a:pt x="7621" y="11478"/>
                    <a:pt x="6835" y="10513"/>
                  </a:cubicBezTo>
                  <a:cubicBezTo>
                    <a:pt x="9085" y="10168"/>
                    <a:pt x="10752" y="8239"/>
                    <a:pt x="10776" y="5965"/>
                  </a:cubicBezTo>
                  <a:cubicBezTo>
                    <a:pt x="10776" y="5745"/>
                    <a:pt x="10609" y="5635"/>
                    <a:pt x="10443" y="5635"/>
                  </a:cubicBezTo>
                  <a:cubicBezTo>
                    <a:pt x="10276" y="5635"/>
                    <a:pt x="10109" y="5745"/>
                    <a:pt x="10109" y="5965"/>
                  </a:cubicBezTo>
                  <a:cubicBezTo>
                    <a:pt x="10109" y="8049"/>
                    <a:pt x="8502" y="9775"/>
                    <a:pt x="6418" y="9918"/>
                  </a:cubicBezTo>
                  <a:cubicBezTo>
                    <a:pt x="6037" y="9239"/>
                    <a:pt x="5835" y="8477"/>
                    <a:pt x="5835" y="7715"/>
                  </a:cubicBezTo>
                  <a:cubicBezTo>
                    <a:pt x="5823" y="7507"/>
                    <a:pt x="5665" y="7403"/>
                    <a:pt x="5508" y="7403"/>
                  </a:cubicBezTo>
                  <a:cubicBezTo>
                    <a:pt x="5350" y="7403"/>
                    <a:pt x="5192" y="7507"/>
                    <a:pt x="5180" y="7715"/>
                  </a:cubicBezTo>
                  <a:cubicBezTo>
                    <a:pt x="5180" y="8108"/>
                    <a:pt x="5228" y="8513"/>
                    <a:pt x="5323" y="8906"/>
                  </a:cubicBezTo>
                  <a:cubicBezTo>
                    <a:pt x="2680" y="8668"/>
                    <a:pt x="656" y="6465"/>
                    <a:pt x="656" y="3810"/>
                  </a:cubicBezTo>
                  <a:cubicBezTo>
                    <a:pt x="656" y="3596"/>
                    <a:pt x="492" y="3489"/>
                    <a:pt x="328" y="3489"/>
                  </a:cubicBezTo>
                  <a:cubicBezTo>
                    <a:pt x="165" y="3489"/>
                    <a:pt x="1" y="3596"/>
                    <a:pt x="1" y="3810"/>
                  </a:cubicBezTo>
                  <a:cubicBezTo>
                    <a:pt x="1" y="6906"/>
                    <a:pt x="2442" y="9454"/>
                    <a:pt x="5537" y="9573"/>
                  </a:cubicBezTo>
                  <a:cubicBezTo>
                    <a:pt x="5621" y="9787"/>
                    <a:pt x="5716" y="10001"/>
                    <a:pt x="5835" y="10204"/>
                  </a:cubicBezTo>
                  <a:cubicBezTo>
                    <a:pt x="5835" y="10216"/>
                    <a:pt x="5835" y="10228"/>
                    <a:pt x="5835" y="10251"/>
                  </a:cubicBezTo>
                  <a:cubicBezTo>
                    <a:pt x="5835" y="10394"/>
                    <a:pt x="5930" y="10513"/>
                    <a:pt x="6061" y="10561"/>
                  </a:cubicBezTo>
                  <a:cubicBezTo>
                    <a:pt x="6954" y="11883"/>
                    <a:pt x="8419" y="12716"/>
                    <a:pt x="10014" y="12811"/>
                  </a:cubicBezTo>
                  <a:lnTo>
                    <a:pt x="10014" y="18276"/>
                  </a:lnTo>
                  <a:cubicBezTo>
                    <a:pt x="10014" y="18496"/>
                    <a:pt x="10178" y="18607"/>
                    <a:pt x="10342" y="18607"/>
                  </a:cubicBezTo>
                  <a:cubicBezTo>
                    <a:pt x="10505" y="18607"/>
                    <a:pt x="10669" y="18496"/>
                    <a:pt x="10669" y="18276"/>
                  </a:cubicBezTo>
                  <a:lnTo>
                    <a:pt x="10669" y="12514"/>
                  </a:lnTo>
                  <a:lnTo>
                    <a:pt x="10669" y="12454"/>
                  </a:lnTo>
                  <a:cubicBezTo>
                    <a:pt x="10704" y="10690"/>
                    <a:pt x="12133" y="9286"/>
                    <a:pt x="13889" y="9286"/>
                  </a:cubicBezTo>
                  <a:cubicBezTo>
                    <a:pt x="13911" y="9286"/>
                    <a:pt x="13933" y="9287"/>
                    <a:pt x="13955" y="9287"/>
                  </a:cubicBezTo>
                  <a:lnTo>
                    <a:pt x="13991" y="9287"/>
                  </a:lnTo>
                  <a:cubicBezTo>
                    <a:pt x="16491" y="9204"/>
                    <a:pt x="18789" y="7918"/>
                    <a:pt x="20146" y="5834"/>
                  </a:cubicBezTo>
                  <a:cubicBezTo>
                    <a:pt x="21027" y="5775"/>
                    <a:pt x="21885" y="5465"/>
                    <a:pt x="22599" y="4941"/>
                  </a:cubicBezTo>
                  <a:cubicBezTo>
                    <a:pt x="25076" y="4834"/>
                    <a:pt x="27028" y="2798"/>
                    <a:pt x="27028" y="322"/>
                  </a:cubicBezTo>
                  <a:cubicBezTo>
                    <a:pt x="27028" y="107"/>
                    <a:pt x="26864" y="0"/>
                    <a:pt x="267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4" name="Google Shape;3184;p64"/>
            <p:cNvSpPr/>
            <p:nvPr/>
          </p:nvSpPr>
          <p:spPr>
            <a:xfrm>
              <a:off x="7556879" y="3773750"/>
              <a:ext cx="670852" cy="331463"/>
            </a:xfrm>
            <a:custGeom>
              <a:avLst/>
              <a:gdLst/>
              <a:ahLst/>
              <a:cxnLst/>
              <a:rect l="l" t="t" r="r" b="b"/>
              <a:pathLst>
                <a:path w="20992" h="10372" extrusionOk="0">
                  <a:moveTo>
                    <a:pt x="10490" y="1"/>
                  </a:moveTo>
                  <a:cubicBezTo>
                    <a:pt x="4751" y="1"/>
                    <a:pt x="60" y="4621"/>
                    <a:pt x="1" y="10371"/>
                  </a:cubicBezTo>
                  <a:lnTo>
                    <a:pt x="20991" y="10371"/>
                  </a:lnTo>
                  <a:cubicBezTo>
                    <a:pt x="20920" y="4621"/>
                    <a:pt x="16241" y="1"/>
                    <a:pt x="10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5" name="Google Shape;3185;p64"/>
            <p:cNvSpPr/>
            <p:nvPr/>
          </p:nvSpPr>
          <p:spPr>
            <a:xfrm>
              <a:off x="7048175" y="3937244"/>
              <a:ext cx="1264015" cy="459038"/>
            </a:xfrm>
            <a:custGeom>
              <a:avLst/>
              <a:gdLst/>
              <a:ahLst/>
              <a:cxnLst/>
              <a:rect l="l" t="t" r="r" b="b"/>
              <a:pathLst>
                <a:path w="39553" h="14364" extrusionOk="0">
                  <a:moveTo>
                    <a:pt x="29054" y="0"/>
                  </a:moveTo>
                  <a:cubicBezTo>
                    <a:pt x="25569" y="0"/>
                    <a:pt x="22228" y="1749"/>
                    <a:pt x="20253" y="4791"/>
                  </a:cubicBezTo>
                  <a:cubicBezTo>
                    <a:pt x="18919" y="4183"/>
                    <a:pt x="17472" y="3862"/>
                    <a:pt x="16022" y="3862"/>
                  </a:cubicBezTo>
                  <a:cubicBezTo>
                    <a:pt x="15995" y="3862"/>
                    <a:pt x="15969" y="3862"/>
                    <a:pt x="15942" y="3862"/>
                  </a:cubicBezTo>
                  <a:cubicBezTo>
                    <a:pt x="15692" y="3862"/>
                    <a:pt x="15454" y="3874"/>
                    <a:pt x="15216" y="3886"/>
                  </a:cubicBezTo>
                  <a:cubicBezTo>
                    <a:pt x="13661" y="1497"/>
                    <a:pt x="11032" y="124"/>
                    <a:pt x="8289" y="124"/>
                  </a:cubicBezTo>
                  <a:cubicBezTo>
                    <a:pt x="7504" y="124"/>
                    <a:pt x="6710" y="236"/>
                    <a:pt x="5929" y="469"/>
                  </a:cubicBezTo>
                  <a:cubicBezTo>
                    <a:pt x="2417" y="1517"/>
                    <a:pt x="0" y="4743"/>
                    <a:pt x="0" y="8410"/>
                  </a:cubicBezTo>
                  <a:lnTo>
                    <a:pt x="7299" y="8410"/>
                  </a:lnTo>
                  <a:cubicBezTo>
                    <a:pt x="6084" y="10149"/>
                    <a:pt x="5441" y="12232"/>
                    <a:pt x="5453" y="14364"/>
                  </a:cubicBezTo>
                  <a:lnTo>
                    <a:pt x="26444" y="14364"/>
                  </a:lnTo>
                  <a:cubicBezTo>
                    <a:pt x="26444" y="13042"/>
                    <a:pt x="26194" y="11732"/>
                    <a:pt x="25706" y="10506"/>
                  </a:cubicBezTo>
                  <a:lnTo>
                    <a:pt x="39553" y="10494"/>
                  </a:lnTo>
                  <a:cubicBezTo>
                    <a:pt x="39553" y="5839"/>
                    <a:pt x="36493" y="1755"/>
                    <a:pt x="32028" y="433"/>
                  </a:cubicBezTo>
                  <a:cubicBezTo>
                    <a:pt x="31043" y="141"/>
                    <a:pt x="30043" y="0"/>
                    <a:pt x="290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 name="Rectangle 123">
            <a:extLst>
              <a:ext uri="{FF2B5EF4-FFF2-40B4-BE49-F238E27FC236}">
                <a16:creationId xmlns:a16="http://schemas.microsoft.com/office/drawing/2014/main" id="{D4946B95-F9C1-4F01-A9D2-A0100F542AF4}"/>
              </a:ext>
            </a:extLst>
          </p:cNvPr>
          <p:cNvSpPr/>
          <p:nvPr/>
        </p:nvSpPr>
        <p:spPr>
          <a:xfrm>
            <a:off x="23" y="3010627"/>
            <a:ext cx="3322663" cy="309085"/>
          </a:xfrm>
          <a:prstGeom prst="rect">
            <a:avLst/>
          </a:prstGeom>
          <a:solidFill>
            <a:srgbClr val="F8E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8ECCC"/>
              </a:solidFill>
              <a:effectLst/>
              <a:uLnTx/>
              <a:uFillTx/>
              <a:latin typeface="Arial"/>
              <a:ea typeface="+mn-ea"/>
              <a:cs typeface="+mn-cs"/>
            </a:endParaRPr>
          </a:p>
        </p:txBody>
      </p:sp>
      <p:sp>
        <p:nvSpPr>
          <p:cNvPr id="125" name="Google Shape;1748;p44">
            <a:extLst>
              <a:ext uri="{FF2B5EF4-FFF2-40B4-BE49-F238E27FC236}">
                <a16:creationId xmlns:a16="http://schemas.microsoft.com/office/drawing/2014/main" id="{5AAD7A30-4D23-4FE9-9440-08436B22DF89}"/>
              </a:ext>
            </a:extLst>
          </p:cNvPr>
          <p:cNvSpPr txBox="1">
            <a:spLocks noGrp="1"/>
          </p:cNvSpPr>
          <p:nvPr>
            <p:ph type="title"/>
          </p:nvPr>
        </p:nvSpPr>
        <p:spPr>
          <a:xfrm>
            <a:off x="76904" y="2"/>
            <a:ext cx="2839016" cy="39750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2800" b="0">
                <a:solidFill>
                  <a:srgbClr val="FF0000"/>
                </a:solidFill>
                <a:latin typeface="Times New Roman" panose="02020603050405020304" pitchFamily="18" charset="0"/>
                <a:cs typeface="Times New Roman" panose="02020603050405020304" pitchFamily="18" charset="0"/>
              </a:rPr>
              <a:t>I. ĐẶT VẤN ĐỀ</a:t>
            </a:r>
            <a:endParaRPr sz="2800" b="0" dirty="0">
              <a:solidFill>
                <a:srgbClr val="FF0000"/>
              </a:solidFill>
              <a:latin typeface="Times New Roman" panose="02020603050405020304" pitchFamily="18" charset="0"/>
              <a:cs typeface="Times New Roman" panose="02020603050405020304" pitchFamily="18" charset="0"/>
            </a:endParaRPr>
          </a:p>
        </p:txBody>
      </p:sp>
      <p:sp>
        <p:nvSpPr>
          <p:cNvPr id="120" name="AutoShape 11"/>
          <p:cNvSpPr>
            <a:spLocks noChangeArrowheads="1"/>
          </p:cNvSpPr>
          <p:nvPr/>
        </p:nvSpPr>
        <p:spPr bwMode="auto">
          <a:xfrm>
            <a:off x="4147276" y="448089"/>
            <a:ext cx="4691924" cy="1981200"/>
          </a:xfrm>
          <a:prstGeom prst="cloudCallout">
            <a:avLst>
              <a:gd name="adj1" fmla="val -48102"/>
              <a:gd name="adj2" fmla="val 47514"/>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a:solidFill>
                  <a:srgbClr val="0000FF"/>
                </a:solidFill>
                <a:latin typeface="Times New Roman" panose="02020603050405020304" pitchFamily="18" charset="0"/>
                <a:cs typeface="Times New Roman" panose="02020603050405020304" pitchFamily="18" charset="0"/>
              </a:rPr>
              <a:t> Vì sao Bác Hồ ra đi tìm đường cứu nước với hai bàn tay trắng?</a:t>
            </a:r>
          </a:p>
        </p:txBody>
      </p:sp>
      <p:sp>
        <p:nvSpPr>
          <p:cNvPr id="121" name="Rectangle 12"/>
          <p:cNvSpPr>
            <a:spLocks noChangeArrowheads="1"/>
          </p:cNvSpPr>
          <p:nvPr/>
        </p:nvSpPr>
        <p:spPr bwMode="auto">
          <a:xfrm>
            <a:off x="2618844" y="2640361"/>
            <a:ext cx="4353537" cy="193899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2400" b="1">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Vì Bác có lòng yêu nước, lòng quyết tâm, sự hăng hái nhiệt quyết của tuổi trẻ, có lòng tin vào bản thân, có bản lĩnh, dám đương đầu với khó khăn gian khổ.</a:t>
            </a:r>
          </a:p>
        </p:txBody>
      </p:sp>
      <p:pic>
        <p:nvPicPr>
          <p:cNvPr id="6146" name="Picture 2" descr="Top 99+] Hình ảnh Bác Hồ đẹp sống mãi trong lòng dân tộ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1" y="2511750"/>
            <a:ext cx="2630077" cy="2631750"/>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748;p44">
            <a:extLst>
              <a:ext uri="{FF2B5EF4-FFF2-40B4-BE49-F238E27FC236}">
                <a16:creationId xmlns:a16="http://schemas.microsoft.com/office/drawing/2014/main" id="{5AAD7A30-4D23-4FE9-9440-08436B22DF89}"/>
              </a:ext>
            </a:extLst>
          </p:cNvPr>
          <p:cNvSpPr txBox="1">
            <a:spLocks/>
          </p:cNvSpPr>
          <p:nvPr/>
        </p:nvSpPr>
        <p:spPr>
          <a:xfrm>
            <a:off x="90080" y="431112"/>
            <a:ext cx="4057195" cy="3975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2000"/>
              <a:buFont typeface="Bebas Neue"/>
              <a:buNone/>
              <a:defRPr sz="140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9pPr>
          </a:lstStyle>
          <a:p>
            <a:pPr defTabSz="914400">
              <a:lnSpc>
                <a:spcPct val="150000"/>
              </a:lnSpc>
            </a:pPr>
            <a:r>
              <a:rPr lang="en-US" sz="2800" b="0" kern="0">
                <a:solidFill>
                  <a:srgbClr val="FF0000"/>
                </a:solidFill>
                <a:latin typeface="Times New Roman" panose="02020603050405020304" pitchFamily="18" charset="0"/>
                <a:cs typeface="Times New Roman" panose="02020603050405020304" pitchFamily="18" charset="0"/>
              </a:rPr>
              <a:t>II. NỘI DUNG BÀI HỌC</a:t>
            </a:r>
            <a:endParaRPr lang="en-US" sz="2800" b="0" kern="0" dirty="0">
              <a:solidFill>
                <a:srgbClr val="FF0000"/>
              </a:solidFill>
              <a:latin typeface="Times New Roman" panose="02020603050405020304" pitchFamily="18" charset="0"/>
              <a:cs typeface="Times New Roman" panose="02020603050405020304" pitchFamily="18" charset="0"/>
            </a:endParaRPr>
          </a:p>
        </p:txBody>
      </p:sp>
      <p:sp>
        <p:nvSpPr>
          <p:cNvPr id="21" name="Google Shape;1748;p44">
            <a:extLst>
              <a:ext uri="{FF2B5EF4-FFF2-40B4-BE49-F238E27FC236}">
                <a16:creationId xmlns:a16="http://schemas.microsoft.com/office/drawing/2014/main" id="{5AAD7A30-4D23-4FE9-9440-08436B22DF89}"/>
              </a:ext>
            </a:extLst>
          </p:cNvPr>
          <p:cNvSpPr txBox="1">
            <a:spLocks/>
          </p:cNvSpPr>
          <p:nvPr/>
        </p:nvSpPr>
        <p:spPr>
          <a:xfrm>
            <a:off x="304800" y="870913"/>
            <a:ext cx="2273551" cy="3975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12000"/>
              <a:buFont typeface="Bebas Neue"/>
              <a:buNone/>
              <a:defRPr sz="14000" b="1" i="0" u="none" strike="noStrike" cap="none">
                <a:solidFill>
                  <a:schemeClr val="accent1"/>
                </a:solidFill>
                <a:latin typeface="Bebas Neue"/>
                <a:ea typeface="Bebas Neue"/>
                <a:cs typeface="Bebas Neue"/>
                <a:sym typeface="Bebas Neue"/>
              </a:defRPr>
            </a:lvl1pPr>
            <a:lvl2pPr marR="0" lvl="1"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2pPr>
            <a:lvl3pPr marR="0" lvl="2"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3pPr>
            <a:lvl4pPr marR="0" lvl="3"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4pPr>
            <a:lvl5pPr marR="0" lvl="4"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5pPr>
            <a:lvl6pPr marR="0" lvl="5"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6pPr>
            <a:lvl7pPr marR="0" lvl="6"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7pPr>
            <a:lvl8pPr marR="0" lvl="7"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8pPr>
            <a:lvl9pPr marR="0" lvl="8" algn="ctr" rtl="0">
              <a:lnSpc>
                <a:spcPct val="100000"/>
              </a:lnSpc>
              <a:spcBef>
                <a:spcPts val="0"/>
              </a:spcBef>
              <a:spcAft>
                <a:spcPts val="0"/>
              </a:spcAft>
              <a:buClr>
                <a:schemeClr val="accent1"/>
              </a:buClr>
              <a:buSzPts val="12000"/>
              <a:buFont typeface="Bebas Neue"/>
              <a:buNone/>
              <a:defRPr sz="12000" b="1" i="0" u="none" strike="noStrike" cap="none">
                <a:solidFill>
                  <a:schemeClr val="accent1"/>
                </a:solidFill>
                <a:latin typeface="Bebas Neue"/>
                <a:ea typeface="Bebas Neue"/>
                <a:cs typeface="Bebas Neue"/>
                <a:sym typeface="Bebas Neue"/>
              </a:defRPr>
            </a:lvl9pPr>
          </a:lstStyle>
          <a:p>
            <a:pPr algn="just" defTabSz="914400">
              <a:lnSpc>
                <a:spcPct val="150000"/>
              </a:lnSpc>
            </a:pPr>
            <a:r>
              <a:rPr lang="en-US" sz="2800" b="0" kern="0">
                <a:solidFill>
                  <a:srgbClr val="0E3F4D"/>
                </a:solidFill>
                <a:latin typeface="Times New Roman" panose="02020603050405020304" pitchFamily="18" charset="0"/>
                <a:cs typeface="Times New Roman" panose="02020603050405020304" pitchFamily="18" charset="0"/>
              </a:rPr>
              <a:t>1. Khái niệm</a:t>
            </a:r>
            <a:endParaRPr lang="en-US" sz="2800" b="0" kern="0" dirty="0">
              <a:solidFill>
                <a:srgbClr val="0E3F4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664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500" fill="hold"/>
                                        <p:tgtEl>
                                          <p:spTgt spid="125"/>
                                        </p:tgtEl>
                                        <p:attrNameLst>
                                          <p:attrName>ppt_x</p:attrName>
                                        </p:attrNameLst>
                                      </p:cBhvr>
                                      <p:tavLst>
                                        <p:tav tm="0">
                                          <p:val>
                                            <p:strVal val="#ppt_x"/>
                                          </p:val>
                                        </p:tav>
                                        <p:tav tm="100000">
                                          <p:val>
                                            <p:strVal val="#ppt_x"/>
                                          </p:val>
                                        </p:tav>
                                      </p:tavLst>
                                    </p:anim>
                                    <p:anim calcmode="lin" valueType="num">
                                      <p:cBhvr additive="base">
                                        <p:cTn id="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0"/>
                                        </p:tgtEl>
                                        <p:attrNameLst>
                                          <p:attrName>style.visibility</p:attrName>
                                        </p:attrNameLst>
                                      </p:cBhvr>
                                      <p:to>
                                        <p:strVal val="visible"/>
                                      </p:to>
                                    </p:set>
                                    <p:animEffect transition="in" filter="circle(in)">
                                      <p:cBhvr>
                                        <p:cTn id="25" dur="2000"/>
                                        <p:tgtEl>
                                          <p:spTgt spid="12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slide(fromBottom)">
                                      <p:cBhvr>
                                        <p:cTn id="30"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20" grpId="0" animBg="1"/>
      <p:bldP spid="121" grpId="0" animBg="1"/>
      <p:bldP spid="20" grpId="0"/>
      <p:bldP spid="21" grpId="0"/>
    </p:bldLst>
  </p:timing>
</p:sld>
</file>

<file path=ppt/theme/theme1.xml><?xml version="1.0" encoding="utf-8"?>
<a:theme xmlns:a="http://schemas.openxmlformats.org/drawingml/2006/main" name="1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Presentation1" id="{ABCEAB43-D0D7-4CF3-BB87-045FC54A0432}" vid="{AAA82C10-2E41-4E3F-88C3-1263FA24689F}"/>
    </a:ext>
  </a:extLst>
</a:theme>
</file>

<file path=ppt/theme/theme3.xml><?xml version="1.0" encoding="utf-8"?>
<a:theme xmlns:a="http://schemas.openxmlformats.org/drawingml/2006/main" name="Abstract Touch by Slidesgo">
  <a:themeElements>
    <a:clrScheme name="Simple Light">
      <a:dk1>
        <a:srgbClr val="5B697A"/>
      </a:dk1>
      <a:lt1>
        <a:srgbClr val="FFE3D8"/>
      </a:lt1>
      <a:dk2>
        <a:srgbClr val="595959"/>
      </a:dk2>
      <a:lt2>
        <a:srgbClr val="EEEEEE"/>
      </a:lt2>
      <a:accent1>
        <a:srgbClr val="20124D"/>
      </a:accent1>
      <a:accent2>
        <a:srgbClr val="212121"/>
      </a:accent2>
      <a:accent3>
        <a:srgbClr val="78909C"/>
      </a:accent3>
      <a:accent4>
        <a:srgbClr val="E8A193"/>
      </a:accent4>
      <a:accent5>
        <a:srgbClr val="798CA4"/>
      </a:accent5>
      <a:accent6>
        <a:srgbClr val="263238"/>
      </a:accent6>
      <a:hlink>
        <a:srgbClr val="5B697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ika Online Campaign by Slidesgo">
  <a:themeElements>
    <a:clrScheme name="Simple Light">
      <a:dk1>
        <a:srgbClr val="210F08"/>
      </a:dk1>
      <a:lt1>
        <a:srgbClr val="FFF4E5"/>
      </a:lt1>
      <a:dk2>
        <a:srgbClr val="020C13"/>
      </a:dk2>
      <a:lt2>
        <a:srgbClr val="CCFFFF"/>
      </a:lt2>
      <a:accent1>
        <a:srgbClr val="FFA270"/>
      </a:accent1>
      <a:accent2>
        <a:srgbClr val="FFC882"/>
      </a:accent2>
      <a:accent3>
        <a:srgbClr val="FFEE93"/>
      </a:accent3>
      <a:accent4>
        <a:srgbClr val="CFF1FF"/>
      </a:accent4>
      <a:accent5>
        <a:srgbClr val="99DDF8"/>
      </a:accent5>
      <a:accent6>
        <a:srgbClr val="65BBF1"/>
      </a:accent6>
      <a:hlink>
        <a:srgbClr val="210F0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ravel Guide: Seoul by Slidesgo">
  <a:themeElements>
    <a:clrScheme name="Simple Light">
      <a:dk1>
        <a:srgbClr val="0E3F4D"/>
      </a:dk1>
      <a:lt1>
        <a:srgbClr val="F8ECCC"/>
      </a:lt1>
      <a:dk2>
        <a:srgbClr val="0E3F4D"/>
      </a:dk2>
      <a:lt2>
        <a:srgbClr val="FFFFFF"/>
      </a:lt2>
      <a:accent1>
        <a:srgbClr val="0E3F4D"/>
      </a:accent1>
      <a:accent2>
        <a:srgbClr val="C0281C"/>
      </a:accent2>
      <a:accent3>
        <a:srgbClr val="F8AC92"/>
      </a:accent3>
      <a:accent4>
        <a:srgbClr val="FAF6ED"/>
      </a:accent4>
      <a:accent5>
        <a:srgbClr val="F0BB57"/>
      </a:accent5>
      <a:accent6>
        <a:srgbClr val="0B8A6E"/>
      </a:accent6>
      <a:hlink>
        <a:srgbClr val="C0281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1165</Words>
  <Application>Microsoft Office PowerPoint</Application>
  <PresentationFormat>On-screen Show (16:9)</PresentationFormat>
  <Paragraphs>99</Paragraphs>
  <Slides>30</Slides>
  <Notes>21</Notes>
  <HiddenSlides>0</HiddenSlides>
  <MMClips>1</MMClips>
  <ScaleCrop>false</ScaleCrop>
  <HeadingPairs>
    <vt:vector size="6" baseType="variant">
      <vt:variant>
        <vt:lpstr>Fonts Used</vt:lpstr>
      </vt:variant>
      <vt:variant>
        <vt:i4>27</vt:i4>
      </vt:variant>
      <vt:variant>
        <vt:lpstr>Theme</vt:lpstr>
      </vt:variant>
      <vt:variant>
        <vt:i4>5</vt:i4>
      </vt:variant>
      <vt:variant>
        <vt:lpstr>Slide Titles</vt:lpstr>
      </vt:variant>
      <vt:variant>
        <vt:i4>30</vt:i4>
      </vt:variant>
    </vt:vector>
  </HeadingPairs>
  <TitlesOfParts>
    <vt:vector size="62" baseType="lpstr">
      <vt:lpstr>Comic Sans MS</vt:lpstr>
      <vt:lpstr>Times New Roman</vt:lpstr>
      <vt:lpstr>Nunito Light</vt:lpstr>
      <vt:lpstr>Montserrat</vt:lpstr>
      <vt:lpstr>Coiny</vt:lpstr>
      <vt:lpstr>Oxygen</vt:lpstr>
      <vt:lpstr>#9Slide02 Tieu de dai</vt:lpstr>
      <vt:lpstr>Calibri</vt:lpstr>
      <vt:lpstr>arial</vt:lpstr>
      <vt:lpstr>#9Slide03 Roboto Condensed</vt:lpstr>
      <vt:lpstr>#9Slide05 Great Vibes</vt:lpstr>
      <vt:lpstr>Yanone Kaffeesatz ExtraLight</vt:lpstr>
      <vt:lpstr>#9Slide05 Ciaobella</vt:lpstr>
      <vt:lpstr>Tahoma</vt:lpstr>
      <vt:lpstr>Livvic</vt:lpstr>
      <vt:lpstr>Bebas Neue</vt:lpstr>
      <vt:lpstr>Margarine</vt:lpstr>
      <vt:lpstr>arial</vt:lpstr>
      <vt:lpstr>Yanone Kaffeesatz</vt:lpstr>
      <vt:lpstr>Montserrat Light</vt:lpstr>
      <vt:lpstr>#9Slide03 IcielPanton Black</vt:lpstr>
      <vt:lpstr>Montserrat Medium</vt:lpstr>
      <vt:lpstr>#9Slide03 Roboto Medium</vt:lpstr>
      <vt:lpstr>#9Slide02 Noi dung dai</vt:lpstr>
      <vt:lpstr>Roboto Condensed Light</vt:lpstr>
      <vt:lpstr>#9Slide03 IcielUni Sans Heavy</vt:lpstr>
      <vt:lpstr>Segoe UI Emoji</vt:lpstr>
      <vt:lpstr>1_Travel Guide: Seoul by Slidesgo</vt:lpstr>
      <vt:lpstr>1_Office Theme</vt:lpstr>
      <vt:lpstr>Abstract Touch by Slidesgo</vt:lpstr>
      <vt:lpstr>Mika Online Campaign by Slidesgo</vt:lpstr>
      <vt:lpstr>2_Travel Guide: Seoul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Khái niệm</vt:lpstr>
      <vt:lpstr>I. ĐẶT VẤN ĐỀ</vt:lpstr>
      <vt:lpstr>PowerPoint Presentation</vt:lpstr>
      <vt:lpstr>PowerPoint Presentation</vt:lpstr>
      <vt:lpstr>PowerPoint Presentation</vt:lpstr>
      <vt:lpstr>PowerPoint Presentation</vt:lpstr>
      <vt:lpstr>PowerPoint Presentation</vt:lpstr>
      <vt:lpstr>Điểm khác nhau giữa người tự lập và không( thiếu) tự lập. </vt:lpstr>
      <vt:lpstr>PowerPoint Presentation</vt:lpstr>
      <vt:lpstr>PowerPoint Presentation</vt:lpstr>
      <vt:lpstr>PowerPoint Presentation</vt:lpstr>
      <vt:lpstr>PowerPoint Presentation</vt:lpstr>
      <vt:lpstr>Bạn Nguyễn Minh Phú khi sinh ra đã không có 2 cánh tay. Bạn đã kiên trì tự mình chịu đau đớn để tập viết, tập đá cầu, đá bóng, bơi lội, Làm công việc nhà phụ cha mẹ. Phú nói: “Giờ thì tôi đã biết, chẳng có gì là không thể. Nếu có nghị lực và quyết tâm, mình sẽ vượt qua tất cả.”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207</cp:revision>
  <dcterms:created xsi:type="dcterms:W3CDTF">2021-07-12T04:57:54Z</dcterms:created>
  <dcterms:modified xsi:type="dcterms:W3CDTF">2023-07-21T08:41:00Z</dcterms:modified>
</cp:coreProperties>
</file>