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1" r:id="rId3"/>
    <p:sldId id="274" r:id="rId4"/>
    <p:sldId id="280" r:id="rId5"/>
    <p:sldId id="281" r:id="rId6"/>
    <p:sldId id="258" r:id="rId7"/>
    <p:sldId id="283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6" r:id="rId20"/>
    <p:sldId id="277" r:id="rId21"/>
    <p:sldId id="278" r:id="rId22"/>
    <p:sldId id="284" r:id="rId23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17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03F8A-64CF-42FA-A689-73479BECC0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A3D082-7F55-4F4B-940B-A57F498108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A362E2-73D6-48A9-80F5-FEA35CC53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9894-8149-4165-BD5F-E95AA2F69BCD}" type="datetimeFigureOut">
              <a:rPr lang="vi-VN" smtClean="0"/>
              <a:t>21/07/2023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75264-A2F6-4885-8E53-09AE65644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A701A-D427-4F77-BEC2-416931DBC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C8AE-7ABC-4B88-95BE-50A15440CA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14151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4679F-1731-48AF-AEDA-14ECFA940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CD69BD-CD04-4F16-8905-8DAA880C21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3B9DF-8A82-4D80-8BC6-FB9F471CD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9894-8149-4165-BD5F-E95AA2F69BCD}" type="datetimeFigureOut">
              <a:rPr lang="vi-VN" smtClean="0"/>
              <a:t>21/07/2023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AF791-2A9A-4D2E-84BD-5C3449F8C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2E655-E238-47D6-8FFC-9F4217A4B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C8AE-7ABC-4B88-95BE-50A15440CA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73913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DFFD67-B37E-4AA0-836D-59313D38FF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E5B0F2-5546-445D-9BAF-4D659EEBE9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932250-AD60-4E0A-BBDD-5A5CDD220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9894-8149-4165-BD5F-E95AA2F69BCD}" type="datetimeFigureOut">
              <a:rPr lang="vi-VN" smtClean="0"/>
              <a:t>21/07/2023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93C03-B01C-4F1F-BFBE-92071713C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A5AE7-EADA-4220-BBC6-C1693BABE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C8AE-7ABC-4B88-95BE-50A15440CA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05584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DBE7F-C312-46F8-A4AC-6398E4CABC00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E5B8D-A11F-4594-8413-454A21480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604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DBE7F-C312-46F8-A4AC-6398E4CABC00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E5B8D-A11F-4594-8413-454A21480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683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DBE7F-C312-46F8-A4AC-6398E4CABC00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E5B8D-A11F-4594-8413-454A21480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7933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DBE7F-C312-46F8-A4AC-6398E4CABC00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E5B8D-A11F-4594-8413-454A21480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160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DBE7F-C312-46F8-A4AC-6398E4CABC00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E5B8D-A11F-4594-8413-454A21480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7792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DBE7F-C312-46F8-A4AC-6398E4CABC00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E5B8D-A11F-4594-8413-454A21480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6569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DBE7F-C312-46F8-A4AC-6398E4CABC00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E5B8D-A11F-4594-8413-454A21480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1696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DBE7F-C312-46F8-A4AC-6398E4CABC00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E5B8D-A11F-4594-8413-454A21480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002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A1A1F-A206-4308-BE4D-9DD6DC989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0ECC2-04C8-47B6-9C58-CA679B9EE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BBCD4-7121-4834-8DDA-862FC153D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9894-8149-4165-BD5F-E95AA2F69BCD}" type="datetimeFigureOut">
              <a:rPr lang="vi-VN" smtClean="0"/>
              <a:t>21/07/2023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D532-EAC1-4B3E-B864-CC21B77B7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E96276-5A06-405E-84B2-92696DCEE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C8AE-7ABC-4B88-95BE-50A15440CA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710724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DBE7F-C312-46F8-A4AC-6398E4CABC00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E5B8D-A11F-4594-8413-454A21480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4374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DBE7F-C312-46F8-A4AC-6398E4CABC00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E5B8D-A11F-4594-8413-454A21480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9515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DBE7F-C312-46F8-A4AC-6398E4CABC00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E5B8D-A11F-4594-8413-454A21480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81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1C47E-5C31-48D6-8644-5BAD219CB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396B7-1A08-4D09-A2B8-D2106EEB0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A72850-02B4-4482-BEE4-C1EE2FD5F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9894-8149-4165-BD5F-E95AA2F69BCD}" type="datetimeFigureOut">
              <a:rPr lang="vi-VN" smtClean="0"/>
              <a:t>21/07/2023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9493F-0217-4018-8C50-DDAEB25EE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719DB-653E-4F4B-A9DD-D2417878C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C8AE-7ABC-4B88-95BE-50A15440CA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33176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C7279-8E16-4582-A257-CC3B987CE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431C6-4916-4DD3-939C-8A1B201F4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7596A4-310E-4141-BDDF-3F805259A3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76A0DE-30C2-4535-90B6-2EA74A18B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9894-8149-4165-BD5F-E95AA2F69BCD}" type="datetimeFigureOut">
              <a:rPr lang="vi-VN" smtClean="0"/>
              <a:t>21/07/2023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E750A-FAB6-4D43-A4B6-E75BF4E17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361AF-52EB-454B-A8E6-6A0EAE090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C8AE-7ABC-4B88-95BE-50A15440CA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21740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D2846-6B2F-451B-A8CA-AB067216F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0052B6-9457-4BBC-9BEA-BD611BFB1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D389C6-6DAB-4A9D-A055-637B74CFC2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8D1B89-80CF-4AD7-96FB-51C2799B7C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6018F2-7B49-43E1-9B82-871B9655AF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330D4F-BC6A-47C1-B8EE-F5DAC6837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9894-8149-4165-BD5F-E95AA2F69BCD}" type="datetimeFigureOut">
              <a:rPr lang="vi-VN" smtClean="0"/>
              <a:t>21/07/2023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DA24C0-EDE6-411A-8B26-7BE169520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A385BC-F323-463C-AE75-5BD17C28F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C8AE-7ABC-4B88-95BE-50A15440CA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8335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70FE4-F85C-4761-BA98-4165B4F72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D46A94-E92B-4AEA-9D2B-6B2CBF598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9894-8149-4165-BD5F-E95AA2F69BCD}" type="datetimeFigureOut">
              <a:rPr lang="vi-VN" smtClean="0"/>
              <a:t>21/07/2023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99783A-66BF-4D93-A98C-28E8FC6F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42CB61-A207-4117-93CB-29F8660A0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C8AE-7ABC-4B88-95BE-50A15440CA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19031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8808AE-CC83-48CD-A380-84468FF09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9894-8149-4165-BD5F-E95AA2F69BCD}" type="datetimeFigureOut">
              <a:rPr lang="vi-VN" smtClean="0"/>
              <a:t>21/07/2023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CB0C73-BB83-4731-8A95-2FE48A2E8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DD8CE0-794D-4825-9745-04B4130A0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C8AE-7ABC-4B88-95BE-50A15440CA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97501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247D2-C58E-4528-ABA6-F1A20C202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7FF90-D4B7-46BD-890D-602395B0DC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4BC704-DC36-4952-A675-B9721ED235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92D8DA-B54A-4C6C-A00F-559E8BAD3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9894-8149-4165-BD5F-E95AA2F69BCD}" type="datetimeFigureOut">
              <a:rPr lang="vi-VN" smtClean="0"/>
              <a:t>21/07/2023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B53514-88E0-4860-B4A6-EAC8565EE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4DF29F-6E3B-43AE-9F11-F6D9E34B3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C8AE-7ABC-4B88-95BE-50A15440CA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86548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0FF2D-173A-46F0-92F7-CA2F15F5A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B91D11-F097-417F-AE86-ABB7F3B1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FA0B8D-6884-4DCC-87A8-59561B520B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730EF-990A-4C7F-BEA4-FF9E4C2D4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9894-8149-4165-BD5F-E95AA2F69BCD}" type="datetimeFigureOut">
              <a:rPr lang="vi-VN" smtClean="0"/>
              <a:t>21/07/2023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B8714E-71CC-4323-BB9E-15B129FE1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BCD056-11E2-4282-B20C-64B49A05D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C8AE-7ABC-4B88-95BE-50A15440CA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14338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2D536F-4417-41A8-98ED-5E48059F0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D0CF0F-0B80-4B05-83CB-F3C3B8284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D09E5-7BA3-454E-B7D5-C30959F27D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59894-8149-4165-BD5F-E95AA2F69BCD}" type="datetimeFigureOut">
              <a:rPr lang="vi-VN" smtClean="0"/>
              <a:t>21/07/2023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D7B8F-E386-4519-81A3-BD5B4D58F2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36E8C-EA9E-4635-9B18-1DAAC70AA8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6C8AE-7ABC-4B88-95BE-50A15440CA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48778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DBE7F-C312-46F8-A4AC-6398E4CABC00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E5B8D-A11F-4594-8413-454A21480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55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slide" Target="slid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WaterLily-02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181600"/>
            <a:ext cx="1365250" cy="148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 descr="WaterLily-02-june"/>
          <p:cNvPicPr>
            <a:picLocks noChangeAspect="1" noChangeArrowheads="1" noCrop="1"/>
          </p:cNvPicPr>
          <p:nvPr/>
        </p:nvPicPr>
        <p:blipFill>
          <a:blip r:embed="rId2">
            <a:lum brigh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5105400"/>
            <a:ext cx="1365250" cy="148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 descr="WaterLily-02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105400"/>
            <a:ext cx="1365250" cy="148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 descr="WaterLily-02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105400"/>
            <a:ext cx="1365250" cy="148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1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04800"/>
            <a:ext cx="1200150" cy="106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Text Box 17"/>
          <p:cNvSpPr txBox="1">
            <a:spLocks noChangeArrowheads="1"/>
          </p:cNvSpPr>
          <p:nvPr/>
        </p:nvSpPr>
        <p:spPr bwMode="auto">
          <a:xfrm>
            <a:off x="2590800" y="5105400"/>
            <a:ext cx="6629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vi-VN" altLang="vi-VN" sz="32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01" name="WordArt 21"/>
          <p:cNvSpPr>
            <a:spLocks noChangeArrowheads="1" noChangeShapeType="1" noTextEdit="1"/>
          </p:cNvSpPr>
          <p:nvPr/>
        </p:nvSpPr>
        <p:spPr bwMode="auto">
          <a:xfrm>
            <a:off x="2438400" y="1514476"/>
            <a:ext cx="7162800" cy="335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202" name="Picture 1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3825" y="4964113"/>
            <a:ext cx="1627188" cy="144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WordArt 10"/>
          <p:cNvSpPr>
            <a:spLocks noChangeArrowheads="1" noChangeShapeType="1" noTextEdit="1"/>
          </p:cNvSpPr>
          <p:nvPr/>
        </p:nvSpPr>
        <p:spPr bwMode="auto">
          <a:xfrm>
            <a:off x="4209256" y="727282"/>
            <a:ext cx="3316287" cy="739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11</a:t>
            </a:r>
          </a:p>
        </p:txBody>
      </p:sp>
      <p:sp>
        <p:nvSpPr>
          <p:cNvPr id="12" name="WordArt 11"/>
          <p:cNvSpPr>
            <a:spLocks noChangeArrowheads="1" noChangeShapeType="1" noTextEdit="1"/>
          </p:cNvSpPr>
          <p:nvPr/>
        </p:nvSpPr>
        <p:spPr bwMode="auto">
          <a:xfrm>
            <a:off x="2438400" y="2895601"/>
            <a:ext cx="7086600" cy="165735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ĐỊNH DẠNG VĂN BẢN</a:t>
            </a:r>
          </a:p>
        </p:txBody>
      </p:sp>
      <p:pic>
        <p:nvPicPr>
          <p:cNvPr id="15" name="Picture 3" descr="buch00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6775" y="3924300"/>
            <a:ext cx="260985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663825" y="1635205"/>
            <a:ext cx="617855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TIẾT 22</a:t>
            </a:r>
            <a:endParaRPr lang="en-US" sz="6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3590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75058" y="554769"/>
            <a:ext cx="5220942" cy="1866900"/>
          </a:xfrm>
          <a:prstGeom prst="rect">
            <a:avLst/>
          </a:prstGeom>
          <a:solidFill>
            <a:srgbClr val="7030A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4: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Nút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lệnh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bên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thao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tác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nào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  <a:endParaRPr lang="vi-VN" sz="3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70091" y="4011590"/>
            <a:ext cx="7451819" cy="1245308"/>
          </a:xfrm>
          <a:prstGeom prst="rect">
            <a:avLst/>
          </a:prstGeom>
          <a:solidFill>
            <a:srgbClr val="7030A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Căn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thẳng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hai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lề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Picture 11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125" y="4847323"/>
            <a:ext cx="1285875" cy="12858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5C7DC8D-FF56-4E3D-B050-50821F4AFD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9144" y="656285"/>
            <a:ext cx="4436981" cy="1663868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7605E3FB-A7DD-4D17-98C1-BF965A62DBA6}"/>
              </a:ext>
            </a:extLst>
          </p:cNvPr>
          <p:cNvSpPr/>
          <p:nvPr/>
        </p:nvSpPr>
        <p:spPr>
          <a:xfrm>
            <a:off x="7707053" y="1143902"/>
            <a:ext cx="787590" cy="914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3478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74544" y="667652"/>
            <a:ext cx="4216725" cy="1866900"/>
          </a:xfrm>
          <a:prstGeom prst="rect">
            <a:avLst/>
          </a:prstGeom>
          <a:solidFill>
            <a:srgbClr val="7030A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5: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Nút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lệnh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bên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thao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tác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nào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  <a:endParaRPr lang="vi-VN" sz="3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70091" y="4011590"/>
            <a:ext cx="7451819" cy="1245308"/>
          </a:xfrm>
          <a:prstGeom prst="rect">
            <a:avLst/>
          </a:prstGeom>
          <a:solidFill>
            <a:srgbClr val="7030A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Căn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thẳng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lề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trái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Picture 11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125" y="4847323"/>
            <a:ext cx="1285875" cy="12858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C904A00-8EE8-4770-B9BB-0A8D4E7426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8410" y="637746"/>
            <a:ext cx="5597715" cy="2132463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69C2854A-C7F6-4C25-8A4D-E260DCF15523}"/>
              </a:ext>
            </a:extLst>
          </p:cNvPr>
          <p:cNvSpPr/>
          <p:nvPr/>
        </p:nvSpPr>
        <p:spPr>
          <a:xfrm>
            <a:off x="5348166" y="1470991"/>
            <a:ext cx="787590" cy="914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00055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28F899-4602-4919-AAAC-06096789B9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5695" y="667652"/>
            <a:ext cx="5096288" cy="1900996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370091" y="4011590"/>
            <a:ext cx="7451819" cy="1245308"/>
          </a:xfrm>
          <a:prstGeom prst="rect">
            <a:avLst/>
          </a:prstGeom>
          <a:solidFill>
            <a:srgbClr val="7030A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Căn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thẳng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lề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phải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Picture 1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125" y="4847323"/>
            <a:ext cx="1285875" cy="1285875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99693F-E1B7-4BB2-95EC-C7CD835B84D4}"/>
              </a:ext>
            </a:extLst>
          </p:cNvPr>
          <p:cNvSpPr/>
          <p:nvPr/>
        </p:nvSpPr>
        <p:spPr>
          <a:xfrm>
            <a:off x="474544" y="667652"/>
            <a:ext cx="4216725" cy="1866900"/>
          </a:xfrm>
          <a:prstGeom prst="rect">
            <a:avLst/>
          </a:prstGeom>
          <a:solidFill>
            <a:srgbClr val="7030A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1: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Nút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lệnh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bên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thao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tác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nào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  <a:endParaRPr lang="vi-VN" sz="3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C7858CF-2E41-423A-92A3-3B2FDC299DE1}"/>
              </a:ext>
            </a:extLst>
          </p:cNvPr>
          <p:cNvSpPr/>
          <p:nvPr/>
        </p:nvSpPr>
        <p:spPr>
          <a:xfrm>
            <a:off x="6506403" y="1301465"/>
            <a:ext cx="787590" cy="914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324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67823" y="669999"/>
            <a:ext cx="4280038" cy="1830622"/>
          </a:xfrm>
          <a:prstGeom prst="rect">
            <a:avLst/>
          </a:prstGeom>
          <a:solidFill>
            <a:srgbClr val="7030A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2: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Đoạn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văn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trên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căn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lề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nào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70091" y="4011590"/>
            <a:ext cx="7451819" cy="1245308"/>
          </a:xfrm>
          <a:prstGeom prst="rect">
            <a:avLst/>
          </a:prstGeom>
          <a:solidFill>
            <a:srgbClr val="7030A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Căn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thẳng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hai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lề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Picture 11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125" y="4847323"/>
            <a:ext cx="1285875" cy="12858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4321EFB-369A-4330-A729-CF6E8C36B7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61250" y="492496"/>
            <a:ext cx="4862927" cy="236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19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387550" y="1613852"/>
            <a:ext cx="3967404" cy="1866900"/>
          </a:xfrm>
          <a:prstGeom prst="rect">
            <a:avLst/>
          </a:prstGeom>
          <a:solidFill>
            <a:srgbClr val="7030A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3: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Đây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khoảng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gì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50822" y="4576664"/>
            <a:ext cx="7451819" cy="1245308"/>
          </a:xfrm>
          <a:prstGeom prst="rect">
            <a:avLst/>
          </a:prstGeom>
          <a:solidFill>
            <a:srgbClr val="7030A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Khoảng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cách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giữa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dòng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đoạn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văn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Picture 11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125" y="4847323"/>
            <a:ext cx="1285875" cy="12858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3EF6E2B-5908-4BD5-BA5A-A7EB3E36F6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13281" y="299740"/>
            <a:ext cx="3771900" cy="4276924"/>
          </a:xfrm>
          <a:prstGeom prst="rect">
            <a:avLst/>
          </a:prstGeom>
        </p:spPr>
      </p:pic>
      <p:sp>
        <p:nvSpPr>
          <p:cNvPr id="8" name="Right Brace 7">
            <a:extLst>
              <a:ext uri="{FF2B5EF4-FFF2-40B4-BE49-F238E27FC236}">
                <a16:creationId xmlns:a16="http://schemas.microsoft.com/office/drawing/2014/main" id="{E72C1E5D-8BC2-4C76-88E2-59517F2A0568}"/>
              </a:ext>
            </a:extLst>
          </p:cNvPr>
          <p:cNvSpPr/>
          <p:nvPr/>
        </p:nvSpPr>
        <p:spPr>
          <a:xfrm>
            <a:off x="5577206" y="2547302"/>
            <a:ext cx="227246" cy="354924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05352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16031" y="422248"/>
            <a:ext cx="3802960" cy="1866900"/>
          </a:xfrm>
          <a:prstGeom prst="rect">
            <a:avLst/>
          </a:prstGeom>
          <a:solidFill>
            <a:srgbClr val="7030A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4: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Nút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lệnh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bên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thao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tác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nào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70091" y="4011590"/>
            <a:ext cx="7451819" cy="1245308"/>
          </a:xfrm>
          <a:prstGeom prst="rect">
            <a:avLst/>
          </a:prstGeom>
          <a:solidFill>
            <a:srgbClr val="7030A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Tăng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mứt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thụt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lề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trái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Picture 11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125" y="4847323"/>
            <a:ext cx="1285875" cy="128587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E79FCC5-7BD9-4582-B512-E8EF62B845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0612" y="642164"/>
            <a:ext cx="4921298" cy="1843036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03C3C6B3-42CC-45F5-BF0E-AA54C7FFF6B7}"/>
              </a:ext>
            </a:extLst>
          </p:cNvPr>
          <p:cNvSpPr/>
          <p:nvPr/>
        </p:nvSpPr>
        <p:spPr>
          <a:xfrm>
            <a:off x="7786566" y="686702"/>
            <a:ext cx="787590" cy="914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753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81075" y="979510"/>
            <a:ext cx="3577673" cy="1866900"/>
          </a:xfrm>
          <a:prstGeom prst="rect">
            <a:avLst/>
          </a:prstGeom>
          <a:solidFill>
            <a:srgbClr val="7030A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5: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Nút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lệnh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bên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thao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tác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nào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70091" y="4011590"/>
            <a:ext cx="7451819" cy="1245308"/>
          </a:xfrm>
          <a:prstGeom prst="rect">
            <a:avLst/>
          </a:prstGeom>
          <a:solidFill>
            <a:srgbClr val="7030A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Giảm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mứt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thụt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lề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trái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Picture 11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125" y="4847323"/>
            <a:ext cx="1285875" cy="128587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AE92DF7-F2EA-4823-8367-AC48AE620B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59638" y="979510"/>
            <a:ext cx="4830844" cy="1866900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651A9EBC-039E-4482-BAB6-04538657DE68}"/>
              </a:ext>
            </a:extLst>
          </p:cNvPr>
          <p:cNvSpPr/>
          <p:nvPr/>
        </p:nvSpPr>
        <p:spPr>
          <a:xfrm>
            <a:off x="7349244" y="979510"/>
            <a:ext cx="787590" cy="914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85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F8A32F6-58C7-4DFE-9954-8AB715972B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2225" y="895350"/>
            <a:ext cx="4324350" cy="50673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6A0EBBD-120D-4344-8F75-E2D6AB4121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4184" y="895350"/>
            <a:ext cx="4295775" cy="50673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4529803-8820-4F2F-89AA-7C0FFA694CF1}"/>
              </a:ext>
            </a:extLst>
          </p:cNvPr>
          <p:cNvSpPr txBox="1"/>
          <p:nvPr/>
        </p:nvSpPr>
        <p:spPr>
          <a:xfrm>
            <a:off x="2940949" y="249019"/>
            <a:ext cx="6189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SÁT 2 VĂN BẢN SAU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137826-B020-448E-92F9-87317C854C89}"/>
              </a:ext>
            </a:extLst>
          </p:cNvPr>
          <p:cNvSpPr txBox="1"/>
          <p:nvPr/>
        </p:nvSpPr>
        <p:spPr>
          <a:xfrm>
            <a:off x="1783663" y="5962650"/>
            <a:ext cx="20064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3317A9"/>
                </a:solidFill>
              </a:rPr>
              <a:t>Văn</a:t>
            </a:r>
            <a:r>
              <a:rPr lang="en-US" sz="3200" b="1" dirty="0">
                <a:solidFill>
                  <a:srgbClr val="3317A9"/>
                </a:solidFill>
              </a:rPr>
              <a:t> </a:t>
            </a:r>
            <a:r>
              <a:rPr lang="en-US" sz="3200" b="1" dirty="0" err="1">
                <a:solidFill>
                  <a:srgbClr val="3317A9"/>
                </a:solidFill>
              </a:rPr>
              <a:t>bản</a:t>
            </a:r>
            <a:r>
              <a:rPr lang="en-US" sz="3200" b="1" dirty="0">
                <a:solidFill>
                  <a:srgbClr val="3317A9"/>
                </a:solidFill>
              </a:rPr>
              <a:t> 1</a:t>
            </a:r>
            <a:endParaRPr lang="vi-VN" sz="3200" b="1" dirty="0">
              <a:solidFill>
                <a:srgbClr val="3317A9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2B0426-5DD5-43C5-8D26-F846506C27C8}"/>
              </a:ext>
            </a:extLst>
          </p:cNvPr>
          <p:cNvSpPr txBox="1"/>
          <p:nvPr/>
        </p:nvSpPr>
        <p:spPr>
          <a:xfrm>
            <a:off x="7531170" y="5975074"/>
            <a:ext cx="20064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3317A9"/>
                </a:solidFill>
              </a:rPr>
              <a:t>Văn</a:t>
            </a:r>
            <a:r>
              <a:rPr lang="en-US" sz="3200" b="1" dirty="0">
                <a:solidFill>
                  <a:srgbClr val="3317A9"/>
                </a:solidFill>
              </a:rPr>
              <a:t> </a:t>
            </a:r>
            <a:r>
              <a:rPr lang="en-US" sz="3200" b="1" dirty="0" err="1">
                <a:solidFill>
                  <a:srgbClr val="3317A9"/>
                </a:solidFill>
              </a:rPr>
              <a:t>bản</a:t>
            </a:r>
            <a:r>
              <a:rPr lang="en-US" sz="3200" b="1" dirty="0">
                <a:solidFill>
                  <a:srgbClr val="3317A9"/>
                </a:solidFill>
              </a:rPr>
              <a:t> 2</a:t>
            </a:r>
            <a:endParaRPr lang="vi-VN" sz="3200" b="1" dirty="0">
              <a:solidFill>
                <a:srgbClr val="3317A9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B42C77-F469-444F-8BBE-6EFF5C8190B7}"/>
              </a:ext>
            </a:extLst>
          </p:cNvPr>
          <p:cNvSpPr txBox="1"/>
          <p:nvPr/>
        </p:nvSpPr>
        <p:spPr>
          <a:xfrm>
            <a:off x="1745125" y="5932708"/>
            <a:ext cx="2558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3317A9"/>
                </a:solidFill>
              </a:rPr>
              <a:t>Không</a:t>
            </a:r>
            <a:r>
              <a:rPr lang="en-US" sz="3200" b="1" dirty="0">
                <a:solidFill>
                  <a:srgbClr val="3317A9"/>
                </a:solidFill>
              </a:rPr>
              <a:t> </a:t>
            </a:r>
            <a:r>
              <a:rPr lang="en-US" sz="3200" b="1" dirty="0" err="1">
                <a:solidFill>
                  <a:srgbClr val="3317A9"/>
                </a:solidFill>
              </a:rPr>
              <a:t>hợp</a:t>
            </a:r>
            <a:r>
              <a:rPr lang="en-US" sz="3200" b="1" dirty="0">
                <a:solidFill>
                  <a:srgbClr val="3317A9"/>
                </a:solidFill>
              </a:rPr>
              <a:t> </a:t>
            </a:r>
            <a:r>
              <a:rPr lang="en-US" sz="3200" b="1" dirty="0" err="1">
                <a:solidFill>
                  <a:srgbClr val="3317A9"/>
                </a:solidFill>
              </a:rPr>
              <a:t>lí</a:t>
            </a:r>
            <a:endParaRPr lang="vi-VN" sz="3200" b="1" dirty="0">
              <a:solidFill>
                <a:srgbClr val="3317A9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F0F667-9E76-4F68-9774-123DF05EB914}"/>
              </a:ext>
            </a:extLst>
          </p:cNvPr>
          <p:cNvSpPr txBox="1"/>
          <p:nvPr/>
        </p:nvSpPr>
        <p:spPr>
          <a:xfrm>
            <a:off x="7411159" y="5962649"/>
            <a:ext cx="2558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3317A9"/>
                </a:solidFill>
              </a:rPr>
              <a:t>Hợp</a:t>
            </a:r>
            <a:r>
              <a:rPr lang="en-US" sz="3200" b="1" dirty="0">
                <a:solidFill>
                  <a:srgbClr val="3317A9"/>
                </a:solidFill>
              </a:rPr>
              <a:t> </a:t>
            </a:r>
            <a:r>
              <a:rPr lang="en-US" sz="3200" b="1" dirty="0" err="1">
                <a:solidFill>
                  <a:srgbClr val="3317A9"/>
                </a:solidFill>
              </a:rPr>
              <a:t>lí</a:t>
            </a:r>
            <a:r>
              <a:rPr lang="en-US" sz="3200" b="1" dirty="0">
                <a:solidFill>
                  <a:srgbClr val="3317A9"/>
                </a:solidFill>
              </a:rPr>
              <a:t> </a:t>
            </a:r>
            <a:r>
              <a:rPr lang="en-US" sz="3200" b="1" dirty="0" err="1">
                <a:solidFill>
                  <a:srgbClr val="3317A9"/>
                </a:solidFill>
              </a:rPr>
              <a:t>hơn</a:t>
            </a:r>
            <a:endParaRPr lang="vi-VN" sz="3200" b="1" dirty="0">
              <a:solidFill>
                <a:srgbClr val="3317A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444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9" grpId="1"/>
      <p:bldP spid="10" grpId="0"/>
      <p:bldP spid="10" grpId="1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4BC7B9C-019F-4398-9B0D-8F2B4E496B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5455" y="293985"/>
            <a:ext cx="4332839" cy="6270029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C5DF9EE0-66EC-45F5-BE91-D7CDD722144F}"/>
              </a:ext>
            </a:extLst>
          </p:cNvPr>
          <p:cNvSpPr/>
          <p:nvPr/>
        </p:nvSpPr>
        <p:spPr>
          <a:xfrm>
            <a:off x="4193584" y="421440"/>
            <a:ext cx="1119117" cy="382137"/>
          </a:xfrm>
          <a:prstGeom prst="ellipse">
            <a:avLst/>
          </a:prstGeom>
          <a:noFill/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9710FF5-0900-4E0D-8C07-E70AC3C0F114}"/>
              </a:ext>
            </a:extLst>
          </p:cNvPr>
          <p:cNvCxnSpPr>
            <a:cxnSpLocks/>
          </p:cNvCxnSpPr>
          <p:nvPr/>
        </p:nvCxnSpPr>
        <p:spPr>
          <a:xfrm flipH="1">
            <a:off x="5312702" y="421440"/>
            <a:ext cx="1004592" cy="191068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F1B49C75-CDAD-400A-B68E-166EBA360A80}"/>
              </a:ext>
            </a:extLst>
          </p:cNvPr>
          <p:cNvSpPr/>
          <p:nvPr/>
        </p:nvSpPr>
        <p:spPr>
          <a:xfrm>
            <a:off x="6096000" y="132189"/>
            <a:ext cx="2470291" cy="7096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endParaRPr lang="en-US" sz="2800" dirty="0">
              <a:ln w="0"/>
              <a:solidFill>
                <a:srgbClr val="0000FF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7E101A8-EAC4-4503-B0D2-14BCBFBACAC7}"/>
              </a:ext>
            </a:extLst>
          </p:cNvPr>
          <p:cNvSpPr/>
          <p:nvPr/>
        </p:nvSpPr>
        <p:spPr>
          <a:xfrm>
            <a:off x="6865283" y="5926806"/>
            <a:ext cx="605021" cy="382137"/>
          </a:xfrm>
          <a:prstGeom prst="ellipse">
            <a:avLst/>
          </a:prstGeom>
          <a:noFill/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0B2E3A1-87B2-4F01-A3F5-14CE96B11AFC}"/>
              </a:ext>
            </a:extLst>
          </p:cNvPr>
          <p:cNvCxnSpPr/>
          <p:nvPr/>
        </p:nvCxnSpPr>
        <p:spPr>
          <a:xfrm flipV="1">
            <a:off x="5993213" y="6177954"/>
            <a:ext cx="950821" cy="188082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39942EF7-729F-4B3D-8D90-B0E71E3B0BA3}"/>
              </a:ext>
            </a:extLst>
          </p:cNvPr>
          <p:cNvSpPr/>
          <p:nvPr/>
        </p:nvSpPr>
        <p:spPr>
          <a:xfrm>
            <a:off x="3998332" y="5949867"/>
            <a:ext cx="2470291" cy="7096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endParaRPr lang="en-US" sz="2800" dirty="0">
              <a:ln w="0"/>
              <a:solidFill>
                <a:srgbClr val="0000FF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846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9" grpId="0" animBg="1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DC3E0FE-8BEE-4D58-A7C2-083FAF9308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237" y="654533"/>
            <a:ext cx="4135526" cy="5548934"/>
          </a:xfrm>
          <a:prstGeom prst="rect">
            <a:avLst/>
          </a:prstGeom>
        </p:spPr>
      </p:pic>
      <p:sp>
        <p:nvSpPr>
          <p:cNvPr id="7" name="Text Box 17">
            <a:extLst>
              <a:ext uri="{FF2B5EF4-FFF2-40B4-BE49-F238E27FC236}">
                <a16:creationId xmlns:a16="http://schemas.microsoft.com/office/drawing/2014/main" id="{7FEAAC5C-DAA2-47E4-8738-2C70F77AE0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9102" y="3069431"/>
            <a:ext cx="1295400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/>
              <a:t>Lề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phải</a:t>
            </a:r>
            <a:endParaRPr lang="en-US" altLang="en-US" sz="2400" b="1" dirty="0"/>
          </a:p>
          <a:p>
            <a:pPr eaLnBrk="1" hangingPunct="1">
              <a:spcBef>
                <a:spcPts val="600"/>
              </a:spcBef>
            </a:pPr>
            <a:r>
              <a:rPr lang="en-US" altLang="en-US" sz="2400" b="1" dirty="0"/>
              <a:t>(Right)</a:t>
            </a:r>
          </a:p>
        </p:txBody>
      </p:sp>
      <p:sp>
        <p:nvSpPr>
          <p:cNvPr id="8" name="Text Box 18">
            <a:extLst>
              <a:ext uri="{FF2B5EF4-FFF2-40B4-BE49-F238E27FC236}">
                <a16:creationId xmlns:a16="http://schemas.microsoft.com/office/drawing/2014/main" id="{E5FC21AC-80F2-4885-99A8-8FABE8B65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6288" y="197402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/>
              <a:t>Lề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trên</a:t>
            </a:r>
            <a:r>
              <a:rPr lang="en-US" altLang="en-US" sz="2400" b="1" dirty="0"/>
              <a:t> (Top)</a:t>
            </a:r>
          </a:p>
        </p:txBody>
      </p:sp>
      <p:sp>
        <p:nvSpPr>
          <p:cNvPr id="9" name="Text Box 19">
            <a:extLst>
              <a:ext uri="{FF2B5EF4-FFF2-40B4-BE49-F238E27FC236}">
                <a16:creationId xmlns:a16="http://schemas.microsoft.com/office/drawing/2014/main" id="{BE8CD45F-1649-486F-8008-B6F9F2C40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5763" y="6123127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/>
              <a:t>Lề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dưới</a:t>
            </a:r>
            <a:r>
              <a:rPr lang="en-US" altLang="en-US" sz="2400" b="1" dirty="0"/>
              <a:t> (Bottom)</a:t>
            </a:r>
          </a:p>
        </p:txBody>
      </p:sp>
      <p:sp>
        <p:nvSpPr>
          <p:cNvPr id="10" name="Text Box 20">
            <a:extLst>
              <a:ext uri="{FF2B5EF4-FFF2-40B4-BE49-F238E27FC236}">
                <a16:creationId xmlns:a16="http://schemas.microsoft.com/office/drawing/2014/main" id="{95B95970-EC72-416C-9F2A-7F51C2211A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6977" y="3238708"/>
            <a:ext cx="1143000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/>
              <a:t>Lề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trái</a:t>
            </a:r>
            <a:endParaRPr lang="en-US" altLang="en-US" sz="2400" b="1" dirty="0"/>
          </a:p>
          <a:p>
            <a:pPr eaLnBrk="1" hangingPunct="1">
              <a:spcBef>
                <a:spcPts val="600"/>
              </a:spcBef>
            </a:pPr>
            <a:r>
              <a:rPr lang="en-US" altLang="en-US" sz="2400" b="1" dirty="0"/>
              <a:t>(Left)</a:t>
            </a:r>
          </a:p>
        </p:txBody>
      </p:sp>
      <p:sp>
        <p:nvSpPr>
          <p:cNvPr id="11" name="Line 21">
            <a:extLst>
              <a:ext uri="{FF2B5EF4-FFF2-40B4-BE49-F238E27FC236}">
                <a16:creationId xmlns:a16="http://schemas.microsoft.com/office/drawing/2014/main" id="{65E9C54A-4047-43E3-A4EB-076FF4740BD6}"/>
              </a:ext>
            </a:extLst>
          </p:cNvPr>
          <p:cNvSpPr>
            <a:spLocks noChangeShapeType="1"/>
          </p:cNvSpPr>
          <p:nvPr/>
        </p:nvSpPr>
        <p:spPr bwMode="auto">
          <a:xfrm>
            <a:off x="4028237" y="3429000"/>
            <a:ext cx="653772" cy="15944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22">
            <a:extLst>
              <a:ext uri="{FF2B5EF4-FFF2-40B4-BE49-F238E27FC236}">
                <a16:creationId xmlns:a16="http://schemas.microsoft.com/office/drawing/2014/main" id="{E7D9775A-8213-4D6B-9F9F-D71D270C4F1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35713" y="654533"/>
            <a:ext cx="13295" cy="485154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24">
            <a:extLst>
              <a:ext uri="{FF2B5EF4-FFF2-40B4-BE49-F238E27FC236}">
                <a16:creationId xmlns:a16="http://schemas.microsoft.com/office/drawing/2014/main" id="{3553B7E3-F424-4AB1-B3EE-455A1B05DF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0" y="5815013"/>
            <a:ext cx="17144" cy="3048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21">
            <a:extLst>
              <a:ext uri="{FF2B5EF4-FFF2-40B4-BE49-F238E27FC236}">
                <a16:creationId xmlns:a16="http://schemas.microsoft.com/office/drawing/2014/main" id="{9726E882-D667-443B-9071-CD93EDAF12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83487" y="3432313"/>
            <a:ext cx="626843" cy="12631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36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B (10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334" y="227557"/>
            <a:ext cx="9048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5" descr="B (10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5088" y="528743"/>
            <a:ext cx="9048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6" descr="B (10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355" y="304800"/>
            <a:ext cx="9048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7" descr="B (10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682" y="201197"/>
            <a:ext cx="9048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8" descr="D (190)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260" y="5026025"/>
            <a:ext cx="75247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9" descr="D (190)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6701" y="5232495"/>
            <a:ext cx="75247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WordArt 10"/>
          <p:cNvSpPr>
            <a:spLocks noChangeArrowheads="1" noChangeShapeType="1" noTextEdit="1"/>
          </p:cNvSpPr>
          <p:nvPr/>
        </p:nvSpPr>
        <p:spPr bwMode="auto">
          <a:xfrm>
            <a:off x="1374230" y="201197"/>
            <a:ext cx="9424967" cy="16229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6600">
                  <a:solidFill>
                    <a:srgbClr val="FFFF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11:</a:t>
            </a:r>
          </a:p>
          <a:p>
            <a:pPr algn="ctr"/>
            <a:r>
              <a:rPr lang="en-US" sz="3600" b="1" kern="10" dirty="0">
                <a:ln w="6600">
                  <a:solidFill>
                    <a:srgbClr val="FFFF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ĐỊNH DẠNG VĂN BẢN</a:t>
            </a:r>
          </a:p>
        </p:txBody>
      </p:sp>
      <p:sp>
        <p:nvSpPr>
          <p:cNvPr id="9225" name="Rectangle 12"/>
          <p:cNvSpPr>
            <a:spLocks noChangeArrowheads="1"/>
          </p:cNvSpPr>
          <p:nvPr/>
        </p:nvSpPr>
        <p:spPr bwMode="auto">
          <a:xfrm>
            <a:off x="2562226" y="2473325"/>
            <a:ext cx="7159171" cy="609600"/>
          </a:xfrm>
          <a:prstGeom prst="rect">
            <a:avLst/>
          </a:prstGeom>
          <a:gradFill rotWithShape="1">
            <a:gsLst>
              <a:gs pos="0">
                <a:srgbClr val="C8E6F4"/>
              </a:gs>
              <a:gs pos="100000">
                <a:srgbClr val="F4EFFF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C8E6F4"/>
            </a:extrusionClr>
            <a:contourClr>
              <a:srgbClr val="C8E6F4"/>
            </a:contourClr>
          </a:sp3d>
        </p:spPr>
        <p:txBody>
          <a:bodyPr wrap="none" anchor="ctr">
            <a:flatTx/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/>
          </a:p>
        </p:txBody>
      </p:sp>
      <p:sp>
        <p:nvSpPr>
          <p:cNvPr id="9226" name="Text Box 15"/>
          <p:cNvSpPr txBox="1">
            <a:spLocks noChangeArrowheads="1"/>
          </p:cNvSpPr>
          <p:nvPr/>
        </p:nvSpPr>
        <p:spPr bwMode="auto">
          <a:xfrm>
            <a:off x="3384036" y="2468562"/>
            <a:ext cx="59875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soạn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alt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7" name="Oval 23"/>
          <p:cNvSpPr>
            <a:spLocks noChangeArrowheads="1"/>
          </p:cNvSpPr>
          <p:nvPr/>
        </p:nvSpPr>
        <p:spPr bwMode="auto">
          <a:xfrm>
            <a:off x="2743200" y="2473325"/>
            <a:ext cx="6858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2F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2400" b="1">
                <a:latin typeface="Times New Roman" panose="02020603050405020304" pitchFamily="18" charset="0"/>
              </a:rPr>
              <a:t>1</a:t>
            </a:r>
          </a:p>
        </p:txBody>
      </p:sp>
      <p:pic>
        <p:nvPicPr>
          <p:cNvPr id="9229" name="Picture 31" descr="56CEE190D2834983BE9B1882D8651F7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7831" y="2846861"/>
            <a:ext cx="85725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0" name="Picture 32" descr="56CEE190D2834983BE9B1882D8651F7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80" y="2397125"/>
            <a:ext cx="85725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31" name="Group 34"/>
          <p:cNvGrpSpPr>
            <a:grpSpLocks/>
          </p:cNvGrpSpPr>
          <p:nvPr/>
        </p:nvGrpSpPr>
        <p:grpSpPr bwMode="auto">
          <a:xfrm>
            <a:off x="2562226" y="3200400"/>
            <a:ext cx="7159171" cy="660400"/>
            <a:chOff x="1326" y="2518"/>
            <a:chExt cx="3170" cy="416"/>
          </a:xfrm>
        </p:grpSpPr>
        <p:sp>
          <p:nvSpPr>
            <p:cNvPr id="9232" name="Rectangle 35"/>
            <p:cNvSpPr>
              <a:spLocks noChangeArrowheads="1"/>
            </p:cNvSpPr>
            <p:nvPr/>
          </p:nvSpPr>
          <p:spPr bwMode="auto">
            <a:xfrm>
              <a:off x="1326" y="2518"/>
              <a:ext cx="3170" cy="384"/>
            </a:xfrm>
            <a:prstGeom prst="rect">
              <a:avLst/>
            </a:prstGeom>
            <a:gradFill rotWithShape="1">
              <a:gsLst>
                <a:gs pos="0">
                  <a:srgbClr val="C8E6F4"/>
                </a:gs>
                <a:gs pos="100000">
                  <a:srgbClr val="F4EFFF"/>
                </a:gs>
              </a:gsLst>
              <a:path path="shape">
                <a:fillToRect l="50000" t="50000" r="50000" b="50000"/>
              </a:path>
            </a:gradFill>
            <a:ln w="9525">
              <a:miter lim="800000"/>
              <a:headEnd/>
              <a:tailEnd/>
            </a:ln>
            <a:scene3d>
              <a:camera prst="legacyPerspectiveTop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C8E6F4"/>
              </a:extrusionClr>
              <a:contourClr>
                <a:srgbClr val="C8E6F4"/>
              </a:contourClr>
            </a:sp3d>
          </p:spPr>
          <p:txBody>
            <a:bodyPr wrap="none" anchor="ctr">
              <a:flatTx/>
            </a:bodyPr>
            <a:lstStyle>
              <a:lvl1pPr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sp>
          <p:nvSpPr>
            <p:cNvPr id="9233" name="Text Box 36"/>
            <p:cNvSpPr txBox="1">
              <a:spLocks noChangeArrowheads="1"/>
            </p:cNvSpPr>
            <p:nvPr/>
          </p:nvSpPr>
          <p:spPr bwMode="auto">
            <a:xfrm>
              <a:off x="1520" y="2566"/>
              <a:ext cx="2691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vi-VN" sz="3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Định</a:t>
              </a:r>
              <a:r>
                <a:rPr lang="en-US" altLang="vi-VN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dạng</a:t>
              </a:r>
              <a:r>
                <a:rPr lang="en-US" altLang="vi-VN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văn</a:t>
              </a:r>
              <a:r>
                <a:rPr lang="en-US" altLang="vi-VN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bản</a:t>
              </a:r>
              <a:r>
                <a:rPr lang="en-US" altLang="vi-VN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altLang="vi-VN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in</a:t>
              </a:r>
            </a:p>
          </p:txBody>
        </p:sp>
        <p:sp>
          <p:nvSpPr>
            <p:cNvPr id="9234" name="Oval 37"/>
            <p:cNvSpPr>
              <a:spLocks noChangeArrowheads="1"/>
            </p:cNvSpPr>
            <p:nvPr/>
          </p:nvSpPr>
          <p:spPr bwMode="auto">
            <a:xfrm>
              <a:off x="1389" y="2518"/>
              <a:ext cx="321" cy="387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2F0C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anose="020B0603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vi-VN" sz="2400" b="1">
                  <a:latin typeface="Times New Roman" panose="02020603050405020304" pitchFamily="18" charset="0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7510943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 animBg="1"/>
      <p:bldP spid="9226" grpId="0"/>
      <p:bldP spid="922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BD99388-A0B3-411D-8455-24BAB84F59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7922" y="1443761"/>
            <a:ext cx="3354193" cy="450056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7C13671-7553-4125-891F-5B0797823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8091" y="1678076"/>
            <a:ext cx="5334000" cy="37528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A1E80D0-4D3F-4857-8E2D-711C81570BAA}"/>
              </a:ext>
            </a:extLst>
          </p:cNvPr>
          <p:cNvSpPr txBox="1"/>
          <p:nvPr/>
        </p:nvSpPr>
        <p:spPr>
          <a:xfrm>
            <a:off x="751215" y="243432"/>
            <a:ext cx="107119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	Quan </a:t>
            </a:r>
            <a:r>
              <a:rPr lang="en-US" sz="3600" dirty="0" err="1"/>
              <a:t>sát</a:t>
            </a:r>
            <a:r>
              <a:rPr lang="en-US" sz="3600" dirty="0"/>
              <a:t> 2 </a:t>
            </a:r>
            <a:r>
              <a:rPr lang="en-US" sz="3600" dirty="0" err="1"/>
              <a:t>văn</a:t>
            </a:r>
            <a:r>
              <a:rPr lang="en-US" sz="3600" dirty="0"/>
              <a:t> </a:t>
            </a:r>
            <a:r>
              <a:rPr lang="en-US" sz="3600" dirty="0" err="1"/>
              <a:t>bản</a:t>
            </a:r>
            <a:r>
              <a:rPr lang="en-US" sz="3600" dirty="0"/>
              <a:t> </a:t>
            </a:r>
            <a:r>
              <a:rPr lang="en-US" sz="3600" dirty="0" err="1"/>
              <a:t>bên</a:t>
            </a:r>
            <a:r>
              <a:rPr lang="en-US" sz="3600" dirty="0"/>
              <a:t> </a:t>
            </a:r>
            <a:r>
              <a:rPr lang="en-US" sz="3600" dirty="0" err="1"/>
              <a:t>dưới</a:t>
            </a:r>
            <a:r>
              <a:rPr lang="en-US" sz="3600" dirty="0"/>
              <a:t> </a:t>
            </a:r>
            <a:r>
              <a:rPr lang="en-US" sz="3600" dirty="0" err="1"/>
              <a:t>và</a:t>
            </a:r>
            <a:r>
              <a:rPr lang="en-US" sz="3600" dirty="0"/>
              <a:t> </a:t>
            </a:r>
            <a:r>
              <a:rPr lang="en-US" sz="3600" dirty="0" err="1"/>
              <a:t>cho</a:t>
            </a:r>
            <a:r>
              <a:rPr lang="en-US" sz="3600" dirty="0"/>
              <a:t> </a:t>
            </a:r>
            <a:r>
              <a:rPr lang="en-US" sz="3600" dirty="0" err="1"/>
              <a:t>biết</a:t>
            </a:r>
            <a:r>
              <a:rPr lang="en-US" sz="3600" dirty="0"/>
              <a:t> </a:t>
            </a:r>
            <a:r>
              <a:rPr lang="en-US" sz="3600" dirty="0" err="1"/>
              <a:t>hướng</a:t>
            </a:r>
            <a:r>
              <a:rPr lang="en-US" sz="3600" dirty="0"/>
              <a:t> </a:t>
            </a:r>
            <a:r>
              <a:rPr lang="en-US" sz="3600" dirty="0" err="1"/>
              <a:t>trang</a:t>
            </a:r>
            <a:r>
              <a:rPr lang="en-US" sz="3600" dirty="0"/>
              <a:t> </a:t>
            </a:r>
            <a:r>
              <a:rPr lang="en-US" sz="3600" dirty="0" err="1"/>
              <a:t>của</a:t>
            </a:r>
            <a:r>
              <a:rPr lang="en-US" sz="3600" dirty="0"/>
              <a:t> </a:t>
            </a:r>
            <a:r>
              <a:rPr lang="en-US" sz="3600" dirty="0" err="1"/>
              <a:t>từng</a:t>
            </a:r>
            <a:r>
              <a:rPr lang="en-US" sz="3600" dirty="0"/>
              <a:t> </a:t>
            </a:r>
            <a:r>
              <a:rPr lang="en-US" sz="3600" dirty="0" err="1"/>
              <a:t>văn</a:t>
            </a:r>
            <a:r>
              <a:rPr lang="en-US" sz="3600" dirty="0"/>
              <a:t> </a:t>
            </a:r>
            <a:r>
              <a:rPr lang="en-US" sz="3600" dirty="0" err="1"/>
              <a:t>bản</a:t>
            </a:r>
            <a:r>
              <a:rPr lang="en-US" sz="3600" dirty="0"/>
              <a:t>? </a:t>
            </a:r>
            <a:endParaRPr lang="vi-VN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57E261-1573-47B2-970C-D474F9D3E72D}"/>
              </a:ext>
            </a:extLst>
          </p:cNvPr>
          <p:cNvSpPr txBox="1"/>
          <p:nvPr/>
        </p:nvSpPr>
        <p:spPr>
          <a:xfrm>
            <a:off x="1997765" y="5957630"/>
            <a:ext cx="20043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3317A9"/>
                </a:solidFill>
              </a:rPr>
              <a:t>Văn</a:t>
            </a:r>
            <a:r>
              <a:rPr lang="en-US" sz="3200" dirty="0">
                <a:solidFill>
                  <a:srgbClr val="3317A9"/>
                </a:solidFill>
              </a:rPr>
              <a:t> </a:t>
            </a:r>
            <a:r>
              <a:rPr lang="en-US" sz="3200" dirty="0" err="1">
                <a:solidFill>
                  <a:srgbClr val="3317A9"/>
                </a:solidFill>
              </a:rPr>
              <a:t>bản</a:t>
            </a:r>
            <a:r>
              <a:rPr lang="en-US" sz="3200" dirty="0">
                <a:solidFill>
                  <a:srgbClr val="3317A9"/>
                </a:solidFill>
              </a:rPr>
              <a:t> 1</a:t>
            </a:r>
            <a:endParaRPr lang="vi-VN" sz="3200" dirty="0">
              <a:solidFill>
                <a:srgbClr val="3317A9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BEE3D3-3A65-4B36-A266-9A2E44820901}"/>
              </a:ext>
            </a:extLst>
          </p:cNvPr>
          <p:cNvSpPr txBox="1"/>
          <p:nvPr/>
        </p:nvSpPr>
        <p:spPr>
          <a:xfrm>
            <a:off x="7409887" y="5665242"/>
            <a:ext cx="20043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3317A9"/>
                </a:solidFill>
              </a:rPr>
              <a:t>Văn</a:t>
            </a:r>
            <a:r>
              <a:rPr lang="en-US" sz="3200" dirty="0">
                <a:solidFill>
                  <a:srgbClr val="3317A9"/>
                </a:solidFill>
              </a:rPr>
              <a:t> </a:t>
            </a:r>
            <a:r>
              <a:rPr lang="en-US" sz="3200" dirty="0" err="1">
                <a:solidFill>
                  <a:srgbClr val="3317A9"/>
                </a:solidFill>
              </a:rPr>
              <a:t>bản</a:t>
            </a:r>
            <a:r>
              <a:rPr lang="en-US" sz="3200" dirty="0">
                <a:solidFill>
                  <a:srgbClr val="3317A9"/>
                </a:solidFill>
              </a:rPr>
              <a:t> 2</a:t>
            </a:r>
            <a:endParaRPr lang="vi-VN" sz="3200" dirty="0">
              <a:solidFill>
                <a:srgbClr val="3317A9"/>
              </a:solidFill>
            </a:endParaRP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7FA2C6DC-D43C-4B12-B151-4F01D0C4F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6960" y="5957629"/>
            <a:ext cx="2286000" cy="954107"/>
          </a:xfrm>
          <a:prstGeom prst="rect">
            <a:avLst/>
          </a:prstGeom>
          <a:solidFill>
            <a:schemeClr val="bg1"/>
          </a:solidFill>
          <a:ln w="9525">
            <a:solidFill>
              <a:srgbClr val="993366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 b="1" i="1" dirty="0" err="1">
                <a:solidFill>
                  <a:srgbClr val="FF0066"/>
                </a:solidFill>
              </a:rPr>
              <a:t>Hướng</a:t>
            </a:r>
            <a:r>
              <a:rPr lang="en-US" altLang="vi-VN" sz="2800" b="1" i="1" dirty="0">
                <a:solidFill>
                  <a:srgbClr val="FF0066"/>
                </a:solidFill>
              </a:rPr>
              <a:t> </a:t>
            </a:r>
            <a:r>
              <a:rPr lang="en-US" altLang="vi-VN" sz="2800" b="1" i="1" dirty="0" err="1">
                <a:solidFill>
                  <a:srgbClr val="FF0066"/>
                </a:solidFill>
              </a:rPr>
              <a:t>trang</a:t>
            </a:r>
            <a:r>
              <a:rPr lang="en-US" altLang="vi-VN" sz="2800" b="1" i="1" dirty="0">
                <a:solidFill>
                  <a:srgbClr val="FF0066"/>
                </a:solidFill>
              </a:rPr>
              <a:t> </a:t>
            </a:r>
            <a:r>
              <a:rPr lang="en-US" altLang="vi-VN" sz="2800" b="1" i="1" dirty="0" err="1">
                <a:solidFill>
                  <a:srgbClr val="FF0066"/>
                </a:solidFill>
              </a:rPr>
              <a:t>đứng</a:t>
            </a:r>
            <a:endParaRPr lang="en-US" altLang="vi-VN" sz="2800" b="1" i="1" dirty="0">
              <a:solidFill>
                <a:srgbClr val="FF0066"/>
              </a:solidFill>
            </a:endParaRPr>
          </a:p>
        </p:txBody>
      </p:sp>
      <p:sp>
        <p:nvSpPr>
          <p:cNvPr id="11" name="Text Box 10">
            <a:extLst>
              <a:ext uri="{FF2B5EF4-FFF2-40B4-BE49-F238E27FC236}">
                <a16:creationId xmlns:a16="http://schemas.microsoft.com/office/drawing/2014/main" id="{ECBD2E11-DE7D-4AED-870C-140520FE81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3640" y="5660461"/>
            <a:ext cx="3581400" cy="954107"/>
          </a:xfrm>
          <a:prstGeom prst="rect">
            <a:avLst/>
          </a:prstGeom>
          <a:solidFill>
            <a:schemeClr val="bg1"/>
          </a:solidFill>
          <a:ln w="9525">
            <a:solidFill>
              <a:srgbClr val="993366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 b="1" i="1" dirty="0" err="1">
                <a:solidFill>
                  <a:srgbClr val="FF0066"/>
                </a:solidFill>
              </a:rPr>
              <a:t>Hướng</a:t>
            </a:r>
            <a:r>
              <a:rPr lang="en-US" altLang="vi-VN" sz="2800" b="1" i="1" dirty="0">
                <a:solidFill>
                  <a:srgbClr val="FF0066"/>
                </a:solidFill>
              </a:rPr>
              <a:t> </a:t>
            </a:r>
            <a:r>
              <a:rPr lang="en-US" altLang="vi-VN" sz="2800" b="1" i="1" dirty="0" err="1">
                <a:solidFill>
                  <a:srgbClr val="FF0066"/>
                </a:solidFill>
              </a:rPr>
              <a:t>trang</a:t>
            </a:r>
            <a:r>
              <a:rPr lang="en-US" altLang="vi-VN" sz="2800" b="1" i="1" dirty="0">
                <a:solidFill>
                  <a:srgbClr val="FF0066"/>
                </a:solidFill>
              </a:rPr>
              <a:t> </a:t>
            </a:r>
            <a:r>
              <a:rPr lang="en-US" altLang="vi-VN" sz="2800" b="1" i="1" dirty="0" err="1">
                <a:solidFill>
                  <a:srgbClr val="FF0066"/>
                </a:solidFill>
              </a:rPr>
              <a:t>nằm</a:t>
            </a:r>
            <a:r>
              <a:rPr lang="en-US" altLang="vi-VN" sz="2800" b="1" i="1" dirty="0">
                <a:solidFill>
                  <a:srgbClr val="FF0066"/>
                </a:solidFill>
              </a:rPr>
              <a:t> </a:t>
            </a:r>
            <a:r>
              <a:rPr lang="en-US" altLang="vi-VN" sz="2800" b="1" i="1" dirty="0" err="1">
                <a:solidFill>
                  <a:srgbClr val="FF0066"/>
                </a:solidFill>
              </a:rPr>
              <a:t>ngang</a:t>
            </a:r>
            <a:endParaRPr lang="en-US" altLang="vi-VN" sz="2800" b="1" i="1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2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42930" y="2153479"/>
            <a:ext cx="7696200" cy="2590800"/>
          </a:xfrm>
          <a:prstGeom prst="rect">
            <a:avLst/>
          </a:prstGeom>
          <a:noFill/>
        </p:spPr>
        <p:txBody>
          <a:bodyPr wrap="none" numCol="1">
            <a:prstTxWarp prst="textDoubleWave1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marL="0" indent="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6000" b="1" smtClean="0">
                <a:ln w="11430"/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Tiết </a:t>
            </a:r>
            <a:r>
              <a:rPr lang="en-US" sz="6000" b="1" dirty="0" err="1">
                <a:ln w="11430"/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6000" b="1" dirty="0">
                <a:ln w="11430"/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ln w="11430"/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6000" b="1" dirty="0">
                <a:ln w="11430"/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ln w="11430"/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6000" b="1" dirty="0">
                <a:ln w="11430"/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ln w="11430"/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6000" b="1" dirty="0">
                <a:ln w="11430"/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ln w="11430"/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6000" b="1" dirty="0">
                <a:ln w="11430"/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ln w="11430"/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6000" b="1" dirty="0">
                <a:ln w="11430"/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77740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59506B0-FF71-4E59-A781-F58D329D3BA0}"/>
              </a:ext>
            </a:extLst>
          </p:cNvPr>
          <p:cNvCxnSpPr>
            <a:cxnSpLocks/>
          </p:cNvCxnSpPr>
          <p:nvPr/>
        </p:nvCxnSpPr>
        <p:spPr>
          <a:xfrm>
            <a:off x="5340623" y="375094"/>
            <a:ext cx="0" cy="648290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19275C6-C6ED-493F-913E-23A78451A50A}"/>
              </a:ext>
            </a:extLst>
          </p:cNvPr>
          <p:cNvSpPr/>
          <p:nvPr/>
        </p:nvSpPr>
        <p:spPr>
          <a:xfrm>
            <a:off x="0" y="5762"/>
            <a:ext cx="12191998" cy="36933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11. ĐỊNH DẠNG VĂN BẢN</a:t>
            </a:r>
            <a:endParaRPr lang="vi-VN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CE3651-C7D1-4ABE-9079-26CF4D65521E}"/>
              </a:ext>
            </a:extLst>
          </p:cNvPr>
          <p:cNvSpPr txBox="1"/>
          <p:nvPr/>
        </p:nvSpPr>
        <p:spPr>
          <a:xfrm>
            <a:off x="-1" y="649357"/>
            <a:ext cx="54068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soạn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134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59506B0-FF71-4E59-A781-F58D329D3BA0}"/>
              </a:ext>
            </a:extLst>
          </p:cNvPr>
          <p:cNvCxnSpPr>
            <a:cxnSpLocks/>
          </p:cNvCxnSpPr>
          <p:nvPr/>
        </p:nvCxnSpPr>
        <p:spPr>
          <a:xfrm>
            <a:off x="5340623" y="375094"/>
            <a:ext cx="0" cy="648290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19275C6-C6ED-493F-913E-23A78451A50A}"/>
              </a:ext>
            </a:extLst>
          </p:cNvPr>
          <p:cNvSpPr/>
          <p:nvPr/>
        </p:nvSpPr>
        <p:spPr>
          <a:xfrm>
            <a:off x="0" y="5762"/>
            <a:ext cx="12191998" cy="36933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11. ĐỊNH DẠNG VĂN BẢN</a:t>
            </a:r>
            <a:endParaRPr lang="vi-VN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CE3651-C7D1-4ABE-9079-26CF4D65521E}"/>
              </a:ext>
            </a:extLst>
          </p:cNvPr>
          <p:cNvSpPr txBox="1"/>
          <p:nvPr/>
        </p:nvSpPr>
        <p:spPr>
          <a:xfrm>
            <a:off x="-1" y="649357"/>
            <a:ext cx="54068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soạn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peech Bubble: Oval 1">
            <a:extLst>
              <a:ext uri="{FF2B5EF4-FFF2-40B4-BE49-F238E27FC236}">
                <a16:creationId xmlns:a16="http://schemas.microsoft.com/office/drawing/2014/main" id="{2E7B9871-2322-4B55-A793-D53A1D89190D}"/>
              </a:ext>
            </a:extLst>
          </p:cNvPr>
          <p:cNvSpPr/>
          <p:nvPr/>
        </p:nvSpPr>
        <p:spPr>
          <a:xfrm>
            <a:off x="6811617" y="1590261"/>
            <a:ext cx="4757530" cy="2928730"/>
          </a:xfrm>
          <a:prstGeom prst="wedgeEllipseCallout">
            <a:avLst>
              <a:gd name="adj1" fmla="val -50638"/>
              <a:gd name="adj2" fmla="val 76075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77E1AF-C456-4A1A-AB46-26B38C5378AC}"/>
              </a:ext>
            </a:extLst>
          </p:cNvPr>
          <p:cNvSpPr txBox="1"/>
          <p:nvPr/>
        </p:nvSpPr>
        <p:spPr>
          <a:xfrm>
            <a:off x="397568" y="1267095"/>
            <a:ext cx="4863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B7D67E-7B0A-4A9B-AC03-C8516BD79962}"/>
              </a:ext>
            </a:extLst>
          </p:cNvPr>
          <p:cNvSpPr txBox="1"/>
          <p:nvPr/>
        </p:nvSpPr>
        <p:spPr>
          <a:xfrm>
            <a:off x="410822" y="1851870"/>
            <a:ext cx="4863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7C619F-8D64-41BA-B302-4E4117BFF083}"/>
              </a:ext>
            </a:extLst>
          </p:cNvPr>
          <p:cNvSpPr txBox="1"/>
          <p:nvPr/>
        </p:nvSpPr>
        <p:spPr>
          <a:xfrm>
            <a:off x="410822" y="2436645"/>
            <a:ext cx="4863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7CDF477-3EA1-4A62-ACE0-D2D72D43AAA9}"/>
              </a:ext>
            </a:extLst>
          </p:cNvPr>
          <p:cNvSpPr txBox="1"/>
          <p:nvPr/>
        </p:nvSpPr>
        <p:spPr>
          <a:xfrm>
            <a:off x="410821" y="3054383"/>
            <a:ext cx="4863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849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7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5584E0D-44B8-4FB6-B9D5-4B5284F6D7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409163"/>
              </p:ext>
            </p:extLst>
          </p:nvPr>
        </p:nvGraphicFramePr>
        <p:xfrm>
          <a:off x="609600" y="2612983"/>
          <a:ext cx="10972800" cy="39624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485812">
                  <a:extLst>
                    <a:ext uri="{9D8B030D-6E8A-4147-A177-3AD203B41FA5}">
                      <a16:colId xmlns:a16="http://schemas.microsoft.com/office/drawing/2014/main" val="3101289952"/>
                    </a:ext>
                  </a:extLst>
                </a:gridCol>
                <a:gridCol w="5486988">
                  <a:extLst>
                    <a:ext uri="{9D8B030D-6E8A-4147-A177-3AD203B41FA5}">
                      <a16:colId xmlns:a16="http://schemas.microsoft.com/office/drawing/2014/main" val="1460143371"/>
                    </a:ext>
                  </a:extLst>
                </a:gridCol>
              </a:tblGrid>
              <a:tr h="312660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</a:rPr>
                        <a:t>A. </a:t>
                      </a:r>
                      <a:r>
                        <a:rPr lang="en-US" sz="3200" dirty="0" err="1">
                          <a:effectLst/>
                        </a:rPr>
                        <a:t>Định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dạng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văn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bản</a:t>
                      </a:r>
                      <a:endParaRPr lang="vi-VN" sz="32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</a:rPr>
                        <a:t>B. </a:t>
                      </a:r>
                      <a:r>
                        <a:rPr lang="en-US" sz="3200" dirty="0" err="1">
                          <a:effectLst/>
                        </a:rPr>
                        <a:t>Biên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tập</a:t>
                      </a:r>
                      <a:r>
                        <a:rPr lang="en-US" sz="3200" dirty="0">
                          <a:effectLst/>
                        </a:rPr>
                        <a:t>, </a:t>
                      </a:r>
                      <a:r>
                        <a:rPr lang="en-US" sz="3200" dirty="0" err="1">
                          <a:effectLst/>
                        </a:rPr>
                        <a:t>chỉnh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sửa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nội</a:t>
                      </a:r>
                      <a:r>
                        <a:rPr lang="en-US" sz="3200" dirty="0">
                          <a:effectLst/>
                        </a:rPr>
                        <a:t> dung</a:t>
                      </a:r>
                      <a:endParaRPr lang="vi-VN" sz="32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</a:rPr>
                        <a:t>C. </a:t>
                      </a:r>
                      <a:r>
                        <a:rPr lang="en-US" sz="3200" dirty="0" err="1">
                          <a:effectLst/>
                        </a:rPr>
                        <a:t>Lưu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trữ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văn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bản</a:t>
                      </a:r>
                      <a:endParaRPr lang="vi-VN" sz="3200" dirty="0"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</a:rPr>
                        <a:t>D. In </a:t>
                      </a:r>
                      <a:r>
                        <a:rPr lang="en-US" sz="3200" dirty="0" err="1">
                          <a:effectLst/>
                        </a:rPr>
                        <a:t>văn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bản</a:t>
                      </a:r>
                      <a:endParaRPr lang="vi-VN" sz="32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</a:rPr>
                        <a:t>E</a:t>
                      </a:r>
                      <a:r>
                        <a:rPr lang="en-US" sz="3200">
                          <a:effectLst/>
                        </a:rPr>
                        <a:t>. </a:t>
                      </a:r>
                      <a:r>
                        <a:rPr lang="en-US" sz="3200" dirty="0">
                          <a:effectLst/>
                        </a:rPr>
                        <a:t>Chia </a:t>
                      </a:r>
                      <a:r>
                        <a:rPr lang="en-US" sz="3200" dirty="0" err="1">
                          <a:effectLst/>
                        </a:rPr>
                        <a:t>sẻ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và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làm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việc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cộng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tác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với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bạn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trên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cùng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một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tài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liệu</a:t>
                      </a:r>
                      <a:r>
                        <a:rPr lang="en-US" sz="3200" dirty="0">
                          <a:effectLst/>
                        </a:rPr>
                        <a:t>.</a:t>
                      </a:r>
                      <a:endParaRPr lang="vi-VN" sz="32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</a:rPr>
                        <a:t>F</a:t>
                      </a:r>
                      <a:r>
                        <a:rPr lang="en-US" sz="3200">
                          <a:effectLst/>
                        </a:rPr>
                        <a:t>. </a:t>
                      </a:r>
                      <a:r>
                        <a:rPr lang="en-US" sz="3200" dirty="0" err="1">
                          <a:effectLst/>
                        </a:rPr>
                        <a:t>Lưu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trữ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cuốn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sổ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nhờ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công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nghệ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đám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r>
                        <a:rPr lang="en-US" sz="3200" dirty="0" err="1">
                          <a:effectLst/>
                        </a:rPr>
                        <a:t>mây</a:t>
                      </a:r>
                      <a:r>
                        <a:rPr lang="en-US" sz="3200" dirty="0">
                          <a:effectLst/>
                        </a:rPr>
                        <a:t> </a:t>
                      </a:r>
                      <a:endParaRPr lang="vi-VN" sz="3200" dirty="0"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0457328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85A3EFCA-F4E3-4E94-86FB-E51CFB1124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315" y="149834"/>
            <a:ext cx="10972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vi-VN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PHIẾU HỌC TẬP SỐ 1</a:t>
            </a:r>
            <a:endParaRPr kumimoji="0" lang="vi-VN" altLang="vi-VN" sz="3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345685-02BF-474C-86E4-2ABA04921365}"/>
              </a:ext>
            </a:extLst>
          </p:cNvPr>
          <p:cNvSpPr txBox="1"/>
          <p:nvPr/>
        </p:nvSpPr>
        <p:spPr>
          <a:xfrm>
            <a:off x="868315" y="734609"/>
            <a:ext cx="1080685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:…………..</a:t>
            </a:r>
            <a:endParaRPr kumimoji="0" lang="vi-VN" altLang="vi-VN" sz="32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khoanh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soạn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200" b="0" i="0" u="none" strike="noStrike" cap="none" normalizeH="0" baseline="0" dirty="0" err="1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kumimoji="0" lang="en-US" altLang="vi-VN" sz="3200" b="0" i="0" u="none" strike="noStrike" cap="none" normalizeH="0" baseline="0" dirty="0">
                <a:ln>
                  <a:noFill/>
                </a:ln>
                <a:solidFill>
                  <a:srgbClr val="3317A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vi-VN" sz="3200" b="0" i="0" u="none" strike="noStrike" cap="none" normalizeH="0" baseline="0" dirty="0">
              <a:ln>
                <a:noFill/>
              </a:ln>
              <a:solidFill>
                <a:srgbClr val="3317A9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296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59506B0-FF71-4E59-A781-F58D329D3BA0}"/>
              </a:ext>
            </a:extLst>
          </p:cNvPr>
          <p:cNvCxnSpPr>
            <a:cxnSpLocks/>
          </p:cNvCxnSpPr>
          <p:nvPr/>
        </p:nvCxnSpPr>
        <p:spPr>
          <a:xfrm>
            <a:off x="5340623" y="375094"/>
            <a:ext cx="0" cy="648290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19275C6-C6ED-493F-913E-23A78451A50A}"/>
              </a:ext>
            </a:extLst>
          </p:cNvPr>
          <p:cNvSpPr/>
          <p:nvPr/>
        </p:nvSpPr>
        <p:spPr>
          <a:xfrm>
            <a:off x="0" y="5762"/>
            <a:ext cx="12191998" cy="36933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11. ĐỊNH DẠNG VĂN BẢN</a:t>
            </a:r>
            <a:endParaRPr lang="vi-VN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CE3651-C7D1-4ABE-9079-26CF4D65521E}"/>
              </a:ext>
            </a:extLst>
          </p:cNvPr>
          <p:cNvSpPr txBox="1"/>
          <p:nvPr/>
        </p:nvSpPr>
        <p:spPr>
          <a:xfrm>
            <a:off x="-1" y="649357"/>
            <a:ext cx="54068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soạn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D152A4-9DE9-438F-A9DD-44DDC8E1CB74}"/>
              </a:ext>
            </a:extLst>
          </p:cNvPr>
          <p:cNvSpPr txBox="1"/>
          <p:nvPr/>
        </p:nvSpPr>
        <p:spPr>
          <a:xfrm>
            <a:off x="0" y="1234132"/>
            <a:ext cx="54068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7D033A-9707-40E9-9C87-696808E228F2}"/>
              </a:ext>
            </a:extLst>
          </p:cNvPr>
          <p:cNvSpPr txBox="1"/>
          <p:nvPr/>
        </p:nvSpPr>
        <p:spPr>
          <a:xfrm>
            <a:off x="821635" y="2014330"/>
            <a:ext cx="39226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vi-VN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074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8490" y="2762254"/>
            <a:ext cx="3083200" cy="876465"/>
          </a:xfrm>
          <a:prstGeom prst="rect">
            <a:avLst/>
          </a:prstGeom>
          <a:solidFill>
            <a:srgbClr val="7030A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>
                <a:latin typeface="Tahoma"/>
                <a:ea typeface="Tahoma"/>
                <a:cs typeface="Tahoma"/>
              </a:rPr>
              <a:t>Câu</a:t>
            </a:r>
            <a:r>
              <a:rPr lang="en-US" sz="3200" dirty="0">
                <a:latin typeface="Tahoma"/>
                <a:ea typeface="Tahoma"/>
                <a:cs typeface="Tahoma"/>
              </a:rPr>
              <a:t> 1: </a:t>
            </a:r>
            <a:r>
              <a:rPr lang="en-US" sz="3200" dirty="0" err="1">
                <a:latin typeface="Tahoma"/>
                <a:ea typeface="Tahoma"/>
                <a:cs typeface="Tahoma"/>
              </a:rPr>
              <a:t>Đây</a:t>
            </a:r>
            <a:r>
              <a:rPr lang="en-US" sz="3200" dirty="0">
                <a:latin typeface="Tahoma"/>
                <a:ea typeface="Tahoma"/>
                <a:cs typeface="Tahoma"/>
              </a:rPr>
              <a:t> </a:t>
            </a:r>
            <a:r>
              <a:rPr lang="en-US" sz="3200" dirty="0" err="1">
                <a:latin typeface="Tahoma"/>
                <a:ea typeface="Tahoma"/>
                <a:cs typeface="Tahoma"/>
              </a:rPr>
              <a:t>là</a:t>
            </a:r>
            <a:r>
              <a:rPr lang="en-US" sz="3200" dirty="0">
                <a:latin typeface="Tahoma"/>
                <a:ea typeface="Tahoma"/>
                <a:cs typeface="Tahoma"/>
              </a:rPr>
              <a:t> </a:t>
            </a:r>
            <a:r>
              <a:rPr lang="en-US" sz="3200" dirty="0" err="1">
                <a:latin typeface="Tahoma"/>
                <a:ea typeface="Tahoma"/>
                <a:cs typeface="Tahoma"/>
              </a:rPr>
              <a:t>khoảng</a:t>
            </a:r>
            <a:r>
              <a:rPr lang="en-US" sz="3200" dirty="0">
                <a:latin typeface="Tahoma"/>
                <a:ea typeface="Tahoma"/>
                <a:cs typeface="Tahoma"/>
              </a:rPr>
              <a:t> </a:t>
            </a:r>
            <a:r>
              <a:rPr lang="en-US" sz="3200" dirty="0" err="1">
                <a:latin typeface="Tahoma"/>
                <a:ea typeface="Tahoma"/>
                <a:cs typeface="Tahoma"/>
              </a:rPr>
              <a:t>cách</a:t>
            </a:r>
            <a:r>
              <a:rPr lang="en-US" sz="3200" dirty="0">
                <a:latin typeface="Tahoma"/>
                <a:ea typeface="Tahoma"/>
                <a:cs typeface="Tahoma"/>
              </a:rPr>
              <a:t> </a:t>
            </a:r>
            <a:r>
              <a:rPr lang="en-US" sz="3200" dirty="0" err="1">
                <a:latin typeface="Tahoma"/>
                <a:ea typeface="Tahoma"/>
                <a:cs typeface="Tahoma"/>
              </a:rPr>
              <a:t>gì</a:t>
            </a:r>
            <a:r>
              <a:rPr lang="en-US" sz="3200" dirty="0">
                <a:latin typeface="Tahoma"/>
                <a:ea typeface="Tahoma"/>
                <a:cs typeface="Tahoma"/>
              </a:rPr>
              <a:t>?   </a:t>
            </a:r>
            <a:endParaRPr lang="vi-VN" sz="3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70090" y="4937778"/>
            <a:ext cx="7451819" cy="1245308"/>
          </a:xfrm>
          <a:prstGeom prst="rect">
            <a:avLst/>
          </a:prstGeom>
          <a:solidFill>
            <a:srgbClr val="7030A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Khoảng</a:t>
            </a:r>
            <a:r>
              <a:rPr lang="en-US" sz="3200" dirty="0"/>
              <a:t> </a:t>
            </a:r>
            <a:r>
              <a:rPr lang="en-US" sz="3200" dirty="0" err="1"/>
              <a:t>cách</a:t>
            </a:r>
            <a:r>
              <a:rPr lang="en-US" sz="3200" dirty="0"/>
              <a:t> </a:t>
            </a:r>
            <a:r>
              <a:rPr lang="en-US" sz="3200" dirty="0" err="1"/>
              <a:t>giữa</a:t>
            </a:r>
            <a:r>
              <a:rPr lang="en-US" sz="3200" dirty="0"/>
              <a:t> </a:t>
            </a:r>
            <a:r>
              <a:rPr lang="en-US" sz="3200" dirty="0" err="1"/>
              <a:t>hai</a:t>
            </a:r>
            <a:r>
              <a:rPr lang="en-US" sz="3200" dirty="0"/>
              <a:t> </a:t>
            </a:r>
            <a:r>
              <a:rPr lang="en-US" sz="3200" dirty="0" err="1"/>
              <a:t>đoạn</a:t>
            </a:r>
            <a:r>
              <a:rPr lang="en-US" sz="3200" dirty="0"/>
              <a:t> </a:t>
            </a:r>
            <a:r>
              <a:rPr lang="en-US" sz="3200" dirty="0" err="1"/>
              <a:t>văn</a:t>
            </a:r>
            <a:endParaRPr lang="vi-VN" sz="3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Picture 11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125" y="4847323"/>
            <a:ext cx="1285875" cy="12858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A34EA03-49F3-418D-92EC-113CE5086A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54605" y="703162"/>
            <a:ext cx="3771900" cy="3857625"/>
          </a:xfrm>
          <a:prstGeom prst="rect">
            <a:avLst/>
          </a:prstGeom>
        </p:spPr>
      </p:pic>
      <p:sp>
        <p:nvSpPr>
          <p:cNvPr id="8" name="Left Bracket 7">
            <a:extLst>
              <a:ext uri="{FF2B5EF4-FFF2-40B4-BE49-F238E27FC236}">
                <a16:creationId xmlns:a16="http://schemas.microsoft.com/office/drawing/2014/main" id="{0A16926E-587F-4180-AEE5-4DEA6CB3425B}"/>
              </a:ext>
            </a:extLst>
          </p:cNvPr>
          <p:cNvSpPr/>
          <p:nvPr/>
        </p:nvSpPr>
        <p:spPr>
          <a:xfrm>
            <a:off x="4214193" y="3200487"/>
            <a:ext cx="459684" cy="361122"/>
          </a:xfrm>
          <a:prstGeom prst="leftBracket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90983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11965" y="657298"/>
            <a:ext cx="4081669" cy="1847361"/>
          </a:xfrm>
          <a:prstGeom prst="rect">
            <a:avLst/>
          </a:prstGeom>
          <a:solidFill>
            <a:srgbClr val="7030A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2: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Nút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lệnh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bên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dùng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gì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  </a:t>
            </a:r>
            <a:endParaRPr lang="vi-VN" sz="3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59272" y="4488668"/>
            <a:ext cx="7451819" cy="1245308"/>
          </a:xfrm>
          <a:prstGeom prst="rect">
            <a:avLst/>
          </a:prstGeom>
          <a:solidFill>
            <a:srgbClr val="7030A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dirty="0" err="1"/>
              <a:t>Đặt</a:t>
            </a:r>
            <a:r>
              <a:rPr lang="en-US" sz="3200" dirty="0"/>
              <a:t> </a:t>
            </a:r>
            <a:r>
              <a:rPr lang="en-US" sz="3200" dirty="0" err="1"/>
              <a:t>khoảng</a:t>
            </a:r>
            <a:r>
              <a:rPr lang="en-US" sz="3200" dirty="0"/>
              <a:t> </a:t>
            </a:r>
            <a:r>
              <a:rPr lang="en-US" sz="3200" dirty="0" err="1"/>
              <a:t>cách</a:t>
            </a:r>
            <a:r>
              <a:rPr lang="en-US" sz="3200" dirty="0"/>
              <a:t> </a:t>
            </a:r>
            <a:r>
              <a:rPr lang="en-US" sz="3200" dirty="0" err="1"/>
              <a:t>giữa</a:t>
            </a:r>
            <a:r>
              <a:rPr lang="en-US" sz="3200" dirty="0"/>
              <a:t> </a:t>
            </a: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dòng</a:t>
            </a:r>
            <a:r>
              <a:rPr lang="en-US" sz="3200" dirty="0"/>
              <a:t>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đoạn</a:t>
            </a:r>
            <a:r>
              <a:rPr lang="en-US" sz="3200" dirty="0"/>
              <a:t>, </a:t>
            </a:r>
            <a:r>
              <a:rPr lang="en-US" sz="3200" dirty="0" err="1"/>
              <a:t>giữa</a:t>
            </a:r>
            <a:r>
              <a:rPr lang="en-US" sz="3200" dirty="0"/>
              <a:t> </a:t>
            </a: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đoạn</a:t>
            </a:r>
            <a:r>
              <a:rPr lang="en-US" sz="3200" dirty="0"/>
              <a:t> 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Picture 11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125" y="4847323"/>
            <a:ext cx="1285875" cy="12858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F2A33E9-70CD-4B50-A765-DD9E986DAE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856447"/>
            <a:ext cx="4275052" cy="1648213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3076933F-9E6C-4701-B544-B912B8184618}"/>
              </a:ext>
            </a:extLst>
          </p:cNvPr>
          <p:cNvSpPr/>
          <p:nvPr/>
        </p:nvSpPr>
        <p:spPr>
          <a:xfrm>
            <a:off x="7945592" y="1369189"/>
            <a:ext cx="787590" cy="914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7653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285875" y="1283639"/>
            <a:ext cx="4647092" cy="1866900"/>
          </a:xfrm>
          <a:prstGeom prst="rect">
            <a:avLst/>
          </a:prstGeom>
          <a:solidFill>
            <a:srgbClr val="7030A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3: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Những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nội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dung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trên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căn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lề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gì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  <a:endParaRPr lang="vi-VN" sz="3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07057" y="4607938"/>
            <a:ext cx="7451819" cy="1245308"/>
          </a:xfrm>
          <a:prstGeom prst="rect">
            <a:avLst/>
          </a:prstGeom>
          <a:solidFill>
            <a:srgbClr val="7030A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dirty="0" err="1"/>
              <a:t>Căn</a:t>
            </a:r>
            <a:r>
              <a:rPr lang="en-US" sz="3200" dirty="0"/>
              <a:t> </a:t>
            </a:r>
            <a:r>
              <a:rPr lang="en-US" sz="3200" dirty="0" err="1"/>
              <a:t>giữa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Picture 11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125" y="4847323"/>
            <a:ext cx="1285875" cy="128587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B1B67B8-05C3-4C7B-83BC-1B741B3360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0729" y="321249"/>
            <a:ext cx="3771900" cy="3857625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6400E53F-EFEE-4A50-85E4-065919F95AE5}"/>
              </a:ext>
            </a:extLst>
          </p:cNvPr>
          <p:cNvGrpSpPr/>
          <p:nvPr/>
        </p:nvGrpSpPr>
        <p:grpSpPr>
          <a:xfrm>
            <a:off x="6096000" y="626830"/>
            <a:ext cx="2531166" cy="1404730"/>
            <a:chOff x="6096000" y="626830"/>
            <a:chExt cx="2531166" cy="1404730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A55C6909-1CC4-4A14-A947-D70FC6CE2FE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96000" y="1497496"/>
              <a:ext cx="2504661" cy="534063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699F4EA4-C995-4B0D-B3B4-FA17DF4E6BF1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2031559"/>
              <a:ext cx="2504661" cy="1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7F08B54B-7565-40B5-865C-22768325D5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2505" y="626830"/>
              <a:ext cx="2504661" cy="139147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790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463</Words>
  <Application>Microsoft Office PowerPoint</Application>
  <PresentationFormat>Widescreen</PresentationFormat>
  <Paragraphs>70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Calibri</vt:lpstr>
      <vt:lpstr>Calibri Light</vt:lpstr>
      <vt:lpstr>Tahoma</vt:lpstr>
      <vt:lpstr>Times New Roman</vt:lpstr>
      <vt:lpstr>Trebuchet MS</vt:lpstr>
      <vt:lpstr>VNI-Times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NGUYEN DUY KY</cp:lastModifiedBy>
  <cp:revision>24</cp:revision>
  <dcterms:created xsi:type="dcterms:W3CDTF">2021-07-26T11:57:25Z</dcterms:created>
  <dcterms:modified xsi:type="dcterms:W3CDTF">2023-07-21T09:14:11Z</dcterms:modified>
</cp:coreProperties>
</file>