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9" r:id="rId2"/>
  </p:sldMasterIdLst>
  <p:notesMasterIdLst>
    <p:notesMasterId r:id="rId32"/>
  </p:notesMasterIdLst>
  <p:sldIdLst>
    <p:sldId id="272" r:id="rId3"/>
    <p:sldId id="489" r:id="rId4"/>
    <p:sldId id="490" r:id="rId5"/>
    <p:sldId id="524" r:id="rId6"/>
    <p:sldId id="522" r:id="rId7"/>
    <p:sldId id="525" r:id="rId8"/>
    <p:sldId id="273" r:id="rId9"/>
    <p:sldId id="280" r:id="rId10"/>
    <p:sldId id="281" r:id="rId11"/>
    <p:sldId id="509" r:id="rId12"/>
    <p:sldId id="502" r:id="rId13"/>
    <p:sldId id="282" r:id="rId14"/>
    <p:sldId id="504" r:id="rId15"/>
    <p:sldId id="503" r:id="rId16"/>
    <p:sldId id="507" r:id="rId17"/>
    <p:sldId id="508" r:id="rId18"/>
    <p:sldId id="523" r:id="rId19"/>
    <p:sldId id="510" r:id="rId20"/>
    <p:sldId id="513" r:id="rId21"/>
    <p:sldId id="511" r:id="rId22"/>
    <p:sldId id="512" r:id="rId23"/>
    <p:sldId id="514" r:id="rId24"/>
    <p:sldId id="515" r:id="rId25"/>
    <p:sldId id="517" r:id="rId26"/>
    <p:sldId id="518" r:id="rId27"/>
    <p:sldId id="519" r:id="rId28"/>
    <p:sldId id="516" r:id="rId29"/>
    <p:sldId id="520" r:id="rId30"/>
    <p:sldId id="52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Mai Ha" initials="NTMH" lastIdx="1" clrIdx="0">
    <p:extLst>
      <p:ext uri="{19B8F6BF-5375-455C-9EA6-DF929625EA0E}">
        <p15:presenceInfo xmlns:p15="http://schemas.microsoft.com/office/powerpoint/2012/main" userId="Nguyen Thi Mai 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AEFD2"/>
    <a:srgbClr val="A6B775"/>
    <a:srgbClr val="E2EE80"/>
    <a:srgbClr val="CAE0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680" y="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Mai Ha" userId="8c3a737f-ccdb-4d88-a00c-28a21bbc087f" providerId="ADAL" clId="{F23A4D3C-92B9-49C4-9FFC-FA0856FC0968}"/>
    <pc:docChg chg="undo redo custSel addSld delSld modSld sldOrd modMainMaster">
      <pc:chgData name="Nguyen Thi Mai Ha" userId="8c3a737f-ccdb-4d88-a00c-28a21bbc087f" providerId="ADAL" clId="{F23A4D3C-92B9-49C4-9FFC-FA0856FC0968}" dt="2021-07-18T12:49:52.927" v="4915" actId="47"/>
      <pc:docMkLst>
        <pc:docMk/>
      </pc:docMkLst>
      <pc:sldChg chg="modSp mod">
        <pc:chgData name="Nguyen Thi Mai Ha" userId="8c3a737f-ccdb-4d88-a00c-28a21bbc087f" providerId="ADAL" clId="{F23A4D3C-92B9-49C4-9FFC-FA0856FC0968}" dt="2021-07-18T12:39:42.543" v="4640" actId="255"/>
        <pc:sldMkLst>
          <pc:docMk/>
          <pc:sldMk cId="3549628654" sldId="272"/>
        </pc:sldMkLst>
        <pc:spChg chg="mod">
          <ac:chgData name="Nguyen Thi Mai Ha" userId="8c3a737f-ccdb-4d88-a00c-28a21bbc087f" providerId="ADAL" clId="{F23A4D3C-92B9-49C4-9FFC-FA0856FC0968}" dt="2021-07-18T12:39:42.543" v="4640" actId="255"/>
          <ac:spMkLst>
            <pc:docMk/>
            <pc:sldMk cId="3549628654" sldId="272"/>
            <ac:spMk id="4" creationId="{00000000-0000-0000-0000-000000000000}"/>
          </ac:spMkLst>
        </pc:spChg>
        <pc:spChg chg="mod">
          <ac:chgData name="Nguyen Thi Mai Ha" userId="8c3a737f-ccdb-4d88-a00c-28a21bbc087f" providerId="ADAL" clId="{F23A4D3C-92B9-49C4-9FFC-FA0856FC0968}" dt="2021-07-17T15:03:09.399" v="721"/>
          <ac:spMkLst>
            <pc:docMk/>
            <pc:sldMk cId="3549628654" sldId="272"/>
            <ac:spMk id="5" creationId="{00000000-0000-0000-0000-000000000000}"/>
          </ac:spMkLst>
        </pc:spChg>
      </pc:sldChg>
      <pc:sldChg chg="addSp delSp modSp mod ord modAnim">
        <pc:chgData name="Nguyen Thi Mai Ha" userId="8c3a737f-ccdb-4d88-a00c-28a21bbc087f" providerId="ADAL" clId="{F23A4D3C-92B9-49C4-9FFC-FA0856FC0968}" dt="2021-07-18T12:40:28.863" v="4739" actId="20577"/>
        <pc:sldMkLst>
          <pc:docMk/>
          <pc:sldMk cId="1508910272" sldId="273"/>
        </pc:sldMkLst>
        <pc:spChg chg="del mod">
          <ac:chgData name="Nguyen Thi Mai Ha" userId="8c3a737f-ccdb-4d88-a00c-28a21bbc087f" providerId="ADAL" clId="{F23A4D3C-92B9-49C4-9FFC-FA0856FC0968}" dt="2021-07-17T10:36:47.993" v="103" actId="478"/>
          <ac:spMkLst>
            <pc:docMk/>
            <pc:sldMk cId="1508910272" sldId="273"/>
            <ac:spMk id="2" creationId="{00000000-0000-0000-0000-000000000000}"/>
          </ac:spMkLst>
        </pc:spChg>
        <pc:spChg chg="mod">
          <ac:chgData name="Nguyen Thi Mai Ha" userId="8c3a737f-ccdb-4d88-a00c-28a21bbc087f" providerId="ADAL" clId="{F23A4D3C-92B9-49C4-9FFC-FA0856FC0968}" dt="2021-07-17T10:03:35.944" v="84" actId="1076"/>
          <ac:spMkLst>
            <pc:docMk/>
            <pc:sldMk cId="1508910272" sldId="273"/>
            <ac:spMk id="3" creationId="{00000000-0000-0000-0000-000000000000}"/>
          </ac:spMkLst>
        </pc:spChg>
        <pc:spChg chg="add mod">
          <ac:chgData name="Nguyen Thi Mai Ha" userId="8c3a737f-ccdb-4d88-a00c-28a21bbc087f" providerId="ADAL" clId="{F23A4D3C-92B9-49C4-9FFC-FA0856FC0968}" dt="2021-07-18T12:40:28.863" v="4739" actId="20577"/>
          <ac:spMkLst>
            <pc:docMk/>
            <pc:sldMk cId="1508910272" sldId="273"/>
            <ac:spMk id="4" creationId="{BCF2E1BA-A3A5-42AD-B1BC-811D48A55D9F}"/>
          </ac:spMkLst>
        </pc:spChg>
        <pc:spChg chg="add mod">
          <ac:chgData name="Nguyen Thi Mai Ha" userId="8c3a737f-ccdb-4d88-a00c-28a21bbc087f" providerId="ADAL" clId="{F23A4D3C-92B9-49C4-9FFC-FA0856FC0968}" dt="2021-07-17T10:48:32.601" v="475" actId="123"/>
          <ac:spMkLst>
            <pc:docMk/>
            <pc:sldMk cId="1508910272" sldId="273"/>
            <ac:spMk id="9" creationId="{88C09CC3-40EF-4C21-8C89-159F4BA06412}"/>
          </ac:spMkLst>
        </pc:spChg>
        <pc:picChg chg="add mod">
          <ac:chgData name="Nguyen Thi Mai Ha" userId="8c3a737f-ccdb-4d88-a00c-28a21bbc087f" providerId="ADAL" clId="{F23A4D3C-92B9-49C4-9FFC-FA0856FC0968}" dt="2021-07-17T10:33:38.492" v="87" actId="1076"/>
          <ac:picMkLst>
            <pc:docMk/>
            <pc:sldMk cId="1508910272" sldId="273"/>
            <ac:picMk id="5" creationId="{16AE29C6-89E7-4274-A523-BD9DD73B246D}"/>
          </ac:picMkLst>
        </pc:picChg>
        <pc:picChg chg="add mod modCrop">
          <ac:chgData name="Nguyen Thi Mai Ha" userId="8c3a737f-ccdb-4d88-a00c-28a21bbc087f" providerId="ADAL" clId="{F23A4D3C-92B9-49C4-9FFC-FA0856FC0968}" dt="2021-07-17T10:48:52.658" v="480" actId="1076"/>
          <ac:picMkLst>
            <pc:docMk/>
            <pc:sldMk cId="1508910272" sldId="273"/>
            <ac:picMk id="7" creationId="{1A090891-3F6A-49F9-BC3C-AB13FBDCAF90}"/>
          </ac:picMkLst>
        </pc:picChg>
        <pc:picChg chg="add mod modCrop">
          <ac:chgData name="Nguyen Thi Mai Ha" userId="8c3a737f-ccdb-4d88-a00c-28a21bbc087f" providerId="ADAL" clId="{F23A4D3C-92B9-49C4-9FFC-FA0856FC0968}" dt="2021-07-17T10:48:43.977" v="477" actId="14100"/>
          <ac:picMkLst>
            <pc:docMk/>
            <pc:sldMk cId="1508910272" sldId="273"/>
            <ac:picMk id="8" creationId="{E37C047F-7E64-4696-A208-77DE2E5A20EB}"/>
          </ac:picMkLst>
        </pc:picChg>
      </pc:sldChg>
      <pc:sldChg chg="modSp del ord">
        <pc:chgData name="Nguyen Thi Mai Ha" userId="8c3a737f-ccdb-4d88-a00c-28a21bbc087f" providerId="ADAL" clId="{F23A4D3C-92B9-49C4-9FFC-FA0856FC0968}" dt="2021-07-18T12:49:52.927" v="4915" actId="47"/>
        <pc:sldMkLst>
          <pc:docMk/>
          <pc:sldMk cId="3339554045" sldId="274"/>
        </pc:sldMkLst>
        <pc:spChg chg="mod">
          <ac:chgData name="Nguyen Thi Mai Ha" userId="8c3a737f-ccdb-4d88-a00c-28a21bbc087f" providerId="ADAL" clId="{F23A4D3C-92B9-49C4-9FFC-FA0856FC0968}" dt="2021-07-17T15:03:09.399" v="721"/>
          <ac:spMkLst>
            <pc:docMk/>
            <pc:sldMk cId="3339554045" sldId="274"/>
            <ac:spMk id="2" creationId="{00000000-0000-0000-0000-000000000000}"/>
          </ac:spMkLst>
        </pc:spChg>
        <pc:spChg chg="mod">
          <ac:chgData name="Nguyen Thi Mai Ha" userId="8c3a737f-ccdb-4d88-a00c-28a21bbc087f" providerId="ADAL" clId="{F23A4D3C-92B9-49C4-9FFC-FA0856FC0968}" dt="2021-07-17T15:03:09.399" v="721"/>
          <ac:spMkLst>
            <pc:docMk/>
            <pc:sldMk cId="3339554045" sldId="274"/>
            <ac:spMk id="3" creationId="{00000000-0000-0000-0000-000000000000}"/>
          </ac:spMkLst>
        </pc:spChg>
      </pc:sldChg>
      <pc:sldChg chg="modSp del">
        <pc:chgData name="Nguyen Thi Mai Ha" userId="8c3a737f-ccdb-4d88-a00c-28a21bbc087f" providerId="ADAL" clId="{F23A4D3C-92B9-49C4-9FFC-FA0856FC0968}" dt="2021-07-18T12:49:51.474" v="4914" actId="47"/>
        <pc:sldMkLst>
          <pc:docMk/>
          <pc:sldMk cId="115085417" sldId="275"/>
        </pc:sldMkLst>
        <pc:spChg chg="mod">
          <ac:chgData name="Nguyen Thi Mai Ha" userId="8c3a737f-ccdb-4d88-a00c-28a21bbc087f" providerId="ADAL" clId="{F23A4D3C-92B9-49C4-9FFC-FA0856FC0968}" dt="2021-07-17T15:03:09.399" v="721"/>
          <ac:spMkLst>
            <pc:docMk/>
            <pc:sldMk cId="115085417" sldId="275"/>
            <ac:spMk id="2" creationId="{00000000-0000-0000-0000-000000000000}"/>
          </ac:spMkLst>
        </pc:spChg>
        <pc:spChg chg="mod">
          <ac:chgData name="Nguyen Thi Mai Ha" userId="8c3a737f-ccdb-4d88-a00c-28a21bbc087f" providerId="ADAL" clId="{F23A4D3C-92B9-49C4-9FFC-FA0856FC0968}" dt="2021-07-17T15:03:09.399" v="721"/>
          <ac:spMkLst>
            <pc:docMk/>
            <pc:sldMk cId="115085417" sldId="275"/>
            <ac:spMk id="3" creationId="{00000000-0000-0000-0000-000000000000}"/>
          </ac:spMkLst>
        </pc:spChg>
      </pc:sldChg>
      <pc:sldChg chg="modSp del">
        <pc:chgData name="Nguyen Thi Mai Ha" userId="8c3a737f-ccdb-4d88-a00c-28a21bbc087f" providerId="ADAL" clId="{F23A4D3C-92B9-49C4-9FFC-FA0856FC0968}" dt="2021-07-18T12:49:50.863" v="4913" actId="47"/>
        <pc:sldMkLst>
          <pc:docMk/>
          <pc:sldMk cId="3252008090" sldId="276"/>
        </pc:sldMkLst>
        <pc:spChg chg="mod">
          <ac:chgData name="Nguyen Thi Mai Ha" userId="8c3a737f-ccdb-4d88-a00c-28a21bbc087f" providerId="ADAL" clId="{F23A4D3C-92B9-49C4-9FFC-FA0856FC0968}" dt="2021-07-17T15:03:09.399" v="721"/>
          <ac:spMkLst>
            <pc:docMk/>
            <pc:sldMk cId="3252008090" sldId="276"/>
            <ac:spMk id="2" creationId="{00000000-0000-0000-0000-000000000000}"/>
          </ac:spMkLst>
        </pc:spChg>
        <pc:spChg chg="mod">
          <ac:chgData name="Nguyen Thi Mai Ha" userId="8c3a737f-ccdb-4d88-a00c-28a21bbc087f" providerId="ADAL" clId="{F23A4D3C-92B9-49C4-9FFC-FA0856FC0968}" dt="2021-07-17T15:03:09.399" v="721"/>
          <ac:spMkLst>
            <pc:docMk/>
            <pc:sldMk cId="3252008090" sldId="276"/>
            <ac:spMk id="3" creationId="{00000000-0000-0000-0000-000000000000}"/>
          </ac:spMkLst>
        </pc:spChg>
      </pc:sldChg>
      <pc:sldChg chg="modSp del">
        <pc:chgData name="Nguyen Thi Mai Ha" userId="8c3a737f-ccdb-4d88-a00c-28a21bbc087f" providerId="ADAL" clId="{F23A4D3C-92B9-49C4-9FFC-FA0856FC0968}" dt="2021-07-18T12:49:50.371" v="4912" actId="47"/>
        <pc:sldMkLst>
          <pc:docMk/>
          <pc:sldMk cId="1419453836" sldId="277"/>
        </pc:sldMkLst>
        <pc:spChg chg="mod">
          <ac:chgData name="Nguyen Thi Mai Ha" userId="8c3a737f-ccdb-4d88-a00c-28a21bbc087f" providerId="ADAL" clId="{F23A4D3C-92B9-49C4-9FFC-FA0856FC0968}" dt="2021-07-17T15:03:09.399" v="721"/>
          <ac:spMkLst>
            <pc:docMk/>
            <pc:sldMk cId="1419453836" sldId="277"/>
            <ac:spMk id="2" creationId="{00000000-0000-0000-0000-000000000000}"/>
          </ac:spMkLst>
        </pc:spChg>
        <pc:spChg chg="mod">
          <ac:chgData name="Nguyen Thi Mai Ha" userId="8c3a737f-ccdb-4d88-a00c-28a21bbc087f" providerId="ADAL" clId="{F23A4D3C-92B9-49C4-9FFC-FA0856FC0968}" dt="2021-07-17T15:03:09.399" v="721"/>
          <ac:spMkLst>
            <pc:docMk/>
            <pc:sldMk cId="1419453836" sldId="277"/>
            <ac:spMk id="3" creationId="{00000000-0000-0000-0000-000000000000}"/>
          </ac:spMkLst>
        </pc:spChg>
      </pc:sldChg>
      <pc:sldChg chg="modSp del">
        <pc:chgData name="Nguyen Thi Mai Ha" userId="8c3a737f-ccdb-4d88-a00c-28a21bbc087f" providerId="ADAL" clId="{F23A4D3C-92B9-49C4-9FFC-FA0856FC0968}" dt="2021-07-18T12:49:49.939" v="4911" actId="47"/>
        <pc:sldMkLst>
          <pc:docMk/>
          <pc:sldMk cId="2054880847" sldId="278"/>
        </pc:sldMkLst>
        <pc:spChg chg="mod">
          <ac:chgData name="Nguyen Thi Mai Ha" userId="8c3a737f-ccdb-4d88-a00c-28a21bbc087f" providerId="ADAL" clId="{F23A4D3C-92B9-49C4-9FFC-FA0856FC0968}" dt="2021-07-17T15:03:09.399" v="721"/>
          <ac:spMkLst>
            <pc:docMk/>
            <pc:sldMk cId="2054880847" sldId="278"/>
            <ac:spMk id="2" creationId="{00000000-0000-0000-0000-000000000000}"/>
          </ac:spMkLst>
        </pc:spChg>
        <pc:spChg chg="mod">
          <ac:chgData name="Nguyen Thi Mai Ha" userId="8c3a737f-ccdb-4d88-a00c-28a21bbc087f" providerId="ADAL" clId="{F23A4D3C-92B9-49C4-9FFC-FA0856FC0968}" dt="2021-07-17T15:03:09.399" v="721"/>
          <ac:spMkLst>
            <pc:docMk/>
            <pc:sldMk cId="2054880847" sldId="278"/>
            <ac:spMk id="3" creationId="{00000000-0000-0000-0000-000000000000}"/>
          </ac:spMkLst>
        </pc:spChg>
      </pc:sldChg>
      <pc:sldChg chg="modSp del">
        <pc:chgData name="Nguyen Thi Mai Ha" userId="8c3a737f-ccdb-4d88-a00c-28a21bbc087f" providerId="ADAL" clId="{F23A4D3C-92B9-49C4-9FFC-FA0856FC0968}" dt="2021-07-18T12:49:49.403" v="4910" actId="47"/>
        <pc:sldMkLst>
          <pc:docMk/>
          <pc:sldMk cId="112606551" sldId="279"/>
        </pc:sldMkLst>
        <pc:spChg chg="mod">
          <ac:chgData name="Nguyen Thi Mai Ha" userId="8c3a737f-ccdb-4d88-a00c-28a21bbc087f" providerId="ADAL" clId="{F23A4D3C-92B9-49C4-9FFC-FA0856FC0968}" dt="2021-07-17T15:03:09.399" v="721"/>
          <ac:spMkLst>
            <pc:docMk/>
            <pc:sldMk cId="112606551" sldId="279"/>
            <ac:spMk id="2" creationId="{00000000-0000-0000-0000-000000000000}"/>
          </ac:spMkLst>
        </pc:spChg>
        <pc:spChg chg="mod">
          <ac:chgData name="Nguyen Thi Mai Ha" userId="8c3a737f-ccdb-4d88-a00c-28a21bbc087f" providerId="ADAL" clId="{F23A4D3C-92B9-49C4-9FFC-FA0856FC0968}" dt="2021-07-17T15:03:09.399" v="721"/>
          <ac:spMkLst>
            <pc:docMk/>
            <pc:sldMk cId="112606551" sldId="279"/>
            <ac:spMk id="3" creationId="{00000000-0000-0000-0000-000000000000}"/>
          </ac:spMkLst>
        </pc:spChg>
      </pc:sldChg>
      <pc:sldChg chg="addSp delSp modSp add mod addAnim delAnim modAnim">
        <pc:chgData name="Nguyen Thi Mai Ha" userId="8c3a737f-ccdb-4d88-a00c-28a21bbc087f" providerId="ADAL" clId="{F23A4D3C-92B9-49C4-9FFC-FA0856FC0968}" dt="2021-07-18T12:40:39.551" v="4740"/>
        <pc:sldMkLst>
          <pc:docMk/>
          <pc:sldMk cId="1050071228" sldId="280"/>
        </pc:sldMkLst>
        <pc:spChg chg="add mod">
          <ac:chgData name="Nguyen Thi Mai Ha" userId="8c3a737f-ccdb-4d88-a00c-28a21bbc087f" providerId="ADAL" clId="{F23A4D3C-92B9-49C4-9FFC-FA0856FC0968}" dt="2021-07-17T10:55:39.757" v="571" actId="113"/>
          <ac:spMkLst>
            <pc:docMk/>
            <pc:sldMk cId="1050071228" sldId="280"/>
            <ac:spMk id="2" creationId="{A6C095BC-D526-4F20-A86D-57DDE412EAD4}"/>
          </ac:spMkLst>
        </pc:spChg>
        <pc:spChg chg="mod">
          <ac:chgData name="Nguyen Thi Mai Ha" userId="8c3a737f-ccdb-4d88-a00c-28a21bbc087f" providerId="ADAL" clId="{F23A4D3C-92B9-49C4-9FFC-FA0856FC0968}" dt="2021-07-18T12:40:39.551" v="4740"/>
          <ac:spMkLst>
            <pc:docMk/>
            <pc:sldMk cId="1050071228" sldId="280"/>
            <ac:spMk id="4" creationId="{BCF2E1BA-A3A5-42AD-B1BC-811D48A55D9F}"/>
          </ac:spMkLst>
        </pc:spChg>
        <pc:spChg chg="add mod">
          <ac:chgData name="Nguyen Thi Mai Ha" userId="8c3a737f-ccdb-4d88-a00c-28a21bbc087f" providerId="ADAL" clId="{F23A4D3C-92B9-49C4-9FFC-FA0856FC0968}" dt="2021-07-17T10:55:49.531" v="572" actId="1076"/>
          <ac:spMkLst>
            <pc:docMk/>
            <pc:sldMk cId="1050071228" sldId="280"/>
            <ac:spMk id="6" creationId="{157FEB26-E717-4883-AC36-89054503DD6F}"/>
          </ac:spMkLst>
        </pc:spChg>
        <pc:spChg chg="del">
          <ac:chgData name="Nguyen Thi Mai Ha" userId="8c3a737f-ccdb-4d88-a00c-28a21bbc087f" providerId="ADAL" clId="{F23A4D3C-92B9-49C4-9FFC-FA0856FC0968}" dt="2021-07-17T10:50:55.105" v="490" actId="478"/>
          <ac:spMkLst>
            <pc:docMk/>
            <pc:sldMk cId="1050071228" sldId="280"/>
            <ac:spMk id="9" creationId="{88C09CC3-40EF-4C21-8C89-159F4BA06412}"/>
          </ac:spMkLst>
        </pc:spChg>
        <pc:picChg chg="add del">
          <ac:chgData name="Nguyen Thi Mai Ha" userId="8c3a737f-ccdb-4d88-a00c-28a21bbc087f" providerId="ADAL" clId="{F23A4D3C-92B9-49C4-9FFC-FA0856FC0968}" dt="2021-07-17T10:52:32.028" v="499" actId="478"/>
          <ac:picMkLst>
            <pc:docMk/>
            <pc:sldMk cId="1050071228" sldId="280"/>
            <ac:picMk id="5" creationId="{16AE29C6-89E7-4274-A523-BD9DD73B246D}"/>
          </ac:picMkLst>
        </pc:picChg>
        <pc:picChg chg="del">
          <ac:chgData name="Nguyen Thi Mai Ha" userId="8c3a737f-ccdb-4d88-a00c-28a21bbc087f" providerId="ADAL" clId="{F23A4D3C-92B9-49C4-9FFC-FA0856FC0968}" dt="2021-07-17T10:50:55.970" v="491" actId="478"/>
          <ac:picMkLst>
            <pc:docMk/>
            <pc:sldMk cId="1050071228" sldId="280"/>
            <ac:picMk id="7" creationId="{1A090891-3F6A-49F9-BC3C-AB13FBDCAF90}"/>
          </ac:picMkLst>
        </pc:picChg>
        <pc:picChg chg="mod">
          <ac:chgData name="Nguyen Thi Mai Ha" userId="8c3a737f-ccdb-4d88-a00c-28a21bbc087f" providerId="ADAL" clId="{F23A4D3C-92B9-49C4-9FFC-FA0856FC0968}" dt="2021-07-17T10:51:37.618" v="495" actId="1076"/>
          <ac:picMkLst>
            <pc:docMk/>
            <pc:sldMk cId="1050071228" sldId="280"/>
            <ac:picMk id="8" creationId="{E37C047F-7E64-4696-A208-77DE2E5A20EB}"/>
          </ac:picMkLst>
        </pc:picChg>
      </pc:sldChg>
      <pc:sldChg chg="addSp delSp modSp add mod addCm delCm">
        <pc:chgData name="Nguyen Thi Mai Ha" userId="8c3a737f-ccdb-4d88-a00c-28a21bbc087f" providerId="ADAL" clId="{F23A4D3C-92B9-49C4-9FFC-FA0856FC0968}" dt="2021-07-18T12:40:44.588" v="4741"/>
        <pc:sldMkLst>
          <pc:docMk/>
          <pc:sldMk cId="2143705358" sldId="281"/>
        </pc:sldMkLst>
        <pc:spChg chg="del">
          <ac:chgData name="Nguyen Thi Mai Ha" userId="8c3a737f-ccdb-4d88-a00c-28a21bbc087f" providerId="ADAL" clId="{F23A4D3C-92B9-49C4-9FFC-FA0856FC0968}" dt="2021-07-17T14:24:53.774" v="579" actId="478"/>
          <ac:spMkLst>
            <pc:docMk/>
            <pc:sldMk cId="2143705358" sldId="281"/>
            <ac:spMk id="2" creationId="{A6C095BC-D526-4F20-A86D-57DDE412EAD4}"/>
          </ac:spMkLst>
        </pc:spChg>
        <pc:spChg chg="mod">
          <ac:chgData name="Nguyen Thi Mai Ha" userId="8c3a737f-ccdb-4d88-a00c-28a21bbc087f" providerId="ADAL" clId="{F23A4D3C-92B9-49C4-9FFC-FA0856FC0968}" dt="2021-07-18T12:40:44.588" v="4741"/>
          <ac:spMkLst>
            <pc:docMk/>
            <pc:sldMk cId="2143705358" sldId="281"/>
            <ac:spMk id="4" creationId="{BCF2E1BA-A3A5-42AD-B1BC-811D48A55D9F}"/>
          </ac:spMkLst>
        </pc:spChg>
        <pc:spChg chg="mod">
          <ac:chgData name="Nguyen Thi Mai Ha" userId="8c3a737f-ccdb-4d88-a00c-28a21bbc087f" providerId="ADAL" clId="{F23A4D3C-92B9-49C4-9FFC-FA0856FC0968}" dt="2021-07-17T14:28:55.247" v="614" actId="207"/>
          <ac:spMkLst>
            <pc:docMk/>
            <pc:sldMk cId="2143705358" sldId="281"/>
            <ac:spMk id="6" creationId="{157FEB26-E717-4883-AC36-89054503DD6F}"/>
          </ac:spMkLst>
        </pc:spChg>
        <pc:spChg chg="add mod">
          <ac:chgData name="Nguyen Thi Mai Ha" userId="8c3a737f-ccdb-4d88-a00c-28a21bbc087f" providerId="ADAL" clId="{F23A4D3C-92B9-49C4-9FFC-FA0856FC0968}" dt="2021-07-17T14:29:08.886" v="615" actId="208"/>
          <ac:spMkLst>
            <pc:docMk/>
            <pc:sldMk cId="2143705358" sldId="281"/>
            <ac:spMk id="7" creationId="{746434F4-74F9-4C7D-8775-F83CB72FF434}"/>
          </ac:spMkLst>
        </pc:spChg>
        <pc:picChg chg="del">
          <ac:chgData name="Nguyen Thi Mai Ha" userId="8c3a737f-ccdb-4d88-a00c-28a21bbc087f" providerId="ADAL" clId="{F23A4D3C-92B9-49C4-9FFC-FA0856FC0968}" dt="2021-07-17T14:24:39.400" v="576" actId="478"/>
          <ac:picMkLst>
            <pc:docMk/>
            <pc:sldMk cId="2143705358" sldId="281"/>
            <ac:picMk id="5" creationId="{16AE29C6-89E7-4274-A523-BD9DD73B246D}"/>
          </ac:picMkLst>
        </pc:picChg>
        <pc:picChg chg="del">
          <ac:chgData name="Nguyen Thi Mai Ha" userId="8c3a737f-ccdb-4d88-a00c-28a21bbc087f" providerId="ADAL" clId="{F23A4D3C-92B9-49C4-9FFC-FA0856FC0968}" dt="2021-07-17T14:24:54.792" v="580" actId="478"/>
          <ac:picMkLst>
            <pc:docMk/>
            <pc:sldMk cId="2143705358" sldId="281"/>
            <ac:picMk id="8" creationId="{E37C047F-7E64-4696-A208-77DE2E5A20EB}"/>
          </ac:picMkLst>
        </pc:picChg>
        <pc:picChg chg="add mod">
          <ac:chgData name="Nguyen Thi Mai Ha" userId="8c3a737f-ccdb-4d88-a00c-28a21bbc087f" providerId="ADAL" clId="{F23A4D3C-92B9-49C4-9FFC-FA0856FC0968}" dt="2021-07-17T14:29:19.593" v="616" actId="1076"/>
          <ac:picMkLst>
            <pc:docMk/>
            <pc:sldMk cId="2143705358" sldId="281"/>
            <ac:picMk id="9" creationId="{A98A7669-1AF5-4EB9-AA29-330F82967B3E}"/>
          </ac:picMkLst>
        </pc:picChg>
      </pc:sldChg>
      <pc:sldChg chg="add del">
        <pc:chgData name="Nguyen Thi Mai Ha" userId="8c3a737f-ccdb-4d88-a00c-28a21bbc087f" providerId="ADAL" clId="{F23A4D3C-92B9-49C4-9FFC-FA0856FC0968}" dt="2021-07-17T14:24:44.383" v="578"/>
        <pc:sldMkLst>
          <pc:docMk/>
          <pc:sldMk cId="1153144079" sldId="282"/>
        </pc:sldMkLst>
      </pc:sldChg>
      <pc:sldChg chg="addSp delSp modSp add mod modAnim">
        <pc:chgData name="Nguyen Thi Mai Ha" userId="8c3a737f-ccdb-4d88-a00c-28a21bbc087f" providerId="ADAL" clId="{F23A4D3C-92B9-49C4-9FFC-FA0856FC0968}" dt="2021-07-18T12:40:59.016" v="4742"/>
        <pc:sldMkLst>
          <pc:docMk/>
          <pc:sldMk cId="3795783779" sldId="282"/>
        </pc:sldMkLst>
        <pc:spChg chg="mod">
          <ac:chgData name="Nguyen Thi Mai Ha" userId="8c3a737f-ccdb-4d88-a00c-28a21bbc087f" providerId="ADAL" clId="{F23A4D3C-92B9-49C4-9FFC-FA0856FC0968}" dt="2021-07-17T14:30:23.028" v="627" actId="20577"/>
          <ac:spMkLst>
            <pc:docMk/>
            <pc:sldMk cId="3795783779" sldId="282"/>
            <ac:spMk id="3" creationId="{00000000-0000-0000-0000-000000000000}"/>
          </ac:spMkLst>
        </pc:spChg>
        <pc:spChg chg="mod">
          <ac:chgData name="Nguyen Thi Mai Ha" userId="8c3a737f-ccdb-4d88-a00c-28a21bbc087f" providerId="ADAL" clId="{F23A4D3C-92B9-49C4-9FFC-FA0856FC0968}" dt="2021-07-18T12:40:59.016" v="4742"/>
          <ac:spMkLst>
            <pc:docMk/>
            <pc:sldMk cId="3795783779" sldId="282"/>
            <ac:spMk id="4" creationId="{BCF2E1BA-A3A5-42AD-B1BC-811D48A55D9F}"/>
          </ac:spMkLst>
        </pc:spChg>
        <pc:spChg chg="del">
          <ac:chgData name="Nguyen Thi Mai Ha" userId="8c3a737f-ccdb-4d88-a00c-28a21bbc087f" providerId="ADAL" clId="{F23A4D3C-92B9-49C4-9FFC-FA0856FC0968}" dt="2021-07-17T15:16:06.829" v="840" actId="478"/>
          <ac:spMkLst>
            <pc:docMk/>
            <pc:sldMk cId="3795783779" sldId="282"/>
            <ac:spMk id="6" creationId="{157FEB26-E717-4883-AC36-89054503DD6F}"/>
          </ac:spMkLst>
        </pc:spChg>
        <pc:spChg chg="del">
          <ac:chgData name="Nguyen Thi Mai Ha" userId="8c3a737f-ccdb-4d88-a00c-28a21bbc087f" providerId="ADAL" clId="{F23A4D3C-92B9-49C4-9FFC-FA0856FC0968}" dt="2021-07-17T15:16:04.715" v="839" actId="478"/>
          <ac:spMkLst>
            <pc:docMk/>
            <pc:sldMk cId="3795783779" sldId="282"/>
            <ac:spMk id="7" creationId="{746434F4-74F9-4C7D-8775-F83CB72FF434}"/>
          </ac:spMkLst>
        </pc:spChg>
        <pc:spChg chg="add mod">
          <ac:chgData name="Nguyen Thi Mai Ha" userId="8c3a737f-ccdb-4d88-a00c-28a21bbc087f" providerId="ADAL" clId="{F23A4D3C-92B9-49C4-9FFC-FA0856FC0968}" dt="2021-07-17T15:24:25.186" v="925" actId="1076"/>
          <ac:spMkLst>
            <pc:docMk/>
            <pc:sldMk cId="3795783779" sldId="282"/>
            <ac:spMk id="8" creationId="{AB822924-ED1A-46A3-8952-14DDE984FC99}"/>
          </ac:spMkLst>
        </pc:spChg>
        <pc:spChg chg="add mod">
          <ac:chgData name="Nguyen Thi Mai Ha" userId="8c3a737f-ccdb-4d88-a00c-28a21bbc087f" providerId="ADAL" clId="{F23A4D3C-92B9-49C4-9FFC-FA0856FC0968}" dt="2021-07-17T15:24:22.453" v="924" actId="1076"/>
          <ac:spMkLst>
            <pc:docMk/>
            <pc:sldMk cId="3795783779" sldId="282"/>
            <ac:spMk id="10" creationId="{473B3169-22C7-457D-A906-91F51944EE25}"/>
          </ac:spMkLst>
        </pc:spChg>
        <pc:spChg chg="add mod">
          <ac:chgData name="Nguyen Thi Mai Ha" userId="8c3a737f-ccdb-4d88-a00c-28a21bbc087f" providerId="ADAL" clId="{F23A4D3C-92B9-49C4-9FFC-FA0856FC0968}" dt="2021-07-17T15:38:55.243" v="1095" actId="1076"/>
          <ac:spMkLst>
            <pc:docMk/>
            <pc:sldMk cId="3795783779" sldId="282"/>
            <ac:spMk id="12" creationId="{92365786-5BCC-4D5C-92E4-725108320209}"/>
          </ac:spMkLst>
        </pc:spChg>
        <pc:spChg chg="add mod">
          <ac:chgData name="Nguyen Thi Mai Ha" userId="8c3a737f-ccdb-4d88-a00c-28a21bbc087f" providerId="ADAL" clId="{F23A4D3C-92B9-49C4-9FFC-FA0856FC0968}" dt="2021-07-17T15:38:41.473" v="1092" actId="1076"/>
          <ac:spMkLst>
            <pc:docMk/>
            <pc:sldMk cId="3795783779" sldId="282"/>
            <ac:spMk id="13" creationId="{E0D4A30A-BA50-4B54-BF6C-9E4FDDAA9DC4}"/>
          </ac:spMkLst>
        </pc:spChg>
        <pc:spChg chg="add del mod">
          <ac:chgData name="Nguyen Thi Mai Ha" userId="8c3a737f-ccdb-4d88-a00c-28a21bbc087f" providerId="ADAL" clId="{F23A4D3C-92B9-49C4-9FFC-FA0856FC0968}" dt="2021-07-17T15:35:49.120" v="1073" actId="21"/>
          <ac:spMkLst>
            <pc:docMk/>
            <pc:sldMk cId="3795783779" sldId="282"/>
            <ac:spMk id="16" creationId="{BEB123A3-DBB0-4862-A8C1-1E392085BF4F}"/>
          </ac:spMkLst>
        </pc:spChg>
        <pc:spChg chg="add mod">
          <ac:chgData name="Nguyen Thi Mai Ha" userId="8c3a737f-ccdb-4d88-a00c-28a21bbc087f" providerId="ADAL" clId="{F23A4D3C-92B9-49C4-9FFC-FA0856FC0968}" dt="2021-07-17T15:37:31.447" v="1086" actId="164"/>
          <ac:spMkLst>
            <pc:docMk/>
            <pc:sldMk cId="3795783779" sldId="282"/>
            <ac:spMk id="17" creationId="{FB3B5885-393E-437B-9C15-663C8F756578}"/>
          </ac:spMkLst>
        </pc:spChg>
        <pc:spChg chg="add mod">
          <ac:chgData name="Nguyen Thi Mai Ha" userId="8c3a737f-ccdb-4d88-a00c-28a21bbc087f" providerId="ADAL" clId="{F23A4D3C-92B9-49C4-9FFC-FA0856FC0968}" dt="2021-07-17T15:37:31.447" v="1086" actId="164"/>
          <ac:spMkLst>
            <pc:docMk/>
            <pc:sldMk cId="3795783779" sldId="282"/>
            <ac:spMk id="18" creationId="{2530739C-E4B1-43B7-9AAB-9265B6A6EBF5}"/>
          </ac:spMkLst>
        </pc:spChg>
        <pc:spChg chg="add mod">
          <ac:chgData name="Nguyen Thi Mai Ha" userId="8c3a737f-ccdb-4d88-a00c-28a21bbc087f" providerId="ADAL" clId="{F23A4D3C-92B9-49C4-9FFC-FA0856FC0968}" dt="2021-07-17T15:37:31.447" v="1086" actId="164"/>
          <ac:spMkLst>
            <pc:docMk/>
            <pc:sldMk cId="3795783779" sldId="282"/>
            <ac:spMk id="19" creationId="{3B34DB21-B8D7-4DC2-AC8B-E59FB76AB1AE}"/>
          </ac:spMkLst>
        </pc:spChg>
        <pc:grpChg chg="add mod">
          <ac:chgData name="Nguyen Thi Mai Ha" userId="8c3a737f-ccdb-4d88-a00c-28a21bbc087f" providerId="ADAL" clId="{F23A4D3C-92B9-49C4-9FFC-FA0856FC0968}" dt="2021-07-17T15:37:39.223" v="1087" actId="1076"/>
          <ac:grpSpMkLst>
            <pc:docMk/>
            <pc:sldMk cId="3795783779" sldId="282"/>
            <ac:grpSpMk id="20" creationId="{AE43AC2C-AC86-4EC5-9874-ACE07FADDCF9}"/>
          </ac:grpSpMkLst>
        </pc:grpChg>
        <pc:picChg chg="add mod modCrop">
          <ac:chgData name="Nguyen Thi Mai Ha" userId="8c3a737f-ccdb-4d88-a00c-28a21bbc087f" providerId="ADAL" clId="{F23A4D3C-92B9-49C4-9FFC-FA0856FC0968}" dt="2021-07-17T15:27:09.353" v="942" actId="1076"/>
          <ac:picMkLst>
            <pc:docMk/>
            <pc:sldMk cId="3795783779" sldId="282"/>
            <ac:picMk id="5" creationId="{63971E69-EEED-49C5-B0AD-AE8CFCD96D73}"/>
          </ac:picMkLst>
        </pc:picChg>
        <pc:picChg chg="del">
          <ac:chgData name="Nguyen Thi Mai Ha" userId="8c3a737f-ccdb-4d88-a00c-28a21bbc087f" providerId="ADAL" clId="{F23A4D3C-92B9-49C4-9FFC-FA0856FC0968}" dt="2021-07-17T15:16:07.716" v="841" actId="478"/>
          <ac:picMkLst>
            <pc:docMk/>
            <pc:sldMk cId="3795783779" sldId="282"/>
            <ac:picMk id="9" creationId="{A98A7669-1AF5-4EB9-AA29-330F82967B3E}"/>
          </ac:picMkLst>
        </pc:picChg>
        <pc:picChg chg="add mod">
          <ac:chgData name="Nguyen Thi Mai Ha" userId="8c3a737f-ccdb-4d88-a00c-28a21bbc087f" providerId="ADAL" clId="{F23A4D3C-92B9-49C4-9FFC-FA0856FC0968}" dt="2021-07-17T15:25:39.680" v="928" actId="1076"/>
          <ac:picMkLst>
            <pc:docMk/>
            <pc:sldMk cId="3795783779" sldId="282"/>
            <ac:picMk id="11" creationId="{F2E75541-247F-42C6-BC4E-8CD5F49F7235}"/>
          </ac:picMkLst>
        </pc:picChg>
        <pc:picChg chg="add mod modCrop">
          <ac:chgData name="Nguyen Thi Mai Ha" userId="8c3a737f-ccdb-4d88-a00c-28a21bbc087f" providerId="ADAL" clId="{F23A4D3C-92B9-49C4-9FFC-FA0856FC0968}" dt="2021-07-17T15:34:49.144" v="1067" actId="1076"/>
          <ac:picMkLst>
            <pc:docMk/>
            <pc:sldMk cId="3795783779" sldId="282"/>
            <ac:picMk id="15" creationId="{71C414A3-DB42-4175-B0A9-7968029A78FB}"/>
          </ac:picMkLst>
        </pc:picChg>
      </pc:sldChg>
      <pc:sldChg chg="new del">
        <pc:chgData name="Nguyen Thi Mai Ha" userId="8c3a737f-ccdb-4d88-a00c-28a21bbc087f" providerId="ADAL" clId="{F23A4D3C-92B9-49C4-9FFC-FA0856FC0968}" dt="2021-07-17T14:55:49.633" v="671" actId="47"/>
        <pc:sldMkLst>
          <pc:docMk/>
          <pc:sldMk cId="2126046490" sldId="283"/>
        </pc:sldMkLst>
      </pc:sldChg>
      <pc:sldChg chg="addSp delSp modSp add mod">
        <pc:chgData name="Nguyen Thi Mai Ha" userId="8c3a737f-ccdb-4d88-a00c-28a21bbc087f" providerId="ADAL" clId="{F23A4D3C-92B9-49C4-9FFC-FA0856FC0968}" dt="2021-07-18T12:39:56.560" v="4669" actId="20577"/>
        <pc:sldMkLst>
          <pc:docMk/>
          <pc:sldMk cId="2408096529" sldId="489"/>
        </pc:sldMkLst>
        <pc:spChg chg="del">
          <ac:chgData name="Nguyen Thi Mai Ha" userId="8c3a737f-ccdb-4d88-a00c-28a21bbc087f" providerId="ADAL" clId="{F23A4D3C-92B9-49C4-9FFC-FA0856FC0968}" dt="2021-07-18T12:34:03.281" v="4303" actId="478"/>
          <ac:spMkLst>
            <pc:docMk/>
            <pc:sldMk cId="2408096529" sldId="489"/>
            <ac:spMk id="9" creationId="{00000000-0000-0000-0000-000000000000}"/>
          </ac:spMkLst>
        </pc:spChg>
        <pc:spChg chg="add mod">
          <ac:chgData name="Nguyen Thi Mai Ha" userId="8c3a737f-ccdb-4d88-a00c-28a21bbc087f" providerId="ADAL" clId="{F23A4D3C-92B9-49C4-9FFC-FA0856FC0968}" dt="2021-07-18T12:39:56.560" v="4669" actId="20577"/>
          <ac:spMkLst>
            <pc:docMk/>
            <pc:sldMk cId="2408096529" sldId="489"/>
            <ac:spMk id="10" creationId="{A1870F3E-CCCA-4340-8E32-9143A2500714}"/>
          </ac:spMkLst>
        </pc:spChg>
        <pc:spChg chg="mod">
          <ac:chgData name="Nguyen Thi Mai Ha" userId="8c3a737f-ccdb-4d88-a00c-28a21bbc087f" providerId="ADAL" clId="{F23A4D3C-92B9-49C4-9FFC-FA0856FC0968}" dt="2021-07-18T12:37:36.085" v="4604" actId="2711"/>
          <ac:spMkLst>
            <pc:docMk/>
            <pc:sldMk cId="2408096529" sldId="489"/>
            <ac:spMk id="21"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2"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3"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4"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37"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41" creationId="{00000000-0000-0000-0000-000000000000}"/>
          </ac:spMkLst>
        </pc:spChg>
        <pc:picChg chg="mod">
          <ac:chgData name="Nguyen Thi Mai Ha" userId="8c3a737f-ccdb-4d88-a00c-28a21bbc087f" providerId="ADAL" clId="{F23A4D3C-92B9-49C4-9FFC-FA0856FC0968}" dt="2021-07-18T12:37:36.085" v="4604" actId="2711"/>
          <ac:picMkLst>
            <pc:docMk/>
            <pc:sldMk cId="2408096529" sldId="489"/>
            <ac:picMk id="20" creationId="{00000000-0000-0000-0000-000000000000}"/>
          </ac:picMkLst>
        </pc:picChg>
      </pc:sldChg>
      <pc:sldChg chg="addSp delSp modSp add mod modTransition">
        <pc:chgData name="Nguyen Thi Mai Ha" userId="8c3a737f-ccdb-4d88-a00c-28a21bbc087f" providerId="ADAL" clId="{F23A4D3C-92B9-49C4-9FFC-FA0856FC0968}" dt="2021-07-18T12:46:33.702" v="4909" actId="207"/>
        <pc:sldMkLst>
          <pc:docMk/>
          <pc:sldMk cId="3372618489" sldId="490"/>
        </pc:sldMkLst>
        <pc:spChg chg="mod">
          <ac:chgData name="Nguyen Thi Mai Ha" userId="8c3a737f-ccdb-4d88-a00c-28a21bbc087f" providerId="ADAL" clId="{F23A4D3C-92B9-49C4-9FFC-FA0856FC0968}" dt="2021-07-18T12:46:33.702" v="4909" actId="207"/>
          <ac:spMkLst>
            <pc:docMk/>
            <pc:sldMk cId="3372618489" sldId="490"/>
            <ac:spMk id="2" creationId="{00000000-0000-0000-0000-000000000000}"/>
          </ac:spMkLst>
        </pc:spChg>
        <pc:spChg chg="mod">
          <ac:chgData name="Nguyen Thi Mai Ha" userId="8c3a737f-ccdb-4d88-a00c-28a21bbc087f" providerId="ADAL" clId="{F23A4D3C-92B9-49C4-9FFC-FA0856FC0968}" dt="2021-07-18T12:44:46.586" v="4901" actId="207"/>
          <ac:spMkLst>
            <pc:docMk/>
            <pc:sldMk cId="3372618489" sldId="490"/>
            <ac:spMk id="5" creationId="{00000000-0000-0000-0000-000000000000}"/>
          </ac:spMkLst>
        </pc:spChg>
        <pc:spChg chg="mod">
          <ac:chgData name="Nguyen Thi Mai Ha" userId="8c3a737f-ccdb-4d88-a00c-28a21bbc087f" providerId="ADAL" clId="{F23A4D3C-92B9-49C4-9FFC-FA0856FC0968}" dt="2021-07-18T12:46:21.114" v="4908" actId="207"/>
          <ac:spMkLst>
            <pc:docMk/>
            <pc:sldMk cId="3372618489" sldId="490"/>
            <ac:spMk id="6" creationId="{00000000-0000-0000-0000-000000000000}"/>
          </ac:spMkLst>
        </pc:spChg>
        <pc:spChg chg="del">
          <ac:chgData name="Nguyen Thi Mai Ha" userId="8c3a737f-ccdb-4d88-a00c-28a21bbc087f" providerId="ADAL" clId="{F23A4D3C-92B9-49C4-9FFC-FA0856FC0968}" dt="2021-07-18T12:38:16.304" v="4606" actId="478"/>
          <ac:spMkLst>
            <pc:docMk/>
            <pc:sldMk cId="3372618489" sldId="490"/>
            <ac:spMk id="7" creationId="{00000000-0000-0000-0000-000000000000}"/>
          </ac:spMkLst>
        </pc:spChg>
        <pc:spChg chg="mod">
          <ac:chgData name="Nguyen Thi Mai Ha" userId="8c3a737f-ccdb-4d88-a00c-28a21bbc087f" providerId="ADAL" clId="{F23A4D3C-92B9-49C4-9FFC-FA0856FC0968}" dt="2021-07-18T12:45:21.825" v="4904" actId="207"/>
          <ac:spMkLst>
            <pc:docMk/>
            <pc:sldMk cId="3372618489" sldId="490"/>
            <ac:spMk id="8" creationId="{00000000-0000-0000-0000-000000000000}"/>
          </ac:spMkLst>
        </pc:spChg>
        <pc:spChg chg="mod">
          <ac:chgData name="Nguyen Thi Mai Ha" userId="8c3a737f-ccdb-4d88-a00c-28a21bbc087f" providerId="ADAL" clId="{F23A4D3C-92B9-49C4-9FFC-FA0856FC0968}" dt="2021-07-18T12:45:51.083" v="4907" actId="207"/>
          <ac:spMkLst>
            <pc:docMk/>
            <pc:sldMk cId="3372618489" sldId="490"/>
            <ac:spMk id="9" creationId="{00000000-0000-0000-0000-000000000000}"/>
          </ac:spMkLst>
        </pc:spChg>
        <pc:spChg chg="add mod">
          <ac:chgData name="Nguyen Thi Mai Ha" userId="8c3a737f-ccdb-4d88-a00c-28a21bbc087f" providerId="ADAL" clId="{F23A4D3C-92B9-49C4-9FFC-FA0856FC0968}" dt="2021-07-18T12:40:13.620" v="4710" actId="6549"/>
          <ac:spMkLst>
            <pc:docMk/>
            <pc:sldMk cId="3372618489" sldId="490"/>
            <ac:spMk id="10" creationId="{BD6E601D-2519-4F25-A223-3B4DCA59974A}"/>
          </ac:spMkLst>
        </pc:spChg>
      </pc:sldChg>
      <pc:sldChg chg="add del">
        <pc:chgData name="Nguyen Thi Mai Ha" userId="8c3a737f-ccdb-4d88-a00c-28a21bbc087f" providerId="ADAL" clId="{F23A4D3C-92B9-49C4-9FFC-FA0856FC0968}" dt="2021-07-17T15:16:01.339" v="838" actId="47"/>
        <pc:sldMkLst>
          <pc:docMk/>
          <pc:sldMk cId="1622371888" sldId="491"/>
        </pc:sldMkLst>
      </pc:sldChg>
      <pc:sldChg chg="addSp delSp modSp add del mod modAnim">
        <pc:chgData name="Nguyen Thi Mai Ha" userId="8c3a737f-ccdb-4d88-a00c-28a21bbc087f" providerId="ADAL" clId="{F23A4D3C-92B9-49C4-9FFC-FA0856FC0968}" dt="2021-07-18T05:59:07.511" v="1867" actId="47"/>
        <pc:sldMkLst>
          <pc:docMk/>
          <pc:sldMk cId="882857335" sldId="499"/>
        </pc:sldMkLst>
        <pc:spChg chg="mod">
          <ac:chgData name="Nguyen Thi Mai Ha" userId="8c3a737f-ccdb-4d88-a00c-28a21bbc087f" providerId="ADAL" clId="{F23A4D3C-92B9-49C4-9FFC-FA0856FC0968}" dt="2021-07-17T15:13:18.070" v="835" actId="207"/>
          <ac:spMkLst>
            <pc:docMk/>
            <pc:sldMk cId="882857335" sldId="499"/>
            <ac:spMk id="2" creationId="{00000000-0000-0000-0000-000000000000}"/>
          </ac:spMkLst>
        </pc:spChg>
        <pc:spChg chg="mod">
          <ac:chgData name="Nguyen Thi Mai Ha" userId="8c3a737f-ccdb-4d88-a00c-28a21bbc087f" providerId="ADAL" clId="{F23A4D3C-92B9-49C4-9FFC-FA0856FC0968}" dt="2021-07-17T14:54:08.855" v="655" actId="5793"/>
          <ac:spMkLst>
            <pc:docMk/>
            <pc:sldMk cId="882857335" sldId="499"/>
            <ac:spMk id="3" creationId="{00000000-0000-0000-0000-000000000000}"/>
          </ac:spMkLst>
        </pc:spChg>
        <pc:spChg chg="mod">
          <ac:chgData name="Nguyen Thi Mai Ha" userId="8c3a737f-ccdb-4d88-a00c-28a21bbc087f" providerId="ADAL" clId="{F23A4D3C-92B9-49C4-9FFC-FA0856FC0968}" dt="2021-07-17T14:54:07.604" v="653" actId="20577"/>
          <ac:spMkLst>
            <pc:docMk/>
            <pc:sldMk cId="882857335" sldId="499"/>
            <ac:spMk id="4" creationId="{00000000-0000-0000-0000-000000000000}"/>
          </ac:spMkLst>
        </pc:spChg>
        <pc:spChg chg="mod">
          <ac:chgData name="Nguyen Thi Mai Ha" userId="8c3a737f-ccdb-4d88-a00c-28a21bbc087f" providerId="ADAL" clId="{F23A4D3C-92B9-49C4-9FFC-FA0856FC0968}" dt="2021-07-17T14:54:44.738" v="660" actId="2711"/>
          <ac:spMkLst>
            <pc:docMk/>
            <pc:sldMk cId="882857335" sldId="499"/>
            <ac:spMk id="5" creationId="{00000000-0000-0000-0000-000000000000}"/>
          </ac:spMkLst>
        </pc:spChg>
        <pc:spChg chg="mod">
          <ac:chgData name="Nguyen Thi Mai Ha" userId="8c3a737f-ccdb-4d88-a00c-28a21bbc087f" providerId="ADAL" clId="{F23A4D3C-92B9-49C4-9FFC-FA0856FC0968}" dt="2021-07-17T14:55:36.156" v="670" actId="5793"/>
          <ac:spMkLst>
            <pc:docMk/>
            <pc:sldMk cId="882857335" sldId="499"/>
            <ac:spMk id="6" creationId="{00000000-0000-0000-0000-000000000000}"/>
          </ac:spMkLst>
        </pc:spChg>
        <pc:picChg chg="add del">
          <ac:chgData name="Nguyen Thi Mai Ha" userId="8c3a737f-ccdb-4d88-a00c-28a21bbc087f" providerId="ADAL" clId="{F23A4D3C-92B9-49C4-9FFC-FA0856FC0968}" dt="2021-07-17T15:13:00.027" v="825" actId="478"/>
          <ac:picMkLst>
            <pc:docMk/>
            <pc:sldMk cId="882857335" sldId="499"/>
            <ac:picMk id="7" creationId="{00000000-0000-0000-0000-000000000000}"/>
          </ac:picMkLst>
        </pc:picChg>
      </pc:sldChg>
      <pc:sldChg chg="new del">
        <pc:chgData name="Nguyen Thi Mai Ha" userId="8c3a737f-ccdb-4d88-a00c-28a21bbc087f" providerId="ADAL" clId="{F23A4D3C-92B9-49C4-9FFC-FA0856FC0968}" dt="2021-07-17T15:15:59.036" v="836" actId="47"/>
        <pc:sldMkLst>
          <pc:docMk/>
          <pc:sldMk cId="773369830" sldId="500"/>
        </pc:sldMkLst>
      </pc:sldChg>
      <pc:sldChg chg="new del">
        <pc:chgData name="Nguyen Thi Mai Ha" userId="8c3a737f-ccdb-4d88-a00c-28a21bbc087f" providerId="ADAL" clId="{F23A4D3C-92B9-49C4-9FFC-FA0856FC0968}" dt="2021-07-17T15:16:00.211" v="837" actId="47"/>
        <pc:sldMkLst>
          <pc:docMk/>
          <pc:sldMk cId="3300201801" sldId="501"/>
        </pc:sldMkLst>
      </pc:sldChg>
      <pc:sldChg chg="addSp delSp modSp new mod ord modAnim">
        <pc:chgData name="Nguyen Thi Mai Ha" userId="8c3a737f-ccdb-4d88-a00c-28a21bbc087f" providerId="ADAL" clId="{F23A4D3C-92B9-49C4-9FFC-FA0856FC0968}" dt="2021-07-18T12:15:34.496" v="4204" actId="207"/>
        <pc:sldMkLst>
          <pc:docMk/>
          <pc:sldMk cId="3698833267" sldId="502"/>
        </pc:sldMkLst>
        <pc:spChg chg="mod">
          <ac:chgData name="Nguyen Thi Mai Ha" userId="8c3a737f-ccdb-4d88-a00c-28a21bbc087f" providerId="ADAL" clId="{F23A4D3C-92B9-49C4-9FFC-FA0856FC0968}" dt="2021-07-18T12:15:34.496" v="4204" actId="207"/>
          <ac:spMkLst>
            <pc:docMk/>
            <pc:sldMk cId="3698833267" sldId="502"/>
            <ac:spMk id="2" creationId="{26AEBC0C-3545-4D9E-AB11-66EAE2A51EFD}"/>
          </ac:spMkLst>
        </pc:spChg>
        <pc:spChg chg="add del mod">
          <ac:chgData name="Nguyen Thi Mai Ha" userId="8c3a737f-ccdb-4d88-a00c-28a21bbc087f" providerId="ADAL" clId="{F23A4D3C-92B9-49C4-9FFC-FA0856FC0968}" dt="2021-07-17T14:58:50.720" v="685" actId="478"/>
          <ac:spMkLst>
            <pc:docMk/>
            <pc:sldMk cId="3698833267" sldId="502"/>
            <ac:spMk id="3" creationId="{69535BF5-FD33-4B32-9858-1538DDEEB16D}"/>
          </ac:spMkLst>
        </pc:spChg>
        <pc:spChg chg="add del mod">
          <ac:chgData name="Nguyen Thi Mai Ha" userId="8c3a737f-ccdb-4d88-a00c-28a21bbc087f" providerId="ADAL" clId="{F23A4D3C-92B9-49C4-9FFC-FA0856FC0968}" dt="2021-07-17T14:58:48.261" v="684"/>
          <ac:spMkLst>
            <pc:docMk/>
            <pc:sldMk cId="3698833267" sldId="502"/>
            <ac:spMk id="4" creationId="{9D2A4745-33F4-4CCB-8F5D-D652D9545FF1}"/>
          </ac:spMkLst>
        </pc:spChg>
        <pc:spChg chg="add mod">
          <ac:chgData name="Nguyen Thi Mai Ha" userId="8c3a737f-ccdb-4d88-a00c-28a21bbc087f" providerId="ADAL" clId="{F23A4D3C-92B9-49C4-9FFC-FA0856FC0968}" dt="2021-07-17T14:58:57.354" v="687" actId="1076"/>
          <ac:spMkLst>
            <pc:docMk/>
            <pc:sldMk cId="3698833267" sldId="502"/>
            <ac:spMk id="6" creationId="{CEEF19C8-C1D8-4F8D-A4CA-11C3C1553A6A}"/>
          </ac:spMkLst>
        </pc:spChg>
        <pc:spChg chg="add mod">
          <ac:chgData name="Nguyen Thi Mai Ha" userId="8c3a737f-ccdb-4d88-a00c-28a21bbc087f" providerId="ADAL" clId="{F23A4D3C-92B9-49C4-9FFC-FA0856FC0968}" dt="2021-07-17T14:59:12.133" v="689" actId="1076"/>
          <ac:spMkLst>
            <pc:docMk/>
            <pc:sldMk cId="3698833267" sldId="502"/>
            <ac:spMk id="8" creationId="{8D565B8F-890E-4085-B2E3-24EF80EF0B19}"/>
          </ac:spMkLst>
        </pc:spChg>
        <pc:spChg chg="add mod">
          <ac:chgData name="Nguyen Thi Mai Ha" userId="8c3a737f-ccdb-4d88-a00c-28a21bbc087f" providerId="ADAL" clId="{F23A4D3C-92B9-49C4-9FFC-FA0856FC0968}" dt="2021-07-17T15:11:18.376" v="814" actId="1035"/>
          <ac:spMkLst>
            <pc:docMk/>
            <pc:sldMk cId="3698833267" sldId="502"/>
            <ac:spMk id="18" creationId="{95F6C234-FDC0-4F5C-91E3-72695C803976}"/>
          </ac:spMkLst>
        </pc:spChg>
        <pc:spChg chg="add mod">
          <ac:chgData name="Nguyen Thi Mai Ha" userId="8c3a737f-ccdb-4d88-a00c-28a21bbc087f" providerId="ADAL" clId="{F23A4D3C-92B9-49C4-9FFC-FA0856FC0968}" dt="2021-07-17T15:07:29.001" v="786" actId="20577"/>
          <ac:spMkLst>
            <pc:docMk/>
            <pc:sldMk cId="3698833267" sldId="502"/>
            <ac:spMk id="19" creationId="{75DC9B5A-CC34-4DB7-ABFF-D5DEA1E4CE55}"/>
          </ac:spMkLst>
        </pc:spChg>
        <pc:spChg chg="add mod">
          <ac:chgData name="Nguyen Thi Mai Ha" userId="8c3a737f-ccdb-4d88-a00c-28a21bbc087f" providerId="ADAL" clId="{F23A4D3C-92B9-49C4-9FFC-FA0856FC0968}" dt="2021-07-17T15:07:48.384" v="792" actId="20577"/>
          <ac:spMkLst>
            <pc:docMk/>
            <pc:sldMk cId="3698833267" sldId="502"/>
            <ac:spMk id="20" creationId="{74C80684-5961-4E49-BE1E-EAF85D6D1A08}"/>
          </ac:spMkLst>
        </pc:spChg>
        <pc:spChg chg="add mod">
          <ac:chgData name="Nguyen Thi Mai Ha" userId="8c3a737f-ccdb-4d88-a00c-28a21bbc087f" providerId="ADAL" clId="{F23A4D3C-92B9-49C4-9FFC-FA0856FC0968}" dt="2021-07-17T15:08:06.912" v="797" actId="20577"/>
          <ac:spMkLst>
            <pc:docMk/>
            <pc:sldMk cId="3698833267" sldId="502"/>
            <ac:spMk id="21" creationId="{87C0D283-DDB5-4BF6-828A-730C7A2E7EEA}"/>
          </ac:spMkLst>
        </pc:spChg>
        <pc:spChg chg="add mod ord">
          <ac:chgData name="Nguyen Thi Mai Ha" userId="8c3a737f-ccdb-4d88-a00c-28a21bbc087f" providerId="ADAL" clId="{F23A4D3C-92B9-49C4-9FFC-FA0856FC0968}" dt="2021-07-17T15:11:59.170" v="819" actId="1582"/>
          <ac:spMkLst>
            <pc:docMk/>
            <pc:sldMk cId="3698833267" sldId="502"/>
            <ac:spMk id="22" creationId="{73F8269E-DF54-4EB0-93FB-792860B0BE89}"/>
          </ac:spMkLst>
        </pc:spChg>
        <pc:graphicFrameChg chg="add del mod">
          <ac:chgData name="Nguyen Thi Mai Ha" userId="8c3a737f-ccdb-4d88-a00c-28a21bbc087f" providerId="ADAL" clId="{F23A4D3C-92B9-49C4-9FFC-FA0856FC0968}" dt="2021-07-17T14:58:48.261" v="684"/>
          <ac:graphicFrameMkLst>
            <pc:docMk/>
            <pc:sldMk cId="3698833267" sldId="502"/>
            <ac:graphicFrameMk id="5" creationId="{26F936AE-79D2-404C-91DD-1ADB4E82C693}"/>
          </ac:graphicFrameMkLst>
        </pc:graphicFrameChg>
        <pc:graphicFrameChg chg="add del mod">
          <ac:chgData name="Nguyen Thi Mai Ha" userId="8c3a737f-ccdb-4d88-a00c-28a21bbc087f" providerId="ADAL" clId="{F23A4D3C-92B9-49C4-9FFC-FA0856FC0968}" dt="2021-07-17T15:04:08.228" v="730" actId="478"/>
          <ac:graphicFrameMkLst>
            <pc:docMk/>
            <pc:sldMk cId="3698833267" sldId="502"/>
            <ac:graphicFrameMk id="7" creationId="{80CE8179-ED55-4374-8816-AF41F88970AB}"/>
          </ac:graphicFrameMkLst>
        </pc:graphicFrameChg>
        <pc:graphicFrameChg chg="add del mod">
          <ac:chgData name="Nguyen Thi Mai Ha" userId="8c3a737f-ccdb-4d88-a00c-28a21bbc087f" providerId="ADAL" clId="{F23A4D3C-92B9-49C4-9FFC-FA0856FC0968}" dt="2021-07-17T15:04:59.698" v="743" actId="478"/>
          <ac:graphicFrameMkLst>
            <pc:docMk/>
            <pc:sldMk cId="3698833267" sldId="502"/>
            <ac:graphicFrameMk id="9" creationId="{01B6170E-43B0-4798-AB45-24BC2A220F4A}"/>
          </ac:graphicFrameMkLst>
        </pc:graphicFrameChg>
        <pc:picChg chg="add mod">
          <ac:chgData name="Nguyen Thi Mai Ha" userId="8c3a737f-ccdb-4d88-a00c-28a21bbc087f" providerId="ADAL" clId="{F23A4D3C-92B9-49C4-9FFC-FA0856FC0968}" dt="2021-07-17T15:08:10.525" v="798" actId="1076"/>
          <ac:picMkLst>
            <pc:docMk/>
            <pc:sldMk cId="3698833267" sldId="502"/>
            <ac:picMk id="11" creationId="{83C15E7F-2EA6-4402-92F7-C25444D006D7}"/>
          </ac:picMkLst>
        </pc:picChg>
        <pc:picChg chg="add mod">
          <ac:chgData name="Nguyen Thi Mai Ha" userId="8c3a737f-ccdb-4d88-a00c-28a21bbc087f" providerId="ADAL" clId="{F23A4D3C-92B9-49C4-9FFC-FA0856FC0968}" dt="2021-07-17T15:05:18.643" v="746" actId="1076"/>
          <ac:picMkLst>
            <pc:docMk/>
            <pc:sldMk cId="3698833267" sldId="502"/>
            <ac:picMk id="13" creationId="{471A1613-0970-4991-A145-125360BE143E}"/>
          </ac:picMkLst>
        </pc:picChg>
        <pc:picChg chg="add mod">
          <ac:chgData name="Nguyen Thi Mai Ha" userId="8c3a737f-ccdb-4d88-a00c-28a21bbc087f" providerId="ADAL" clId="{F23A4D3C-92B9-49C4-9FFC-FA0856FC0968}" dt="2021-07-18T05:59:31.721" v="1869" actId="1076"/>
          <ac:picMkLst>
            <pc:docMk/>
            <pc:sldMk cId="3698833267" sldId="502"/>
            <ac:picMk id="14" creationId="{9A2E565D-D9D2-4615-9691-FF6D105BEE4D}"/>
          </ac:picMkLst>
        </pc:picChg>
        <pc:picChg chg="add mod">
          <ac:chgData name="Nguyen Thi Mai Ha" userId="8c3a737f-ccdb-4d88-a00c-28a21bbc087f" providerId="ADAL" clId="{F23A4D3C-92B9-49C4-9FFC-FA0856FC0968}" dt="2021-07-17T15:07:53.632" v="793" actId="1076"/>
          <ac:picMkLst>
            <pc:docMk/>
            <pc:sldMk cId="3698833267" sldId="502"/>
            <ac:picMk id="15" creationId="{51F2E036-D923-4C8E-84E2-44902F82124D}"/>
          </ac:picMkLst>
        </pc:picChg>
        <pc:picChg chg="add mod">
          <ac:chgData name="Nguyen Thi Mai Ha" userId="8c3a737f-ccdb-4d88-a00c-28a21bbc087f" providerId="ADAL" clId="{F23A4D3C-92B9-49C4-9FFC-FA0856FC0968}" dt="2021-07-17T15:05:38.559" v="749" actId="1076"/>
          <ac:picMkLst>
            <pc:docMk/>
            <pc:sldMk cId="3698833267" sldId="502"/>
            <ac:picMk id="17" creationId="{11C619A6-093F-4E27-82F7-816C1A79E471}"/>
          </ac:picMkLst>
        </pc:picChg>
      </pc:sldChg>
      <pc:sldChg chg="addSp modSp new del modAnim">
        <pc:chgData name="Nguyen Thi Mai Ha" userId="8c3a737f-ccdb-4d88-a00c-28a21bbc087f" providerId="ADAL" clId="{F23A4D3C-92B9-49C4-9FFC-FA0856FC0968}" dt="2021-07-17T15:01:19.618" v="715" actId="47"/>
        <pc:sldMkLst>
          <pc:docMk/>
          <pc:sldMk cId="1033017617" sldId="503"/>
        </pc:sldMkLst>
        <pc:spChg chg="add mod">
          <ac:chgData name="Nguyen Thi Mai Ha" userId="8c3a737f-ccdb-4d88-a00c-28a21bbc087f" providerId="ADAL" clId="{F23A4D3C-92B9-49C4-9FFC-FA0856FC0968}" dt="2021-07-17T15:01:11.905" v="714" actId="1037"/>
          <ac:spMkLst>
            <pc:docMk/>
            <pc:sldMk cId="1033017617" sldId="503"/>
            <ac:spMk id="4" creationId="{8AB0F6F8-54F7-44BD-AB26-CD8DCD1A3199}"/>
          </ac:spMkLst>
        </pc:spChg>
        <pc:spChg chg="add mod">
          <ac:chgData name="Nguyen Thi Mai Ha" userId="8c3a737f-ccdb-4d88-a00c-28a21bbc087f" providerId="ADAL" clId="{F23A4D3C-92B9-49C4-9FFC-FA0856FC0968}" dt="2021-07-17T15:01:11.905" v="714" actId="1037"/>
          <ac:spMkLst>
            <pc:docMk/>
            <pc:sldMk cId="1033017617" sldId="503"/>
            <ac:spMk id="5" creationId="{AF909698-8AD9-4CF3-8E66-C00C5F8F0B6D}"/>
          </ac:spMkLst>
        </pc:spChg>
        <pc:spChg chg="add mod">
          <ac:chgData name="Nguyen Thi Mai Ha" userId="8c3a737f-ccdb-4d88-a00c-28a21bbc087f" providerId="ADAL" clId="{F23A4D3C-92B9-49C4-9FFC-FA0856FC0968}" dt="2021-07-17T15:01:11.905" v="714" actId="1037"/>
          <ac:spMkLst>
            <pc:docMk/>
            <pc:sldMk cId="1033017617" sldId="503"/>
            <ac:spMk id="6" creationId="{400A8F5C-1E43-40F3-A3FE-2812ABDC3452}"/>
          </ac:spMkLst>
        </pc:spChg>
        <pc:spChg chg="add mod">
          <ac:chgData name="Nguyen Thi Mai Ha" userId="8c3a737f-ccdb-4d88-a00c-28a21bbc087f" providerId="ADAL" clId="{F23A4D3C-92B9-49C4-9FFC-FA0856FC0968}" dt="2021-07-17T15:01:11.905" v="714" actId="1037"/>
          <ac:spMkLst>
            <pc:docMk/>
            <pc:sldMk cId="1033017617" sldId="503"/>
            <ac:spMk id="7" creationId="{294AE27A-31D8-4D2A-8BE0-10F0269FEEB2}"/>
          </ac:spMkLst>
        </pc:spChg>
        <pc:spChg chg="add mod">
          <ac:chgData name="Nguyen Thi Mai Ha" userId="8c3a737f-ccdb-4d88-a00c-28a21bbc087f" providerId="ADAL" clId="{F23A4D3C-92B9-49C4-9FFC-FA0856FC0968}" dt="2021-07-17T15:01:11.905" v="714" actId="1037"/>
          <ac:spMkLst>
            <pc:docMk/>
            <pc:sldMk cId="1033017617" sldId="503"/>
            <ac:spMk id="8" creationId="{E0BEF13D-DFCE-4B00-937A-B82995C2C344}"/>
          </ac:spMkLst>
        </pc:spChg>
        <pc:picChg chg="add mod">
          <ac:chgData name="Nguyen Thi Mai Ha" userId="8c3a737f-ccdb-4d88-a00c-28a21bbc087f" providerId="ADAL" clId="{F23A4D3C-92B9-49C4-9FFC-FA0856FC0968}" dt="2021-07-17T15:01:11.905" v="714" actId="1037"/>
          <ac:picMkLst>
            <pc:docMk/>
            <pc:sldMk cId="1033017617" sldId="503"/>
            <ac:picMk id="9" creationId="{A49DAF22-5407-462D-A668-68D8E55110ED}"/>
          </ac:picMkLst>
        </pc:picChg>
      </pc:sldChg>
      <pc:sldChg chg="addSp delSp modSp new mod modAnim">
        <pc:chgData name="Nguyen Thi Mai Ha" userId="8c3a737f-ccdb-4d88-a00c-28a21bbc087f" providerId="ADAL" clId="{F23A4D3C-92B9-49C4-9FFC-FA0856FC0968}" dt="2021-07-18T12:15:22.759" v="4203" actId="207"/>
        <pc:sldMkLst>
          <pc:docMk/>
          <pc:sldMk cId="1281040732" sldId="503"/>
        </pc:sldMkLst>
        <pc:spChg chg="add del mod">
          <ac:chgData name="Nguyen Thi Mai Ha" userId="8c3a737f-ccdb-4d88-a00c-28a21bbc087f" providerId="ADAL" clId="{F23A4D3C-92B9-49C4-9FFC-FA0856FC0968}" dt="2021-07-18T12:15:18.300" v="4202" actId="207"/>
          <ac:spMkLst>
            <pc:docMk/>
            <pc:sldMk cId="1281040732" sldId="503"/>
            <ac:spMk id="2" creationId="{920FE82E-8456-4DD1-B7C2-773947FF54AE}"/>
          </ac:spMkLst>
        </pc:spChg>
        <pc:spChg chg="del">
          <ac:chgData name="Nguyen Thi Mai Ha" userId="8c3a737f-ccdb-4d88-a00c-28a21bbc087f" providerId="ADAL" clId="{F23A4D3C-92B9-49C4-9FFC-FA0856FC0968}" dt="2021-07-17T15:59:31.798" v="1195"/>
          <ac:spMkLst>
            <pc:docMk/>
            <pc:sldMk cId="1281040732" sldId="503"/>
            <ac:spMk id="3" creationId="{836A1E70-527E-475F-B29B-9F61FE731F6B}"/>
          </ac:spMkLst>
        </pc:spChg>
        <pc:spChg chg="add del mod">
          <ac:chgData name="Nguyen Thi Mai Ha" userId="8c3a737f-ccdb-4d88-a00c-28a21bbc087f" providerId="ADAL" clId="{F23A4D3C-92B9-49C4-9FFC-FA0856FC0968}" dt="2021-07-18T04:27:55.693" v="1244" actId="478"/>
          <ac:spMkLst>
            <pc:docMk/>
            <pc:sldMk cId="1281040732" sldId="503"/>
            <ac:spMk id="5" creationId="{5B2509F6-CA5F-421E-A92C-EC6F6C41BCDD}"/>
          </ac:spMkLst>
        </pc:spChg>
        <pc:spChg chg="add mod">
          <ac:chgData name="Nguyen Thi Mai Ha" userId="8c3a737f-ccdb-4d88-a00c-28a21bbc087f" providerId="ADAL" clId="{F23A4D3C-92B9-49C4-9FFC-FA0856FC0968}" dt="2021-07-18T04:28:24.815" v="1248" actId="1076"/>
          <ac:spMkLst>
            <pc:docMk/>
            <pc:sldMk cId="1281040732" sldId="503"/>
            <ac:spMk id="6" creationId="{2905BC8B-0672-4854-A87B-7B7926C4E4F4}"/>
          </ac:spMkLst>
        </pc:spChg>
        <pc:spChg chg="add del mod">
          <ac:chgData name="Nguyen Thi Mai Ha" userId="8c3a737f-ccdb-4d88-a00c-28a21bbc087f" providerId="ADAL" clId="{F23A4D3C-92B9-49C4-9FFC-FA0856FC0968}" dt="2021-07-18T12:15:22.759" v="4203" actId="207"/>
          <ac:spMkLst>
            <pc:docMk/>
            <pc:sldMk cId="1281040732" sldId="503"/>
            <ac:spMk id="7" creationId="{D03A5BB8-E65A-4135-BCF9-FD8320EAAAAE}"/>
          </ac:spMkLst>
        </pc:spChg>
        <pc:spChg chg="add mod">
          <ac:chgData name="Nguyen Thi Mai Ha" userId="8c3a737f-ccdb-4d88-a00c-28a21bbc087f" providerId="ADAL" clId="{F23A4D3C-92B9-49C4-9FFC-FA0856FC0968}" dt="2021-07-18T04:38:56.223" v="1405" actId="207"/>
          <ac:spMkLst>
            <pc:docMk/>
            <pc:sldMk cId="1281040732" sldId="503"/>
            <ac:spMk id="10" creationId="{2FC15727-C837-4DFB-94F2-F070F69ADEFF}"/>
          </ac:spMkLst>
        </pc:spChg>
        <pc:spChg chg="add mod ord">
          <ac:chgData name="Nguyen Thi Mai Ha" userId="8c3a737f-ccdb-4d88-a00c-28a21bbc087f" providerId="ADAL" clId="{F23A4D3C-92B9-49C4-9FFC-FA0856FC0968}" dt="2021-07-18T04:39:58.848" v="1415" actId="1036"/>
          <ac:spMkLst>
            <pc:docMk/>
            <pc:sldMk cId="1281040732" sldId="503"/>
            <ac:spMk id="11" creationId="{D5A029C7-30A7-4D00-819F-D79856A422E8}"/>
          </ac:spMkLst>
        </pc:spChg>
        <pc:picChg chg="add mod">
          <ac:chgData name="Nguyen Thi Mai Ha" userId="8c3a737f-ccdb-4d88-a00c-28a21bbc087f" providerId="ADAL" clId="{F23A4D3C-92B9-49C4-9FFC-FA0856FC0968}" dt="2021-07-18T04:26:03.035" v="1216" actId="1076"/>
          <ac:picMkLst>
            <pc:docMk/>
            <pc:sldMk cId="1281040732" sldId="503"/>
            <ac:picMk id="4" creationId="{125CF75E-F3C6-43AD-AE90-7F358AC5A828}"/>
          </ac:picMkLst>
        </pc:picChg>
        <pc:picChg chg="add mod modCrop">
          <ac:chgData name="Nguyen Thi Mai Ha" userId="8c3a737f-ccdb-4d88-a00c-28a21bbc087f" providerId="ADAL" clId="{F23A4D3C-92B9-49C4-9FFC-FA0856FC0968}" dt="2021-07-18T04:37:47.045" v="1360" actId="1076"/>
          <ac:picMkLst>
            <pc:docMk/>
            <pc:sldMk cId="1281040732" sldId="503"/>
            <ac:picMk id="9" creationId="{8A50670A-0F61-4C8C-9986-38A3918EBBE0}"/>
          </ac:picMkLst>
        </pc:picChg>
      </pc:sldChg>
      <pc:sldChg chg="delSp add del mod">
        <pc:chgData name="Nguyen Thi Mai Ha" userId="8c3a737f-ccdb-4d88-a00c-28a21bbc087f" providerId="ADAL" clId="{F23A4D3C-92B9-49C4-9FFC-FA0856FC0968}" dt="2021-07-17T15:02:05.171" v="719" actId="47"/>
        <pc:sldMkLst>
          <pc:docMk/>
          <pc:sldMk cId="3674634008" sldId="503"/>
        </pc:sldMkLst>
        <pc:spChg chg="del">
          <ac:chgData name="Nguyen Thi Mai Ha" userId="8c3a737f-ccdb-4d88-a00c-28a21bbc087f" providerId="ADAL" clId="{F23A4D3C-92B9-49C4-9FFC-FA0856FC0968}" dt="2021-07-17T15:01:46.078" v="718" actId="478"/>
          <ac:spMkLst>
            <pc:docMk/>
            <pc:sldMk cId="3674634008" sldId="503"/>
            <ac:spMk id="3" creationId="{00000000-0000-0000-0000-000000000000}"/>
          </ac:spMkLst>
        </pc:spChg>
        <pc:spChg chg="del">
          <ac:chgData name="Nguyen Thi Mai Ha" userId="8c3a737f-ccdb-4d88-a00c-28a21bbc087f" providerId="ADAL" clId="{F23A4D3C-92B9-49C4-9FFC-FA0856FC0968}" dt="2021-07-17T15:01:41.886" v="717" actId="478"/>
          <ac:spMkLst>
            <pc:docMk/>
            <pc:sldMk cId="3674634008" sldId="503"/>
            <ac:spMk id="4" creationId="{00000000-0000-0000-0000-000000000000}"/>
          </ac:spMkLst>
        </pc:spChg>
      </pc:sldChg>
      <pc:sldChg chg="addSp delSp modSp add mod delAnim modAnim">
        <pc:chgData name="Nguyen Thi Mai Ha" userId="8c3a737f-ccdb-4d88-a00c-28a21bbc087f" providerId="ADAL" clId="{F23A4D3C-92B9-49C4-9FFC-FA0856FC0968}" dt="2021-07-18T12:41:04.891" v="4743"/>
        <pc:sldMkLst>
          <pc:docMk/>
          <pc:sldMk cId="1823876092" sldId="504"/>
        </pc:sldMkLst>
        <pc:spChg chg="add del mod ord">
          <ac:chgData name="Nguyen Thi Mai Ha" userId="8c3a737f-ccdb-4d88-a00c-28a21bbc087f" providerId="ADAL" clId="{F23A4D3C-92B9-49C4-9FFC-FA0856FC0968}" dt="2021-07-17T15:52:27.203" v="1167" actId="478"/>
          <ac:spMkLst>
            <pc:docMk/>
            <pc:sldMk cId="1823876092" sldId="504"/>
            <ac:spMk id="2" creationId="{44B400BD-AD16-4090-8FF8-2055FAE90026}"/>
          </ac:spMkLst>
        </pc:spChg>
        <pc:spChg chg="mod">
          <ac:chgData name="Nguyen Thi Mai Ha" userId="8c3a737f-ccdb-4d88-a00c-28a21bbc087f" providerId="ADAL" clId="{F23A4D3C-92B9-49C4-9FFC-FA0856FC0968}" dt="2021-07-18T12:41:04.891" v="4743"/>
          <ac:spMkLst>
            <pc:docMk/>
            <pc:sldMk cId="1823876092" sldId="504"/>
            <ac:spMk id="4" creationId="{BCF2E1BA-A3A5-42AD-B1BC-811D48A55D9F}"/>
          </ac:spMkLst>
        </pc:spChg>
        <pc:spChg chg="add mod">
          <ac:chgData name="Nguyen Thi Mai Ha" userId="8c3a737f-ccdb-4d88-a00c-28a21bbc087f" providerId="ADAL" clId="{F23A4D3C-92B9-49C4-9FFC-FA0856FC0968}" dt="2021-07-17T15:54:41.617" v="1189" actId="1076"/>
          <ac:spMkLst>
            <pc:docMk/>
            <pc:sldMk cId="1823876092" sldId="504"/>
            <ac:spMk id="6" creationId="{CD295218-5B4D-4B9B-BED1-70E0705EDFAE}"/>
          </ac:spMkLst>
        </pc:spChg>
        <pc:spChg chg="add del">
          <ac:chgData name="Nguyen Thi Mai Ha" userId="8c3a737f-ccdb-4d88-a00c-28a21bbc087f" providerId="ADAL" clId="{F23A4D3C-92B9-49C4-9FFC-FA0856FC0968}" dt="2021-07-17T15:53:37.478" v="1173" actId="478"/>
          <ac:spMkLst>
            <pc:docMk/>
            <pc:sldMk cId="1823876092" sldId="504"/>
            <ac:spMk id="7" creationId="{9EA41CFC-BF27-4959-B5A5-E4CB7E89078B}"/>
          </ac:spMkLst>
        </pc:spChg>
        <pc:spChg chg="mod">
          <ac:chgData name="Nguyen Thi Mai Ha" userId="8c3a737f-ccdb-4d88-a00c-28a21bbc087f" providerId="ADAL" clId="{F23A4D3C-92B9-49C4-9FFC-FA0856FC0968}" dt="2021-07-17T15:44:39.346" v="1104" actId="123"/>
          <ac:spMkLst>
            <pc:docMk/>
            <pc:sldMk cId="1823876092" sldId="504"/>
            <ac:spMk id="8" creationId="{AB822924-ED1A-46A3-8952-14DDE984FC99}"/>
          </ac:spMkLst>
        </pc:spChg>
        <pc:spChg chg="mod">
          <ac:chgData name="Nguyen Thi Mai Ha" userId="8c3a737f-ccdb-4d88-a00c-28a21bbc087f" providerId="ADAL" clId="{F23A4D3C-92B9-49C4-9FFC-FA0856FC0968}" dt="2021-07-17T15:50:51.773" v="1153" actId="113"/>
          <ac:spMkLst>
            <pc:docMk/>
            <pc:sldMk cId="1823876092" sldId="504"/>
            <ac:spMk id="12" creationId="{92365786-5BCC-4D5C-92E4-725108320209}"/>
          </ac:spMkLst>
        </pc:spChg>
        <pc:spChg chg="mod">
          <ac:chgData name="Nguyen Thi Mai Ha" userId="8c3a737f-ccdb-4d88-a00c-28a21bbc087f" providerId="ADAL" clId="{F23A4D3C-92B9-49C4-9FFC-FA0856FC0968}" dt="2021-07-17T15:51:01.120" v="1154" actId="14100"/>
          <ac:spMkLst>
            <pc:docMk/>
            <pc:sldMk cId="1823876092" sldId="504"/>
            <ac:spMk id="13" creationId="{E0D4A30A-BA50-4B54-BF6C-9E4FDDAA9DC4}"/>
          </ac:spMkLst>
        </pc:spChg>
        <pc:grpChg chg="del">
          <ac:chgData name="Nguyen Thi Mai Ha" userId="8c3a737f-ccdb-4d88-a00c-28a21bbc087f" providerId="ADAL" clId="{F23A4D3C-92B9-49C4-9FFC-FA0856FC0968}" dt="2021-07-17T15:44:29.174" v="1101" actId="478"/>
          <ac:grpSpMkLst>
            <pc:docMk/>
            <pc:sldMk cId="1823876092" sldId="504"/>
            <ac:grpSpMk id="20" creationId="{AE43AC2C-AC86-4EC5-9874-ACE07FADDCF9}"/>
          </ac:grpSpMkLst>
        </pc:grpChg>
        <pc:picChg chg="del">
          <ac:chgData name="Nguyen Thi Mai Ha" userId="8c3a737f-ccdb-4d88-a00c-28a21bbc087f" providerId="ADAL" clId="{F23A4D3C-92B9-49C4-9FFC-FA0856FC0968}" dt="2021-07-17T15:44:28.289" v="1100" actId="478"/>
          <ac:picMkLst>
            <pc:docMk/>
            <pc:sldMk cId="1823876092" sldId="504"/>
            <ac:picMk id="5" creationId="{63971E69-EEED-49C5-B0AD-AE8CFCD96D73}"/>
          </ac:picMkLst>
        </pc:picChg>
        <pc:picChg chg="del">
          <ac:chgData name="Nguyen Thi Mai Ha" userId="8c3a737f-ccdb-4d88-a00c-28a21bbc087f" providerId="ADAL" clId="{F23A4D3C-92B9-49C4-9FFC-FA0856FC0968}" dt="2021-07-17T15:44:29.900" v="1102" actId="478"/>
          <ac:picMkLst>
            <pc:docMk/>
            <pc:sldMk cId="1823876092" sldId="504"/>
            <ac:picMk id="15" creationId="{71C414A3-DB42-4175-B0A9-7968029A78FB}"/>
          </ac:picMkLst>
        </pc:picChg>
        <pc:picChg chg="add mod">
          <ac:chgData name="Nguyen Thi Mai Ha" userId="8c3a737f-ccdb-4d88-a00c-28a21bbc087f" providerId="ADAL" clId="{F23A4D3C-92B9-49C4-9FFC-FA0856FC0968}" dt="2021-07-17T15:54:15.807" v="1181" actId="1076"/>
          <ac:picMkLst>
            <pc:docMk/>
            <pc:sldMk cId="1823876092" sldId="504"/>
            <ac:picMk id="16" creationId="{1C41E900-F4C5-4216-9361-C25CFA596D8B}"/>
          </ac:picMkLst>
        </pc:picChg>
      </pc:sldChg>
      <pc:sldChg chg="new del ord">
        <pc:chgData name="Nguyen Thi Mai Ha" userId="8c3a737f-ccdb-4d88-a00c-28a21bbc087f" providerId="ADAL" clId="{F23A4D3C-92B9-49C4-9FFC-FA0856FC0968}" dt="2021-07-18T04:24:29.386" v="1203" actId="47"/>
        <pc:sldMkLst>
          <pc:docMk/>
          <pc:sldMk cId="35166099" sldId="505"/>
        </pc:sldMkLst>
      </pc:sldChg>
      <pc:sldChg chg="add del">
        <pc:chgData name="Nguyen Thi Mai Ha" userId="8c3a737f-ccdb-4d88-a00c-28a21bbc087f" providerId="ADAL" clId="{F23A4D3C-92B9-49C4-9FFC-FA0856FC0968}" dt="2021-07-18T04:24:04.093" v="1198"/>
        <pc:sldMkLst>
          <pc:docMk/>
          <pc:sldMk cId="3921863291" sldId="505"/>
        </pc:sldMkLst>
      </pc:sldChg>
      <pc:sldChg chg="modSp add del mod">
        <pc:chgData name="Nguyen Thi Mai Ha" userId="8c3a737f-ccdb-4d88-a00c-28a21bbc087f" providerId="ADAL" clId="{F23A4D3C-92B9-49C4-9FFC-FA0856FC0968}" dt="2021-07-18T05:43:08.155" v="1702" actId="47"/>
        <pc:sldMkLst>
          <pc:docMk/>
          <pc:sldMk cId="4160970478" sldId="506"/>
        </pc:sldMkLst>
        <pc:spChg chg="mod">
          <ac:chgData name="Nguyen Thi Mai Ha" userId="8c3a737f-ccdb-4d88-a00c-28a21bbc087f" providerId="ADAL" clId="{F23A4D3C-92B9-49C4-9FFC-FA0856FC0968}" dt="2021-07-18T04:25:10.104" v="1211" actId="6549"/>
          <ac:spMkLst>
            <pc:docMk/>
            <pc:sldMk cId="4160970478" sldId="506"/>
            <ac:spMk id="2" creationId="{00000000-0000-0000-0000-000000000000}"/>
          </ac:spMkLst>
        </pc:spChg>
        <pc:spChg chg="mod">
          <ac:chgData name="Nguyen Thi Mai Ha" userId="8c3a737f-ccdb-4d88-a00c-28a21bbc087f" providerId="ADAL" clId="{F23A4D3C-92B9-49C4-9FFC-FA0856FC0968}" dt="2021-07-18T04:25:31.822" v="1212"/>
          <ac:spMkLst>
            <pc:docMk/>
            <pc:sldMk cId="4160970478" sldId="506"/>
            <ac:spMk id="3" creationId="{00000000-0000-0000-0000-000000000000}"/>
          </ac:spMkLst>
        </pc:spChg>
      </pc:sldChg>
      <pc:sldChg chg="addSp delSp modSp add mod delAnim modAnim">
        <pc:chgData name="Nguyen Thi Mai Ha" userId="8c3a737f-ccdb-4d88-a00c-28a21bbc087f" providerId="ADAL" clId="{F23A4D3C-92B9-49C4-9FFC-FA0856FC0968}" dt="2021-07-18T12:41:11.949" v="4744"/>
        <pc:sldMkLst>
          <pc:docMk/>
          <pc:sldMk cId="1485223860" sldId="507"/>
        </pc:sldMkLst>
        <pc:spChg chg="mod">
          <ac:chgData name="Nguyen Thi Mai Ha" userId="8c3a737f-ccdb-4d88-a00c-28a21bbc087f" providerId="ADAL" clId="{F23A4D3C-92B9-49C4-9FFC-FA0856FC0968}" dt="2021-07-18T05:28:59.776" v="1442" actId="20577"/>
          <ac:spMkLst>
            <pc:docMk/>
            <pc:sldMk cId="1485223860" sldId="507"/>
            <ac:spMk id="3" creationId="{00000000-0000-0000-0000-000000000000}"/>
          </ac:spMkLst>
        </pc:spChg>
        <pc:spChg chg="mod">
          <ac:chgData name="Nguyen Thi Mai Ha" userId="8c3a737f-ccdb-4d88-a00c-28a21bbc087f" providerId="ADAL" clId="{F23A4D3C-92B9-49C4-9FFC-FA0856FC0968}" dt="2021-07-18T12:41:11.949" v="4744"/>
          <ac:spMkLst>
            <pc:docMk/>
            <pc:sldMk cId="1485223860" sldId="507"/>
            <ac:spMk id="4" creationId="{BCF2E1BA-A3A5-42AD-B1BC-811D48A55D9F}"/>
          </ac:spMkLst>
        </pc:spChg>
        <pc:spChg chg="del">
          <ac:chgData name="Nguyen Thi Mai Ha" userId="8c3a737f-ccdb-4d88-a00c-28a21bbc087f" providerId="ADAL" clId="{F23A4D3C-92B9-49C4-9FFC-FA0856FC0968}" dt="2021-07-18T05:37:47.179" v="1497" actId="478"/>
          <ac:spMkLst>
            <pc:docMk/>
            <pc:sldMk cId="1485223860" sldId="507"/>
            <ac:spMk id="6" creationId="{CD295218-5B4D-4B9B-BED1-70E0705EDFAE}"/>
          </ac:spMkLst>
        </pc:spChg>
        <pc:spChg chg="mod">
          <ac:chgData name="Nguyen Thi Mai Ha" userId="8c3a737f-ccdb-4d88-a00c-28a21bbc087f" providerId="ADAL" clId="{F23A4D3C-92B9-49C4-9FFC-FA0856FC0968}" dt="2021-07-18T05:41:46.511" v="1698" actId="1076"/>
          <ac:spMkLst>
            <pc:docMk/>
            <pc:sldMk cId="1485223860" sldId="507"/>
            <ac:spMk id="8" creationId="{AB822924-ED1A-46A3-8952-14DDE984FC99}"/>
          </ac:spMkLst>
        </pc:spChg>
        <pc:spChg chg="mod">
          <ac:chgData name="Nguyen Thi Mai Ha" userId="8c3a737f-ccdb-4d88-a00c-28a21bbc087f" providerId="ADAL" clId="{F23A4D3C-92B9-49C4-9FFC-FA0856FC0968}" dt="2021-07-18T05:41:50.059" v="1699" actId="1076"/>
          <ac:spMkLst>
            <pc:docMk/>
            <pc:sldMk cId="1485223860" sldId="507"/>
            <ac:spMk id="10" creationId="{473B3169-22C7-457D-A906-91F51944EE25}"/>
          </ac:spMkLst>
        </pc:spChg>
        <pc:spChg chg="mod">
          <ac:chgData name="Nguyen Thi Mai Ha" userId="8c3a737f-ccdb-4d88-a00c-28a21bbc087f" providerId="ADAL" clId="{F23A4D3C-92B9-49C4-9FFC-FA0856FC0968}" dt="2021-07-18T05:41:54.371" v="1700" actId="1076"/>
          <ac:spMkLst>
            <pc:docMk/>
            <pc:sldMk cId="1485223860" sldId="507"/>
            <ac:spMk id="12" creationId="{92365786-5BCC-4D5C-92E4-725108320209}"/>
          </ac:spMkLst>
        </pc:spChg>
        <pc:spChg chg="mod">
          <ac:chgData name="Nguyen Thi Mai Ha" userId="8c3a737f-ccdb-4d88-a00c-28a21bbc087f" providerId="ADAL" clId="{F23A4D3C-92B9-49C4-9FFC-FA0856FC0968}" dt="2021-07-18T05:41:19.518" v="1696" actId="14100"/>
          <ac:spMkLst>
            <pc:docMk/>
            <pc:sldMk cId="1485223860" sldId="507"/>
            <ac:spMk id="13" creationId="{E0D4A30A-BA50-4B54-BF6C-9E4FDDAA9DC4}"/>
          </ac:spMkLst>
        </pc:spChg>
        <pc:picChg chg="add mod modCrop">
          <ac:chgData name="Nguyen Thi Mai Ha" userId="8c3a737f-ccdb-4d88-a00c-28a21bbc087f" providerId="ADAL" clId="{F23A4D3C-92B9-49C4-9FFC-FA0856FC0968}" dt="2021-07-18T05:41:22.903" v="1697" actId="1076"/>
          <ac:picMkLst>
            <pc:docMk/>
            <pc:sldMk cId="1485223860" sldId="507"/>
            <ac:picMk id="5" creationId="{2B5D0AB8-12B7-4AFB-ADAA-2F6ABE0CB31A}"/>
          </ac:picMkLst>
        </pc:picChg>
        <pc:picChg chg="del">
          <ac:chgData name="Nguyen Thi Mai Ha" userId="8c3a737f-ccdb-4d88-a00c-28a21bbc087f" providerId="ADAL" clId="{F23A4D3C-92B9-49C4-9FFC-FA0856FC0968}" dt="2021-07-18T05:37:44.820" v="1496" actId="478"/>
          <ac:picMkLst>
            <pc:docMk/>
            <pc:sldMk cId="1485223860" sldId="507"/>
            <ac:picMk id="16" creationId="{1C41E900-F4C5-4216-9361-C25CFA596D8B}"/>
          </ac:picMkLst>
        </pc:picChg>
      </pc:sldChg>
      <pc:sldChg chg="addSp delSp modSp add mod delAnim modAnim">
        <pc:chgData name="Nguyen Thi Mai Ha" userId="8c3a737f-ccdb-4d88-a00c-28a21bbc087f" providerId="ADAL" clId="{F23A4D3C-92B9-49C4-9FFC-FA0856FC0968}" dt="2021-07-18T12:15:08.054" v="4201" actId="207"/>
        <pc:sldMkLst>
          <pc:docMk/>
          <pc:sldMk cId="457762272" sldId="508"/>
        </pc:sldMkLst>
        <pc:spChg chg="mod">
          <ac:chgData name="Nguyen Thi Mai Ha" userId="8c3a737f-ccdb-4d88-a00c-28a21bbc087f" providerId="ADAL" clId="{F23A4D3C-92B9-49C4-9FFC-FA0856FC0968}" dt="2021-07-18T12:15:04.719" v="4200" actId="207"/>
          <ac:spMkLst>
            <pc:docMk/>
            <pc:sldMk cId="457762272" sldId="508"/>
            <ac:spMk id="2" creationId="{920FE82E-8456-4DD1-B7C2-773947FF54AE}"/>
          </ac:spMkLst>
        </pc:spChg>
        <pc:spChg chg="add mod">
          <ac:chgData name="Nguyen Thi Mai Ha" userId="8c3a737f-ccdb-4d88-a00c-28a21bbc087f" providerId="ADAL" clId="{F23A4D3C-92B9-49C4-9FFC-FA0856FC0968}" dt="2021-07-18T05:46:41.346" v="1767" actId="1076"/>
          <ac:spMkLst>
            <pc:docMk/>
            <pc:sldMk cId="457762272" sldId="508"/>
            <ac:spMk id="3" creationId="{F1B1B9DC-B05C-42FF-8F53-6905817E5DB9}"/>
          </ac:spMkLst>
        </pc:spChg>
        <pc:spChg chg="del">
          <ac:chgData name="Nguyen Thi Mai Ha" userId="8c3a737f-ccdb-4d88-a00c-28a21bbc087f" providerId="ADAL" clId="{F23A4D3C-92B9-49C4-9FFC-FA0856FC0968}" dt="2021-07-18T05:43:48.749" v="1706" actId="478"/>
          <ac:spMkLst>
            <pc:docMk/>
            <pc:sldMk cId="457762272" sldId="508"/>
            <ac:spMk id="6" creationId="{2905BC8B-0672-4854-A87B-7B7926C4E4F4}"/>
          </ac:spMkLst>
        </pc:spChg>
        <pc:spChg chg="mod">
          <ac:chgData name="Nguyen Thi Mai Ha" userId="8c3a737f-ccdb-4d88-a00c-28a21bbc087f" providerId="ADAL" clId="{F23A4D3C-92B9-49C4-9FFC-FA0856FC0968}" dt="2021-07-18T12:15:08.054" v="4201" actId="207"/>
          <ac:spMkLst>
            <pc:docMk/>
            <pc:sldMk cId="457762272" sldId="508"/>
            <ac:spMk id="7" creationId="{D03A5BB8-E65A-4135-BCF9-FD8320EAAAAE}"/>
          </ac:spMkLst>
        </pc:spChg>
        <pc:spChg chg="add mod">
          <ac:chgData name="Nguyen Thi Mai Ha" userId="8c3a737f-ccdb-4d88-a00c-28a21bbc087f" providerId="ADAL" clId="{F23A4D3C-92B9-49C4-9FFC-FA0856FC0968}" dt="2021-07-18T05:48:46.717" v="1812" actId="20577"/>
          <ac:spMkLst>
            <pc:docMk/>
            <pc:sldMk cId="457762272" sldId="508"/>
            <ac:spMk id="8" creationId="{A00F64F4-B99F-43CA-95C7-E977DB3846C2}"/>
          </ac:spMkLst>
        </pc:spChg>
        <pc:spChg chg="del">
          <ac:chgData name="Nguyen Thi Mai Ha" userId="8c3a737f-ccdb-4d88-a00c-28a21bbc087f" providerId="ADAL" clId="{F23A4D3C-92B9-49C4-9FFC-FA0856FC0968}" dt="2021-07-18T05:45:32.543" v="1739" actId="478"/>
          <ac:spMkLst>
            <pc:docMk/>
            <pc:sldMk cId="457762272" sldId="508"/>
            <ac:spMk id="10" creationId="{2FC15727-C837-4DFB-94F2-F070F69ADEFF}"/>
          </ac:spMkLst>
        </pc:spChg>
        <pc:spChg chg="mod">
          <ac:chgData name="Nguyen Thi Mai Ha" userId="8c3a737f-ccdb-4d88-a00c-28a21bbc087f" providerId="ADAL" clId="{F23A4D3C-92B9-49C4-9FFC-FA0856FC0968}" dt="2021-07-18T05:47:43.628" v="1782" actId="1076"/>
          <ac:spMkLst>
            <pc:docMk/>
            <pc:sldMk cId="457762272" sldId="508"/>
            <ac:spMk id="11" creationId="{D5A029C7-30A7-4D00-819F-D79856A422E8}"/>
          </ac:spMkLst>
        </pc:spChg>
        <pc:graphicFrameChg chg="add mod">
          <ac:chgData name="Nguyen Thi Mai Ha" userId="8c3a737f-ccdb-4d88-a00c-28a21bbc087f" providerId="ADAL" clId="{F23A4D3C-92B9-49C4-9FFC-FA0856FC0968}" dt="2021-07-18T05:48:06.545" v="1785" actId="1076"/>
          <ac:graphicFrameMkLst>
            <pc:docMk/>
            <pc:sldMk cId="457762272" sldId="508"/>
            <ac:graphicFrameMk id="5" creationId="{FF17F693-C5F7-4367-88F3-A3B89A5C44CC}"/>
          </ac:graphicFrameMkLst>
        </pc:graphicFrameChg>
        <pc:picChg chg="del">
          <ac:chgData name="Nguyen Thi Mai Ha" userId="8c3a737f-ccdb-4d88-a00c-28a21bbc087f" providerId="ADAL" clId="{F23A4D3C-92B9-49C4-9FFC-FA0856FC0968}" dt="2021-07-18T05:46:26.298" v="1763" actId="478"/>
          <ac:picMkLst>
            <pc:docMk/>
            <pc:sldMk cId="457762272" sldId="508"/>
            <ac:picMk id="9" creationId="{8A50670A-0F61-4C8C-9986-38A3918EBBE0}"/>
          </ac:picMkLst>
        </pc:picChg>
      </pc:sldChg>
      <pc:sldChg chg="delSp modSp add mod delAnim">
        <pc:chgData name="Nguyen Thi Mai Ha" userId="8c3a737f-ccdb-4d88-a00c-28a21bbc087f" providerId="ADAL" clId="{F23A4D3C-92B9-49C4-9FFC-FA0856FC0968}" dt="2021-07-18T05:58:38.162" v="1866" actId="1076"/>
        <pc:sldMkLst>
          <pc:docMk/>
          <pc:sldMk cId="26701224" sldId="509"/>
        </pc:sldMkLst>
        <pc:spChg chg="mod">
          <ac:chgData name="Nguyen Thi Mai Ha" userId="8c3a737f-ccdb-4d88-a00c-28a21bbc087f" providerId="ADAL" clId="{F23A4D3C-92B9-49C4-9FFC-FA0856FC0968}" dt="2021-07-18T05:58:33.412" v="1865" actId="1076"/>
          <ac:spMkLst>
            <pc:docMk/>
            <pc:sldMk cId="26701224" sldId="509"/>
            <ac:spMk id="2" creationId="{920FE82E-8456-4DD1-B7C2-773947FF54AE}"/>
          </ac:spMkLst>
        </pc:spChg>
        <pc:spChg chg="del">
          <ac:chgData name="Nguyen Thi Mai Ha" userId="8c3a737f-ccdb-4d88-a00c-28a21bbc087f" providerId="ADAL" clId="{F23A4D3C-92B9-49C4-9FFC-FA0856FC0968}" dt="2021-07-18T05:55:21.980" v="1826" actId="478"/>
          <ac:spMkLst>
            <pc:docMk/>
            <pc:sldMk cId="26701224" sldId="509"/>
            <ac:spMk id="7" creationId="{D03A5BB8-E65A-4135-BCF9-FD8320EAAAAE}"/>
          </ac:spMkLst>
        </pc:spChg>
        <pc:spChg chg="del">
          <ac:chgData name="Nguyen Thi Mai Ha" userId="8c3a737f-ccdb-4d88-a00c-28a21bbc087f" providerId="ADAL" clId="{F23A4D3C-92B9-49C4-9FFC-FA0856FC0968}" dt="2021-07-18T05:55:25.410" v="1828" actId="478"/>
          <ac:spMkLst>
            <pc:docMk/>
            <pc:sldMk cId="26701224" sldId="509"/>
            <ac:spMk id="10" creationId="{2FC15727-C837-4DFB-94F2-F070F69ADEFF}"/>
          </ac:spMkLst>
        </pc:spChg>
        <pc:spChg chg="mod">
          <ac:chgData name="Nguyen Thi Mai Ha" userId="8c3a737f-ccdb-4d88-a00c-28a21bbc087f" providerId="ADAL" clId="{F23A4D3C-92B9-49C4-9FFC-FA0856FC0968}" dt="2021-07-18T05:58:38.162" v="1866" actId="1076"/>
          <ac:spMkLst>
            <pc:docMk/>
            <pc:sldMk cId="26701224" sldId="509"/>
            <ac:spMk id="11" creationId="{D5A029C7-30A7-4D00-819F-D79856A422E8}"/>
          </ac:spMkLst>
        </pc:spChg>
        <pc:picChg chg="del">
          <ac:chgData name="Nguyen Thi Mai Ha" userId="8c3a737f-ccdb-4d88-a00c-28a21bbc087f" providerId="ADAL" clId="{F23A4D3C-92B9-49C4-9FFC-FA0856FC0968}" dt="2021-07-18T05:55:24.436" v="1827" actId="478"/>
          <ac:picMkLst>
            <pc:docMk/>
            <pc:sldMk cId="26701224" sldId="509"/>
            <ac:picMk id="9" creationId="{8A50670A-0F61-4C8C-9986-38A3918EBBE0}"/>
          </ac:picMkLst>
        </pc:picChg>
      </pc:sldChg>
      <pc:sldChg chg="add del">
        <pc:chgData name="Nguyen Thi Mai Ha" userId="8c3a737f-ccdb-4d88-a00c-28a21bbc087f" providerId="ADAL" clId="{F23A4D3C-92B9-49C4-9FFC-FA0856FC0968}" dt="2021-07-18T05:55:07.662" v="1822"/>
        <pc:sldMkLst>
          <pc:docMk/>
          <pc:sldMk cId="3270445887" sldId="509"/>
        </pc:sldMkLst>
      </pc:sldChg>
      <pc:sldChg chg="addSp delSp modSp add mod delAnim modAnim">
        <pc:chgData name="Nguyen Thi Mai Ha" userId="8c3a737f-ccdb-4d88-a00c-28a21bbc087f" providerId="ADAL" clId="{F23A4D3C-92B9-49C4-9FFC-FA0856FC0968}" dt="2021-07-18T12:41:19.401" v="4745"/>
        <pc:sldMkLst>
          <pc:docMk/>
          <pc:sldMk cId="4269128524" sldId="510"/>
        </pc:sldMkLst>
        <pc:spChg chg="add mod">
          <ac:chgData name="Nguyen Thi Mai Ha" userId="8c3a737f-ccdb-4d88-a00c-28a21bbc087f" providerId="ADAL" clId="{F23A4D3C-92B9-49C4-9FFC-FA0856FC0968}" dt="2021-07-18T06:03:48.564" v="2059" actId="1076"/>
          <ac:spMkLst>
            <pc:docMk/>
            <pc:sldMk cId="4269128524" sldId="510"/>
            <ac:spMk id="2" creationId="{FF7B39ED-C12E-45F6-BDAD-1B69D91710CA}"/>
          </ac:spMkLst>
        </pc:spChg>
        <pc:spChg chg="mod">
          <ac:chgData name="Nguyen Thi Mai Ha" userId="8c3a737f-ccdb-4d88-a00c-28a21bbc087f" providerId="ADAL" clId="{F23A4D3C-92B9-49C4-9FFC-FA0856FC0968}" dt="2021-07-18T06:01:29.493" v="1906" actId="20577"/>
          <ac:spMkLst>
            <pc:docMk/>
            <pc:sldMk cId="4269128524" sldId="510"/>
            <ac:spMk id="3" creationId="{00000000-0000-0000-0000-000000000000}"/>
          </ac:spMkLst>
        </pc:spChg>
        <pc:spChg chg="mod">
          <ac:chgData name="Nguyen Thi Mai Ha" userId="8c3a737f-ccdb-4d88-a00c-28a21bbc087f" providerId="ADAL" clId="{F23A4D3C-92B9-49C4-9FFC-FA0856FC0968}" dt="2021-07-18T12:41:19.401" v="4745"/>
          <ac:spMkLst>
            <pc:docMk/>
            <pc:sldMk cId="4269128524" sldId="510"/>
            <ac:spMk id="4" creationId="{BCF2E1BA-A3A5-42AD-B1BC-811D48A55D9F}"/>
          </ac:spMkLst>
        </pc:spChg>
        <pc:spChg chg="add del mod">
          <ac:chgData name="Nguyen Thi Mai Ha" userId="8c3a737f-ccdb-4d88-a00c-28a21bbc087f" providerId="ADAL" clId="{F23A4D3C-92B9-49C4-9FFC-FA0856FC0968}" dt="2021-07-18T06:26:49.155" v="2584" actId="478"/>
          <ac:spMkLst>
            <pc:docMk/>
            <pc:sldMk cId="4269128524" sldId="510"/>
            <ac:spMk id="7" creationId="{7AD4BFED-AD2D-4D64-AA0E-A4C2D4448740}"/>
          </ac:spMkLst>
        </pc:spChg>
        <pc:spChg chg="mod">
          <ac:chgData name="Nguyen Thi Mai Ha" userId="8c3a737f-ccdb-4d88-a00c-28a21bbc087f" providerId="ADAL" clId="{F23A4D3C-92B9-49C4-9FFC-FA0856FC0968}" dt="2021-07-18T06:27:39.955" v="2599" actId="20577"/>
          <ac:spMkLst>
            <pc:docMk/>
            <pc:sldMk cId="4269128524" sldId="510"/>
            <ac:spMk id="8" creationId="{AB822924-ED1A-46A3-8952-14DDE984FC99}"/>
          </ac:spMkLst>
        </pc:spChg>
        <pc:spChg chg="del mod">
          <ac:chgData name="Nguyen Thi Mai Ha" userId="8c3a737f-ccdb-4d88-a00c-28a21bbc087f" providerId="ADAL" clId="{F23A4D3C-92B9-49C4-9FFC-FA0856FC0968}" dt="2021-07-18T06:01:33.435" v="1908" actId="478"/>
          <ac:spMkLst>
            <pc:docMk/>
            <pc:sldMk cId="4269128524" sldId="510"/>
            <ac:spMk id="10" creationId="{473B3169-22C7-457D-A906-91F51944EE25}"/>
          </ac:spMkLst>
        </pc:spChg>
        <pc:spChg chg="del">
          <ac:chgData name="Nguyen Thi Mai Ha" userId="8c3a737f-ccdb-4d88-a00c-28a21bbc087f" providerId="ADAL" clId="{F23A4D3C-92B9-49C4-9FFC-FA0856FC0968}" dt="2021-07-18T06:02:48.274" v="2055" actId="478"/>
          <ac:spMkLst>
            <pc:docMk/>
            <pc:sldMk cId="4269128524" sldId="510"/>
            <ac:spMk id="12" creationId="{92365786-5BCC-4D5C-92E4-725108320209}"/>
          </ac:spMkLst>
        </pc:spChg>
        <pc:spChg chg="del">
          <ac:chgData name="Nguyen Thi Mai Ha" userId="8c3a737f-ccdb-4d88-a00c-28a21bbc087f" providerId="ADAL" clId="{F23A4D3C-92B9-49C4-9FFC-FA0856FC0968}" dt="2021-07-18T06:02:50.547" v="2056" actId="478"/>
          <ac:spMkLst>
            <pc:docMk/>
            <pc:sldMk cId="4269128524" sldId="510"/>
            <ac:spMk id="13" creationId="{E0D4A30A-BA50-4B54-BF6C-9E4FDDAA9DC4}"/>
          </ac:spMkLst>
        </pc:spChg>
        <pc:spChg chg="add del mod">
          <ac:chgData name="Nguyen Thi Mai Ha" userId="8c3a737f-ccdb-4d88-a00c-28a21bbc087f" providerId="ADAL" clId="{F23A4D3C-92B9-49C4-9FFC-FA0856FC0968}" dt="2021-07-18T06:26:48.341" v="2583" actId="478"/>
          <ac:spMkLst>
            <pc:docMk/>
            <pc:sldMk cId="4269128524" sldId="510"/>
            <ac:spMk id="20" creationId="{51E11EF7-7A7E-4C8C-A06B-535B1639B3C5}"/>
          </ac:spMkLst>
        </pc:spChg>
        <pc:spChg chg="add del mod">
          <ac:chgData name="Nguyen Thi Mai Ha" userId="8c3a737f-ccdb-4d88-a00c-28a21bbc087f" providerId="ADAL" clId="{F23A4D3C-92B9-49C4-9FFC-FA0856FC0968}" dt="2021-07-18T06:26:46.298" v="2581" actId="478"/>
          <ac:spMkLst>
            <pc:docMk/>
            <pc:sldMk cId="4269128524" sldId="510"/>
            <ac:spMk id="21" creationId="{22F8A099-D8AD-4B71-A285-01138644AAA5}"/>
          </ac:spMkLst>
        </pc:spChg>
        <pc:spChg chg="add del mod">
          <ac:chgData name="Nguyen Thi Mai Ha" userId="8c3a737f-ccdb-4d88-a00c-28a21bbc087f" providerId="ADAL" clId="{F23A4D3C-92B9-49C4-9FFC-FA0856FC0968}" dt="2021-07-18T06:26:43.018" v="2578" actId="478"/>
          <ac:spMkLst>
            <pc:docMk/>
            <pc:sldMk cId="4269128524" sldId="510"/>
            <ac:spMk id="22" creationId="{D5043281-9254-4DE8-9DA3-5997BEA7409F}"/>
          </ac:spMkLst>
        </pc:spChg>
        <pc:spChg chg="add del mod">
          <ac:chgData name="Nguyen Thi Mai Ha" userId="8c3a737f-ccdb-4d88-a00c-28a21bbc087f" providerId="ADAL" clId="{F23A4D3C-92B9-49C4-9FFC-FA0856FC0968}" dt="2021-07-18T06:17:36.216" v="2316" actId="21"/>
          <ac:spMkLst>
            <pc:docMk/>
            <pc:sldMk cId="4269128524" sldId="510"/>
            <ac:spMk id="27" creationId="{AEB6795E-4F6E-4CC9-AFAD-E56E26FB89A0}"/>
          </ac:spMkLst>
        </pc:spChg>
        <pc:graphicFrameChg chg="add del mod">
          <ac:chgData name="Nguyen Thi Mai Ha" userId="8c3a737f-ccdb-4d88-a00c-28a21bbc087f" providerId="ADAL" clId="{F23A4D3C-92B9-49C4-9FFC-FA0856FC0968}" dt="2021-07-18T06:26:40.569" v="2574" actId="478"/>
          <ac:graphicFrameMkLst>
            <pc:docMk/>
            <pc:sldMk cId="4269128524" sldId="510"/>
            <ac:graphicFrameMk id="6" creationId="{BB3ED0B1-16F2-4027-BA62-16BCCD70E3E2}"/>
          </ac:graphicFrameMkLst>
        </pc:graphicFrameChg>
        <pc:picChg chg="del">
          <ac:chgData name="Nguyen Thi Mai Ha" userId="8c3a737f-ccdb-4d88-a00c-28a21bbc087f" providerId="ADAL" clId="{F23A4D3C-92B9-49C4-9FFC-FA0856FC0968}" dt="2021-07-18T06:02:51.555" v="2057" actId="478"/>
          <ac:picMkLst>
            <pc:docMk/>
            <pc:sldMk cId="4269128524" sldId="510"/>
            <ac:picMk id="5" creationId="{2B5D0AB8-12B7-4AFB-ADAA-2F6ABE0CB31A}"/>
          </ac:picMkLst>
        </pc:picChg>
        <pc:picChg chg="del">
          <ac:chgData name="Nguyen Thi Mai Ha" userId="8c3a737f-ccdb-4d88-a00c-28a21bbc087f" providerId="ADAL" clId="{F23A4D3C-92B9-49C4-9FFC-FA0856FC0968}" dt="2021-07-18T06:01:34.928" v="1909" actId="478"/>
          <ac:picMkLst>
            <pc:docMk/>
            <pc:sldMk cId="4269128524" sldId="510"/>
            <ac:picMk id="11" creationId="{F2E75541-247F-42C6-BC4E-8CD5F49F7235}"/>
          </ac:picMkLst>
        </pc:picChg>
        <pc:picChg chg="add del mod modCrop">
          <ac:chgData name="Nguyen Thi Mai Ha" userId="8c3a737f-ccdb-4d88-a00c-28a21bbc087f" providerId="ADAL" clId="{F23A4D3C-92B9-49C4-9FFC-FA0856FC0968}" dt="2021-07-18T06:26:41.291" v="2575" actId="478"/>
          <ac:picMkLst>
            <pc:docMk/>
            <pc:sldMk cId="4269128524" sldId="510"/>
            <ac:picMk id="14" creationId="{D7C48C1A-3AD4-41D1-AF17-2454CCF5949C}"/>
          </ac:picMkLst>
        </pc:picChg>
        <pc:picChg chg="add del mod">
          <ac:chgData name="Nguyen Thi Mai Ha" userId="8c3a737f-ccdb-4d88-a00c-28a21bbc087f" providerId="ADAL" clId="{F23A4D3C-92B9-49C4-9FFC-FA0856FC0968}" dt="2021-07-18T06:07:40.220" v="2127" actId="478"/>
          <ac:picMkLst>
            <pc:docMk/>
            <pc:sldMk cId="4269128524" sldId="510"/>
            <ac:picMk id="15" creationId="{1F8864C8-C812-474A-81F8-871182BAA6F7}"/>
          </ac:picMkLst>
        </pc:picChg>
        <pc:picChg chg="add del mod modCrop">
          <ac:chgData name="Nguyen Thi Mai Ha" userId="8c3a737f-ccdb-4d88-a00c-28a21bbc087f" providerId="ADAL" clId="{F23A4D3C-92B9-49C4-9FFC-FA0856FC0968}" dt="2021-07-18T06:26:41.834" v="2576" actId="478"/>
          <ac:picMkLst>
            <pc:docMk/>
            <pc:sldMk cId="4269128524" sldId="510"/>
            <ac:picMk id="17" creationId="{638BF59D-72E7-4843-9D3E-BA542B17D87A}"/>
          </ac:picMkLst>
        </pc:picChg>
        <pc:picChg chg="add del mod modCrop">
          <ac:chgData name="Nguyen Thi Mai Ha" userId="8c3a737f-ccdb-4d88-a00c-28a21bbc087f" providerId="ADAL" clId="{F23A4D3C-92B9-49C4-9FFC-FA0856FC0968}" dt="2021-07-18T06:26:42.295" v="2577" actId="478"/>
          <ac:picMkLst>
            <pc:docMk/>
            <pc:sldMk cId="4269128524" sldId="510"/>
            <ac:picMk id="19" creationId="{B93CF353-6E57-49D9-9BCA-D9B9374B0DEA}"/>
          </ac:picMkLst>
        </pc:picChg>
        <pc:cxnChg chg="add del mod">
          <ac:chgData name="Nguyen Thi Mai Ha" userId="8c3a737f-ccdb-4d88-a00c-28a21bbc087f" providerId="ADAL" clId="{F23A4D3C-92B9-49C4-9FFC-FA0856FC0968}" dt="2021-07-18T06:26:47.070" v="2582" actId="478"/>
          <ac:cxnSpMkLst>
            <pc:docMk/>
            <pc:sldMk cId="4269128524" sldId="510"/>
            <ac:cxnSpMk id="24" creationId="{51E284EC-B83B-4029-B2AA-2CE9B9D83FF9}"/>
          </ac:cxnSpMkLst>
        </pc:cxnChg>
        <pc:cxnChg chg="add del mod">
          <ac:chgData name="Nguyen Thi Mai Ha" userId="8c3a737f-ccdb-4d88-a00c-28a21bbc087f" providerId="ADAL" clId="{F23A4D3C-92B9-49C4-9FFC-FA0856FC0968}" dt="2021-07-18T06:26:44.298" v="2579" actId="478"/>
          <ac:cxnSpMkLst>
            <pc:docMk/>
            <pc:sldMk cId="4269128524" sldId="510"/>
            <ac:cxnSpMk id="25" creationId="{5D0478A7-C964-4FF3-8011-3884879A2553}"/>
          </ac:cxnSpMkLst>
        </pc:cxnChg>
      </pc:sldChg>
      <pc:sldChg chg="addSp delSp modSp add mod delAnim">
        <pc:chgData name="Nguyen Thi Mai Ha" userId="8c3a737f-ccdb-4d88-a00c-28a21bbc087f" providerId="ADAL" clId="{F23A4D3C-92B9-49C4-9FFC-FA0856FC0968}" dt="2021-07-18T12:41:28.643" v="4747"/>
        <pc:sldMkLst>
          <pc:docMk/>
          <pc:sldMk cId="2281763387" sldId="511"/>
        </pc:sldMkLst>
        <pc:spChg chg="mod">
          <ac:chgData name="Nguyen Thi Mai Ha" userId="8c3a737f-ccdb-4d88-a00c-28a21bbc087f" providerId="ADAL" clId="{F23A4D3C-92B9-49C4-9FFC-FA0856FC0968}" dt="2021-07-18T12:41:28.643" v="4747"/>
          <ac:spMkLst>
            <pc:docMk/>
            <pc:sldMk cId="2281763387" sldId="511"/>
            <ac:spMk id="4" creationId="{BCF2E1BA-A3A5-42AD-B1BC-811D48A55D9F}"/>
          </ac:spMkLst>
        </pc:spChg>
        <pc:spChg chg="add mod">
          <ac:chgData name="Nguyen Thi Mai Ha" userId="8c3a737f-ccdb-4d88-a00c-28a21bbc087f" providerId="ADAL" clId="{F23A4D3C-92B9-49C4-9FFC-FA0856FC0968}" dt="2021-07-18T06:22:02.768" v="2464" actId="20577"/>
          <ac:spMkLst>
            <pc:docMk/>
            <pc:sldMk cId="2281763387" sldId="511"/>
            <ac:spMk id="5" creationId="{42D046F1-5633-4DE5-91C8-6039A16DCE9C}"/>
          </ac:spMkLst>
        </pc:spChg>
        <pc:spChg chg="del">
          <ac:chgData name="Nguyen Thi Mai Ha" userId="8c3a737f-ccdb-4d88-a00c-28a21bbc087f" providerId="ADAL" clId="{F23A4D3C-92B9-49C4-9FFC-FA0856FC0968}" dt="2021-07-18T06:17:53.610" v="2319" actId="478"/>
          <ac:spMkLst>
            <pc:docMk/>
            <pc:sldMk cId="2281763387" sldId="511"/>
            <ac:spMk id="7" creationId="{7AD4BFED-AD2D-4D64-AA0E-A4C2D4448740}"/>
          </ac:spMkLst>
        </pc:spChg>
        <pc:spChg chg="del">
          <ac:chgData name="Nguyen Thi Mai Ha" userId="8c3a737f-ccdb-4d88-a00c-28a21bbc087f" providerId="ADAL" clId="{F23A4D3C-92B9-49C4-9FFC-FA0856FC0968}" dt="2021-07-18T06:17:51.826" v="2318" actId="478"/>
          <ac:spMkLst>
            <pc:docMk/>
            <pc:sldMk cId="2281763387" sldId="511"/>
            <ac:spMk id="8" creationId="{AB822924-ED1A-46A3-8952-14DDE984FC99}"/>
          </ac:spMkLst>
        </pc:spChg>
        <pc:spChg chg="del">
          <ac:chgData name="Nguyen Thi Mai Ha" userId="8c3a737f-ccdb-4d88-a00c-28a21bbc087f" providerId="ADAL" clId="{F23A4D3C-92B9-49C4-9FFC-FA0856FC0968}" dt="2021-07-18T06:18:04.977" v="2330" actId="478"/>
          <ac:spMkLst>
            <pc:docMk/>
            <pc:sldMk cId="2281763387" sldId="511"/>
            <ac:spMk id="20" creationId="{51E11EF7-7A7E-4C8C-A06B-535B1639B3C5}"/>
          </ac:spMkLst>
        </pc:spChg>
        <pc:spChg chg="del mod">
          <ac:chgData name="Nguyen Thi Mai Ha" userId="8c3a737f-ccdb-4d88-a00c-28a21bbc087f" providerId="ADAL" clId="{F23A4D3C-92B9-49C4-9FFC-FA0856FC0968}" dt="2021-07-18T06:18:01.931" v="2328" actId="478"/>
          <ac:spMkLst>
            <pc:docMk/>
            <pc:sldMk cId="2281763387" sldId="511"/>
            <ac:spMk id="21" creationId="{22F8A099-D8AD-4B71-A285-01138644AAA5}"/>
          </ac:spMkLst>
        </pc:spChg>
        <pc:spChg chg="del mod">
          <ac:chgData name="Nguyen Thi Mai Ha" userId="8c3a737f-ccdb-4d88-a00c-28a21bbc087f" providerId="ADAL" clId="{F23A4D3C-92B9-49C4-9FFC-FA0856FC0968}" dt="2021-07-18T06:17:59.633" v="2326" actId="478"/>
          <ac:spMkLst>
            <pc:docMk/>
            <pc:sldMk cId="2281763387" sldId="511"/>
            <ac:spMk id="22" creationId="{D5043281-9254-4DE8-9DA3-5997BEA7409F}"/>
          </ac:spMkLst>
        </pc:spChg>
        <pc:graphicFrameChg chg="del">
          <ac:chgData name="Nguyen Thi Mai Ha" userId="8c3a737f-ccdb-4d88-a00c-28a21bbc087f" providerId="ADAL" clId="{F23A4D3C-92B9-49C4-9FFC-FA0856FC0968}" dt="2021-07-18T06:17:54.180" v="2320" actId="478"/>
          <ac:graphicFrameMkLst>
            <pc:docMk/>
            <pc:sldMk cId="2281763387" sldId="511"/>
            <ac:graphicFrameMk id="6" creationId="{BB3ED0B1-16F2-4027-BA62-16BCCD70E3E2}"/>
          </ac:graphicFrameMkLst>
        </pc:graphicFrameChg>
        <pc:picChg chg="add mod modCrop">
          <ac:chgData name="Nguyen Thi Mai Ha" userId="8c3a737f-ccdb-4d88-a00c-28a21bbc087f" providerId="ADAL" clId="{F23A4D3C-92B9-49C4-9FFC-FA0856FC0968}" dt="2021-07-18T06:22:42.513" v="2471" actId="14100"/>
          <ac:picMkLst>
            <pc:docMk/>
            <pc:sldMk cId="2281763387" sldId="511"/>
            <ac:picMk id="10" creationId="{205F637C-B0EB-48C4-AD0D-1C8B211C2B01}"/>
          </ac:picMkLst>
        </pc:picChg>
        <pc:picChg chg="del">
          <ac:chgData name="Nguyen Thi Mai Ha" userId="8c3a737f-ccdb-4d88-a00c-28a21bbc087f" providerId="ADAL" clId="{F23A4D3C-92B9-49C4-9FFC-FA0856FC0968}" dt="2021-07-18T06:17:54.930" v="2321" actId="478"/>
          <ac:picMkLst>
            <pc:docMk/>
            <pc:sldMk cId="2281763387" sldId="511"/>
            <ac:picMk id="14" creationId="{D7C48C1A-3AD4-41D1-AF17-2454CCF5949C}"/>
          </ac:picMkLst>
        </pc:picChg>
        <pc:picChg chg="del">
          <ac:chgData name="Nguyen Thi Mai Ha" userId="8c3a737f-ccdb-4d88-a00c-28a21bbc087f" providerId="ADAL" clId="{F23A4D3C-92B9-49C4-9FFC-FA0856FC0968}" dt="2021-07-18T06:17:55.494" v="2322" actId="478"/>
          <ac:picMkLst>
            <pc:docMk/>
            <pc:sldMk cId="2281763387" sldId="511"/>
            <ac:picMk id="17" creationId="{638BF59D-72E7-4843-9D3E-BA542B17D87A}"/>
          </ac:picMkLst>
        </pc:picChg>
        <pc:picChg chg="del">
          <ac:chgData name="Nguyen Thi Mai Ha" userId="8c3a737f-ccdb-4d88-a00c-28a21bbc087f" providerId="ADAL" clId="{F23A4D3C-92B9-49C4-9FFC-FA0856FC0968}" dt="2021-07-18T06:17:56.080" v="2323" actId="478"/>
          <ac:picMkLst>
            <pc:docMk/>
            <pc:sldMk cId="2281763387" sldId="511"/>
            <ac:picMk id="19" creationId="{B93CF353-6E57-49D9-9BCA-D9B9374B0DEA}"/>
          </ac:picMkLst>
        </pc:picChg>
        <pc:cxnChg chg="del">
          <ac:chgData name="Nguyen Thi Mai Ha" userId="8c3a737f-ccdb-4d88-a00c-28a21bbc087f" providerId="ADAL" clId="{F23A4D3C-92B9-49C4-9FFC-FA0856FC0968}" dt="2021-07-18T06:18:02.767" v="2329" actId="478"/>
          <ac:cxnSpMkLst>
            <pc:docMk/>
            <pc:sldMk cId="2281763387" sldId="511"/>
            <ac:cxnSpMk id="24" creationId="{51E284EC-B83B-4029-B2AA-2CE9B9D83FF9}"/>
          </ac:cxnSpMkLst>
        </pc:cxnChg>
        <pc:cxnChg chg="del">
          <ac:chgData name="Nguyen Thi Mai Ha" userId="8c3a737f-ccdb-4d88-a00c-28a21bbc087f" providerId="ADAL" clId="{F23A4D3C-92B9-49C4-9FFC-FA0856FC0968}" dt="2021-07-18T06:18:00.501" v="2327" actId="478"/>
          <ac:cxnSpMkLst>
            <pc:docMk/>
            <pc:sldMk cId="2281763387" sldId="511"/>
            <ac:cxnSpMk id="25" creationId="{5D0478A7-C964-4FF3-8011-3884879A2553}"/>
          </ac:cxnSpMkLst>
        </pc:cxnChg>
      </pc:sldChg>
      <pc:sldChg chg="addSp delSp modSp add mod">
        <pc:chgData name="Nguyen Thi Mai Ha" userId="8c3a737f-ccdb-4d88-a00c-28a21bbc087f" providerId="ADAL" clId="{F23A4D3C-92B9-49C4-9FFC-FA0856FC0968}" dt="2021-07-18T12:41:33.053" v="4748"/>
        <pc:sldMkLst>
          <pc:docMk/>
          <pc:sldMk cId="2995256100" sldId="512"/>
        </pc:sldMkLst>
        <pc:spChg chg="mod">
          <ac:chgData name="Nguyen Thi Mai Ha" userId="8c3a737f-ccdb-4d88-a00c-28a21bbc087f" providerId="ADAL" clId="{F23A4D3C-92B9-49C4-9FFC-FA0856FC0968}" dt="2021-07-18T12:41:33.053" v="4748"/>
          <ac:spMkLst>
            <pc:docMk/>
            <pc:sldMk cId="2995256100" sldId="512"/>
            <ac:spMk id="4" creationId="{BCF2E1BA-A3A5-42AD-B1BC-811D48A55D9F}"/>
          </ac:spMkLst>
        </pc:spChg>
        <pc:spChg chg="mod">
          <ac:chgData name="Nguyen Thi Mai Ha" userId="8c3a737f-ccdb-4d88-a00c-28a21bbc087f" providerId="ADAL" clId="{F23A4D3C-92B9-49C4-9FFC-FA0856FC0968}" dt="2021-07-18T06:25:02.703" v="2515" actId="6549"/>
          <ac:spMkLst>
            <pc:docMk/>
            <pc:sldMk cId="2995256100" sldId="512"/>
            <ac:spMk id="5" creationId="{42D046F1-5633-4DE5-91C8-6039A16DCE9C}"/>
          </ac:spMkLst>
        </pc:spChg>
        <pc:spChg chg="add mod">
          <ac:chgData name="Nguyen Thi Mai Ha" userId="8c3a737f-ccdb-4d88-a00c-28a21bbc087f" providerId="ADAL" clId="{F23A4D3C-92B9-49C4-9FFC-FA0856FC0968}" dt="2021-07-18T09:19:44.360" v="2922" actId="1076"/>
          <ac:spMkLst>
            <pc:docMk/>
            <pc:sldMk cId="2995256100" sldId="512"/>
            <ac:spMk id="6" creationId="{67DB39C6-3E90-437A-95A9-09A4CAC2711C}"/>
          </ac:spMkLst>
        </pc:spChg>
        <pc:picChg chg="add del mod modCrop">
          <ac:chgData name="Nguyen Thi Mai Ha" userId="8c3a737f-ccdb-4d88-a00c-28a21bbc087f" providerId="ADAL" clId="{F23A4D3C-92B9-49C4-9FFC-FA0856FC0968}" dt="2021-07-18T06:25:34.223" v="2521" actId="21"/>
          <ac:picMkLst>
            <pc:docMk/>
            <pc:sldMk cId="2995256100" sldId="512"/>
            <ac:picMk id="7" creationId="{3807F038-C801-49D9-91DE-7520EB64F83B}"/>
          </ac:picMkLst>
        </pc:picChg>
        <pc:picChg chg="add mod">
          <ac:chgData name="Nguyen Thi Mai Ha" userId="8c3a737f-ccdb-4d88-a00c-28a21bbc087f" providerId="ADAL" clId="{F23A4D3C-92B9-49C4-9FFC-FA0856FC0968}" dt="2021-07-18T06:26:02.836" v="2527" actId="1076"/>
          <ac:picMkLst>
            <pc:docMk/>
            <pc:sldMk cId="2995256100" sldId="512"/>
            <ac:picMk id="9" creationId="{6EB663E1-B12C-4A14-A859-921A60115237}"/>
          </ac:picMkLst>
        </pc:picChg>
        <pc:picChg chg="del">
          <ac:chgData name="Nguyen Thi Mai Ha" userId="8c3a737f-ccdb-4d88-a00c-28a21bbc087f" providerId="ADAL" clId="{F23A4D3C-92B9-49C4-9FFC-FA0856FC0968}" dt="2021-07-18T06:24:45.316" v="2473" actId="478"/>
          <ac:picMkLst>
            <pc:docMk/>
            <pc:sldMk cId="2995256100" sldId="512"/>
            <ac:picMk id="10" creationId="{205F637C-B0EB-48C4-AD0D-1C8B211C2B01}"/>
          </ac:picMkLst>
        </pc:picChg>
      </pc:sldChg>
      <pc:sldChg chg="add del">
        <pc:chgData name="Nguyen Thi Mai Ha" userId="8c3a737f-ccdb-4d88-a00c-28a21bbc087f" providerId="ADAL" clId="{F23A4D3C-92B9-49C4-9FFC-FA0856FC0968}" dt="2021-07-18T06:18:08.992" v="2332"/>
        <pc:sldMkLst>
          <pc:docMk/>
          <pc:sldMk cId="3775975875" sldId="512"/>
        </pc:sldMkLst>
      </pc:sldChg>
      <pc:sldChg chg="modSp add mod">
        <pc:chgData name="Nguyen Thi Mai Ha" userId="8c3a737f-ccdb-4d88-a00c-28a21bbc087f" providerId="ADAL" clId="{F23A4D3C-92B9-49C4-9FFC-FA0856FC0968}" dt="2021-07-18T12:41:23.979" v="4746"/>
        <pc:sldMkLst>
          <pc:docMk/>
          <pc:sldMk cId="4150481511" sldId="513"/>
        </pc:sldMkLst>
        <pc:spChg chg="mod">
          <ac:chgData name="Nguyen Thi Mai Ha" userId="8c3a737f-ccdb-4d88-a00c-28a21bbc087f" providerId="ADAL" clId="{F23A4D3C-92B9-49C4-9FFC-FA0856FC0968}" dt="2021-07-18T12:41:23.979" v="4746"/>
          <ac:spMkLst>
            <pc:docMk/>
            <pc:sldMk cId="4150481511" sldId="513"/>
            <ac:spMk id="4" creationId="{BCF2E1BA-A3A5-42AD-B1BC-811D48A55D9F}"/>
          </ac:spMkLst>
        </pc:spChg>
      </pc:sldChg>
      <pc:sldChg chg="addSp delSp modSp add mod modAnim">
        <pc:chgData name="Nguyen Thi Mai Ha" userId="8c3a737f-ccdb-4d88-a00c-28a21bbc087f" providerId="ADAL" clId="{F23A4D3C-92B9-49C4-9FFC-FA0856FC0968}" dt="2021-07-18T12:41:37.274" v="4749"/>
        <pc:sldMkLst>
          <pc:docMk/>
          <pc:sldMk cId="1694454745" sldId="514"/>
        </pc:sldMkLst>
        <pc:spChg chg="mod">
          <ac:chgData name="Nguyen Thi Mai Ha" userId="8c3a737f-ccdb-4d88-a00c-28a21bbc087f" providerId="ADAL" clId="{F23A4D3C-92B9-49C4-9FFC-FA0856FC0968}" dt="2021-07-18T09:28:13.670" v="2977" actId="20577"/>
          <ac:spMkLst>
            <pc:docMk/>
            <pc:sldMk cId="1694454745" sldId="514"/>
            <ac:spMk id="3" creationId="{00000000-0000-0000-0000-000000000000}"/>
          </ac:spMkLst>
        </pc:spChg>
        <pc:spChg chg="mod">
          <ac:chgData name="Nguyen Thi Mai Ha" userId="8c3a737f-ccdb-4d88-a00c-28a21bbc087f" providerId="ADAL" clId="{F23A4D3C-92B9-49C4-9FFC-FA0856FC0968}" dt="2021-07-18T12:41:37.274" v="4749"/>
          <ac:spMkLst>
            <pc:docMk/>
            <pc:sldMk cId="1694454745" sldId="514"/>
            <ac:spMk id="4" creationId="{BCF2E1BA-A3A5-42AD-B1BC-811D48A55D9F}"/>
          </ac:spMkLst>
        </pc:spChg>
        <pc:spChg chg="mod">
          <ac:chgData name="Nguyen Thi Mai Ha" userId="8c3a737f-ccdb-4d88-a00c-28a21bbc087f" providerId="ADAL" clId="{F23A4D3C-92B9-49C4-9FFC-FA0856FC0968}" dt="2021-07-18T09:34:05.910" v="2993" actId="20577"/>
          <ac:spMkLst>
            <pc:docMk/>
            <pc:sldMk cId="1694454745" sldId="514"/>
            <ac:spMk id="5" creationId="{42D046F1-5633-4DE5-91C8-6039A16DCE9C}"/>
          </ac:spMkLst>
        </pc:spChg>
        <pc:spChg chg="mod">
          <ac:chgData name="Nguyen Thi Mai Ha" userId="8c3a737f-ccdb-4d88-a00c-28a21bbc087f" providerId="ADAL" clId="{F23A4D3C-92B9-49C4-9FFC-FA0856FC0968}" dt="2021-07-18T09:40:07.386" v="3234" actId="1076"/>
          <ac:spMkLst>
            <pc:docMk/>
            <pc:sldMk cId="1694454745" sldId="514"/>
            <ac:spMk id="6" creationId="{67DB39C6-3E90-437A-95A9-09A4CAC2711C}"/>
          </ac:spMkLst>
        </pc:spChg>
        <pc:graphicFrameChg chg="add mod modGraphic">
          <ac:chgData name="Nguyen Thi Mai Ha" userId="8c3a737f-ccdb-4d88-a00c-28a21bbc087f" providerId="ADAL" clId="{F23A4D3C-92B9-49C4-9FFC-FA0856FC0968}" dt="2021-07-18T09:42:07.327" v="3255" actId="21"/>
          <ac:graphicFrameMkLst>
            <pc:docMk/>
            <pc:sldMk cId="1694454745" sldId="514"/>
            <ac:graphicFrameMk id="7" creationId="{BEFC65FD-BC34-461A-A1DE-2DD2DABE3849}"/>
          </ac:graphicFrameMkLst>
        </pc:graphicFrameChg>
        <pc:graphicFrameChg chg="add mod modGraphic">
          <ac:chgData name="Nguyen Thi Mai Ha" userId="8c3a737f-ccdb-4d88-a00c-28a21bbc087f" providerId="ADAL" clId="{F23A4D3C-92B9-49C4-9FFC-FA0856FC0968}" dt="2021-07-18T09:42:40.945" v="3260" actId="207"/>
          <ac:graphicFrameMkLst>
            <pc:docMk/>
            <pc:sldMk cId="1694454745" sldId="514"/>
            <ac:graphicFrameMk id="10" creationId="{292F4C33-894D-41D2-962C-D64504E79B51}"/>
          </ac:graphicFrameMkLst>
        </pc:graphicFrameChg>
        <pc:picChg chg="add mod">
          <ac:chgData name="Nguyen Thi Mai Ha" userId="8c3a737f-ccdb-4d88-a00c-28a21bbc087f" providerId="ADAL" clId="{F23A4D3C-92B9-49C4-9FFC-FA0856FC0968}" dt="2021-07-18T09:33:48.824" v="2982" actId="14100"/>
          <ac:picMkLst>
            <pc:docMk/>
            <pc:sldMk cId="1694454745" sldId="514"/>
            <ac:picMk id="8" creationId="{06384AAC-CBAC-4259-88A0-00081C3FEE06}"/>
          </ac:picMkLst>
        </pc:picChg>
        <pc:picChg chg="del">
          <ac:chgData name="Nguyen Thi Mai Ha" userId="8c3a737f-ccdb-4d88-a00c-28a21bbc087f" providerId="ADAL" clId="{F23A4D3C-92B9-49C4-9FFC-FA0856FC0968}" dt="2021-07-18T09:27:45.296" v="2924" actId="478"/>
          <ac:picMkLst>
            <pc:docMk/>
            <pc:sldMk cId="1694454745" sldId="514"/>
            <ac:picMk id="9" creationId="{6EB663E1-B12C-4A14-A859-921A60115237}"/>
          </ac:picMkLst>
        </pc:picChg>
      </pc:sldChg>
      <pc:sldChg chg="addSp delSp modSp add mod delAnim">
        <pc:chgData name="Nguyen Thi Mai Ha" userId="8c3a737f-ccdb-4d88-a00c-28a21bbc087f" providerId="ADAL" clId="{F23A4D3C-92B9-49C4-9FFC-FA0856FC0968}" dt="2021-07-18T12:41:41.444" v="4750"/>
        <pc:sldMkLst>
          <pc:docMk/>
          <pc:sldMk cId="2990571415" sldId="515"/>
        </pc:sldMkLst>
        <pc:spChg chg="mod">
          <ac:chgData name="Nguyen Thi Mai Ha" userId="8c3a737f-ccdb-4d88-a00c-28a21bbc087f" providerId="ADAL" clId="{F23A4D3C-92B9-49C4-9FFC-FA0856FC0968}" dt="2021-07-18T12:41:41.444" v="4750"/>
          <ac:spMkLst>
            <pc:docMk/>
            <pc:sldMk cId="2990571415" sldId="515"/>
            <ac:spMk id="4" creationId="{BCF2E1BA-A3A5-42AD-B1BC-811D48A55D9F}"/>
          </ac:spMkLst>
        </pc:spChg>
        <pc:spChg chg="mod">
          <ac:chgData name="Nguyen Thi Mai Ha" userId="8c3a737f-ccdb-4d88-a00c-28a21bbc087f" providerId="ADAL" clId="{F23A4D3C-92B9-49C4-9FFC-FA0856FC0968}" dt="2021-07-18T09:48:15.553" v="3287" actId="1076"/>
          <ac:spMkLst>
            <pc:docMk/>
            <pc:sldMk cId="2990571415" sldId="515"/>
            <ac:spMk id="5" creationId="{42D046F1-5633-4DE5-91C8-6039A16DCE9C}"/>
          </ac:spMkLst>
        </pc:spChg>
        <pc:spChg chg="add del">
          <ac:chgData name="Nguyen Thi Mai Ha" userId="8c3a737f-ccdb-4d88-a00c-28a21bbc087f" providerId="ADAL" clId="{F23A4D3C-92B9-49C4-9FFC-FA0856FC0968}" dt="2021-07-18T09:47:47.258" v="3279" actId="478"/>
          <ac:spMkLst>
            <pc:docMk/>
            <pc:sldMk cId="2990571415" sldId="515"/>
            <ac:spMk id="6" creationId="{67DB39C6-3E90-437A-95A9-09A4CAC2711C}"/>
          </ac:spMkLst>
        </pc:spChg>
        <pc:graphicFrameChg chg="del modGraphic">
          <ac:chgData name="Nguyen Thi Mai Ha" userId="8c3a737f-ccdb-4d88-a00c-28a21bbc087f" providerId="ADAL" clId="{F23A4D3C-92B9-49C4-9FFC-FA0856FC0968}" dt="2021-07-18T09:47:58.251" v="3283" actId="478"/>
          <ac:graphicFrameMkLst>
            <pc:docMk/>
            <pc:sldMk cId="2990571415" sldId="515"/>
            <ac:graphicFrameMk id="7" creationId="{BEFC65FD-BC34-461A-A1DE-2DD2DABE3849}"/>
          </ac:graphicFrameMkLst>
        </pc:graphicFrameChg>
        <pc:graphicFrameChg chg="del modGraphic">
          <ac:chgData name="Nguyen Thi Mai Ha" userId="8c3a737f-ccdb-4d88-a00c-28a21bbc087f" providerId="ADAL" clId="{F23A4D3C-92B9-49C4-9FFC-FA0856FC0968}" dt="2021-07-18T09:47:52.150" v="3281" actId="478"/>
          <ac:graphicFrameMkLst>
            <pc:docMk/>
            <pc:sldMk cId="2990571415" sldId="515"/>
            <ac:graphicFrameMk id="10" creationId="{292F4C33-894D-41D2-962C-D64504E79B51}"/>
          </ac:graphicFrameMkLst>
        </pc:graphicFrameChg>
        <pc:picChg chg="add mod">
          <ac:chgData name="Nguyen Thi Mai Ha" userId="8c3a737f-ccdb-4d88-a00c-28a21bbc087f" providerId="ADAL" clId="{F23A4D3C-92B9-49C4-9FFC-FA0856FC0968}" dt="2021-07-18T09:48:37.965" v="3289" actId="14100"/>
          <ac:picMkLst>
            <pc:docMk/>
            <pc:sldMk cId="2990571415" sldId="515"/>
            <ac:picMk id="11" creationId="{2FC249D1-6BAB-4E74-B186-1B5A0A1FB828}"/>
          </ac:picMkLst>
        </pc:picChg>
      </pc:sldChg>
      <pc:sldChg chg="addSp delSp modSp new mod">
        <pc:chgData name="Nguyen Thi Mai Ha" userId="8c3a737f-ccdb-4d88-a00c-28a21bbc087f" providerId="ADAL" clId="{F23A4D3C-92B9-49C4-9FFC-FA0856FC0968}" dt="2021-07-18T12:07:26.869" v="4129" actId="20577"/>
        <pc:sldMkLst>
          <pc:docMk/>
          <pc:sldMk cId="1022384058" sldId="516"/>
        </pc:sldMkLst>
        <pc:spChg chg="mod">
          <ac:chgData name="Nguyen Thi Mai Ha" userId="8c3a737f-ccdb-4d88-a00c-28a21bbc087f" providerId="ADAL" clId="{F23A4D3C-92B9-49C4-9FFC-FA0856FC0968}" dt="2021-07-18T12:07:26.869" v="4129" actId="20577"/>
          <ac:spMkLst>
            <pc:docMk/>
            <pc:sldMk cId="1022384058" sldId="516"/>
            <ac:spMk id="2" creationId="{6F73AB31-807B-4E52-A47C-D539F51F0EB9}"/>
          </ac:spMkLst>
        </pc:spChg>
        <pc:spChg chg="del">
          <ac:chgData name="Nguyen Thi Mai Ha" userId="8c3a737f-ccdb-4d88-a00c-28a21bbc087f" providerId="ADAL" clId="{F23A4D3C-92B9-49C4-9FFC-FA0856FC0968}" dt="2021-07-18T09:46:21.655" v="3269" actId="22"/>
          <ac:spMkLst>
            <pc:docMk/>
            <pc:sldMk cId="1022384058" sldId="516"/>
            <ac:spMk id="3" creationId="{1DCE1836-90C4-4F84-B101-CA2BD38C68D5}"/>
          </ac:spMkLst>
        </pc:spChg>
        <pc:spChg chg="add mod">
          <ac:chgData name="Nguyen Thi Mai Ha" userId="8c3a737f-ccdb-4d88-a00c-28a21bbc087f" providerId="ADAL" clId="{F23A4D3C-92B9-49C4-9FFC-FA0856FC0968}" dt="2021-07-18T11:56:30.669" v="3685" actId="1076"/>
          <ac:spMkLst>
            <pc:docMk/>
            <pc:sldMk cId="1022384058" sldId="516"/>
            <ac:spMk id="3" creationId="{B458792A-ABA3-4175-9707-EA221FC074EC}"/>
          </ac:spMkLst>
        </pc:spChg>
        <pc:spChg chg="add del mod">
          <ac:chgData name="Nguyen Thi Mai Ha" userId="8c3a737f-ccdb-4d88-a00c-28a21bbc087f" providerId="ADAL" clId="{F23A4D3C-92B9-49C4-9FFC-FA0856FC0968}" dt="2021-07-18T11:56:34.400" v="3686" actId="478"/>
          <ac:spMkLst>
            <pc:docMk/>
            <pc:sldMk cId="1022384058" sldId="516"/>
            <ac:spMk id="7" creationId="{39E08EDF-C4E3-4A17-B599-545F2E7F7FE4}"/>
          </ac:spMkLst>
        </pc:spChg>
        <pc:graphicFrameChg chg="add del mod">
          <ac:chgData name="Nguyen Thi Mai Ha" userId="8c3a737f-ccdb-4d88-a00c-28a21bbc087f" providerId="ADAL" clId="{F23A4D3C-92B9-49C4-9FFC-FA0856FC0968}" dt="2021-07-18T12:02:15.371" v="4094" actId="478"/>
          <ac:graphicFrameMkLst>
            <pc:docMk/>
            <pc:sldMk cId="1022384058" sldId="516"/>
            <ac:graphicFrameMk id="4" creationId="{6067E08C-E396-4C51-9D38-08631A6B5B67}"/>
          </ac:graphicFrameMkLst>
        </pc:graphicFrameChg>
        <pc:graphicFrameChg chg="add mod modGraphic">
          <ac:chgData name="Nguyen Thi Mai Ha" userId="8c3a737f-ccdb-4d88-a00c-28a21bbc087f" providerId="ADAL" clId="{F23A4D3C-92B9-49C4-9FFC-FA0856FC0968}" dt="2021-07-18T12:04:34.665" v="4113" actId="122"/>
          <ac:graphicFrameMkLst>
            <pc:docMk/>
            <pc:sldMk cId="1022384058" sldId="516"/>
            <ac:graphicFrameMk id="5" creationId="{93BAE4DF-E3C7-494D-A993-09FCF1E8FD94}"/>
          </ac:graphicFrameMkLst>
        </pc:graphicFrameChg>
        <pc:picChg chg="add del mod ord modCrop">
          <ac:chgData name="Nguyen Thi Mai Ha" userId="8c3a737f-ccdb-4d88-a00c-28a21bbc087f" providerId="ADAL" clId="{F23A4D3C-92B9-49C4-9FFC-FA0856FC0968}" dt="2021-07-18T09:48:01.790" v="3284" actId="21"/>
          <ac:picMkLst>
            <pc:docMk/>
            <pc:sldMk cId="1022384058" sldId="516"/>
            <ac:picMk id="5" creationId="{867D39BA-528C-4E3E-B4BF-B4F0BAF596C0}"/>
          </ac:picMkLst>
        </pc:picChg>
      </pc:sldChg>
      <pc:sldChg chg="addSp delSp modSp add mod">
        <pc:chgData name="Nguyen Thi Mai Ha" userId="8c3a737f-ccdb-4d88-a00c-28a21bbc087f" providerId="ADAL" clId="{F23A4D3C-92B9-49C4-9FFC-FA0856FC0968}" dt="2021-07-18T12:41:45.634" v="4751"/>
        <pc:sldMkLst>
          <pc:docMk/>
          <pc:sldMk cId="3403737150" sldId="517"/>
        </pc:sldMkLst>
        <pc:spChg chg="mod">
          <ac:chgData name="Nguyen Thi Mai Ha" userId="8c3a737f-ccdb-4d88-a00c-28a21bbc087f" providerId="ADAL" clId="{F23A4D3C-92B9-49C4-9FFC-FA0856FC0968}" dt="2021-07-18T12:41:45.634" v="4751"/>
          <ac:spMkLst>
            <pc:docMk/>
            <pc:sldMk cId="3403737150" sldId="517"/>
            <ac:spMk id="4" creationId="{BCF2E1BA-A3A5-42AD-B1BC-811D48A55D9F}"/>
          </ac:spMkLst>
        </pc:spChg>
        <pc:spChg chg="mod">
          <ac:chgData name="Nguyen Thi Mai Ha" userId="8c3a737f-ccdb-4d88-a00c-28a21bbc087f" providerId="ADAL" clId="{F23A4D3C-92B9-49C4-9FFC-FA0856FC0968}" dt="2021-07-18T12:13:39.571" v="4193" actId="13926"/>
          <ac:spMkLst>
            <pc:docMk/>
            <pc:sldMk cId="3403737150" sldId="517"/>
            <ac:spMk id="5" creationId="{42D046F1-5633-4DE5-91C8-6039A16DCE9C}"/>
          </ac:spMkLst>
        </pc:spChg>
        <pc:spChg chg="add del mod">
          <ac:chgData name="Nguyen Thi Mai Ha" userId="8c3a737f-ccdb-4d88-a00c-28a21bbc087f" providerId="ADAL" clId="{F23A4D3C-92B9-49C4-9FFC-FA0856FC0968}" dt="2021-07-18T09:49:05.487" v="3292" actId="478"/>
          <ac:spMkLst>
            <pc:docMk/>
            <pc:sldMk cId="3403737150" sldId="517"/>
            <ac:spMk id="7" creationId="{45F0F916-D61F-4F58-88DD-FA1947FD94E2}"/>
          </ac:spMkLst>
        </pc:spChg>
        <pc:spChg chg="add mod">
          <ac:chgData name="Nguyen Thi Mai Ha" userId="8c3a737f-ccdb-4d88-a00c-28a21bbc087f" providerId="ADAL" clId="{F23A4D3C-92B9-49C4-9FFC-FA0856FC0968}" dt="2021-07-18T12:13:34.897" v="4191" actId="1076"/>
          <ac:spMkLst>
            <pc:docMk/>
            <pc:sldMk cId="3403737150" sldId="517"/>
            <ac:spMk id="9" creationId="{A19671FD-9CDF-4613-975A-4003DDAB162B}"/>
          </ac:spMkLst>
        </pc:spChg>
        <pc:graphicFrameChg chg="add mod modGraphic">
          <ac:chgData name="Nguyen Thi Mai Ha" userId="8c3a737f-ccdb-4d88-a00c-28a21bbc087f" providerId="ADAL" clId="{F23A4D3C-92B9-49C4-9FFC-FA0856FC0968}" dt="2021-07-18T12:13:32.015" v="4190" actId="1076"/>
          <ac:graphicFrameMkLst>
            <pc:docMk/>
            <pc:sldMk cId="3403737150" sldId="517"/>
            <ac:graphicFrameMk id="10" creationId="{057927AC-D5FD-4608-B626-A0A4F1E0A9AC}"/>
          </ac:graphicFrameMkLst>
        </pc:graphicFrameChg>
        <pc:picChg chg="del">
          <ac:chgData name="Nguyen Thi Mai Ha" userId="8c3a737f-ccdb-4d88-a00c-28a21bbc087f" providerId="ADAL" clId="{F23A4D3C-92B9-49C4-9FFC-FA0856FC0968}" dt="2021-07-18T09:49:03.265" v="3291" actId="478"/>
          <ac:picMkLst>
            <pc:docMk/>
            <pc:sldMk cId="3403737150" sldId="517"/>
            <ac:picMk id="11" creationId="{2FC249D1-6BAB-4E74-B186-1B5A0A1FB828}"/>
          </ac:picMkLst>
        </pc:picChg>
      </pc:sldChg>
      <pc:sldChg chg="modSp add mod">
        <pc:chgData name="Nguyen Thi Mai Ha" userId="8c3a737f-ccdb-4d88-a00c-28a21bbc087f" providerId="ADAL" clId="{F23A4D3C-92B9-49C4-9FFC-FA0856FC0968}" dt="2021-07-18T12:41:50.001" v="4752"/>
        <pc:sldMkLst>
          <pc:docMk/>
          <pc:sldMk cId="1732555069" sldId="518"/>
        </pc:sldMkLst>
        <pc:spChg chg="mod">
          <ac:chgData name="Nguyen Thi Mai Ha" userId="8c3a737f-ccdb-4d88-a00c-28a21bbc087f" providerId="ADAL" clId="{F23A4D3C-92B9-49C4-9FFC-FA0856FC0968}" dt="2021-07-18T12:41:50.001" v="4752"/>
          <ac:spMkLst>
            <pc:docMk/>
            <pc:sldMk cId="1732555069" sldId="518"/>
            <ac:spMk id="4" creationId="{BCF2E1BA-A3A5-42AD-B1BC-811D48A55D9F}"/>
          </ac:spMkLst>
        </pc:spChg>
        <pc:spChg chg="mod">
          <ac:chgData name="Nguyen Thi Mai Ha" userId="8c3a737f-ccdb-4d88-a00c-28a21bbc087f" providerId="ADAL" clId="{F23A4D3C-92B9-49C4-9FFC-FA0856FC0968}" dt="2021-07-18T12:13:59.447" v="4197" actId="1076"/>
          <ac:spMkLst>
            <pc:docMk/>
            <pc:sldMk cId="1732555069" sldId="518"/>
            <ac:spMk id="5" creationId="{42D046F1-5633-4DE5-91C8-6039A16DCE9C}"/>
          </ac:spMkLst>
        </pc:spChg>
        <pc:spChg chg="mod">
          <ac:chgData name="Nguyen Thi Mai Ha" userId="8c3a737f-ccdb-4d88-a00c-28a21bbc087f" providerId="ADAL" clId="{F23A4D3C-92B9-49C4-9FFC-FA0856FC0968}" dt="2021-07-18T12:13:56.781" v="4196" actId="1076"/>
          <ac:spMkLst>
            <pc:docMk/>
            <pc:sldMk cId="1732555069" sldId="518"/>
            <ac:spMk id="9" creationId="{A19671FD-9CDF-4613-975A-4003DDAB162B}"/>
          </ac:spMkLst>
        </pc:spChg>
        <pc:graphicFrameChg chg="mod modGraphic">
          <ac:chgData name="Nguyen Thi Mai Ha" userId="8c3a737f-ccdb-4d88-a00c-28a21bbc087f" providerId="ADAL" clId="{F23A4D3C-92B9-49C4-9FFC-FA0856FC0968}" dt="2021-07-18T12:13:54.137" v="4195" actId="1076"/>
          <ac:graphicFrameMkLst>
            <pc:docMk/>
            <pc:sldMk cId="1732555069" sldId="518"/>
            <ac:graphicFrameMk id="10" creationId="{057927AC-D5FD-4608-B626-A0A4F1E0A9AC}"/>
          </ac:graphicFrameMkLst>
        </pc:graphicFrameChg>
      </pc:sldChg>
      <pc:sldChg chg="addSp delSp modSp add mod">
        <pc:chgData name="Nguyen Thi Mai Ha" userId="8c3a737f-ccdb-4d88-a00c-28a21bbc087f" providerId="ADAL" clId="{F23A4D3C-92B9-49C4-9FFC-FA0856FC0968}" dt="2021-07-18T12:41:54.975" v="4753"/>
        <pc:sldMkLst>
          <pc:docMk/>
          <pc:sldMk cId="2779890099" sldId="519"/>
        </pc:sldMkLst>
        <pc:spChg chg="mod">
          <ac:chgData name="Nguyen Thi Mai Ha" userId="8c3a737f-ccdb-4d88-a00c-28a21bbc087f" providerId="ADAL" clId="{F23A4D3C-92B9-49C4-9FFC-FA0856FC0968}" dt="2021-07-18T11:53:30.389" v="3660" actId="20577"/>
          <ac:spMkLst>
            <pc:docMk/>
            <pc:sldMk cId="2779890099" sldId="519"/>
            <ac:spMk id="3" creationId="{00000000-0000-0000-0000-000000000000}"/>
          </ac:spMkLst>
        </pc:spChg>
        <pc:spChg chg="mod">
          <ac:chgData name="Nguyen Thi Mai Ha" userId="8c3a737f-ccdb-4d88-a00c-28a21bbc087f" providerId="ADAL" clId="{F23A4D3C-92B9-49C4-9FFC-FA0856FC0968}" dt="2021-07-18T12:41:54.975" v="4753"/>
          <ac:spMkLst>
            <pc:docMk/>
            <pc:sldMk cId="2779890099" sldId="519"/>
            <ac:spMk id="4" creationId="{BCF2E1BA-A3A5-42AD-B1BC-811D48A55D9F}"/>
          </ac:spMkLst>
        </pc:spChg>
        <pc:spChg chg="mod">
          <ac:chgData name="Nguyen Thi Mai Ha" userId="8c3a737f-ccdb-4d88-a00c-28a21bbc087f" providerId="ADAL" clId="{F23A4D3C-92B9-49C4-9FFC-FA0856FC0968}" dt="2021-07-18T11:55:21.728" v="3683" actId="1076"/>
          <ac:spMkLst>
            <pc:docMk/>
            <pc:sldMk cId="2779890099" sldId="519"/>
            <ac:spMk id="5" creationId="{42D046F1-5633-4DE5-91C8-6039A16DCE9C}"/>
          </ac:spMkLst>
        </pc:spChg>
        <pc:spChg chg="del mod">
          <ac:chgData name="Nguyen Thi Mai Ha" userId="8c3a737f-ccdb-4d88-a00c-28a21bbc087f" providerId="ADAL" clId="{F23A4D3C-92B9-49C4-9FFC-FA0856FC0968}" dt="2021-07-18T11:55:16.218" v="3681" actId="478"/>
          <ac:spMkLst>
            <pc:docMk/>
            <pc:sldMk cId="2779890099" sldId="519"/>
            <ac:spMk id="9" creationId="{A19671FD-9CDF-4613-975A-4003DDAB162B}"/>
          </ac:spMkLst>
        </pc:spChg>
        <pc:graphicFrameChg chg="del mod">
          <ac:chgData name="Nguyen Thi Mai Ha" userId="8c3a737f-ccdb-4d88-a00c-28a21bbc087f" providerId="ADAL" clId="{F23A4D3C-92B9-49C4-9FFC-FA0856FC0968}" dt="2021-07-18T11:55:17.574" v="3682" actId="478"/>
          <ac:graphicFrameMkLst>
            <pc:docMk/>
            <pc:sldMk cId="2779890099" sldId="519"/>
            <ac:graphicFrameMk id="10" creationId="{057927AC-D5FD-4608-B626-A0A4F1E0A9AC}"/>
          </ac:graphicFrameMkLst>
        </pc:graphicFrameChg>
        <pc:picChg chg="add mod modCrop">
          <ac:chgData name="Nguyen Thi Mai Ha" userId="8c3a737f-ccdb-4d88-a00c-28a21bbc087f" providerId="ADAL" clId="{F23A4D3C-92B9-49C4-9FFC-FA0856FC0968}" dt="2021-07-18T11:54:04.230" v="3670" actId="1076"/>
          <ac:picMkLst>
            <pc:docMk/>
            <pc:sldMk cId="2779890099" sldId="519"/>
            <ac:picMk id="7" creationId="{9752C9DE-26A6-48D1-B1FD-CD9BB3B4A592}"/>
          </ac:picMkLst>
        </pc:picChg>
        <pc:picChg chg="del">
          <ac:chgData name="Nguyen Thi Mai Ha" userId="8c3a737f-ccdb-4d88-a00c-28a21bbc087f" providerId="ADAL" clId="{F23A4D3C-92B9-49C4-9FFC-FA0856FC0968}" dt="2021-07-18T11:53:58.167" v="3667" actId="478"/>
          <ac:picMkLst>
            <pc:docMk/>
            <pc:sldMk cId="2779890099" sldId="519"/>
            <ac:picMk id="8" creationId="{06384AAC-CBAC-4259-88A0-00081C3FEE06}"/>
          </ac:picMkLst>
        </pc:picChg>
      </pc:sldChg>
      <pc:sldChg chg="addSp delSp modSp add mod">
        <pc:chgData name="Nguyen Thi Mai Ha" userId="8c3a737f-ccdb-4d88-a00c-28a21bbc087f" providerId="ADAL" clId="{F23A4D3C-92B9-49C4-9FFC-FA0856FC0968}" dt="2021-07-18T12:07:23.089" v="4128" actId="1076"/>
        <pc:sldMkLst>
          <pc:docMk/>
          <pc:sldMk cId="3840761084" sldId="520"/>
        </pc:sldMkLst>
        <pc:spChg chg="mod">
          <ac:chgData name="Nguyen Thi Mai Ha" userId="8c3a737f-ccdb-4d88-a00c-28a21bbc087f" providerId="ADAL" clId="{F23A4D3C-92B9-49C4-9FFC-FA0856FC0968}" dt="2021-07-18T12:05:25.288" v="4121" actId="20577"/>
          <ac:spMkLst>
            <pc:docMk/>
            <pc:sldMk cId="3840761084" sldId="520"/>
            <ac:spMk id="2" creationId="{6F73AB31-807B-4E52-A47C-D539F51F0EB9}"/>
          </ac:spMkLst>
        </pc:spChg>
        <pc:spChg chg="add mod">
          <ac:chgData name="Nguyen Thi Mai Ha" userId="8c3a737f-ccdb-4d88-a00c-28a21bbc087f" providerId="ADAL" clId="{F23A4D3C-92B9-49C4-9FFC-FA0856FC0968}" dt="2021-07-18T12:05:31.546" v="4123" actId="1076"/>
          <ac:spMkLst>
            <pc:docMk/>
            <pc:sldMk cId="3840761084" sldId="520"/>
            <ac:spMk id="4" creationId="{ABE437F5-3967-4AF5-9499-A675E3E0CCFF}"/>
          </ac:spMkLst>
        </pc:spChg>
        <pc:graphicFrameChg chg="del">
          <ac:chgData name="Nguyen Thi Mai Ha" userId="8c3a737f-ccdb-4d88-a00c-28a21bbc087f" providerId="ADAL" clId="{F23A4D3C-92B9-49C4-9FFC-FA0856FC0968}" dt="2021-07-18T12:04:50.980" v="4115" actId="478"/>
          <ac:graphicFrameMkLst>
            <pc:docMk/>
            <pc:sldMk cId="3840761084" sldId="520"/>
            <ac:graphicFrameMk id="5" creationId="{93BAE4DF-E3C7-494D-A993-09FCF1E8FD94}"/>
          </ac:graphicFrameMkLst>
        </pc:graphicFrameChg>
        <pc:graphicFrameChg chg="add mod">
          <ac:chgData name="Nguyen Thi Mai Ha" userId="8c3a737f-ccdb-4d88-a00c-28a21bbc087f" providerId="ADAL" clId="{F23A4D3C-92B9-49C4-9FFC-FA0856FC0968}" dt="2021-07-18T12:07:23.089" v="4128" actId="1076"/>
          <ac:graphicFrameMkLst>
            <pc:docMk/>
            <pc:sldMk cId="3840761084" sldId="520"/>
            <ac:graphicFrameMk id="6" creationId="{A677DE88-6DB2-4182-AC8C-06D511D892E4}"/>
          </ac:graphicFrameMkLst>
        </pc:graphicFrameChg>
      </pc:sldChg>
      <pc:sldChg chg="addSp delSp modSp add mod">
        <pc:chgData name="Nguyen Thi Mai Ha" userId="8c3a737f-ccdb-4d88-a00c-28a21bbc087f" providerId="ADAL" clId="{F23A4D3C-92B9-49C4-9FFC-FA0856FC0968}" dt="2021-07-18T12:14:31.538" v="4199" actId="1076"/>
        <pc:sldMkLst>
          <pc:docMk/>
          <pc:sldMk cId="746140596" sldId="521"/>
        </pc:sldMkLst>
        <pc:spChg chg="mod">
          <ac:chgData name="Nguyen Thi Mai Ha" userId="8c3a737f-ccdb-4d88-a00c-28a21bbc087f" providerId="ADAL" clId="{F23A4D3C-92B9-49C4-9FFC-FA0856FC0968}" dt="2021-07-18T12:14:31.538" v="4199" actId="1076"/>
          <ac:spMkLst>
            <pc:docMk/>
            <pc:sldMk cId="746140596" sldId="521"/>
            <ac:spMk id="2" creationId="{6F73AB31-807B-4E52-A47C-D539F51F0EB9}"/>
          </ac:spMkLst>
        </pc:spChg>
        <pc:graphicFrameChg chg="add mod modGraphic">
          <ac:chgData name="Nguyen Thi Mai Ha" userId="8c3a737f-ccdb-4d88-a00c-28a21bbc087f" providerId="ADAL" clId="{F23A4D3C-92B9-49C4-9FFC-FA0856FC0968}" dt="2021-07-18T12:10:23.693" v="4155" actId="1076"/>
          <ac:graphicFrameMkLst>
            <pc:docMk/>
            <pc:sldMk cId="746140596" sldId="521"/>
            <ac:graphicFrameMk id="5" creationId="{4FE5F8F0-ADB9-4AAC-9D92-372D0A1BE0BF}"/>
          </ac:graphicFrameMkLst>
        </pc:graphicFrameChg>
        <pc:graphicFrameChg chg="del">
          <ac:chgData name="Nguyen Thi Mai Ha" userId="8c3a737f-ccdb-4d88-a00c-28a21bbc087f" providerId="ADAL" clId="{F23A4D3C-92B9-49C4-9FFC-FA0856FC0968}" dt="2021-07-18T12:07:33.900" v="4131" actId="478"/>
          <ac:graphicFrameMkLst>
            <pc:docMk/>
            <pc:sldMk cId="746140596" sldId="521"/>
            <ac:graphicFrameMk id="6" creationId="{A677DE88-6DB2-4182-AC8C-06D511D892E4}"/>
          </ac:graphicFrameMkLst>
        </pc:graphicFrameChg>
      </pc:sldChg>
      <pc:sldChg chg="addSp delSp modSp new mod">
        <pc:chgData name="Nguyen Thi Mai Ha" userId="8c3a737f-ccdb-4d88-a00c-28a21bbc087f" providerId="ADAL" clId="{F23A4D3C-92B9-49C4-9FFC-FA0856FC0968}" dt="2021-07-18T12:32:12.380" v="4296" actId="1076"/>
        <pc:sldMkLst>
          <pc:docMk/>
          <pc:sldMk cId="2609284348" sldId="522"/>
        </pc:sldMkLst>
        <pc:spChg chg="mod">
          <ac:chgData name="Nguyen Thi Mai Ha" userId="8c3a737f-ccdb-4d88-a00c-28a21bbc087f" providerId="ADAL" clId="{F23A4D3C-92B9-49C4-9FFC-FA0856FC0968}" dt="2021-07-18T12:31:24.490" v="4248" actId="20577"/>
          <ac:spMkLst>
            <pc:docMk/>
            <pc:sldMk cId="2609284348" sldId="522"/>
            <ac:spMk id="2" creationId="{84674395-FF24-4312-82E3-B439B7C33DE3}"/>
          </ac:spMkLst>
        </pc:spChg>
        <pc:spChg chg="del">
          <ac:chgData name="Nguyen Thi Mai Ha" userId="8c3a737f-ccdb-4d88-a00c-28a21bbc087f" providerId="ADAL" clId="{F23A4D3C-92B9-49C4-9FFC-FA0856FC0968}" dt="2021-07-18T12:18:25.006" v="4206" actId="22"/>
          <ac:spMkLst>
            <pc:docMk/>
            <pc:sldMk cId="2609284348" sldId="522"/>
            <ac:spMk id="3" creationId="{723CCE51-4CE2-444F-BC9B-89C4E616E890}"/>
          </ac:spMkLst>
        </pc:spChg>
        <pc:spChg chg="add mod">
          <ac:chgData name="Nguyen Thi Mai Ha" userId="8c3a737f-ccdb-4d88-a00c-28a21bbc087f" providerId="ADAL" clId="{F23A4D3C-92B9-49C4-9FFC-FA0856FC0968}" dt="2021-07-18T12:32:12.380" v="4296" actId="1076"/>
          <ac:spMkLst>
            <pc:docMk/>
            <pc:sldMk cId="2609284348" sldId="522"/>
            <ac:spMk id="8" creationId="{D91A3696-6D3C-4E04-8803-C1EEC43E8610}"/>
          </ac:spMkLst>
        </pc:spChg>
        <pc:picChg chg="add mod ord modCrop">
          <ac:chgData name="Nguyen Thi Mai Ha" userId="8c3a737f-ccdb-4d88-a00c-28a21bbc087f" providerId="ADAL" clId="{F23A4D3C-92B9-49C4-9FFC-FA0856FC0968}" dt="2021-07-18T12:31:09.484" v="4246" actId="1076"/>
          <ac:picMkLst>
            <pc:docMk/>
            <pc:sldMk cId="2609284348" sldId="522"/>
            <ac:picMk id="5" creationId="{0DC37B5B-4075-4870-A56F-BECD86670356}"/>
          </ac:picMkLst>
        </pc:picChg>
        <pc:picChg chg="add mod modCrop">
          <ac:chgData name="Nguyen Thi Mai Ha" userId="8c3a737f-ccdb-4d88-a00c-28a21bbc087f" providerId="ADAL" clId="{F23A4D3C-92B9-49C4-9FFC-FA0856FC0968}" dt="2021-07-18T12:30:17.523" v="4241" actId="14100"/>
          <ac:picMkLst>
            <pc:docMk/>
            <pc:sldMk cId="2609284348" sldId="522"/>
            <ac:picMk id="7" creationId="{283286A4-CB0A-4965-A65D-74F4B8A2ED70}"/>
          </ac:picMkLst>
        </pc:picChg>
      </pc:sldChg>
      <pc:sldMasterChg chg="delSldLayout">
        <pc:chgData name="Nguyen Thi Mai Ha" userId="8c3a737f-ccdb-4d88-a00c-28a21bbc087f" providerId="ADAL" clId="{F23A4D3C-92B9-49C4-9FFC-FA0856FC0968}" dt="2021-07-18T05:59:07.511" v="1867" actId="47"/>
        <pc:sldMasterMkLst>
          <pc:docMk/>
          <pc:sldMasterMk cId="1884767036" sldId="2147483696"/>
        </pc:sldMasterMkLst>
        <pc:sldLayoutChg chg="del">
          <pc:chgData name="Nguyen Thi Mai Ha" userId="8c3a737f-ccdb-4d88-a00c-28a21bbc087f" providerId="ADAL" clId="{F23A4D3C-92B9-49C4-9FFC-FA0856FC0968}" dt="2021-07-18T05:59:07.511" v="1867" actId="47"/>
          <pc:sldLayoutMkLst>
            <pc:docMk/>
            <pc:sldMasterMk cId="1884767036" sldId="2147483696"/>
            <pc:sldLayoutMk cId="2527471930" sldId="2147483698"/>
          </pc:sldLayoutMkLst>
        </pc:sldLayoutChg>
      </pc:sldMasterChg>
      <pc:sldMasterChg chg="modTransition modSldLayout">
        <pc:chgData name="Nguyen Thi Mai Ha" userId="8c3a737f-ccdb-4d88-a00c-28a21bbc087f" providerId="ADAL" clId="{F23A4D3C-92B9-49C4-9FFC-FA0856FC0968}" dt="2021-07-17T15:03:09.399" v="721"/>
        <pc:sldMasterMkLst>
          <pc:docMk/>
          <pc:sldMasterMk cId="6005828" sldId="2147483699"/>
        </pc:sldMasterMkLst>
        <pc:sldLayoutChg chg="addSp modTransition">
          <pc:chgData name="Nguyen Thi Mai Ha" userId="8c3a737f-ccdb-4d88-a00c-28a21bbc087f" providerId="ADAL" clId="{F23A4D3C-92B9-49C4-9FFC-FA0856FC0968}" dt="2021-07-17T15:03:09.399" v="721"/>
          <pc:sldLayoutMkLst>
            <pc:docMk/>
            <pc:sldMasterMk cId="6005828" sldId="2147483699"/>
            <pc:sldLayoutMk cId="395938881" sldId="2147483700"/>
          </pc:sldLayoutMkLst>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7" creationId="{74900FFE-99FA-4291-BE14-C91ADD4C4AE0}"/>
            </ac:cxnSpMkLst>
          </pc:cxnChg>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8" creationId="{20CC7E19-FA1B-4A26-BE0E-2576E0E07475}"/>
            </ac:cxnSpMkLst>
          </pc:cxnChg>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761644586" sldId="2147483701"/>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698112478" sldId="2147483702"/>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471189631" sldId="2147483703"/>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006783983" sldId="2147483704"/>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192004134" sldId="2147483705"/>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920064401" sldId="2147483706"/>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913206157" sldId="2147483707"/>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557855297" sldId="2147483708"/>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247113675" sldId="2147483709"/>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618091569" sldId="214748371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134429654"/>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3/10/2023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2596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2D5871-AB0F-4B3D-8861-97E78CB7B47E}" type="datetime1">
              <a:rPr lang="en-US" smtClean="0"/>
              <a:t>3/10/2023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1584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418406-4C3F-4F3E-80BD-A22568EA37EB}" type="datetime1">
              <a:rPr lang="en-US" smtClean="0"/>
              <a:t>3/10/2023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3882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9550400" y="6507164"/>
            <a:ext cx="2438400" cy="274637"/>
          </a:xfrm>
          <a:prstGeom prst="rect">
            <a:avLst/>
          </a:prstGeom>
        </p:spPr>
        <p:txBody>
          <a:bodyPr/>
          <a:lstStyle>
            <a:lvl1pPr>
              <a:defRPr sz="1400">
                <a:cs typeface="+mn-cs"/>
              </a:defRPr>
            </a:lvl1pPr>
          </a:lstStyle>
          <a:p>
            <a:pPr>
              <a:defRPr/>
            </a:pPr>
            <a:r>
              <a:rPr lang="en-US" altLang="en-US"/>
              <a:t>Võ Nhật Trường</a:t>
            </a:r>
          </a:p>
        </p:txBody>
      </p:sp>
    </p:spTree>
    <p:extLst>
      <p:ext uri="{BB962C8B-B14F-4D97-AF65-F5344CB8AC3E}">
        <p14:creationId xmlns:p14="http://schemas.microsoft.com/office/powerpoint/2010/main" val="3474152011"/>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1A1D30-C0A0-4124-A783-34D9F15FA0FE}" type="datetime1">
              <a:rPr lang="en-US" smtClean="0"/>
              <a:t>3/10/2023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7" name="Straight Connector 6"/>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75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F28077-7188-48C5-8679-2287FAC952E9}" type="datetime1">
              <a:rPr lang="en-US" smtClean="0"/>
              <a:t>3/10/2023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4129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3/10/2023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630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F6BD99-6FFD-46C5-B5E2-43A34BDA2566}" type="datetime1">
              <a:rPr lang="en-US" smtClean="0"/>
              <a:t>3/10/2023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6697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22678E-214C-4CF8-97C7-95015FB02960}" type="datetime1">
              <a:rPr lang="en-US" smtClean="0"/>
              <a:t>3/10/2023</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1697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3/10/2023</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7815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3/10/2023</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2107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3/10/2023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0422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96353" y="2484443"/>
            <a:ext cx="687919"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3" name="WordArt 3"/>
          <p:cNvSpPr>
            <a:spLocks noChangeArrowheads="1" noChangeShapeType="1" noTextEdit="1"/>
          </p:cNvSpPr>
          <p:nvPr userDrawn="1"/>
        </p:nvSpPr>
        <p:spPr bwMode="auto">
          <a:xfrm>
            <a:off x="1206617" y="2544767"/>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0000FF"/>
                </a:solidFill>
                <a:latin typeface="Arial Black" panose="020B0A04020102020204" pitchFamily="34" charset="0"/>
              </a:rPr>
              <a:t>A</a:t>
            </a:r>
          </a:p>
        </p:txBody>
      </p:sp>
      <p:sp>
        <p:nvSpPr>
          <p:cNvPr id="87044" name="WordArt 4"/>
          <p:cNvSpPr>
            <a:spLocks noChangeArrowheads="1" noChangeShapeType="1" noTextEdit="1"/>
          </p:cNvSpPr>
          <p:nvPr userDrawn="1"/>
        </p:nvSpPr>
        <p:spPr bwMode="auto">
          <a:xfrm>
            <a:off x="1221435" y="3646418"/>
            <a:ext cx="505884"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87045" name="WordArt 5"/>
          <p:cNvSpPr>
            <a:spLocks noChangeArrowheads="1" noChangeShapeType="1" noTextEdit="1"/>
          </p:cNvSpPr>
          <p:nvPr userDrawn="1"/>
        </p:nvSpPr>
        <p:spPr bwMode="auto">
          <a:xfrm>
            <a:off x="1206617" y="4821164"/>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87046" name="WordArt 6"/>
          <p:cNvSpPr>
            <a:spLocks noChangeArrowheads="1" noChangeShapeType="1" noTextEdit="1"/>
          </p:cNvSpPr>
          <p:nvPr userDrawn="1"/>
        </p:nvSpPr>
        <p:spPr bwMode="auto">
          <a:xfrm>
            <a:off x="1206617" y="5870499"/>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87047" name="Oval 7"/>
          <p:cNvSpPr>
            <a:spLocks noChangeArrowheads="1"/>
          </p:cNvSpPr>
          <p:nvPr userDrawn="1"/>
        </p:nvSpPr>
        <p:spPr bwMode="auto">
          <a:xfrm>
            <a:off x="469920" y="2616200"/>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8" name="AutoShape 8"/>
          <p:cNvSpPr>
            <a:spLocks noChangeArrowheads="1"/>
          </p:cNvSpPr>
          <p:nvPr userDrawn="1"/>
        </p:nvSpPr>
        <p:spPr bwMode="auto">
          <a:xfrm>
            <a:off x="296353" y="3576567"/>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9" name="Oval 9"/>
          <p:cNvSpPr>
            <a:spLocks noChangeArrowheads="1"/>
          </p:cNvSpPr>
          <p:nvPr userDrawn="1"/>
        </p:nvSpPr>
        <p:spPr bwMode="auto">
          <a:xfrm>
            <a:off x="469920" y="3706739"/>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0" name="AutoShape 10"/>
          <p:cNvSpPr>
            <a:spLocks noChangeArrowheads="1"/>
          </p:cNvSpPr>
          <p:nvPr userDrawn="1"/>
        </p:nvSpPr>
        <p:spPr bwMode="auto">
          <a:xfrm>
            <a:off x="296353" y="4710042"/>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1" name="Oval 11"/>
          <p:cNvSpPr>
            <a:spLocks noChangeArrowheads="1"/>
          </p:cNvSpPr>
          <p:nvPr userDrawn="1"/>
        </p:nvSpPr>
        <p:spPr bwMode="auto">
          <a:xfrm>
            <a:off x="469920" y="4841797"/>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2" name="AutoShape 12"/>
          <p:cNvSpPr>
            <a:spLocks noChangeArrowheads="1"/>
          </p:cNvSpPr>
          <p:nvPr userDrawn="1"/>
        </p:nvSpPr>
        <p:spPr bwMode="auto">
          <a:xfrm>
            <a:off x="296353" y="5746670"/>
            <a:ext cx="687919" cy="515939"/>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3" name="Oval 13"/>
          <p:cNvSpPr>
            <a:spLocks noChangeArrowheads="1"/>
          </p:cNvSpPr>
          <p:nvPr userDrawn="1"/>
        </p:nvSpPr>
        <p:spPr bwMode="auto">
          <a:xfrm>
            <a:off x="469920" y="5878433"/>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5" name="AutoShape 15"/>
          <p:cNvSpPr>
            <a:spLocks noChangeArrowheads="1"/>
          </p:cNvSpPr>
          <p:nvPr userDrawn="1"/>
        </p:nvSpPr>
        <p:spPr bwMode="auto">
          <a:xfrm>
            <a:off x="1930510" y="213363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6" name="AutoShape 16"/>
          <p:cNvSpPr>
            <a:spLocks noChangeArrowheads="1"/>
          </p:cNvSpPr>
          <p:nvPr userDrawn="1"/>
        </p:nvSpPr>
        <p:spPr bwMode="auto">
          <a:xfrm>
            <a:off x="1930514" y="3284112"/>
            <a:ext cx="9804292"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7" name="AutoShape 17"/>
          <p:cNvSpPr>
            <a:spLocks noChangeArrowheads="1"/>
          </p:cNvSpPr>
          <p:nvPr userDrawn="1"/>
        </p:nvSpPr>
        <p:spPr bwMode="auto">
          <a:xfrm>
            <a:off x="1930514" y="441957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8" name="AutoShape 18"/>
          <p:cNvSpPr>
            <a:spLocks noChangeArrowheads="1"/>
          </p:cNvSpPr>
          <p:nvPr userDrawn="1"/>
        </p:nvSpPr>
        <p:spPr bwMode="auto">
          <a:xfrm>
            <a:off x="1930514" y="5575224"/>
            <a:ext cx="9804292" cy="1130295"/>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9" name="Rectangle 19"/>
          <p:cNvSpPr>
            <a:spLocks noChangeArrowheads="1"/>
          </p:cNvSpPr>
          <p:nvPr userDrawn="1"/>
        </p:nvSpPr>
        <p:spPr bwMode="auto">
          <a:xfrm>
            <a:off x="1930510" y="622339"/>
            <a:ext cx="9804292"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60" name="WordArt 20"/>
          <p:cNvSpPr>
            <a:spLocks noChangeArrowheads="1" noChangeShapeType="1" noTextEdit="1"/>
          </p:cNvSpPr>
          <p:nvPr userDrawn="1"/>
        </p:nvSpPr>
        <p:spPr bwMode="auto">
          <a:xfrm>
            <a:off x="268823" y="984254"/>
            <a:ext cx="1356900" cy="647700"/>
          </a:xfrm>
          <a:prstGeom prst="rect">
            <a:avLst/>
          </a:prstGeom>
        </p:spPr>
        <p:txBody>
          <a:bodyPr wrap="none" fromWordArt="1">
            <a:prstTxWarp prst="textPlain">
              <a:avLst>
                <a:gd name="adj" fmla="val 50000"/>
              </a:avLst>
            </a:prstTxWarp>
          </a:bodyPr>
          <a:lstStyle/>
          <a:p>
            <a:pPr algn="ct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endParaRPr>
          </a:p>
        </p:txBody>
      </p:sp>
      <p:sp>
        <p:nvSpPr>
          <p:cNvPr id="87062" name="WordArt 22"/>
          <p:cNvSpPr>
            <a:spLocks noChangeArrowheads="1" noChangeShapeType="1" noTextEdit="1"/>
          </p:cNvSpPr>
          <p:nvPr userDrawn="1"/>
        </p:nvSpPr>
        <p:spPr bwMode="auto">
          <a:xfrm>
            <a:off x="304802" y="76203"/>
            <a:ext cx="4368837" cy="457276"/>
          </a:xfrm>
          <a:prstGeom prst="rect">
            <a:avLst/>
          </a:prstGeom>
        </p:spPr>
        <p:txBody>
          <a:bodyPr wrap="none" fromWordArt="1">
            <a:prstTxWarp prst="textPlain">
              <a:avLst>
                <a:gd name="adj" fmla="val 50000"/>
              </a:avLst>
            </a:prstTxWarp>
          </a:bodyPr>
          <a:lstStyle/>
          <a:p>
            <a:pPr algn="ct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endParaRPr>
          </a:p>
        </p:txBody>
      </p:sp>
    </p:spTree>
    <p:extLst>
      <p:ext uri="{BB962C8B-B14F-4D97-AF65-F5344CB8AC3E}">
        <p14:creationId xmlns:p14="http://schemas.microsoft.com/office/powerpoint/2010/main" val="1884767036"/>
      </p:ext>
    </p:extLst>
  </p:cSld>
  <p:clrMap bg1="lt1" tx1="dk1" bg2="lt2" tx2="dk2" accent1="accent1" accent2="accent2" accent3="accent3" accent4="accent4" accent5="accent5" accent6="accent6" hlink="hlink" folHlink="folHlink"/>
  <p:sldLayoutIdLst>
    <p:sldLayoutId id="214748369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6459-E3C3-4969-9224-5ED50B492D17}" type="datetime1">
              <a:rPr lang="en-US" smtClean="0"/>
              <a:pPr/>
              <a:t>3/10/2023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4339597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hyperlink" Target="https://pxhere.com/vi/photo/599388" TargetMode="External"/><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6807" y="685800"/>
            <a:ext cx="11161713" cy="1828800"/>
          </a:xfrm>
        </p:spPr>
        <p:txBody>
          <a:bodyPr>
            <a:normAutofit fontScale="90000"/>
          </a:bodyPr>
          <a:lstStyle/>
          <a:p>
            <a:pPr algn="ctr"/>
            <a:r>
              <a:rPr lang="en-US" dirty="0" err="1">
                <a:solidFill>
                  <a:srgbClr val="FF0000"/>
                </a:solidFill>
                <a:latin typeface="Times New Roman" panose="02020603050405020304" pitchFamily="18" charset="0"/>
                <a:cs typeface="Times New Roman" panose="02020603050405020304" pitchFamily="18" charset="0"/>
              </a:rPr>
              <a:t>Bài</a:t>
            </a:r>
            <a:r>
              <a:rPr lang="en-US" dirty="0">
                <a:solidFill>
                  <a:srgbClr val="FF0000"/>
                </a:solidFill>
                <a:latin typeface="Times New Roman" panose="02020603050405020304" pitchFamily="18" charset="0"/>
                <a:cs typeface="Times New Roman" panose="02020603050405020304" pitchFamily="18" charset="0"/>
              </a:rPr>
              <a:t> 12. </a:t>
            </a:r>
            <a:br>
              <a:rPr lang="en-US" dirty="0">
                <a:solidFill>
                  <a:srgbClr val="FF0000"/>
                </a:solidFill>
                <a:latin typeface="Times New Roman" panose="02020603050405020304" pitchFamily="18" charset="0"/>
                <a:cs typeface="Times New Roman" panose="02020603050405020304" pitchFamily="18" charset="0"/>
              </a:rPr>
            </a:br>
            <a:r>
              <a:rPr lang="en-US" sz="4900" dirty="0">
                <a:solidFill>
                  <a:srgbClr val="FF0000"/>
                </a:solidFill>
                <a:latin typeface="Times New Roman" panose="02020603050405020304" pitchFamily="18" charset="0"/>
                <a:cs typeface="Times New Roman" panose="02020603050405020304" pitchFamily="18" charset="0"/>
              </a:rPr>
              <a:t>TRÌNH BÀY THÔNG TIN Ở DẠNG BẢNG</a:t>
            </a: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1171576" y="2934545"/>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highlight>
                <a:srgbClr val="FFFF00"/>
              </a:highlight>
              <a:uLnTx/>
              <a:uFillTx/>
              <a:latin typeface="Palatino Linotype" panose="02040502050505030304"/>
              <a:ea typeface="+mn-ea"/>
              <a:cs typeface="+mn-cs"/>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14337" y="1041703"/>
            <a:ext cx="11620501" cy="2956114"/>
          </a:xfrm>
        </p:spPr>
        <p:txBody>
          <a:bodyPr>
            <a:noAutofit/>
          </a:bodyPr>
          <a:lstStyle/>
          <a:p>
            <a:pPr algn="l">
              <a:lnSpc>
                <a:spcPct val="150000"/>
              </a:lnSpc>
              <a:spcBef>
                <a:spcPts val="600"/>
              </a:spcBef>
              <a:spcAft>
                <a:spcPts val="600"/>
              </a:spcAft>
            </a:pPr>
            <a:r>
              <a:rPr lang="en-US" sz="2800" b="1" dirty="0" err="1">
                <a:solidFill>
                  <a:srgbClr val="FF0000"/>
                </a:solidFill>
                <a:effectLst/>
                <a:latin typeface="Times New Roman" panose="02020603050405020304" pitchFamily="18" charset="0"/>
                <a:ea typeface="VNI-Times" pitchFamily="2"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VNI-Times" pitchFamily="2" charset="0"/>
                <a:cs typeface="Times New Roman" panose="02020603050405020304" pitchFamily="18" charset="0"/>
              </a:rPr>
              <a:t> 1: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Phát</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biểu</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nào</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sau</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đây</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là</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sai</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a:t>
            </a:r>
            <a:b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b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a:latin typeface="VNI-Times" pitchFamily="2" charset="0"/>
                <a:ea typeface="VNI-Times" pitchFamily="2" charset="0"/>
                <a:cs typeface="Times New Roman" panose="02020603050405020304" pitchFamily="18" charset="0"/>
              </a:rPr>
              <a:t> </a:t>
            </a:r>
            <a:r>
              <a:rPr lang="en-US" sz="2800" dirty="0" smtClean="0">
                <a:latin typeface="VNI-Times" pitchFamily="2" charset="0"/>
                <a:ea typeface="VNI-Times" pitchFamily="2" charset="0"/>
                <a:cs typeface="Times New Roman" panose="02020603050405020304" pitchFamily="18" charset="0"/>
              </a:rPr>
              <a:t>      </a:t>
            </a:r>
            <a:r>
              <a:rPr lang="en-US" sz="2800" dirty="0" smtClean="0">
                <a:solidFill>
                  <a:schemeClr val="tx1"/>
                </a:solidFill>
                <a:effectLst/>
                <a:latin typeface="VNI-Times" pitchFamily="2" charset="0"/>
                <a:ea typeface="VNI-Times" pitchFamily="2" charset="0"/>
                <a:cs typeface="Times New Roman" panose="02020603050405020304" pitchFamily="18" charset="0"/>
              </a:rPr>
              <a:t>A</a:t>
            </a:r>
            <a:r>
              <a:rPr lang="en-US" sz="2800" dirty="0">
                <a:solidFill>
                  <a:schemeClr val="tx1"/>
                </a:solidFill>
                <a:effectLst/>
                <a:latin typeface="VNI-Times" pitchFamily="2"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Bảng</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giúp</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trình</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bày</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thông</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tin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cô</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đọng</a:t>
            </a:r>
            <a:r>
              <a:rPr lang="en-US" sz="2800" dirty="0">
                <a:solidFill>
                  <a:schemeClr val="tx1"/>
                </a:solidFill>
                <a:latin typeface="VNI-Times" pitchFamily="2" charset="0"/>
                <a:ea typeface="VNI-Times" pitchFamily="2" charset="0"/>
                <a:cs typeface="Times New Roman" panose="02020603050405020304" pitchFamily="18" charset="0"/>
              </a:rPr>
              <a:t/>
            </a:r>
            <a:br>
              <a:rPr lang="en-US" sz="2800" dirty="0">
                <a:solidFill>
                  <a:schemeClr val="tx1"/>
                </a:solidFill>
                <a:latin typeface="VNI-Times" pitchFamily="2" charset="0"/>
                <a:ea typeface="VNI-Times" pitchFamily="2" charset="0"/>
                <a:cs typeface="Times New Roman" panose="02020603050405020304" pitchFamily="18" charset="0"/>
              </a:rPr>
            </a:br>
            <a:r>
              <a:rPr lang="en-US" sz="2800" dirty="0">
                <a:latin typeface="VNI-Times" pitchFamily="2" charset="0"/>
                <a:ea typeface="VNI-Times" pitchFamily="2" charset="0"/>
                <a:cs typeface="Times New Roman" panose="02020603050405020304" pitchFamily="18" charset="0"/>
              </a:rPr>
              <a:t>        </a:t>
            </a:r>
            <a:r>
              <a:rPr lang="en-US" sz="2800" dirty="0" smtClean="0">
                <a:solidFill>
                  <a:schemeClr val="tx1"/>
                </a:solidFill>
                <a:effectLst/>
                <a:latin typeface="VNI-Times" pitchFamily="2" charset="0"/>
                <a:ea typeface="VNI-Times" pitchFamily="2" charset="0"/>
                <a:cs typeface="Times New Roman" panose="02020603050405020304" pitchFamily="18" charset="0"/>
              </a:rPr>
              <a:t>B</a:t>
            </a:r>
            <a:r>
              <a:rPr lang="en-US" sz="2800" dirty="0">
                <a:solidFill>
                  <a:schemeClr val="tx1"/>
                </a:solidFill>
                <a:effectLst/>
                <a:latin typeface="VNI-Times" pitchFamily="2" charset="0"/>
                <a:ea typeface="VNI-Times" pitchFamily="2"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Bảng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giúp</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tìm</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kiếm</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tổng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hợp</a:t>
            </a:r>
            <a:r>
              <a:rPr lang="en-US" altLang="en-US" sz="2800" dirty="0">
                <a:solidFill>
                  <a:schemeClr val="tx1"/>
                </a:solidFill>
                <a:latin typeface="Times New Roman" panose="02020603050405020304" pitchFamily="18" charset="0"/>
                <a:cs typeface="Times New Roman" panose="02020603050405020304" pitchFamily="18" charset="0"/>
              </a:rPr>
              <a:t>, so </a:t>
            </a:r>
            <a:r>
              <a:rPr lang="en-US" altLang="en-US" sz="2800" dirty="0" err="1">
                <a:solidFill>
                  <a:schemeClr val="tx1"/>
                </a:solidFill>
                <a:latin typeface="Times New Roman" panose="02020603050405020304" pitchFamily="18" charset="0"/>
                <a:cs typeface="Times New Roman" panose="02020603050405020304" pitchFamily="18" charset="0"/>
              </a:rPr>
              <a:t>sánh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thông</a:t>
            </a:r>
            <a:r>
              <a:rPr lang="en-US" altLang="en-US" sz="2800" dirty="0">
                <a:solidFill>
                  <a:schemeClr val="tx1"/>
                </a:solidFill>
                <a:latin typeface="Times New Roman" panose="02020603050405020304" pitchFamily="18" charset="0"/>
                <a:cs typeface="Times New Roman" panose="02020603050405020304" pitchFamily="18" charset="0"/>
              </a:rPr>
              <a:t> tin </a:t>
            </a:r>
            <a:r>
              <a:rPr lang="en-US" altLang="en-US" sz="2800" dirty="0" err="1">
                <a:solidFill>
                  <a:schemeClr val="tx1"/>
                </a:solidFill>
                <a:latin typeface="Times New Roman" panose="02020603050405020304" pitchFamily="18" charset="0"/>
                <a:cs typeface="Times New Roman" panose="02020603050405020304" pitchFamily="18" charset="0"/>
              </a:rPr>
              <a:t>dễ</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dàng</a:t>
            </a:r>
            <a:r>
              <a:rPr lang="en-US" altLang="en-US" sz="2800" dirty="0">
                <a:solidFill>
                  <a:schemeClr val="tx1"/>
                </a:solidFill>
                <a:latin typeface="Times New Roman" panose="02020603050405020304" pitchFamily="18" charset="0"/>
                <a:cs typeface="Times New Roman" panose="02020603050405020304" pitchFamily="18" charset="0"/>
              </a:rPr>
              <a:t/>
            </a:r>
            <a:br>
              <a:rPr lang="en-US" altLang="en-US" sz="2800" dirty="0">
                <a:solidFill>
                  <a:schemeClr val="tx1"/>
                </a:solidFill>
                <a:latin typeface="Times New Roman" panose="02020603050405020304" pitchFamily="18" charset="0"/>
                <a:cs typeface="Times New Roman" panose="02020603050405020304" pitchFamily="18" charset="0"/>
              </a:rPr>
            </a:br>
            <a:r>
              <a:rPr lang="en-US" altLang="en-US"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effectLst/>
                <a:latin typeface="VNI-Times" pitchFamily="2" charset="0"/>
                <a:ea typeface="VNI-Times" pitchFamily="2" charset="0"/>
                <a:cs typeface="Times New Roman" panose="02020603050405020304" pitchFamily="18" charset="0"/>
              </a:rPr>
              <a:t>C. </a:t>
            </a:r>
            <a:r>
              <a:rPr lang="en-US" altLang="en-US" sz="2800" dirty="0" err="1">
                <a:solidFill>
                  <a:schemeClr val="tx1"/>
                </a:solidFill>
                <a:latin typeface="Times New Roman" panose="02020603050405020304" pitchFamily="18" charset="0"/>
                <a:cs typeface="Times New Roman" panose="02020603050405020304" pitchFamily="18" charset="0"/>
              </a:rPr>
              <a:t>Bảng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chỉ</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có</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thể</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biểu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diễn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dữ</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liệu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là</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những</a:t>
            </a:r>
            <a:r>
              <a:rPr lang="en-US" altLang="en-US" sz="2800" dirty="0">
                <a:solidFill>
                  <a:schemeClr val="tx1"/>
                </a:solidFill>
                <a:latin typeface="Times New Roman" panose="02020603050405020304" pitchFamily="18" charset="0"/>
                <a:cs typeface="Times New Roman" panose="02020603050405020304" pitchFamily="18" charset="0"/>
              </a:rPr>
              <a:t> con </a:t>
            </a:r>
            <a:r>
              <a:rPr lang="en-US" altLang="en-US" sz="2800" dirty="0" err="1">
                <a:solidFill>
                  <a:schemeClr val="tx1"/>
                </a:solidFill>
                <a:latin typeface="Times New Roman" panose="02020603050405020304" pitchFamily="18" charset="0"/>
                <a:cs typeface="Times New Roman" panose="02020603050405020304" pitchFamily="18" charset="0"/>
              </a:rPr>
              <a:t>số</a:t>
            </a:r>
            <a:r>
              <a:rPr lang="en-US" altLang="en-US" sz="2800" dirty="0">
                <a:solidFill>
                  <a:schemeClr val="tx1"/>
                </a:solidFill>
                <a:latin typeface="Times New Roman" panose="02020603050405020304" pitchFamily="18" charset="0"/>
                <a:cs typeface="Times New Roman" panose="02020603050405020304" pitchFamily="18" charset="0"/>
              </a:rPr>
              <a:t/>
            </a:r>
            <a:br>
              <a:rPr lang="en-US" altLang="en-US" sz="2800" dirty="0">
                <a:solidFill>
                  <a:schemeClr val="tx1"/>
                </a:solidFill>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D. </a:t>
            </a:r>
            <a:r>
              <a:rPr lang="en-US" altLang="en-US" sz="2800" dirty="0" err="1">
                <a:solidFill>
                  <a:schemeClr val="tx1"/>
                </a:solidFill>
                <a:latin typeface="Times New Roman" panose="02020603050405020304" pitchFamily="18" charset="0"/>
                <a:cs typeface="Times New Roman" panose="02020603050405020304" pitchFamily="18" charset="0"/>
              </a:rPr>
              <a:t>Bảng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có</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thể</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dùng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ghi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lại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dữ</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liệu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trong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thống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kê</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điều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tra</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khảo</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sát</a:t>
            </a:r>
            <a:r>
              <a:rPr lang="en-US" altLang="en-US"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endParaRPr>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905BC8B-0672-4854-A87B-7B7926C4E4F4}"/>
              </a:ext>
            </a:extLst>
          </p:cNvPr>
          <p:cNvSpPr txBox="1"/>
          <p:nvPr/>
        </p:nvSpPr>
        <p:spPr>
          <a:xfrm>
            <a:off x="1452563" y="356723"/>
            <a:ext cx="3314701" cy="584775"/>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a:t>
            </a:r>
            <a:endPar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73F8269E-DF54-4EB0-93FB-792860B0BE89}"/>
              </a:ext>
            </a:extLst>
          </p:cNvPr>
          <p:cNvSpPr/>
          <p:nvPr/>
        </p:nvSpPr>
        <p:spPr>
          <a:xfrm>
            <a:off x="-127552" y="2846736"/>
            <a:ext cx="716860" cy="663878"/>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26AEBC0C-3545-4D9E-AB11-66EAE2A51EFD}"/>
              </a:ext>
            </a:extLst>
          </p:cNvPr>
          <p:cNvSpPr>
            <a:spLocks noGrp="1"/>
          </p:cNvSpPr>
          <p:nvPr>
            <p:ph type="title"/>
          </p:nvPr>
        </p:nvSpPr>
        <p:spPr>
          <a:xfrm>
            <a:off x="957262" y="758468"/>
            <a:ext cx="10972800" cy="1143000"/>
          </a:xfrm>
        </p:spPr>
        <p:txBody>
          <a:bodyPr>
            <a:normAutofit fontScale="90000"/>
          </a:bodyPr>
          <a:lstStyle/>
          <a:p>
            <a:r>
              <a:rPr lang="en-US" sz="3100" b="1">
                <a:solidFill>
                  <a:srgbClr val="FF0000"/>
                </a:solidFill>
                <a:effectLst/>
                <a:latin typeface="Times New Roman" panose="02020603050405020304" pitchFamily="18" charset="0"/>
                <a:ea typeface="VNI-Times" pitchFamily="2" charset="0"/>
                <a:cs typeface="Times New Roman" panose="02020603050405020304" pitchFamily="18" charset="0"/>
              </a:rPr>
              <a:t>Câu 2: </a:t>
            </a:r>
            <a:r>
              <a:rPr lang="en-US" sz="3100" b="1">
                <a:solidFill>
                  <a:schemeClr val="tx1"/>
                </a:solidFill>
                <a:effectLst/>
                <a:latin typeface="Times New Roman" panose="02020603050405020304" pitchFamily="18" charset="0"/>
                <a:ea typeface="VNI-Times" pitchFamily="2" charset="0"/>
                <a:cs typeface="Times New Roman" panose="02020603050405020304" pitchFamily="18" charset="0"/>
              </a:rPr>
              <a:t>Để chuẩn bị cho buổi dã ngoại, An đã lập danh sách các đồ dùng cần mua và trình bày như sau, theo em cách nào là hợp lí, đảm bảo thông tin, cô đọng, dễ tìm, dễ tổng hợp?</a:t>
            </a:r>
            <a:endParaRPr lang="en-US" b="1">
              <a:solidFill>
                <a:schemeClr val="tx1"/>
              </a:solidFill>
            </a:endParaRPr>
          </a:p>
        </p:txBody>
      </p:sp>
      <p:pic>
        <p:nvPicPr>
          <p:cNvPr id="14" name="Content Placeholder 3">
            <a:extLst>
              <a:ext uri="{FF2B5EF4-FFF2-40B4-BE49-F238E27FC236}">
                <a16:creationId xmlns:a16="http://schemas.microsoft.com/office/drawing/2014/main" id="{9A2E565D-D9D2-4615-9691-FF6D105BEE4D}"/>
              </a:ext>
            </a:extLst>
          </p:cNvPr>
          <p:cNvPicPr>
            <a:picLocks noGrp="1"/>
          </p:cNvPicPr>
          <p:nvPr>
            <p:ph idx="1"/>
          </p:nvPr>
        </p:nvPicPr>
        <p:blipFill rotWithShape="1">
          <a:blip r:embed="rId2"/>
          <a:srcRect l="22983" t="62047" r="71065" b="27367"/>
          <a:stretch/>
        </p:blipFill>
        <p:spPr bwMode="auto">
          <a:xfrm>
            <a:off x="0" y="-59541"/>
            <a:ext cx="1004888" cy="940406"/>
          </a:xfrm>
          <a:prstGeom prst="rect">
            <a:avLst/>
          </a:prstGeom>
          <a:ln>
            <a:noFill/>
          </a:ln>
          <a:extLst>
            <a:ext uri="{53640926-AAD7-44D8-BBD7-CCE9431645EC}">
              <a14:shadowObscured xmlns:a14="http://schemas.microsoft.com/office/drawing/2010/main"/>
            </a:ext>
          </a:extLst>
        </p:spPr>
      </p:pic>
      <p:sp>
        <p:nvSpPr>
          <p:cNvPr id="6" name="Rectangle 4">
            <a:extLst>
              <a:ext uri="{FF2B5EF4-FFF2-40B4-BE49-F238E27FC236}">
                <a16:creationId xmlns:a16="http://schemas.microsoft.com/office/drawing/2014/main" id="{CEEF19C8-C1D8-4F8D-A4CA-11C3C1553A6A}"/>
              </a:ext>
            </a:extLst>
          </p:cNvPr>
          <p:cNvSpPr>
            <a:spLocks noChangeArrowheads="1"/>
          </p:cNvSpPr>
          <p:nvPr/>
        </p:nvSpPr>
        <p:spPr bwMode="auto">
          <a:xfrm>
            <a:off x="609600" y="1408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8D565B8F-890E-4085-B2E3-24EF80EF0B19}"/>
              </a:ext>
            </a:extLst>
          </p:cNvPr>
          <p:cNvSpPr>
            <a:spLocks noChangeArrowheads="1"/>
          </p:cNvSpPr>
          <p:nvPr/>
        </p:nvSpPr>
        <p:spPr bwMode="auto">
          <a:xfrm>
            <a:off x="619125" y="30051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83C15E7F-2EA6-4402-92F7-C25444D006D7}"/>
              </a:ext>
            </a:extLst>
          </p:cNvPr>
          <p:cNvPicPr>
            <a:picLocks noChangeAspect="1"/>
          </p:cNvPicPr>
          <p:nvPr/>
        </p:nvPicPr>
        <p:blipFill>
          <a:blip r:embed="rId3"/>
          <a:stretch>
            <a:fillRect/>
          </a:stretch>
        </p:blipFill>
        <p:spPr>
          <a:xfrm>
            <a:off x="7410450" y="4687061"/>
            <a:ext cx="4181475" cy="1524000"/>
          </a:xfrm>
          <a:prstGeom prst="rect">
            <a:avLst/>
          </a:prstGeom>
        </p:spPr>
      </p:pic>
      <p:pic>
        <p:nvPicPr>
          <p:cNvPr id="13" name="Picture 12">
            <a:extLst>
              <a:ext uri="{FF2B5EF4-FFF2-40B4-BE49-F238E27FC236}">
                <a16:creationId xmlns:a16="http://schemas.microsoft.com/office/drawing/2014/main" id="{471A1613-0970-4991-A145-125360BE143E}"/>
              </a:ext>
            </a:extLst>
          </p:cNvPr>
          <p:cNvPicPr>
            <a:picLocks noChangeAspect="1"/>
          </p:cNvPicPr>
          <p:nvPr/>
        </p:nvPicPr>
        <p:blipFill>
          <a:blip r:embed="rId4"/>
          <a:stretch>
            <a:fillRect/>
          </a:stretch>
        </p:blipFill>
        <p:spPr>
          <a:xfrm>
            <a:off x="7343775" y="2553898"/>
            <a:ext cx="4667250" cy="1438275"/>
          </a:xfrm>
          <a:prstGeom prst="rect">
            <a:avLst/>
          </a:prstGeom>
        </p:spPr>
      </p:pic>
      <p:pic>
        <p:nvPicPr>
          <p:cNvPr id="15" name="Picture 14">
            <a:extLst>
              <a:ext uri="{FF2B5EF4-FFF2-40B4-BE49-F238E27FC236}">
                <a16:creationId xmlns:a16="http://schemas.microsoft.com/office/drawing/2014/main" id="{51F2E036-D923-4C8E-84E2-44902F82124D}"/>
              </a:ext>
            </a:extLst>
          </p:cNvPr>
          <p:cNvPicPr>
            <a:picLocks noChangeAspect="1"/>
          </p:cNvPicPr>
          <p:nvPr/>
        </p:nvPicPr>
        <p:blipFill>
          <a:blip r:embed="rId5"/>
          <a:stretch>
            <a:fillRect/>
          </a:stretch>
        </p:blipFill>
        <p:spPr>
          <a:xfrm>
            <a:off x="600075" y="4799900"/>
            <a:ext cx="6057900" cy="1495425"/>
          </a:xfrm>
          <a:prstGeom prst="rect">
            <a:avLst/>
          </a:prstGeom>
        </p:spPr>
      </p:pic>
      <p:pic>
        <p:nvPicPr>
          <p:cNvPr id="17" name="Picture 16">
            <a:extLst>
              <a:ext uri="{FF2B5EF4-FFF2-40B4-BE49-F238E27FC236}">
                <a16:creationId xmlns:a16="http://schemas.microsoft.com/office/drawing/2014/main" id="{11C619A6-093F-4E27-82F7-816C1A79E471}"/>
              </a:ext>
            </a:extLst>
          </p:cNvPr>
          <p:cNvPicPr>
            <a:picLocks noChangeAspect="1"/>
          </p:cNvPicPr>
          <p:nvPr/>
        </p:nvPicPr>
        <p:blipFill>
          <a:blip r:embed="rId6"/>
          <a:stretch>
            <a:fillRect/>
          </a:stretch>
        </p:blipFill>
        <p:spPr>
          <a:xfrm>
            <a:off x="600075" y="2275239"/>
            <a:ext cx="5867400" cy="2019300"/>
          </a:xfrm>
          <a:prstGeom prst="rect">
            <a:avLst/>
          </a:prstGeom>
        </p:spPr>
      </p:pic>
      <p:sp>
        <p:nvSpPr>
          <p:cNvPr id="18" name="TextBox 17">
            <a:extLst>
              <a:ext uri="{FF2B5EF4-FFF2-40B4-BE49-F238E27FC236}">
                <a16:creationId xmlns:a16="http://schemas.microsoft.com/office/drawing/2014/main" id="{95F6C234-FDC0-4F5C-91E3-72695C803976}"/>
              </a:ext>
            </a:extLst>
          </p:cNvPr>
          <p:cNvSpPr txBox="1"/>
          <p:nvPr/>
        </p:nvSpPr>
        <p:spPr>
          <a:xfrm>
            <a:off x="28575" y="2860389"/>
            <a:ext cx="928687" cy="584775"/>
          </a:xfrm>
          <a:prstGeom prst="rect">
            <a:avLst/>
          </a:prstGeom>
          <a:noFill/>
          <a:ln>
            <a:solidFill>
              <a:schemeClr val="bg2"/>
            </a:solidFill>
          </a:ln>
        </p:spPr>
        <p:txBody>
          <a:bodyPr wrap="square" rtlCol="0">
            <a:spAutoFit/>
          </a:bodyPr>
          <a:lstStyle/>
          <a:p>
            <a:r>
              <a:rPr lang="en-US" sz="3200" b="1">
                <a:solidFill>
                  <a:srgbClr val="FF0000"/>
                </a:solidFill>
              </a:rPr>
              <a:t>A. </a:t>
            </a:r>
            <a:endParaRPr lang="en-US" sz="3200" b="1" dirty="0" err="1">
              <a:solidFill>
                <a:srgbClr val="FF0000"/>
              </a:solidFill>
            </a:endParaRPr>
          </a:p>
        </p:txBody>
      </p:sp>
      <p:sp>
        <p:nvSpPr>
          <p:cNvPr id="19" name="TextBox 18">
            <a:extLst>
              <a:ext uri="{FF2B5EF4-FFF2-40B4-BE49-F238E27FC236}">
                <a16:creationId xmlns:a16="http://schemas.microsoft.com/office/drawing/2014/main" id="{75DC9B5A-CC34-4DB7-ABFF-D5DEA1E4CE55}"/>
              </a:ext>
            </a:extLst>
          </p:cNvPr>
          <p:cNvSpPr txBox="1"/>
          <p:nvPr/>
        </p:nvSpPr>
        <p:spPr>
          <a:xfrm>
            <a:off x="6819900" y="2820412"/>
            <a:ext cx="928687" cy="584775"/>
          </a:xfrm>
          <a:prstGeom prst="rect">
            <a:avLst/>
          </a:prstGeom>
          <a:noFill/>
          <a:ln>
            <a:solidFill>
              <a:schemeClr val="bg2"/>
            </a:solidFill>
          </a:ln>
        </p:spPr>
        <p:txBody>
          <a:bodyPr wrap="square" rtlCol="0">
            <a:spAutoFit/>
          </a:bodyPr>
          <a:lstStyle/>
          <a:p>
            <a:r>
              <a:rPr lang="en-US" sz="3200" b="1">
                <a:solidFill>
                  <a:srgbClr val="FF0000"/>
                </a:solidFill>
              </a:rPr>
              <a:t>B. </a:t>
            </a:r>
            <a:endParaRPr lang="en-US" sz="3200" b="1" dirty="0" err="1">
              <a:solidFill>
                <a:srgbClr val="FF0000"/>
              </a:solidFill>
            </a:endParaRPr>
          </a:p>
        </p:txBody>
      </p:sp>
      <p:sp>
        <p:nvSpPr>
          <p:cNvPr id="20" name="TextBox 19">
            <a:extLst>
              <a:ext uri="{FF2B5EF4-FFF2-40B4-BE49-F238E27FC236}">
                <a16:creationId xmlns:a16="http://schemas.microsoft.com/office/drawing/2014/main" id="{74C80684-5961-4E49-BE1E-EAF85D6D1A08}"/>
              </a:ext>
            </a:extLst>
          </p:cNvPr>
          <p:cNvSpPr txBox="1"/>
          <p:nvPr/>
        </p:nvSpPr>
        <p:spPr>
          <a:xfrm>
            <a:off x="50005" y="5156674"/>
            <a:ext cx="928687" cy="584775"/>
          </a:xfrm>
          <a:prstGeom prst="rect">
            <a:avLst/>
          </a:prstGeom>
          <a:noFill/>
          <a:ln>
            <a:solidFill>
              <a:schemeClr val="bg2"/>
            </a:solidFill>
          </a:ln>
        </p:spPr>
        <p:txBody>
          <a:bodyPr wrap="square" rtlCol="0">
            <a:spAutoFit/>
          </a:bodyPr>
          <a:lstStyle/>
          <a:p>
            <a:r>
              <a:rPr lang="en-US" sz="3200" b="1">
                <a:solidFill>
                  <a:srgbClr val="FF0000"/>
                </a:solidFill>
              </a:rPr>
              <a:t>C. </a:t>
            </a:r>
            <a:endParaRPr lang="en-US" sz="3200" b="1" dirty="0" err="1">
              <a:solidFill>
                <a:srgbClr val="FF0000"/>
              </a:solidFill>
            </a:endParaRPr>
          </a:p>
        </p:txBody>
      </p:sp>
      <p:sp>
        <p:nvSpPr>
          <p:cNvPr id="21" name="TextBox 20">
            <a:extLst>
              <a:ext uri="{FF2B5EF4-FFF2-40B4-BE49-F238E27FC236}">
                <a16:creationId xmlns:a16="http://schemas.microsoft.com/office/drawing/2014/main" id="{87C0D283-DDB5-4BF6-828A-730C7A2E7EEA}"/>
              </a:ext>
            </a:extLst>
          </p:cNvPr>
          <p:cNvSpPr txBox="1"/>
          <p:nvPr/>
        </p:nvSpPr>
        <p:spPr>
          <a:xfrm>
            <a:off x="6819900" y="5156674"/>
            <a:ext cx="928687" cy="584775"/>
          </a:xfrm>
          <a:prstGeom prst="rect">
            <a:avLst/>
          </a:prstGeom>
          <a:noFill/>
          <a:ln>
            <a:solidFill>
              <a:schemeClr val="bg2"/>
            </a:solidFill>
          </a:ln>
        </p:spPr>
        <p:txBody>
          <a:bodyPr wrap="square" rtlCol="0">
            <a:spAutoFit/>
          </a:bodyPr>
          <a:lstStyle/>
          <a:p>
            <a:r>
              <a:rPr lang="en-US" sz="3200" b="1">
                <a:solidFill>
                  <a:srgbClr val="FF0000"/>
                </a:solidFill>
              </a:rPr>
              <a:t>D. </a:t>
            </a:r>
            <a:endParaRPr lang="en-US" sz="3200" b="1" dirty="0" err="1">
              <a:solidFill>
                <a:srgbClr val="FF0000"/>
              </a:solidFill>
            </a:endParaRPr>
          </a:p>
        </p:txBody>
      </p:sp>
    </p:spTree>
    <p:extLst>
      <p:ext uri="{BB962C8B-B14F-4D97-AF65-F5344CB8AC3E}">
        <p14:creationId xmlns:p14="http://schemas.microsoft.com/office/powerpoint/2010/main" val="369883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3971E69-EEED-49C5-B0AD-AE8CFCD96D73}"/>
              </a:ext>
            </a:extLst>
          </p:cNvPr>
          <p:cNvPicPr>
            <a:picLocks noChangeAspect="1"/>
          </p:cNvPicPr>
          <p:nvPr/>
        </p:nvPicPr>
        <p:blipFill rotWithShape="1">
          <a:blip r:embed="rId2"/>
          <a:srcRect l="50000" t="22487" r="18672" b="56669"/>
          <a:stretch/>
        </p:blipFill>
        <p:spPr>
          <a:xfrm>
            <a:off x="6813190" y="945320"/>
            <a:ext cx="5121635" cy="1915955"/>
          </a:xfrm>
          <a:prstGeom prst="rect">
            <a:avLst/>
          </a:prstGeom>
        </p:spPr>
      </p:pic>
      <p:sp>
        <p:nvSpPr>
          <p:cNvPr id="10" name="TextBox 9">
            <a:extLst>
              <a:ext uri="{FF2B5EF4-FFF2-40B4-BE49-F238E27FC236}">
                <a16:creationId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982117"/>
            <a:ext cx="5734883" cy="584775"/>
          </a:xfrm>
          <a:prstGeom prst="rect">
            <a:avLst/>
          </a:prstGeom>
          <a:noFill/>
          <a:ln>
            <a:solidFill>
              <a:schemeClr val="bg2"/>
            </a:solidFill>
          </a:ln>
        </p:spPr>
        <p:txBody>
          <a:bodyPr wrap="square" rtlCol="0">
            <a:spAutoFit/>
          </a:bodyPr>
          <a:lstStyle/>
          <a:p>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latin typeface="Times New Roman" panose="02020603050405020304" pitchFamily="18" charset="0"/>
                <a:cs typeface="Times New Roman" panose="02020603050405020304" pitchFamily="18" charset="0"/>
              </a:rPr>
              <a:t>Hãy nêu các bước tạo bảng? </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3"/>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84079" y="3260621"/>
            <a:ext cx="6944086" cy="3046988"/>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Insert</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r>
              <a:rPr lang="en-US"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nút tam giác nhỏ bên dưới Table</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 chuyển chuột từ góc trên, bên trái cửa sổ Insert Table để chọn số cột, số hàng.</a:t>
            </a:r>
          </a:p>
        </p:txBody>
      </p:sp>
      <p:sp>
        <p:nvSpPr>
          <p:cNvPr id="13" name="Rectangle 12">
            <a:extLst>
              <a:ext uri="{FF2B5EF4-FFF2-40B4-BE49-F238E27FC236}">
                <a16:creationId xmlns:a16="http://schemas.microsoft.com/office/drawing/2014/main" id="{E0D4A30A-BA50-4B54-BF6C-9E4FDDAA9DC4}"/>
              </a:ext>
            </a:extLst>
          </p:cNvPr>
          <p:cNvSpPr/>
          <p:nvPr/>
        </p:nvSpPr>
        <p:spPr>
          <a:xfrm>
            <a:off x="265163" y="3281930"/>
            <a:ext cx="6981919" cy="3025679"/>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71C414A3-DB42-4175-B0A9-7968029A78FB}"/>
              </a:ext>
            </a:extLst>
          </p:cNvPr>
          <p:cNvPicPr>
            <a:picLocks noChangeAspect="1"/>
          </p:cNvPicPr>
          <p:nvPr/>
        </p:nvPicPr>
        <p:blipFill rotWithShape="1">
          <a:blip r:embed="rId4"/>
          <a:srcRect l="53969" t="26097" r="7694" b="23739"/>
          <a:stretch/>
        </p:blipFill>
        <p:spPr>
          <a:xfrm>
            <a:off x="7347098" y="3584806"/>
            <a:ext cx="4674055" cy="3438558"/>
          </a:xfrm>
          <a:prstGeom prst="rect">
            <a:avLst/>
          </a:prstGeom>
        </p:spPr>
      </p:pic>
      <p:grpSp>
        <p:nvGrpSpPr>
          <p:cNvPr id="20" name="Group 19">
            <a:extLst>
              <a:ext uri="{FF2B5EF4-FFF2-40B4-BE49-F238E27FC236}">
                <a16:creationId xmlns:a16="http://schemas.microsoft.com/office/drawing/2014/main" id="{AE43AC2C-AC86-4EC5-9874-ACE07FADDCF9}"/>
              </a:ext>
            </a:extLst>
          </p:cNvPr>
          <p:cNvGrpSpPr/>
          <p:nvPr/>
        </p:nvGrpSpPr>
        <p:grpSpPr>
          <a:xfrm>
            <a:off x="7347098" y="2999978"/>
            <a:ext cx="2679300" cy="546432"/>
            <a:chOff x="7800974" y="3038374"/>
            <a:chExt cx="2679300" cy="546432"/>
          </a:xfrm>
        </p:grpSpPr>
        <p:sp>
          <p:nvSpPr>
            <p:cNvPr id="17" name="Rectangle: Rounded Corners 16">
              <a:extLst>
                <a:ext uri="{FF2B5EF4-FFF2-40B4-BE49-F238E27FC236}">
                  <a16:creationId xmlns:a16="http://schemas.microsoft.com/office/drawing/2014/main" id="{FB3B5885-393E-437B-9C15-663C8F756578}"/>
                </a:ext>
              </a:extLst>
            </p:cNvPr>
            <p:cNvSpPr/>
            <p:nvPr/>
          </p:nvSpPr>
          <p:spPr>
            <a:xfrm>
              <a:off x="7800974" y="3038374"/>
              <a:ext cx="2614613" cy="546432"/>
            </a:xfrm>
            <a:prstGeom prst="roundRect">
              <a:avLst/>
            </a:prstGeom>
            <a:solidFill>
              <a:schemeClr val="bg1"/>
            </a:solidFill>
            <a:ln w="127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2530739C-E4B1-43B7-9AAB-9265B6A6EBF5}"/>
                </a:ext>
              </a:extLst>
            </p:cNvPr>
            <p:cNvSpPr txBox="1"/>
            <p:nvPr/>
          </p:nvSpPr>
          <p:spPr>
            <a:xfrm>
              <a:off x="8134760" y="3157943"/>
              <a:ext cx="2345514" cy="369332"/>
            </a:xfrm>
            <a:prstGeom prst="rect">
              <a:avLst/>
            </a:prstGeom>
            <a:noFill/>
            <a:ln>
              <a:solidFill>
                <a:schemeClr val="bg2"/>
              </a:solidFill>
            </a:ln>
          </p:spPr>
          <p:txBody>
            <a:bodyPr wrap="none" rtlCol="0">
              <a:spAutoFit/>
            </a:bodyPr>
            <a:lstStyle/>
            <a:p>
              <a:r>
                <a:rPr lang="en-US" b="1"/>
                <a:t>Chọn số cột, số hàng</a:t>
              </a:r>
              <a:endParaRPr lang="en-US" b="1" dirty="0" err="1"/>
            </a:p>
          </p:txBody>
        </p:sp>
        <p:sp>
          <p:nvSpPr>
            <p:cNvPr id="19" name="Oval 18">
              <a:extLst>
                <a:ext uri="{FF2B5EF4-FFF2-40B4-BE49-F238E27FC236}">
                  <a16:creationId xmlns:a16="http://schemas.microsoft.com/office/drawing/2014/main" id="{3B34DB21-B8D7-4DC2-AC8B-E59FB76AB1AE}"/>
                </a:ext>
              </a:extLst>
            </p:cNvPr>
            <p:cNvSpPr/>
            <p:nvPr/>
          </p:nvSpPr>
          <p:spPr>
            <a:xfrm>
              <a:off x="7867851" y="3203771"/>
              <a:ext cx="251215" cy="254080"/>
            </a:xfrm>
            <a:prstGeom prst="ellipse">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FF0000"/>
                  </a:solidFill>
                </a:rPr>
                <a:t>3</a:t>
              </a:r>
            </a:p>
          </p:txBody>
        </p:sp>
      </p:grpSp>
    </p:spTree>
    <p:extLst>
      <p:ext uri="{BB962C8B-B14F-4D97-AF65-F5344CB8AC3E}">
        <p14:creationId xmlns:p14="http://schemas.microsoft.com/office/powerpoint/2010/main" val="3795783779"/>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982117"/>
            <a:ext cx="11161713" cy="1077218"/>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Cách tạo bảng vừa tìm hiểu chỉ tạo được tối đa 10 cột, 8 hàng. Nếu muốn tạo bảng nhiều cột, hàng hơn ta thực hiện như thế nào?</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84079" y="3260621"/>
            <a:ext cx="6944086" cy="2554545"/>
          </a:xfrm>
          <a:prstGeom prst="rect">
            <a:avLst/>
          </a:prstGeom>
          <a:noFill/>
          <a:ln>
            <a:solidFill>
              <a:schemeClr val="bg2"/>
            </a:solidFill>
          </a:ln>
        </p:spPr>
        <p:txBody>
          <a:bodyPr wrap="square" rtlCol="0">
            <a:spAutoFit/>
          </a:bodyPr>
          <a:lstStyle/>
          <a:p>
            <a:r>
              <a:rPr lang="en-US" sz="32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200" dirty="0" err="1"/>
              <a:t>Chọn</a:t>
            </a:r>
            <a:r>
              <a:rPr lang="en-US" sz="3200" dirty="0"/>
              <a:t> </a:t>
            </a:r>
            <a:r>
              <a:rPr lang="en-US" sz="3200" b="1" dirty="0"/>
              <a:t>Insert/Table/Insert Table</a:t>
            </a:r>
          </a:p>
          <a:p>
            <a:r>
              <a:rPr lang="en-US" sz="3200" b="1" i="1" dirty="0" err="1">
                <a:solidFill>
                  <a:srgbClr val="FF0000"/>
                </a:solidFill>
              </a:rPr>
              <a:t>Bước</a:t>
            </a:r>
            <a:r>
              <a:rPr lang="en-US" sz="3200" b="1" i="1" dirty="0">
                <a:solidFill>
                  <a:srgbClr val="FF0000"/>
                </a:solidFill>
              </a:rPr>
              <a:t> 2. </a:t>
            </a:r>
            <a:r>
              <a:rPr lang="en-US" sz="3200" dirty="0"/>
              <a:t>Ở </a:t>
            </a:r>
            <a:r>
              <a:rPr lang="en-US" sz="3200" b="1" dirty="0"/>
              <a:t>Number of columns/ Number of rows</a:t>
            </a:r>
            <a:r>
              <a:rPr lang="en-US" sz="3200" dirty="0"/>
              <a:t>: </a:t>
            </a:r>
            <a:r>
              <a:rPr lang="en-US" sz="3200" dirty="0" err="1"/>
              <a:t>Nhập</a:t>
            </a:r>
            <a:r>
              <a:rPr lang="en-US" sz="3200" dirty="0"/>
              <a:t> </a:t>
            </a:r>
            <a:r>
              <a:rPr lang="en-US" sz="3200" dirty="0" err="1"/>
              <a:t>số</a:t>
            </a:r>
            <a:r>
              <a:rPr lang="en-US" sz="3200" dirty="0"/>
              <a:t> </a:t>
            </a:r>
            <a:r>
              <a:rPr lang="en-US" sz="3200" dirty="0" err="1"/>
              <a:t>cột</a:t>
            </a:r>
            <a:r>
              <a:rPr lang="en-US" sz="3200" dirty="0"/>
              <a:t>/</a:t>
            </a:r>
            <a:r>
              <a:rPr lang="en-US" sz="3200" dirty="0" err="1"/>
              <a:t>hàng</a:t>
            </a:r>
            <a:r>
              <a:rPr lang="en-US" sz="3200" dirty="0"/>
              <a:t> </a:t>
            </a:r>
            <a:r>
              <a:rPr lang="en-US" sz="3200" dirty="0" err="1"/>
              <a:t>của</a:t>
            </a:r>
            <a:r>
              <a:rPr lang="en-US" sz="3200" dirty="0"/>
              <a:t> </a:t>
            </a:r>
            <a:r>
              <a:rPr lang="en-US" sz="3200" dirty="0" err="1"/>
              <a:t>bảng</a:t>
            </a:r>
            <a:endParaRPr lang="en-US" sz="3200" dirty="0"/>
          </a:p>
        </p:txBody>
      </p:sp>
      <p:sp>
        <p:nvSpPr>
          <p:cNvPr id="13" name="Rectangle 12">
            <a:extLst>
              <a:ext uri="{FF2B5EF4-FFF2-40B4-BE49-F238E27FC236}">
                <a16:creationId xmlns:a16="http://schemas.microsoft.com/office/drawing/2014/main" id="{E0D4A30A-BA50-4B54-BF6C-9E4FDDAA9DC4}"/>
              </a:ext>
            </a:extLst>
          </p:cNvPr>
          <p:cNvSpPr/>
          <p:nvPr/>
        </p:nvSpPr>
        <p:spPr>
          <a:xfrm>
            <a:off x="265163" y="3281931"/>
            <a:ext cx="6981919" cy="2533236"/>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6" name="Picture 15">
            <a:extLst>
              <a:ext uri="{FF2B5EF4-FFF2-40B4-BE49-F238E27FC236}">
                <a16:creationId xmlns:a16="http://schemas.microsoft.com/office/drawing/2014/main" id="{1C41E900-F4C5-4216-9361-C25CFA596D8B}"/>
              </a:ext>
            </a:extLst>
          </p:cNvPr>
          <p:cNvPicPr/>
          <p:nvPr/>
        </p:nvPicPr>
        <p:blipFill rotWithShape="1">
          <a:blip r:embed="rId3"/>
          <a:srcRect l="30919" t="38228" r="49405" b="24132"/>
          <a:stretch/>
        </p:blipFill>
        <p:spPr bwMode="auto">
          <a:xfrm>
            <a:off x="7835983" y="3006297"/>
            <a:ext cx="4071938" cy="3674331"/>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CD295218-5B4D-4B9B-BED1-70E0705EDFAE}"/>
              </a:ext>
            </a:extLst>
          </p:cNvPr>
          <p:cNvSpPr/>
          <p:nvPr/>
        </p:nvSpPr>
        <p:spPr>
          <a:xfrm>
            <a:off x="7939212" y="3531836"/>
            <a:ext cx="3865480" cy="1103357"/>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3876092"/>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290512" y="4604258"/>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09574" y="576853"/>
            <a:ext cx="11491913" cy="2571750"/>
          </a:xfrm>
        </p:spPr>
        <p:txBody>
          <a:bodyPr>
            <a:noAutofit/>
          </a:bodyPr>
          <a:lstStyle/>
          <a:p>
            <a:pPr algn="l"/>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Sắp xếp lại thứ tự các bước để được thao tác tạo bảng đúng.</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nút tam giác nhỏ bên dưới Table</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B.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Di</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chuyển chuột từ góc trên, bên trái cửa sổ Insert Table để chọn số cột, số hàng </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 Insert</a:t>
            </a:r>
            <a:endParaRPr lang="en-US" sz="2800">
              <a:solidFill>
                <a:schemeClr val="tx1"/>
              </a:solidFill>
            </a:endParaRPr>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03A5BB8-E65A-4135-BCF9-FD8320EAAAAE}"/>
              </a:ext>
            </a:extLst>
          </p:cNvPr>
          <p:cNvSpPr txBox="1">
            <a:spLocks/>
          </p:cNvSpPr>
          <p:nvPr/>
        </p:nvSpPr>
        <p:spPr>
          <a:xfrm>
            <a:off x="409575" y="3326419"/>
            <a:ext cx="10972800" cy="343028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0" algn="just"/>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 </a:t>
            </a:r>
            <a:r>
              <a:rPr lang="en-US" sz="2800">
                <a:solidFill>
                  <a:schemeClr val="tx1"/>
                </a:solidFill>
                <a:effectLst/>
                <a:latin typeface="Times New Roman" panose="02020603050405020304" pitchFamily="18" charset="0"/>
                <a:ea typeface="Times New Roman" panose="02020603050405020304" pitchFamily="18" charset="0"/>
              </a:rPr>
              <a:t>Bạn An đã nhập số hàng, số cột như hình để tạo bảng.</a:t>
            </a:r>
          </a:p>
          <a:p>
            <a:pPr lvl="0"/>
            <a:r>
              <a:rPr lang="en-US" sz="2800">
                <a:solidFill>
                  <a:schemeClr val="tx1"/>
                </a:solidFill>
                <a:effectLst/>
                <a:latin typeface="Times New Roman" panose="02020603050405020304" pitchFamily="18" charset="0"/>
                <a:ea typeface="Times New Roman" panose="02020603050405020304" pitchFamily="18" charset="0"/>
              </a:rPr>
              <a:t> Bảng được tạo sẽ có: </a:t>
            </a:r>
            <a:r>
              <a:rPr lang="en-US" sz="2800">
                <a:solidFill>
                  <a:schemeClr val="tx1"/>
                </a:solidFill>
                <a:latin typeface="VNI-Times" pitchFamily="2" charset="0"/>
                <a:ea typeface="VNI-Times" pitchFamily="2" charset="0"/>
                <a:cs typeface="Times New Roman" panose="02020603050405020304" pitchFamily="18" charset="0"/>
              </a:rPr>
              <a:t/>
            </a:r>
            <a:br>
              <a:rPr lang="en-US" sz="2800">
                <a:solidFill>
                  <a:schemeClr val="tx1"/>
                </a:solidFill>
                <a:latin typeface="VNI-Times" pitchFamily="2" charset="0"/>
                <a:ea typeface="VNI-Times" pitchFamily="2" charset="0"/>
                <a:cs typeface="Times New Roman" panose="02020603050405020304" pitchFamily="18" charset="0"/>
              </a:rPr>
            </a:br>
            <a:r>
              <a:rPr lang="en-US" sz="2800" b="1">
                <a:solidFill>
                  <a:schemeClr val="tx1"/>
                </a:solidFill>
                <a:latin typeface="VNI-Times" pitchFamily="2" charset="0"/>
                <a:ea typeface="VNI-Times" pitchFamily="2" charset="0"/>
                <a:cs typeface="Times New Roman" panose="02020603050405020304" pitchFamily="18" charset="0"/>
              </a:rPr>
              <a:t>A.</a:t>
            </a:r>
            <a:r>
              <a:rPr lang="en-US" sz="2800">
                <a:solidFill>
                  <a:schemeClr val="tx1"/>
                </a:solidFill>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lgn="just"/>
            <a:r>
              <a:rPr lang="en-US" sz="2800" b="1">
                <a:solidFill>
                  <a:schemeClr val="tx1"/>
                </a:solidFill>
                <a:latin typeface="Times New Roman" panose="02020603050405020304" pitchFamily="18" charset="0"/>
                <a:ea typeface="VNI-Times" pitchFamily="2" charset="0"/>
                <a:cs typeface="Times New Roman" panose="02020603050405020304" pitchFamily="18" charset="0"/>
              </a:rPr>
              <a:t>B.</a:t>
            </a:r>
            <a:r>
              <a:rPr lang="en-US" sz="280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D.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endParaRPr lang="en-US" sz="2800"/>
          </a:p>
        </p:txBody>
      </p:sp>
      <p:pic>
        <p:nvPicPr>
          <p:cNvPr id="9" name="Picture 8">
            <a:extLst>
              <a:ext uri="{FF2B5EF4-FFF2-40B4-BE49-F238E27FC236}">
                <a16:creationId xmlns:a16="http://schemas.microsoft.com/office/drawing/2014/main" id="{8A50670A-0F61-4C8C-9986-38A3918EBBE0}"/>
              </a:ext>
            </a:extLst>
          </p:cNvPr>
          <p:cNvPicPr>
            <a:picLocks noChangeAspect="1"/>
          </p:cNvPicPr>
          <p:nvPr/>
        </p:nvPicPr>
        <p:blipFill rotWithShape="1">
          <a:blip r:embed="rId3"/>
          <a:srcRect l="32344" t="44580" r="51015" b="45206"/>
          <a:stretch/>
        </p:blipFill>
        <p:spPr>
          <a:xfrm>
            <a:off x="6637397" y="4286730"/>
            <a:ext cx="5264091" cy="1906873"/>
          </a:xfrm>
          <a:prstGeom prst="rect">
            <a:avLst/>
          </a:prstGeom>
        </p:spPr>
      </p:pic>
      <p:sp>
        <p:nvSpPr>
          <p:cNvPr id="10" name="TextBox 9">
            <a:extLst>
              <a:ext uri="{FF2B5EF4-FFF2-40B4-BE49-F238E27FC236}">
                <a16:creationId xmlns:a16="http://schemas.microsoft.com/office/drawing/2014/main" id="{2FC15727-C837-4DFB-94F2-F070F69ADEFF}"/>
              </a:ext>
            </a:extLst>
          </p:cNvPr>
          <p:cNvSpPr txBox="1"/>
          <p:nvPr/>
        </p:nvSpPr>
        <p:spPr>
          <a:xfrm>
            <a:off x="3801238" y="3148603"/>
            <a:ext cx="4589523" cy="523220"/>
          </a:xfrm>
          <a:prstGeom prst="rect">
            <a:avLst/>
          </a:prstGeom>
          <a:noFill/>
          <a:ln>
            <a:solidFill>
              <a:schemeClr val="bg2"/>
            </a:solidFill>
          </a:ln>
        </p:spPr>
        <p:txBody>
          <a:bodyPr wrap="square" rtlCol="0">
            <a:spAutoFit/>
          </a:bodyPr>
          <a:lstStyle/>
          <a:p>
            <a:r>
              <a:rPr lang="en-US" sz="2800">
                <a:solidFill>
                  <a:srgbClr val="FF0000"/>
                </a:solidFill>
              </a:rPr>
              <a:t>Đáp án: C – A - B</a:t>
            </a:r>
            <a:endParaRPr lang="en-US" sz="2800" dirty="0" err="1">
              <a:solidFill>
                <a:srgbClr val="FF0000"/>
              </a:solidFill>
            </a:endParaRPr>
          </a:p>
        </p:txBody>
      </p:sp>
    </p:spTree>
    <p:extLst>
      <p:ext uri="{BB962C8B-B14F-4D97-AF65-F5344CB8AC3E}">
        <p14:creationId xmlns:p14="http://schemas.microsoft.com/office/powerpoint/2010/main" val="1281040732"/>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3. ĐỊNH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73B3169-22C7-457D-A906-91F51944EE25}"/>
              </a:ext>
            </a:extLst>
          </p:cNvPr>
          <p:cNvSpPr txBox="1"/>
          <p:nvPr/>
        </p:nvSpPr>
        <p:spPr>
          <a:xfrm>
            <a:off x="938118" y="126119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341551" y="1925979"/>
            <a:ext cx="11161713" cy="584775"/>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Nêu cách định dạng bảng.</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65163" y="2630918"/>
            <a:ext cx="11177632" cy="954107"/>
          </a:xfrm>
          <a:prstGeom prst="rect">
            <a:avLst/>
          </a:prstGeom>
          <a:noFill/>
          <a:ln>
            <a:solidFill>
              <a:schemeClr val="bg2"/>
            </a:solidFill>
          </a:ln>
        </p:spPr>
        <p:txBody>
          <a:bodyPr wrap="square" rtlCol="0">
            <a:spAutoFit/>
          </a:bodyPr>
          <a:lstStyle/>
          <a:p>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t>Chọn </a:t>
            </a:r>
            <a:r>
              <a:rPr lang="en-US" sz="2800" b="1"/>
              <a:t>Layout</a:t>
            </a:r>
          </a:p>
          <a:p>
            <a:r>
              <a:rPr lang="en-US" sz="2800" b="1" i="1">
                <a:solidFill>
                  <a:srgbClr val="FF0000"/>
                </a:solidFill>
              </a:rPr>
              <a:t>Bước 2. </a:t>
            </a:r>
            <a:r>
              <a:rPr lang="en-US" sz="2800"/>
              <a:t>Chọn các lệnh sau để chỉnh sửa bảng:</a:t>
            </a:r>
          </a:p>
        </p:txBody>
      </p:sp>
      <p:sp>
        <p:nvSpPr>
          <p:cNvPr id="13" name="Rectangle 12">
            <a:extLst>
              <a:ext uri="{FF2B5EF4-FFF2-40B4-BE49-F238E27FC236}">
                <a16:creationId xmlns:a16="http://schemas.microsoft.com/office/drawing/2014/main" id="{E0D4A30A-BA50-4B54-BF6C-9E4FDDAA9DC4}"/>
              </a:ext>
            </a:extLst>
          </p:cNvPr>
          <p:cNvSpPr/>
          <p:nvPr/>
        </p:nvSpPr>
        <p:spPr>
          <a:xfrm>
            <a:off x="341551" y="2658484"/>
            <a:ext cx="11101244" cy="954107"/>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2B5D0AB8-12B7-4AFB-ADAA-2F6ABE0CB31A}"/>
              </a:ext>
            </a:extLst>
          </p:cNvPr>
          <p:cNvPicPr>
            <a:picLocks noChangeAspect="1"/>
          </p:cNvPicPr>
          <p:nvPr/>
        </p:nvPicPr>
        <p:blipFill rotWithShape="1">
          <a:blip r:embed="rId3"/>
          <a:srcRect l="17461" t="28892" r="12110" b="43330"/>
          <a:stretch/>
        </p:blipFill>
        <p:spPr>
          <a:xfrm>
            <a:off x="94575" y="3658063"/>
            <a:ext cx="12002849" cy="2661580"/>
          </a:xfrm>
          <a:prstGeom prst="rect">
            <a:avLst/>
          </a:prstGeom>
        </p:spPr>
      </p:pic>
    </p:spTree>
    <p:extLst>
      <p:ext uri="{BB962C8B-B14F-4D97-AF65-F5344CB8AC3E}">
        <p14:creationId xmlns:p14="http://schemas.microsoft.com/office/powerpoint/2010/main" val="1485223860"/>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2387003" y="2067104"/>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09575" y="571500"/>
            <a:ext cx="10972800" cy="2571750"/>
          </a:xfrm>
        </p:spPr>
        <p:txBody>
          <a:bodyPr>
            <a:noAutofit/>
          </a:bodyPr>
          <a:lstStyle/>
          <a:p>
            <a:pPr lvl="0"/>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Muốn xóa một hàng trong bảng, sau khi chọn hàng cần xóa, em chọn lệnh nào sau đây?</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Delete Cells                           B. Delete Columns    </a:t>
            </a:r>
            <a:b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b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 Delete Rows                  	D. Delete Table</a:t>
            </a:r>
            <a:r>
              <a:rPr lang="en-US" sz="1800">
                <a:effectLst/>
                <a:latin typeface="VNI-Times" pitchFamily="2" charset="0"/>
                <a:ea typeface="VNI-Times" pitchFamily="2" charset="0"/>
                <a:cs typeface="Times New Roman" panose="02020603050405020304" pitchFamily="18" charset="0"/>
              </a:rPr>
              <a:t/>
            </a:r>
            <a:br>
              <a:rPr lang="en-US" sz="1800">
                <a:effectLst/>
                <a:latin typeface="VNI-Times" pitchFamily="2" charset="0"/>
                <a:ea typeface="VNI-Times" pitchFamily="2" charset="0"/>
                <a:cs typeface="Times New Roman" panose="02020603050405020304" pitchFamily="18" charset="0"/>
              </a:rPr>
            </a:br>
            <a:endParaRPr lang="en-US" sz="2800"/>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3"/>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D03A5BB8-E65A-4135-BCF9-FD8320EAAAAE}"/>
              </a:ext>
            </a:extLst>
          </p:cNvPr>
          <p:cNvSpPr txBox="1">
            <a:spLocks/>
          </p:cNvSpPr>
          <p:nvPr/>
        </p:nvSpPr>
        <p:spPr>
          <a:xfrm>
            <a:off x="409575" y="3133060"/>
            <a:ext cx="10972800" cy="242528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Ghép mỗi lệnh ở cột bên trái với một lệnh cột bên phải sao cho phù hợp.</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endParaRPr lang="en-US" sz="2800"/>
          </a:p>
        </p:txBody>
      </p:sp>
      <p:sp>
        <p:nvSpPr>
          <p:cNvPr id="3" name="Rectangle 2">
            <a:extLst>
              <a:ext uri="{FF2B5EF4-FFF2-40B4-BE49-F238E27FC236}">
                <a16:creationId xmlns:a16="http://schemas.microsoft.com/office/drawing/2014/main" id="{F1B1B9DC-B05C-42FF-8F53-6905817E5DB9}"/>
              </a:ext>
            </a:extLst>
          </p:cNvPr>
          <p:cNvSpPr>
            <a:spLocks noChangeArrowheads="1"/>
          </p:cNvSpPr>
          <p:nvPr/>
        </p:nvSpPr>
        <p:spPr bwMode="auto">
          <a:xfrm>
            <a:off x="3243263" y="771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FF17F693-C5F7-4367-88F3-A3B89A5C44CC}"/>
              </a:ext>
            </a:extLst>
          </p:cNvPr>
          <p:cNvGraphicFramePr>
            <a:graphicFrameLocks noChangeAspect="1"/>
          </p:cNvGraphicFramePr>
          <p:nvPr>
            <p:extLst>
              <p:ext uri="{D42A27DB-BD31-4B8C-83A1-F6EECF244321}">
                <p14:modId xmlns:p14="http://schemas.microsoft.com/office/powerpoint/2010/main" val="532568660"/>
              </p:ext>
            </p:extLst>
          </p:nvPr>
        </p:nvGraphicFramePr>
        <p:xfrm>
          <a:off x="1732167" y="3714751"/>
          <a:ext cx="9347098" cy="2409276"/>
        </p:xfrm>
        <a:graphic>
          <a:graphicData uri="http://schemas.openxmlformats.org/presentationml/2006/ole">
            <mc:AlternateContent xmlns:mc="http://schemas.openxmlformats.org/markup-compatibility/2006">
              <mc:Choice xmlns:v="urn:schemas-microsoft-com:vml" Requires="v">
                <p:oleObj spid="_x0000_s1039" name="Bitmap Image" r:id="rId4" imgW="6230220" imgH="1609524" progId="Paint.Picture">
                  <p:embed/>
                </p:oleObj>
              </mc:Choice>
              <mc:Fallback>
                <p:oleObj name="Bitmap Image" r:id="rId4" imgW="6230220" imgH="1609524" progId="Paint.Picture">
                  <p:embed/>
                  <p:pic>
                    <p:nvPicPr>
                      <p:cNvPr id="5" name="Object 4">
                        <a:extLst>
                          <a:ext uri="{FF2B5EF4-FFF2-40B4-BE49-F238E27FC236}">
                            <a16:creationId xmlns:a16="http://schemas.microsoft.com/office/drawing/2014/main" id="{FF17F693-C5F7-4367-88F3-A3B89A5C4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2167" y="3714751"/>
                        <a:ext cx="9347098" cy="2409276"/>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A00F64F4-B99F-43CA-95C7-E977DB3846C2}"/>
              </a:ext>
            </a:extLst>
          </p:cNvPr>
          <p:cNvSpPr txBox="1"/>
          <p:nvPr/>
        </p:nvSpPr>
        <p:spPr>
          <a:xfrm>
            <a:off x="3038167" y="6286500"/>
            <a:ext cx="4249881" cy="523220"/>
          </a:xfrm>
          <a:prstGeom prst="rect">
            <a:avLst/>
          </a:prstGeom>
          <a:noFill/>
          <a:ln>
            <a:solidFill>
              <a:schemeClr val="bg2"/>
            </a:solidFill>
          </a:ln>
        </p:spPr>
        <p:txBody>
          <a:bodyPr wrap="none" rtlCol="0">
            <a:spAutoFit/>
          </a:bodyPr>
          <a:lstStyle/>
          <a:p>
            <a:r>
              <a:rPr lang="en-US" sz="2800">
                <a:solidFill>
                  <a:srgbClr val="FF0000"/>
                </a:solidFill>
              </a:rPr>
              <a:t>Đáp án: </a:t>
            </a:r>
            <a:r>
              <a:rPr lang="en-US" sz="2800">
                <a:solidFill>
                  <a:srgbClr val="FF0000"/>
                </a:solidFill>
                <a:effectLst/>
                <a:latin typeface="Times New Roman" panose="02020603050405020304" pitchFamily="18" charset="0"/>
                <a:ea typeface="Times New Roman" panose="02020603050405020304" pitchFamily="18" charset="0"/>
              </a:rPr>
              <a:t>1-C, 2-D, 3-A, 4-B</a:t>
            </a:r>
            <a:endParaRPr lang="en-US" sz="2800" dirty="0" err="1">
              <a:solidFill>
                <a:srgbClr val="FF0000"/>
              </a:solidFill>
            </a:endParaRPr>
          </a:p>
        </p:txBody>
      </p:sp>
    </p:spTree>
    <p:extLst>
      <p:ext uri="{BB962C8B-B14F-4D97-AF65-F5344CB8AC3E}">
        <p14:creationId xmlns:p14="http://schemas.microsoft.com/office/powerpoint/2010/main" val="4577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D2003B-3378-43F1-9CE8-5CFF2EAF81C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677971" y="311086"/>
            <a:ext cx="9172281" cy="6136848"/>
          </a:xfrm>
        </p:spPr>
      </p:pic>
    </p:spTree>
    <p:extLst>
      <p:ext uri="{BB962C8B-B14F-4D97-AF65-F5344CB8AC3E}">
        <p14:creationId xmlns:p14="http://schemas.microsoft.com/office/powerpoint/2010/main" val="349120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220507"/>
            <a:ext cx="11161713" cy="2246769"/>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Nhiệm vụ:</a:t>
            </a:r>
          </a:p>
          <a:p>
            <a:r>
              <a:rPr lang="en-US" sz="2800">
                <a:latin typeface="Times New Roman" panose="02020603050405020304" pitchFamily="18" charset="0"/>
                <a:cs typeface="Times New Roman" panose="02020603050405020304" pitchFamily="18" charset="0"/>
              </a:rPr>
              <a:t>+ Tạo bảng danh sách thành viên của lớp như hình 5.11</a:t>
            </a:r>
          </a:p>
          <a:p>
            <a:r>
              <a:rPr lang="en-US" sz="2800">
                <a:latin typeface="Times New Roman" panose="02020603050405020304" pitchFamily="18" charset="0"/>
                <a:cs typeface="Times New Roman" panose="02020603050405020304" pitchFamily="18" charset="0"/>
              </a:rPr>
              <a:t>+ Nhập dữ liệu gồm: Họ và tên, ngày sinh và ảnh giáo viên chủ nhiệm và từng thành viên trong lớp.</a:t>
            </a:r>
          </a:p>
          <a:p>
            <a:r>
              <a:rPr lang="en-US" sz="2800">
                <a:latin typeface="Times New Roman" panose="02020603050405020304" pitchFamily="18" charset="0"/>
                <a:cs typeface="Times New Roman" panose="02020603050405020304" pitchFamily="18" charset="0"/>
              </a:rPr>
              <a:t>+ Chỉnh sửa, định dạng bảng.</a:t>
            </a: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91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220507"/>
            <a:ext cx="11161713" cy="1384995"/>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Hướng dẫn:</a:t>
            </a:r>
          </a:p>
          <a:p>
            <a:pPr algn="just"/>
            <a:r>
              <a:rPr lang="en-US" sz="2800">
                <a:latin typeface="Times New Roman" panose="02020603050405020304" pitchFamily="18" charset="0"/>
                <a:ea typeface="Times New Roman" panose="02020603050405020304" pitchFamily="18" charset="0"/>
              </a:rPr>
              <a:t>a) Tạo bảng như hình: </a:t>
            </a:r>
          </a:p>
          <a:p>
            <a:pPr marL="457200" indent="-457200" algn="just">
              <a:buFontTx/>
              <a:buChar char="-"/>
            </a:pPr>
            <a:endParaRPr lang="en-US" sz="2800" dirty="0" err="1">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BB3ED0B1-16F2-4027-BA62-16BCCD70E3E2}"/>
              </a:ext>
            </a:extLst>
          </p:cNvPr>
          <p:cNvGraphicFramePr>
            <a:graphicFrameLocks noChangeAspect="1"/>
          </p:cNvGraphicFramePr>
          <p:nvPr/>
        </p:nvGraphicFramePr>
        <p:xfrm>
          <a:off x="6218858" y="1384968"/>
          <a:ext cx="5035024" cy="1515169"/>
        </p:xfrm>
        <a:graphic>
          <a:graphicData uri="http://schemas.openxmlformats.org/presentationml/2006/ole">
            <mc:AlternateContent xmlns:mc="http://schemas.openxmlformats.org/markup-compatibility/2006">
              <mc:Choice xmlns:v="urn:schemas-microsoft-com:vml" Requires="v">
                <p:oleObj spid="_x0000_s2063" name="Bitmap Image" r:id="rId3" imgW="3610479" imgH="1095528" progId="Paint.Picture">
                  <p:embed/>
                </p:oleObj>
              </mc:Choice>
              <mc:Fallback>
                <p:oleObj name="Bitmap Image" r:id="rId3" imgW="3610479" imgH="1095528" progId="Paint.Picture">
                  <p:embed/>
                  <p:pic>
                    <p:nvPicPr>
                      <p:cNvPr id="6" name="Object 5">
                        <a:extLst>
                          <a:ext uri="{FF2B5EF4-FFF2-40B4-BE49-F238E27FC236}">
                            <a16:creationId xmlns:a16="http://schemas.microsoft.com/office/drawing/2014/main" id="{BB3ED0B1-16F2-4027-BA62-16BCCD70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858" y="1384968"/>
                        <a:ext cx="5035024" cy="1515169"/>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7AD4BFED-AD2D-4D64-AA0E-A4C2D4448740}"/>
              </a:ext>
            </a:extLst>
          </p:cNvPr>
          <p:cNvSpPr txBox="1"/>
          <p:nvPr/>
        </p:nvSpPr>
        <p:spPr>
          <a:xfrm>
            <a:off x="281082" y="2890511"/>
            <a:ext cx="3900487"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b) Chỉnh sửa bảng</a:t>
            </a:r>
            <a:endParaRPr lang="en-US" sz="2800" dirty="0" err="1">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D7C48C1A-3AD4-41D1-AF17-2454CCF5949C}"/>
              </a:ext>
            </a:extLst>
          </p:cNvPr>
          <p:cNvPicPr>
            <a:picLocks noChangeAspect="1"/>
          </p:cNvPicPr>
          <p:nvPr/>
        </p:nvPicPr>
        <p:blipFill rotWithShape="1">
          <a:blip r:embed="rId5"/>
          <a:srcRect l="38086" t="37986" r="32734" b="45820"/>
          <a:stretch/>
        </p:blipFill>
        <p:spPr>
          <a:xfrm>
            <a:off x="281082" y="3509544"/>
            <a:ext cx="3557587" cy="1110018"/>
          </a:xfrm>
          <a:prstGeom prst="rect">
            <a:avLst/>
          </a:prstGeom>
        </p:spPr>
      </p:pic>
      <p:pic>
        <p:nvPicPr>
          <p:cNvPr id="17" name="Picture 16">
            <a:extLst>
              <a:ext uri="{FF2B5EF4-FFF2-40B4-BE49-F238E27FC236}">
                <a16:creationId xmlns:a16="http://schemas.microsoft.com/office/drawing/2014/main" id="{638BF59D-72E7-4843-9D3E-BA542B17D87A}"/>
              </a:ext>
            </a:extLst>
          </p:cNvPr>
          <p:cNvPicPr>
            <a:picLocks noChangeAspect="1"/>
          </p:cNvPicPr>
          <p:nvPr/>
        </p:nvPicPr>
        <p:blipFill rotWithShape="1">
          <a:blip r:embed="rId6"/>
          <a:srcRect l="73125" t="21793" r="12930" b="59403"/>
          <a:stretch/>
        </p:blipFill>
        <p:spPr>
          <a:xfrm>
            <a:off x="4499121" y="3288652"/>
            <a:ext cx="2154091" cy="1633065"/>
          </a:xfrm>
          <a:prstGeom prst="rect">
            <a:avLst/>
          </a:prstGeom>
        </p:spPr>
      </p:pic>
      <p:pic>
        <p:nvPicPr>
          <p:cNvPr id="19" name="Picture 18">
            <a:extLst>
              <a:ext uri="{FF2B5EF4-FFF2-40B4-BE49-F238E27FC236}">
                <a16:creationId xmlns:a16="http://schemas.microsoft.com/office/drawing/2014/main" id="{B93CF353-6E57-49D9-9BCA-D9B9374B0DEA}"/>
              </a:ext>
            </a:extLst>
          </p:cNvPr>
          <p:cNvPicPr>
            <a:picLocks noChangeAspect="1"/>
          </p:cNvPicPr>
          <p:nvPr/>
        </p:nvPicPr>
        <p:blipFill rotWithShape="1">
          <a:blip r:embed="rId7"/>
          <a:srcRect l="37461" t="26327" r="32383" b="57042"/>
          <a:stretch/>
        </p:blipFill>
        <p:spPr>
          <a:xfrm>
            <a:off x="6976097" y="3372056"/>
            <a:ext cx="4466698" cy="1384994"/>
          </a:xfrm>
          <a:prstGeom prst="rect">
            <a:avLst/>
          </a:prstGeom>
        </p:spPr>
      </p:pic>
      <p:sp>
        <p:nvSpPr>
          <p:cNvPr id="20" name="TextBox 19">
            <a:extLst>
              <a:ext uri="{FF2B5EF4-FFF2-40B4-BE49-F238E27FC236}">
                <a16:creationId xmlns:a16="http://schemas.microsoft.com/office/drawing/2014/main" id="{51E11EF7-7A7E-4C8C-A06B-535B1639B3C5}"/>
              </a:ext>
            </a:extLst>
          </p:cNvPr>
          <p:cNvSpPr txBox="1"/>
          <p:nvPr/>
        </p:nvSpPr>
        <p:spPr>
          <a:xfrm>
            <a:off x="809719" y="4987208"/>
            <a:ext cx="2500312"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ô</a:t>
            </a:r>
            <a:endParaRPr lang="en-US" sz="2800" dirty="0" err="1">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2F8A099-D8AD-4B71-A285-01138644AAA5}"/>
              </a:ext>
            </a:extLst>
          </p:cNvPr>
          <p:cNvSpPr txBox="1"/>
          <p:nvPr/>
        </p:nvSpPr>
        <p:spPr>
          <a:xfrm>
            <a:off x="4071938" y="5015778"/>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Merge Cells</a:t>
            </a:r>
            <a:endParaRPr lang="en-US" sz="2800" dirty="0" err="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5043281-9254-4DE8-9DA3-5997BEA7409F}"/>
              </a:ext>
            </a:extLst>
          </p:cNvPr>
          <p:cNvSpPr txBox="1"/>
          <p:nvPr/>
        </p:nvSpPr>
        <p:spPr>
          <a:xfrm>
            <a:off x="7874001" y="4971740"/>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Kết quả gộp ô</a:t>
            </a:r>
            <a:endParaRPr lang="en-US" sz="2800" dirty="0" err="1">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51E284EC-B83B-4029-B2AA-2CE9B9D83FF9}"/>
              </a:ext>
            </a:extLst>
          </p:cNvPr>
          <p:cNvCxnSpPr/>
          <p:nvPr/>
        </p:nvCxnSpPr>
        <p:spPr>
          <a:xfrm>
            <a:off x="2231325" y="5248818"/>
            <a:ext cx="1607344"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id="{5D0478A7-C964-4FF3-8011-3884879A2553}"/>
              </a:ext>
            </a:extLst>
          </p:cNvPr>
          <p:cNvCxnSpPr>
            <a:cxnSpLocks/>
          </p:cNvCxnSpPr>
          <p:nvPr/>
        </p:nvCxnSpPr>
        <p:spPr>
          <a:xfrm>
            <a:off x="6976097" y="5277388"/>
            <a:ext cx="787710"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504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a:spLocks noChangeArrowheads="1"/>
          </p:cNvSpPr>
          <p:nvPr/>
        </p:nvSpPr>
        <p:spPr bwMode="gray">
          <a:xfrm>
            <a:off x="1844143" y="1867983"/>
            <a:ext cx="9547679" cy="1687890"/>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05C5C"/>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r>
              <a:rPr lang="en-US" altLang="en-US" sz="3600" b="1">
                <a:solidFill>
                  <a:srgbClr val="FF3300"/>
                </a:solidFill>
                <a:latin typeface="Times New Roman" panose="02020603050405020304" pitchFamily="18" charset="0"/>
                <a:cs typeface="Times New Roman" panose="02020603050405020304" pitchFamily="18" charset="0"/>
              </a:rPr>
              <a:t>Biết được ưu điểm của việc trình bày thông tin ở dạng bảng</a:t>
            </a:r>
          </a:p>
        </p:txBody>
      </p:sp>
      <p:sp>
        <p:nvSpPr>
          <p:cNvPr id="18441" name="AutoShape 21"/>
          <p:cNvSpPr>
            <a:spLocks noChangeArrowheads="1"/>
          </p:cNvSpPr>
          <p:nvPr/>
        </p:nvSpPr>
        <p:spPr bwMode="gray">
          <a:xfrm>
            <a:off x="1880765" y="3654689"/>
            <a:ext cx="9428523" cy="1687890"/>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600" b="1">
                <a:solidFill>
                  <a:srgbClr val="000099"/>
                </a:solidFill>
                <a:latin typeface="Times New Roman" panose="02020603050405020304" pitchFamily="18" charset="0"/>
                <a:cs typeface="Times New Roman" panose="02020603050405020304" pitchFamily="18" charset="0"/>
              </a:rPr>
              <a:t>Trình bày được thông tin ở dạng bảng bằng phần mềm soạn thảo văn bản</a:t>
            </a:r>
            <a:endParaRPr lang="en-US" altLang="en-US" sz="3600" b="1" dirty="0">
              <a:latin typeface="Times New Roman" panose="02020603050405020304" pitchFamily="18" charset="0"/>
              <a:cs typeface="Times New Roman" panose="02020603050405020304" pitchFamily="18" charset="0"/>
            </a:endParaRPr>
          </a:p>
        </p:txBody>
      </p:sp>
      <p:pic>
        <p:nvPicPr>
          <p:cNvPr id="20"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56" y="1798205"/>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txBox="1">
            <a:spLocks noChangeArrowheads="1"/>
          </p:cNvSpPr>
          <p:nvPr/>
        </p:nvSpPr>
        <p:spPr bwMode="auto">
          <a:xfrm>
            <a:off x="153555" y="2601485"/>
            <a:ext cx="1401762"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a:solidFill>
                  <a:srgbClr val="6600CC"/>
                </a:solidFill>
                <a:latin typeface="Times New Roman" panose="02020603050405020304" pitchFamily="18" charset="0"/>
                <a:cs typeface="Times New Roman" panose="02020603050405020304" pitchFamily="18" charset="0"/>
              </a:rPr>
              <a:t>MỤC TIÊU BÀI HỌC</a:t>
            </a:r>
            <a:endParaRPr lang="en-US" altLang="en-US" sz="3200" b="1" dirty="0">
              <a:solidFill>
                <a:srgbClr val="6600CC"/>
              </a:solidFill>
              <a:latin typeface="Times New Roman" panose="02020603050405020304" pitchFamily="18" charset="0"/>
              <a:cs typeface="Times New Roman" panose="02020603050405020304" pitchFamily="18" charset="0"/>
            </a:endParaRPr>
          </a:p>
        </p:txBody>
      </p:sp>
      <p:sp>
        <p:nvSpPr>
          <p:cNvPr id="22" name="Oval 21"/>
          <p:cNvSpPr/>
          <p:nvPr/>
        </p:nvSpPr>
        <p:spPr>
          <a:xfrm>
            <a:off x="1295729" y="2149164"/>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latin typeface="Times New Roman" panose="02020603050405020304" pitchFamily="18" charset="0"/>
              <a:cs typeface="Times New Roman" panose="02020603050405020304" pitchFamily="18" charset="0"/>
            </a:endParaRPr>
          </a:p>
        </p:txBody>
      </p:sp>
      <p:sp>
        <p:nvSpPr>
          <p:cNvPr id="23" name="Oval 22"/>
          <p:cNvSpPr/>
          <p:nvPr/>
        </p:nvSpPr>
        <p:spPr>
          <a:xfrm>
            <a:off x="1619621" y="3351787"/>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4" name="Oval 23"/>
          <p:cNvSpPr/>
          <p:nvPr/>
        </p:nvSpPr>
        <p:spPr>
          <a:xfrm>
            <a:off x="1376707" y="4630309"/>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0" name="Title 3">
            <a:extLst>
              <a:ext uri="{FF2B5EF4-FFF2-40B4-BE49-F238E27FC236}">
                <a16:creationId xmlns:a16="http://schemas.microsoft.com/office/drawing/2014/main" id="{A1870F3E-CCCA-4340-8E32-9143A2500714}"/>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096529"/>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Chỉnh sửa độ rộng cột hay độ cao hàng:</a:t>
            </a:r>
          </a:p>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Di chuyển con trỏ chuột vào đường biên cột hay hàng cần thay đổi cho đến khi con trỏ có dạng mũi tên hai chiều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kéo thả chuột để điều chỉnh.</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05F637C-B0EB-48C4-AD0D-1C8B211C2B01}"/>
              </a:ext>
            </a:extLst>
          </p:cNvPr>
          <p:cNvPicPr>
            <a:picLocks noChangeAspect="1"/>
          </p:cNvPicPr>
          <p:nvPr/>
        </p:nvPicPr>
        <p:blipFill rotWithShape="1">
          <a:blip r:embed="rId2"/>
          <a:srcRect l="28711" t="35618" r="23711" b="41872"/>
          <a:stretch/>
        </p:blipFill>
        <p:spPr>
          <a:xfrm>
            <a:off x="628650" y="2849937"/>
            <a:ext cx="10814145" cy="2876665"/>
          </a:xfrm>
          <a:prstGeom prst="rect">
            <a:avLst/>
          </a:prstGeom>
        </p:spPr>
      </p:pic>
    </p:spTree>
    <p:extLst>
      <p:ext uri="{BB962C8B-B14F-4D97-AF65-F5344CB8AC3E}">
        <p14:creationId xmlns:p14="http://schemas.microsoft.com/office/powerpoint/2010/main" val="228176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 Nhập thông tin cho bảng</a:t>
            </a:r>
          </a:p>
        </p:txBody>
      </p:sp>
      <p:pic>
        <p:nvPicPr>
          <p:cNvPr id="9" name="Picture 8">
            <a:extLst>
              <a:ext uri="{FF2B5EF4-FFF2-40B4-BE49-F238E27FC236}">
                <a16:creationId xmlns:a16="http://schemas.microsoft.com/office/drawing/2014/main" id="{6EB663E1-B12C-4A14-A859-921A60115237}"/>
              </a:ext>
            </a:extLst>
          </p:cNvPr>
          <p:cNvPicPr>
            <a:picLocks noChangeAspect="1"/>
          </p:cNvPicPr>
          <p:nvPr/>
        </p:nvPicPr>
        <p:blipFill rotWithShape="1">
          <a:blip r:embed="rId2"/>
          <a:srcRect l="40547" t="24155" r="36953" b="21235"/>
          <a:stretch/>
        </p:blipFill>
        <p:spPr>
          <a:xfrm>
            <a:off x="5861938" y="699881"/>
            <a:ext cx="4512821" cy="6158119"/>
          </a:xfrm>
          <a:prstGeom prst="rect">
            <a:avLst/>
          </a:prstGeom>
        </p:spPr>
      </p:pic>
      <p:sp>
        <p:nvSpPr>
          <p:cNvPr id="6" name="TextBox 5">
            <a:extLst>
              <a:ext uri="{FF2B5EF4-FFF2-40B4-BE49-F238E27FC236}">
                <a16:creationId xmlns:a16="http://schemas.microsoft.com/office/drawing/2014/main" id="{67DB39C6-3E90-437A-95A9-09A4CAC2711C}"/>
              </a:ext>
            </a:extLst>
          </p:cNvPr>
          <p:cNvSpPr txBox="1"/>
          <p:nvPr/>
        </p:nvSpPr>
        <p:spPr>
          <a:xfrm flipH="1">
            <a:off x="281082" y="2180570"/>
            <a:ext cx="5344731" cy="2677656"/>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Nhập thông tin của các thành viên vào ô của bảng: ảnh, họ tên, ngày sinh.</a:t>
            </a:r>
          </a:p>
          <a:p>
            <a:pPr marL="285750" indent="-285750" algn="just">
              <a:buFontTx/>
              <a:buChar char="-"/>
            </a:pPr>
            <a:r>
              <a:rPr lang="en-US" sz="2800">
                <a:latin typeface="Times New Roman" panose="02020603050405020304" pitchFamily="18" charset="0"/>
                <a:cs typeface="Times New Roman" panose="02020603050405020304" pitchFamily="18" charset="0"/>
              </a:rPr>
              <a:t>Có thể chèn thêm hàng, cột để tạo bảng chứa đầy đủ các thành viên trong lớp.</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2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id="{67DB39C6-3E90-437A-95A9-09A4CAC2711C}"/>
              </a:ext>
            </a:extLst>
          </p:cNvPr>
          <p:cNvSpPr txBox="1"/>
          <p:nvPr/>
        </p:nvSpPr>
        <p:spPr>
          <a:xfrm flipH="1">
            <a:off x="281082" y="1922585"/>
            <a:ext cx="11161713" cy="954107"/>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Soạn thảo bảng kết quả khảo sát trò chơi tập thể yêu thích ở Mục 1.</a:t>
            </a:r>
          </a:p>
          <a:p>
            <a:pPr marL="285750" indent="-285750" algn="just">
              <a:buFontTx/>
              <a:buChar char="-"/>
            </a:pPr>
            <a:r>
              <a:rPr lang="en-US" sz="2800">
                <a:latin typeface="Times New Roman" panose="02020603050405020304" pitchFamily="18" charset="0"/>
                <a:cs typeface="Times New Roman" panose="02020603050405020304" pitchFamily="18" charset="0"/>
              </a:rPr>
              <a:t>Bổ sung cột </a:t>
            </a:r>
            <a:r>
              <a:rPr lang="en-US" sz="2800" b="1">
                <a:latin typeface="Times New Roman" panose="02020603050405020304" pitchFamily="18" charset="0"/>
                <a:cs typeface="Times New Roman" panose="02020603050405020304" pitchFamily="18" charset="0"/>
              </a:rPr>
              <a:t>Tổng số </a:t>
            </a:r>
            <a:r>
              <a:rPr lang="en-US" sz="2800">
                <a:latin typeface="Times New Roman" panose="02020603050405020304" pitchFamily="18" charset="0"/>
                <a:cs typeface="Times New Roman" panose="02020603050405020304" pitchFamily="18" charset="0"/>
              </a:rPr>
              <a:t>và nhập số liệu cho cột này.</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graphicFrame>
        <p:nvGraphicFramePr>
          <p:cNvPr id="7" name="Table 6">
            <a:extLst>
              <a:ext uri="{FF2B5EF4-FFF2-40B4-BE49-F238E27FC236}">
                <a16:creationId xmlns:a16="http://schemas.microsoft.com/office/drawing/2014/main" id="{BEFC65FD-BC34-461A-A1DE-2DD2DABE3849}"/>
              </a:ext>
            </a:extLst>
          </p:cNvPr>
          <p:cNvGraphicFramePr>
            <a:graphicFrameLocks noGrp="1"/>
          </p:cNvGraphicFramePr>
          <p:nvPr>
            <p:extLst>
              <p:ext uri="{D42A27DB-BD31-4B8C-83A1-F6EECF244321}">
                <p14:modId xmlns:p14="http://schemas.microsoft.com/office/powerpoint/2010/main" val="3589432880"/>
              </p:ext>
            </p:extLst>
          </p:nvPr>
        </p:nvGraphicFramePr>
        <p:xfrm>
          <a:off x="950768" y="3151810"/>
          <a:ext cx="7550295" cy="2980131"/>
        </p:xfrm>
        <a:graphic>
          <a:graphicData uri="http://schemas.openxmlformats.org/drawingml/2006/table">
            <a:tbl>
              <a:tblPr firstRow="1" firstCol="1" bandRow="1">
                <a:tableStyleId>{8799B23B-EC83-4686-B30A-512413B5E67A}</a:tableStyleId>
              </a:tblPr>
              <a:tblGrid>
                <a:gridCol w="892320">
                  <a:extLst>
                    <a:ext uri="{9D8B030D-6E8A-4147-A177-3AD203B41FA5}">
                      <a16:colId xmlns:a16="http://schemas.microsoft.com/office/drawing/2014/main" val="3343977764"/>
                    </a:ext>
                  </a:extLst>
                </a:gridCol>
                <a:gridCol w="3328987">
                  <a:extLst>
                    <a:ext uri="{9D8B030D-6E8A-4147-A177-3AD203B41FA5}">
                      <a16:colId xmlns:a16="http://schemas.microsoft.com/office/drawing/2014/main" val="4005568666"/>
                    </a:ext>
                  </a:extLst>
                </a:gridCol>
                <a:gridCol w="1743075">
                  <a:extLst>
                    <a:ext uri="{9D8B030D-6E8A-4147-A177-3AD203B41FA5}">
                      <a16:colId xmlns:a16="http://schemas.microsoft.com/office/drawing/2014/main" val="2954739127"/>
                    </a:ext>
                  </a:extLst>
                </a:gridCol>
                <a:gridCol w="1585913">
                  <a:extLst>
                    <a:ext uri="{9D8B030D-6E8A-4147-A177-3AD203B41FA5}">
                      <a16:colId xmlns:a16="http://schemas.microsoft.com/office/drawing/2014/main" val="3784725022"/>
                    </a:ext>
                  </a:extLst>
                </a:gridCol>
              </a:tblGrid>
              <a:tr h="1126701">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Tên trò chơi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nam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nữ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516859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1</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Kéo co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4558681"/>
                  </a:ext>
                </a:extLst>
              </a:tr>
              <a:tr h="49935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Ném bóng trúng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5360273"/>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3</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Lò cò tiếp sức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733910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4</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Trốn tìm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7596154"/>
                  </a:ext>
                </a:extLst>
              </a:tr>
            </a:tbl>
          </a:graphicData>
        </a:graphic>
      </p:graphicFrame>
      <p:graphicFrame>
        <p:nvGraphicFramePr>
          <p:cNvPr id="10" name="Table 9">
            <a:extLst>
              <a:ext uri="{FF2B5EF4-FFF2-40B4-BE49-F238E27FC236}">
                <a16:creationId xmlns:a16="http://schemas.microsoft.com/office/drawing/2014/main" id="{292F4C33-894D-41D2-962C-D64504E79B51}"/>
              </a:ext>
            </a:extLst>
          </p:cNvPr>
          <p:cNvGraphicFramePr>
            <a:graphicFrameLocks noGrp="1"/>
          </p:cNvGraphicFramePr>
          <p:nvPr>
            <p:extLst>
              <p:ext uri="{D42A27DB-BD31-4B8C-83A1-F6EECF244321}">
                <p14:modId xmlns:p14="http://schemas.microsoft.com/office/powerpoint/2010/main" val="972777700"/>
              </p:ext>
            </p:extLst>
          </p:nvPr>
        </p:nvGraphicFramePr>
        <p:xfrm>
          <a:off x="8501063" y="3151809"/>
          <a:ext cx="2200275" cy="2980131"/>
        </p:xfrm>
        <a:graphic>
          <a:graphicData uri="http://schemas.openxmlformats.org/drawingml/2006/table">
            <a:tbl>
              <a:tblPr firstRow="1" firstCol="1" bandRow="1">
                <a:tableStyleId>{8799B23B-EC83-4686-B30A-512413B5E67A}</a:tableStyleId>
              </a:tblPr>
              <a:tblGrid>
                <a:gridCol w="2200275">
                  <a:extLst>
                    <a:ext uri="{9D8B030D-6E8A-4147-A177-3AD203B41FA5}">
                      <a16:colId xmlns:a16="http://schemas.microsoft.com/office/drawing/2014/main" val="3193726129"/>
                    </a:ext>
                  </a:extLst>
                </a:gridCol>
              </a:tblGrid>
              <a:tr h="1126701">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Tổng số</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6999131"/>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35</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1081583"/>
                  </a:ext>
                </a:extLst>
              </a:tr>
              <a:tr h="49935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27</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4057277"/>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34</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4932802"/>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18</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2043548"/>
                  </a:ext>
                </a:extLst>
              </a:tr>
            </a:tbl>
          </a:graphicData>
        </a:graphic>
      </p:graphicFrame>
    </p:spTree>
    <p:extLst>
      <p:ext uri="{BB962C8B-B14F-4D97-AF65-F5344CB8AC3E}">
        <p14:creationId xmlns:p14="http://schemas.microsoft.com/office/powerpoint/2010/main" val="169445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pic>
        <p:nvPicPr>
          <p:cNvPr id="11" name="Content Placeholder 4">
            <a:extLst>
              <a:ext uri="{FF2B5EF4-FFF2-40B4-BE49-F238E27FC236}">
                <a16:creationId xmlns:a16="http://schemas.microsoft.com/office/drawing/2014/main" id="{2FC249D1-6BAB-4E74-B186-1B5A0A1FB828}"/>
              </a:ext>
            </a:extLst>
          </p:cNvPr>
          <p:cNvPicPr>
            <a:picLocks noGrp="1" noChangeAspect="1"/>
          </p:cNvPicPr>
          <p:nvPr>
            <p:ph idx="1"/>
          </p:nvPr>
        </p:nvPicPr>
        <p:blipFill rotWithShape="1">
          <a:blip r:embed="rId2"/>
          <a:stretch/>
        </p:blipFill>
        <p:spPr>
          <a:xfrm>
            <a:off x="2070957" y="1600200"/>
            <a:ext cx="8050085" cy="4525963"/>
          </a:xfrm>
        </p:spPr>
      </p:pic>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234439"/>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3"/>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057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80974"/>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a)  Tạo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19671FD-9CDF-4613-975A-4003DDAB162B}"/>
              </a:ext>
            </a:extLst>
          </p:cNvPr>
          <p:cNvSpPr txBox="1"/>
          <p:nvPr/>
        </p:nvSpPr>
        <p:spPr>
          <a:xfrm>
            <a:off x="2315793" y="3052862"/>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576496047"/>
              </p:ext>
            </p:extLst>
          </p:nvPr>
        </p:nvGraphicFramePr>
        <p:xfrm>
          <a:off x="1797937" y="3893031"/>
          <a:ext cx="8127999" cy="207264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val="3327141304"/>
                    </a:ext>
                  </a:extLst>
                </a:gridCol>
                <a:gridCol w="4136572">
                  <a:extLst>
                    <a:ext uri="{9D8B030D-6E8A-4147-A177-3AD203B41FA5}">
                      <a16:colId xmlns:a16="http://schemas.microsoft.com/office/drawing/2014/main" val="2644049143"/>
                    </a:ext>
                  </a:extLst>
                </a:gridCol>
                <a:gridCol w="2385652">
                  <a:extLst>
                    <a:ext uri="{9D8B030D-6E8A-4147-A177-3AD203B41FA5}">
                      <a16:colId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2673125815"/>
                  </a:ext>
                </a:extLst>
              </a:tr>
            </a:tbl>
          </a:graphicData>
        </a:graphic>
      </p:graphicFrame>
    </p:spTree>
    <p:extLst>
      <p:ext uri="{BB962C8B-B14F-4D97-AF65-F5344CB8AC3E}">
        <p14:creationId xmlns:p14="http://schemas.microsoft.com/office/powerpoint/2010/main" val="34037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403028"/>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b) Bổ sung thông tin vào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19671FD-9CDF-4613-975A-4003DDAB162B}"/>
              </a:ext>
            </a:extLst>
          </p:cNvPr>
          <p:cNvSpPr txBox="1"/>
          <p:nvPr/>
        </p:nvSpPr>
        <p:spPr>
          <a:xfrm>
            <a:off x="2186412" y="2991504"/>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3032384038"/>
              </p:ext>
            </p:extLst>
          </p:nvPr>
        </p:nvGraphicFramePr>
        <p:xfrm>
          <a:off x="1703482" y="3791007"/>
          <a:ext cx="8127999" cy="259080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val="3327141304"/>
                    </a:ext>
                  </a:extLst>
                </a:gridCol>
                <a:gridCol w="4136572">
                  <a:extLst>
                    <a:ext uri="{9D8B030D-6E8A-4147-A177-3AD203B41FA5}">
                      <a16:colId xmlns:a16="http://schemas.microsoft.com/office/drawing/2014/main" val="2644049143"/>
                    </a:ext>
                  </a:extLst>
                </a:gridCol>
                <a:gridCol w="2385652">
                  <a:extLst>
                    <a:ext uri="{9D8B030D-6E8A-4147-A177-3AD203B41FA5}">
                      <a16:colId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2016</a:t>
                      </a:r>
                    </a:p>
                  </a:txBody>
                  <a:tcPr/>
                </a:tc>
                <a:tc>
                  <a:txBody>
                    <a:bodyPr/>
                    <a:lstStyle/>
                    <a:p>
                      <a:pPr algn="ctr"/>
                      <a:r>
                        <a:rPr lang="en-US" sz="2800">
                          <a:latin typeface="Times New Roman" panose="02020603050405020304" pitchFamily="18" charset="0"/>
                          <a:cs typeface="Times New Roman" panose="02020603050405020304" pitchFamily="18" charset="0"/>
                        </a:rPr>
                        <a:t>175</a:t>
                      </a:r>
                    </a:p>
                  </a:txBody>
                  <a:tcPr/>
                </a:tc>
                <a:tc>
                  <a:txBody>
                    <a:bodyPr/>
                    <a:lstStyle/>
                    <a:p>
                      <a:pPr algn="ctr"/>
                      <a:r>
                        <a:rPr lang="en-US" sz="2800">
                          <a:latin typeface="Times New Roman" panose="02020603050405020304" pitchFamily="18" charset="0"/>
                          <a:cs typeface="Times New Roman" panose="02020603050405020304" pitchFamily="18" charset="0"/>
                        </a:rPr>
                        <a:t>45%</a:t>
                      </a:r>
                    </a:p>
                  </a:txBody>
                  <a:tcPr/>
                </a:tc>
                <a:extLst>
                  <a:ext uri="{0D108BD9-81ED-4DB2-BD59-A6C34878D82A}">
                    <a16:rowId xmlns:a16="http://schemas.microsoft.com/office/drawing/2014/main" val="3067102214"/>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2673125815"/>
                  </a:ext>
                </a:extLst>
              </a:tr>
            </a:tbl>
          </a:graphicData>
        </a:graphic>
      </p:graphicFrame>
    </p:spTree>
    <p:extLst>
      <p:ext uri="{BB962C8B-B14F-4D97-AF65-F5344CB8AC3E}">
        <p14:creationId xmlns:p14="http://schemas.microsoft.com/office/powerpoint/2010/main" val="17325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VẬN DỤNG </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485587" y="1416717"/>
            <a:ext cx="11420474" cy="2677656"/>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trình bày các văn bản sau dưới dạng bảng:</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 Thời khóa biểu của lớp</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b. Thời gian biểu của em trong tuần.</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xem lại nội dung cuốn sổ lưu niệm và cân nhắc xem phần nội dung nào nên được trình bày thông tin ở dạng bảng thì hợp lí hơn. Hãy trình bày lại nội dung đó.</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752C9DE-26A6-48D1-B1FD-CD9BB3B4A592}"/>
              </a:ext>
            </a:extLst>
          </p:cNvPr>
          <p:cNvPicPr>
            <a:picLocks noChangeAspect="1"/>
          </p:cNvPicPr>
          <p:nvPr/>
        </p:nvPicPr>
        <p:blipFill rotWithShape="1">
          <a:blip r:embed="rId2"/>
          <a:srcRect l="21445" t="59380" r="73633" b="31903"/>
          <a:stretch/>
        </p:blipFill>
        <p:spPr>
          <a:xfrm>
            <a:off x="485587" y="454091"/>
            <a:ext cx="851002" cy="847374"/>
          </a:xfrm>
          <a:prstGeom prst="rect">
            <a:avLst/>
          </a:prstGeom>
        </p:spPr>
      </p:pic>
    </p:spTree>
    <p:extLst>
      <p:ext uri="{BB962C8B-B14F-4D97-AF65-F5344CB8AC3E}">
        <p14:creationId xmlns:p14="http://schemas.microsoft.com/office/powerpoint/2010/main" val="27798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609600" y="18552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1a:</a:t>
            </a: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5">
            <a:extLst>
              <a:ext uri="{FF2B5EF4-FFF2-40B4-BE49-F238E27FC236}">
                <a16:creationId xmlns:a16="http://schemas.microsoft.com/office/drawing/2014/main" id="{93BAE4DF-E3C7-494D-A993-09FCF1E8FD94}"/>
              </a:ext>
            </a:extLst>
          </p:cNvPr>
          <p:cNvGraphicFramePr>
            <a:graphicFrameLocks noGrp="1"/>
          </p:cNvGraphicFramePr>
          <p:nvPr>
            <p:extLst>
              <p:ext uri="{D42A27DB-BD31-4B8C-83A1-F6EECF244321}">
                <p14:modId xmlns:p14="http://schemas.microsoft.com/office/powerpoint/2010/main" val="3235958532"/>
              </p:ext>
            </p:extLst>
          </p:nvPr>
        </p:nvGraphicFramePr>
        <p:xfrm>
          <a:off x="1046163" y="1505479"/>
          <a:ext cx="9640890" cy="3452280"/>
        </p:xfrm>
        <a:graphic>
          <a:graphicData uri="http://schemas.openxmlformats.org/drawingml/2006/table">
            <a:tbl>
              <a:tblPr firstRow="1" bandRow="1">
                <a:tableStyleId>{8799B23B-EC83-4686-B30A-512413B5E67A}</a:tableStyleId>
              </a:tblPr>
              <a:tblGrid>
                <a:gridCol w="1611313">
                  <a:extLst>
                    <a:ext uri="{9D8B030D-6E8A-4147-A177-3AD203B41FA5}">
                      <a16:colId xmlns:a16="http://schemas.microsoft.com/office/drawing/2014/main" val="1310527217"/>
                    </a:ext>
                  </a:extLst>
                </a:gridCol>
                <a:gridCol w="1471612">
                  <a:extLst>
                    <a:ext uri="{9D8B030D-6E8A-4147-A177-3AD203B41FA5}">
                      <a16:colId xmlns:a16="http://schemas.microsoft.com/office/drawing/2014/main" val="426652779"/>
                    </a:ext>
                  </a:extLst>
                </a:gridCol>
                <a:gridCol w="1371600">
                  <a:extLst>
                    <a:ext uri="{9D8B030D-6E8A-4147-A177-3AD203B41FA5}">
                      <a16:colId xmlns:a16="http://schemas.microsoft.com/office/drawing/2014/main" val="2262086549"/>
                    </a:ext>
                  </a:extLst>
                </a:gridCol>
                <a:gridCol w="1257300">
                  <a:extLst>
                    <a:ext uri="{9D8B030D-6E8A-4147-A177-3AD203B41FA5}">
                      <a16:colId xmlns:a16="http://schemas.microsoft.com/office/drawing/2014/main" val="3550069097"/>
                    </a:ext>
                  </a:extLst>
                </a:gridCol>
                <a:gridCol w="1414463">
                  <a:extLst>
                    <a:ext uri="{9D8B030D-6E8A-4147-A177-3AD203B41FA5}">
                      <a16:colId xmlns:a16="http://schemas.microsoft.com/office/drawing/2014/main" val="651003668"/>
                    </a:ext>
                  </a:extLst>
                </a:gridCol>
                <a:gridCol w="1257299">
                  <a:extLst>
                    <a:ext uri="{9D8B030D-6E8A-4147-A177-3AD203B41FA5}">
                      <a16:colId xmlns:a16="http://schemas.microsoft.com/office/drawing/2014/main" val="2230015305"/>
                    </a:ext>
                  </a:extLst>
                </a:gridCol>
                <a:gridCol w="1257303">
                  <a:extLst>
                    <a:ext uri="{9D8B030D-6E8A-4147-A177-3AD203B41FA5}">
                      <a16:colId xmlns:a16="http://schemas.microsoft.com/office/drawing/2014/main" val="563757135"/>
                    </a:ext>
                  </a:extLst>
                </a:gridCol>
              </a:tblGrid>
              <a:tr h="575380">
                <a:tc>
                  <a:txBody>
                    <a:bodyPr/>
                    <a:lstStyle/>
                    <a:p>
                      <a:pPr algn="ctr"/>
                      <a:r>
                        <a:rPr lang="en-US" sz="2800">
                          <a:latin typeface="Times New Roman" panose="02020603050405020304" pitchFamily="18" charset="0"/>
                          <a:cs typeface="Times New Roman" panose="02020603050405020304" pitchFamily="18" charset="0"/>
                        </a:rPr>
                        <a:t>Tiết/Thứ</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2</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3</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4</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5</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6</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7</a:t>
                      </a:r>
                    </a:p>
                  </a:txBody>
                  <a:tcPr>
                    <a:solidFill>
                      <a:srgbClr val="CAE09A"/>
                    </a:solidFill>
                  </a:tcPr>
                </a:tc>
                <a:extLst>
                  <a:ext uri="{0D108BD9-81ED-4DB2-BD59-A6C34878D82A}">
                    <a16:rowId xmlns:a16="http://schemas.microsoft.com/office/drawing/2014/main" val="2518280022"/>
                  </a:ext>
                </a:extLst>
              </a:tr>
              <a:tr h="575380">
                <a:tc>
                  <a:txBody>
                    <a:bodyPr/>
                    <a:lstStyle/>
                    <a:p>
                      <a:pPr algn="ctr"/>
                      <a:r>
                        <a:rPr lang="en-US" sz="2800" b="1">
                          <a:latin typeface="Times New Roman" panose="02020603050405020304" pitchFamily="18" charset="0"/>
                          <a:cs typeface="Times New Roman" panose="02020603050405020304" pitchFamily="18" charset="0"/>
                        </a:rPr>
                        <a:t>Tiết 1</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Nhạc </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val="2853813778"/>
                  </a:ext>
                </a:extLst>
              </a:tr>
              <a:tr h="575380">
                <a:tc>
                  <a:txBody>
                    <a:bodyPr/>
                    <a:lstStyle/>
                    <a:p>
                      <a:pPr algn="ctr"/>
                      <a:r>
                        <a:rPr lang="en-US" sz="2800" b="1">
                          <a:latin typeface="Times New Roman" panose="02020603050405020304" pitchFamily="18" charset="0"/>
                          <a:cs typeface="Times New Roman" panose="02020603050405020304" pitchFamily="18" charset="0"/>
                        </a:rPr>
                        <a:t>Tiết 2</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Mĩ thuật</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extLst>
                  <a:ext uri="{0D108BD9-81ED-4DB2-BD59-A6C34878D82A}">
                    <a16:rowId xmlns:a16="http://schemas.microsoft.com/office/drawing/2014/main" val="2209760921"/>
                  </a:ext>
                </a:extLst>
              </a:tr>
              <a:tr h="575380">
                <a:tc>
                  <a:txBody>
                    <a:bodyPr/>
                    <a:lstStyle/>
                    <a:p>
                      <a:pPr algn="ctr"/>
                      <a:r>
                        <a:rPr lang="en-US" sz="2800" b="1">
                          <a:latin typeface="Times New Roman" panose="02020603050405020304" pitchFamily="18" charset="0"/>
                          <a:cs typeface="Times New Roman" panose="02020603050405020304" pitchFamily="18" charset="0"/>
                        </a:rPr>
                        <a:t>Tiết 3</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CN</a:t>
                      </a:r>
                    </a:p>
                  </a:txBody>
                  <a:tcPr/>
                </a:tc>
                <a:tc>
                  <a:txBody>
                    <a:bodyPr/>
                    <a:lstStyle/>
                    <a:p>
                      <a:r>
                        <a:rPr lang="en-US" sz="2800">
                          <a:latin typeface="Times New Roman" panose="02020603050405020304" pitchFamily="18" charset="0"/>
                          <a:cs typeface="Times New Roman" panose="02020603050405020304" pitchFamily="18" charset="0"/>
                        </a:rPr>
                        <a:t>Anh</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GDCD</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val="1691547387"/>
                  </a:ext>
                </a:extLst>
              </a:tr>
              <a:tr h="575380">
                <a:tc>
                  <a:txBody>
                    <a:bodyPr/>
                    <a:lstStyle/>
                    <a:p>
                      <a:pPr algn="ctr"/>
                      <a:r>
                        <a:rPr lang="en-US" sz="2800" b="1">
                          <a:latin typeface="Times New Roman" panose="02020603050405020304" pitchFamily="18" charset="0"/>
                          <a:cs typeface="Times New Roman" panose="02020603050405020304" pitchFamily="18" charset="0"/>
                        </a:rPr>
                        <a:t>Tiết 4</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CN</a:t>
                      </a:r>
                    </a:p>
                  </a:txBody>
                  <a:tcPr/>
                </a:tc>
                <a:extLst>
                  <a:ext uri="{0D108BD9-81ED-4DB2-BD59-A6C34878D82A}">
                    <a16:rowId xmlns:a16="http://schemas.microsoft.com/office/drawing/2014/main" val="2823035087"/>
                  </a:ext>
                </a:extLst>
              </a:tr>
              <a:tr h="575380">
                <a:tc>
                  <a:txBody>
                    <a:bodyPr/>
                    <a:lstStyle/>
                    <a:p>
                      <a:pPr algn="ctr"/>
                      <a:r>
                        <a:rPr lang="en-US" sz="2800" b="1">
                          <a:latin typeface="Times New Roman" panose="02020603050405020304" pitchFamily="18" charset="0"/>
                          <a:cs typeface="Times New Roman" panose="02020603050405020304" pitchFamily="18" charset="0"/>
                        </a:rPr>
                        <a:t>Tiết 5</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Chào cờ</a:t>
                      </a: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a:latin typeface="Times New Roman" panose="02020603050405020304" pitchFamily="18" charset="0"/>
                          <a:cs typeface="Times New Roman" panose="02020603050405020304" pitchFamily="18" charset="0"/>
                        </a:rPr>
                        <a:t>SHL</a:t>
                      </a:r>
                    </a:p>
                  </a:txBody>
                  <a:tcPr/>
                </a:tc>
                <a:extLst>
                  <a:ext uri="{0D108BD9-81ED-4DB2-BD59-A6C34878D82A}">
                    <a16:rowId xmlns:a16="http://schemas.microsoft.com/office/drawing/2014/main" val="1947672884"/>
                  </a:ext>
                </a:extLst>
              </a:tr>
            </a:tbl>
          </a:graphicData>
        </a:graphic>
      </p:graphicFrame>
    </p:spTree>
    <p:extLst>
      <p:ext uri="{BB962C8B-B14F-4D97-AF65-F5344CB8AC3E}">
        <p14:creationId xmlns:p14="http://schemas.microsoft.com/office/powerpoint/2010/main" val="10223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609600" y="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1b:</a:t>
            </a: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A677DE88-6DB2-4182-AC8C-06D511D892E4}"/>
              </a:ext>
            </a:extLst>
          </p:cNvPr>
          <p:cNvGraphicFramePr>
            <a:graphicFrameLocks noChangeAspect="1"/>
          </p:cNvGraphicFramePr>
          <p:nvPr>
            <p:extLst>
              <p:ext uri="{D42A27DB-BD31-4B8C-83A1-F6EECF244321}">
                <p14:modId xmlns:p14="http://schemas.microsoft.com/office/powerpoint/2010/main" val="1023409857"/>
              </p:ext>
            </p:extLst>
          </p:nvPr>
        </p:nvGraphicFramePr>
        <p:xfrm>
          <a:off x="1414462" y="1100137"/>
          <a:ext cx="8262938" cy="5336470"/>
        </p:xfrm>
        <a:graphic>
          <a:graphicData uri="http://schemas.openxmlformats.org/presentationml/2006/ole">
            <mc:AlternateContent xmlns:mc="http://schemas.openxmlformats.org/markup-compatibility/2006">
              <mc:Choice xmlns:v="urn:schemas-microsoft-com:vml" Requires="v">
                <p:oleObj spid="_x0000_s3087" name="Bitmap Image" r:id="rId3" imgW="5372850" imgH="3666667" progId="Paint.Picture">
                  <p:embed/>
                </p:oleObj>
              </mc:Choice>
              <mc:Fallback>
                <p:oleObj name="Bitmap Image" r:id="rId3" imgW="5372850" imgH="3666667" progId="Paint.Picture">
                  <p:embed/>
                  <p:pic>
                    <p:nvPicPr>
                      <p:cNvPr id="6" name="Object 5">
                        <a:extLst>
                          <a:ext uri="{FF2B5EF4-FFF2-40B4-BE49-F238E27FC236}">
                            <a16:creationId xmlns:a16="http://schemas.microsoft.com/office/drawing/2014/main" id="{A677DE88-6DB2-4182-AC8C-06D511D89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2" y="1100137"/>
                        <a:ext cx="8262938" cy="5336470"/>
                      </a:xfrm>
                      <a:prstGeom prst="rect">
                        <a:avLst/>
                      </a:prstGeom>
                      <a:noFill/>
                    </p:spPr>
                  </p:pic>
                </p:oleObj>
              </mc:Fallback>
            </mc:AlternateContent>
          </a:graphicData>
        </a:graphic>
      </p:graphicFrame>
    </p:spTree>
    <p:extLst>
      <p:ext uri="{BB962C8B-B14F-4D97-AF65-F5344CB8AC3E}">
        <p14:creationId xmlns:p14="http://schemas.microsoft.com/office/powerpoint/2010/main" val="38407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454818" y="835820"/>
            <a:ext cx="10077450" cy="1143000"/>
          </a:xfrm>
        </p:spPr>
        <p:txBody>
          <a:bodyPr>
            <a:normAutofit fontScale="90000"/>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nội dung cuốn sổ lưu niệm cần được trình bày dưới dạng bảng như sau: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4FE5F8F0-ADB9-4AAC-9D92-372D0A1BE0BF}"/>
              </a:ext>
            </a:extLst>
          </p:cNvPr>
          <p:cNvGraphicFramePr>
            <a:graphicFrameLocks noGrp="1"/>
          </p:cNvGraphicFramePr>
          <p:nvPr>
            <p:extLst>
              <p:ext uri="{D42A27DB-BD31-4B8C-83A1-F6EECF244321}">
                <p14:modId xmlns:p14="http://schemas.microsoft.com/office/powerpoint/2010/main" val="3144867220"/>
              </p:ext>
            </p:extLst>
          </p:nvPr>
        </p:nvGraphicFramePr>
        <p:xfrm>
          <a:off x="1414462" y="2571750"/>
          <a:ext cx="8158162" cy="3681113"/>
        </p:xfrm>
        <a:graphic>
          <a:graphicData uri="http://schemas.openxmlformats.org/drawingml/2006/table">
            <a:tbl>
              <a:tblPr firstRow="1" firstCol="1" bandRow="1"/>
              <a:tblGrid>
                <a:gridCol w="769768">
                  <a:extLst>
                    <a:ext uri="{9D8B030D-6E8A-4147-A177-3AD203B41FA5}">
                      <a16:colId xmlns:a16="http://schemas.microsoft.com/office/drawing/2014/main" val="2332308801"/>
                    </a:ext>
                  </a:extLst>
                </a:gridCol>
                <a:gridCol w="1946412">
                  <a:extLst>
                    <a:ext uri="{9D8B030D-6E8A-4147-A177-3AD203B41FA5}">
                      <a16:colId xmlns:a16="http://schemas.microsoft.com/office/drawing/2014/main" val="2379158035"/>
                    </a:ext>
                  </a:extLst>
                </a:gridCol>
                <a:gridCol w="1359465">
                  <a:extLst>
                    <a:ext uri="{9D8B030D-6E8A-4147-A177-3AD203B41FA5}">
                      <a16:colId xmlns:a16="http://schemas.microsoft.com/office/drawing/2014/main" val="3210138329"/>
                    </a:ext>
                  </a:extLst>
                </a:gridCol>
                <a:gridCol w="2332670">
                  <a:extLst>
                    <a:ext uri="{9D8B030D-6E8A-4147-A177-3AD203B41FA5}">
                      <a16:colId xmlns:a16="http://schemas.microsoft.com/office/drawing/2014/main" val="3015095219"/>
                    </a:ext>
                  </a:extLst>
                </a:gridCol>
                <a:gridCol w="1749847">
                  <a:extLst>
                    <a:ext uri="{9D8B030D-6E8A-4147-A177-3AD203B41FA5}">
                      <a16:colId xmlns:a16="http://schemas.microsoft.com/office/drawing/2014/main" val="188816383"/>
                    </a:ext>
                  </a:extLst>
                </a:gridCol>
              </a:tblGrid>
              <a:tr h="557213">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HỌ TÊN</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NGÀY SINH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ĐỊA CHỈ</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603026"/>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468030"/>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40824"/>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798443"/>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659782"/>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997505"/>
                  </a:ext>
                </a:extLst>
              </a:tr>
            </a:tbl>
          </a:graphicData>
        </a:graphic>
      </p:graphicFrame>
    </p:spTree>
    <p:extLst>
      <p:ext uri="{BB962C8B-B14F-4D97-AF65-F5344CB8AC3E}">
        <p14:creationId xmlns:p14="http://schemas.microsoft.com/office/powerpoint/2010/main" val="746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bwMode="auto">
          <a:xfrm>
            <a:off x="533400" y="1371600"/>
            <a:ext cx="1676400" cy="4803993"/>
          </a:xfrm>
          <a:prstGeom prst="flowChartTerminator">
            <a:avLst/>
          </a:prstGeom>
          <a:solidFill>
            <a:srgbClr val="EAEFD2"/>
          </a:solidFill>
          <a:ln w="38100"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a:spcBef>
                <a:spcPct val="20000"/>
              </a:spcBef>
              <a:buClr>
                <a:srgbClr val="3366CC"/>
              </a:buClr>
              <a:defRPr/>
            </a:pPr>
            <a:r>
              <a:rPr lang="en-US" altLang="en-US" sz="3600" b="1" err="1">
                <a:solidFill>
                  <a:srgbClr val="FF0000"/>
                </a:solidFill>
                <a:latin typeface="+mn-lt"/>
              </a:rPr>
              <a:t>Trình</a:t>
            </a:r>
            <a:r>
              <a:rPr lang="en-US" altLang="en-US" sz="3600" b="1">
                <a:solidFill>
                  <a:srgbClr val="FF0000"/>
                </a:solidFill>
                <a:latin typeface="+mn-lt"/>
              </a:rPr>
              <a:t> bày</a:t>
            </a:r>
            <a:r>
              <a:rPr lang="en-US" altLang="en-US" sz="3600" b="1">
                <a:solidFill>
                  <a:srgbClr val="FF0000"/>
                </a:solidFill>
              </a:rPr>
              <a:t> thông tin ở dạng </a:t>
            </a:r>
            <a:r>
              <a:rPr lang="en-US" altLang="en-US" sz="3600" b="1">
                <a:solidFill>
                  <a:srgbClr val="FF0000"/>
                </a:solidFill>
                <a:latin typeface="+mn-lt"/>
              </a:rPr>
              <a:t>bảng</a:t>
            </a:r>
            <a:endParaRPr lang="en-US" altLang="en-US" sz="3600" b="1" dirty="0">
              <a:solidFill>
                <a:srgbClr val="FF0000"/>
              </a:solidFill>
              <a:latin typeface="+mn-lt"/>
            </a:endParaRPr>
          </a:p>
        </p:txBody>
      </p:sp>
      <p:sp>
        <p:nvSpPr>
          <p:cNvPr id="8" name="Line Callout 1 7"/>
          <p:cNvSpPr/>
          <p:nvPr/>
        </p:nvSpPr>
        <p:spPr bwMode="auto">
          <a:xfrm>
            <a:off x="2971800" y="2045064"/>
            <a:ext cx="8458200" cy="584775"/>
          </a:xfrm>
          <a:prstGeom prst="borderCallout1">
            <a:avLst>
              <a:gd name="adj1" fmla="val 29450"/>
              <a:gd name="adj2" fmla="val -864"/>
              <a:gd name="adj3" fmla="val 292703"/>
              <a:gd name="adj4" fmla="val -910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pPr>
            <a:r>
              <a:rPr lang="en-US" altLang="en-US" sz="3200" b="1" dirty="0">
                <a:solidFill>
                  <a:srgbClr val="0000CC"/>
                </a:solidFill>
              </a:rPr>
              <a:t>1</a:t>
            </a:r>
            <a:r>
              <a:rPr lang="en-US" altLang="en-US" sz="3200" b="1">
                <a:solidFill>
                  <a:srgbClr val="0000CC"/>
                </a:solidFill>
              </a:rPr>
              <a:t>. Trình bày thông tin ở dạng bảng</a:t>
            </a:r>
            <a:endParaRPr lang="en-US" altLang="en-US" sz="3200" b="1" dirty="0">
              <a:solidFill>
                <a:srgbClr val="0000CC"/>
              </a:solidFill>
            </a:endParaRPr>
          </a:p>
        </p:txBody>
      </p:sp>
      <p:sp>
        <p:nvSpPr>
          <p:cNvPr id="9" name="Line Callout 1 8"/>
          <p:cNvSpPr/>
          <p:nvPr/>
        </p:nvSpPr>
        <p:spPr bwMode="auto">
          <a:xfrm>
            <a:off x="2971800" y="2895600"/>
            <a:ext cx="8458200" cy="584775"/>
          </a:xfrm>
          <a:prstGeom prst="borderCallout1">
            <a:avLst>
              <a:gd name="adj1" fmla="val 32383"/>
              <a:gd name="adj2" fmla="val 318"/>
              <a:gd name="adj3" fmla="val 80299"/>
              <a:gd name="adj4" fmla="val -8776"/>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002060"/>
                </a:solidFill>
              </a:rPr>
              <a:t>2</a:t>
            </a:r>
            <a:r>
              <a:rPr lang="en-US" altLang="en-US" sz="3200" b="1">
                <a:solidFill>
                  <a:srgbClr val="002060"/>
                </a:solidFill>
              </a:rPr>
              <a:t>. Tạo bảng</a:t>
            </a:r>
            <a:endParaRPr lang="en-US" altLang="en-US" sz="3200" b="1" dirty="0">
              <a:solidFill>
                <a:srgbClr val="002060"/>
              </a:solidFill>
            </a:endParaRPr>
          </a:p>
        </p:txBody>
      </p:sp>
      <p:sp>
        <p:nvSpPr>
          <p:cNvPr id="5" name="Line Callout 1 4"/>
          <p:cNvSpPr/>
          <p:nvPr/>
        </p:nvSpPr>
        <p:spPr bwMode="auto">
          <a:xfrm>
            <a:off x="2958735" y="4238581"/>
            <a:ext cx="8477140" cy="584775"/>
          </a:xfrm>
          <a:prstGeom prst="borderCallout1">
            <a:avLst>
              <a:gd name="adj1" fmla="val 32383"/>
              <a:gd name="adj2" fmla="val 318"/>
              <a:gd name="adj3" fmla="val -82882"/>
              <a:gd name="adj4" fmla="val -892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6600CC"/>
                </a:solidFill>
              </a:rPr>
              <a:t>3</a:t>
            </a:r>
            <a:r>
              <a:rPr lang="en-US" altLang="en-US" sz="3200" b="1">
                <a:solidFill>
                  <a:srgbClr val="6600CC"/>
                </a:solidFill>
              </a:rPr>
              <a:t>. Định dạng bảng</a:t>
            </a:r>
            <a:endParaRPr lang="en-US" altLang="en-US" sz="3200" b="1" dirty="0">
              <a:solidFill>
                <a:srgbClr val="6600CC"/>
              </a:solidFill>
            </a:endParaRPr>
          </a:p>
        </p:txBody>
      </p:sp>
      <p:sp>
        <p:nvSpPr>
          <p:cNvPr id="6" name="Line Callout 1 5"/>
          <p:cNvSpPr/>
          <p:nvPr/>
        </p:nvSpPr>
        <p:spPr bwMode="auto">
          <a:xfrm>
            <a:off x="2945668" y="5089118"/>
            <a:ext cx="8496079" cy="584775"/>
          </a:xfrm>
          <a:prstGeom prst="borderCallout1">
            <a:avLst>
              <a:gd name="adj1" fmla="val 32383"/>
              <a:gd name="adj2" fmla="val 318"/>
              <a:gd name="adj3" fmla="val -225847"/>
              <a:gd name="adj4" fmla="val -8297"/>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C00000"/>
                </a:solidFill>
              </a:rPr>
              <a:t>4</a:t>
            </a:r>
            <a:r>
              <a:rPr lang="en-US" altLang="en-US" sz="3200" b="1">
                <a:solidFill>
                  <a:srgbClr val="C00000"/>
                </a:solidFill>
              </a:rPr>
              <a:t>. Thực hành: Tạo bảng</a:t>
            </a:r>
            <a:endParaRPr lang="en-US" altLang="en-US" sz="3200" b="1" dirty="0">
              <a:solidFill>
                <a:srgbClr val="C00000"/>
              </a:solidFill>
              <a:effectLst>
                <a:outerShdw blurRad="38100" dist="38100" dir="2700000" algn="tl">
                  <a:srgbClr val="C0C0C0"/>
                </a:outerShdw>
              </a:effectLst>
              <a:cs typeface="Arial" panose="020B0604020202020204" pitchFamily="34" charset="0"/>
            </a:endParaRPr>
          </a:p>
        </p:txBody>
      </p:sp>
      <p:sp>
        <p:nvSpPr>
          <p:cNvPr id="10" name="Title 3">
            <a:extLst>
              <a:ext uri="{FF2B5EF4-FFF2-40B4-BE49-F238E27FC236}">
                <a16:creationId xmlns:a16="http://schemas.microsoft.com/office/drawing/2014/main" id="{BD6E601D-2519-4F25-A223-3B4DCA59974A}"/>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6184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BD6E601D-2519-4F25-A223-3B4DCA59974A}"/>
              </a:ext>
            </a:extLst>
          </p:cNvPr>
          <p:cNvSpPr txBox="1">
            <a:spLocks/>
          </p:cNvSpPr>
          <p:nvPr/>
        </p:nvSpPr>
        <p:spPr>
          <a:xfrm>
            <a:off x="339440" y="237462"/>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12. TRÌNH BÀY THÔNG TIN Ở DẠNG BẢNG</a:t>
            </a:r>
          </a:p>
        </p:txBody>
      </p:sp>
      <p:sp>
        <p:nvSpPr>
          <p:cNvPr id="3" name="TextBox 2"/>
          <p:cNvSpPr txBox="1"/>
          <p:nvPr/>
        </p:nvSpPr>
        <p:spPr>
          <a:xfrm>
            <a:off x="1958009" y="2365513"/>
            <a:ext cx="8408504" cy="1446550"/>
          </a:xfrm>
          <a:prstGeom prst="rect">
            <a:avLst/>
          </a:prstGeom>
          <a:noFill/>
        </p:spPr>
        <p:txBody>
          <a:bodyPr wrap="square" rtlCol="0">
            <a:spAutoFit/>
          </a:bodyPr>
          <a:lstStyle/>
          <a:p>
            <a:pPr algn="ctr"/>
            <a:r>
              <a:rPr lang="en-US" sz="8800" b="1" dirty="0" smtClean="0">
                <a:solidFill>
                  <a:srgbClr val="0000CC"/>
                </a:solidFill>
                <a:latin typeface="Times New Roman" panose="02020603050405020304" pitchFamily="18" charset="0"/>
                <a:cs typeface="Times New Roman" panose="02020603050405020304" pitchFamily="18" charset="0"/>
              </a:rPr>
              <a:t>KHỞI ĐỘNG</a:t>
            </a:r>
            <a:endParaRPr lang="en-US" sz="8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4001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4395-FF24-4312-82E3-B439B7C33DE3}"/>
              </a:ext>
            </a:extLst>
          </p:cNvPr>
          <p:cNvSpPr>
            <a:spLocks noGrp="1"/>
          </p:cNvSpPr>
          <p:nvPr>
            <p:ph type="title"/>
          </p:nvPr>
        </p:nvSpPr>
        <p:spPr>
          <a:xfrm>
            <a:off x="319086" y="1685925"/>
            <a:ext cx="5535124" cy="4550568"/>
          </a:xfrm>
        </p:spPr>
        <p:txBody>
          <a:bodyPr>
            <a:noAutofit/>
          </a:bodyPr>
          <a:lstStyle/>
          <a:p>
            <a:pPr algn="just"/>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 5.11 cho thấy hai cách trình bày danh sách học sinh trong cuốn sổ lưu niệm. Trang bên trái sử dụng bảng, trang bên phải liệt kê lần lượt danh sách các thành viên. </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 hãy nhận xét về hai cách trình bày.</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Em sẽ lựa chọn cách nào để  trình bày danh sách học sinh trong cuốn sổ lưu niệm của lớp em? Tại sao?</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a:solidFill>
                <a:schemeClr val="tx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DC37B5B-4075-4870-A56F-BECD86670356}"/>
              </a:ext>
            </a:extLst>
          </p:cNvPr>
          <p:cNvPicPr>
            <a:picLocks noGrp="1" noChangeAspect="1"/>
          </p:cNvPicPr>
          <p:nvPr>
            <p:ph idx="1"/>
          </p:nvPr>
        </p:nvPicPr>
        <p:blipFill rotWithShape="1">
          <a:blip r:embed="rId2"/>
          <a:srcRect l="20049" t="18084" r="26881" b="18444"/>
          <a:stretch/>
        </p:blipFill>
        <p:spPr>
          <a:xfrm>
            <a:off x="6337792" y="1728787"/>
            <a:ext cx="5854208" cy="3936449"/>
          </a:xfrm>
        </p:spPr>
      </p:pic>
      <p:pic>
        <p:nvPicPr>
          <p:cNvPr id="7" name="Picture 6">
            <a:extLst>
              <a:ext uri="{FF2B5EF4-FFF2-40B4-BE49-F238E27FC236}">
                <a16:creationId xmlns:a16="http://schemas.microsoft.com/office/drawing/2014/main" id="{283286A4-CB0A-4965-A65D-74F4B8A2ED70}"/>
              </a:ext>
            </a:extLst>
          </p:cNvPr>
          <p:cNvPicPr>
            <a:picLocks noChangeAspect="1"/>
          </p:cNvPicPr>
          <p:nvPr/>
        </p:nvPicPr>
        <p:blipFill rotWithShape="1">
          <a:blip r:embed="rId3"/>
          <a:srcRect l="21211" t="26923" r="73398" b="61672"/>
          <a:stretch/>
        </p:blipFill>
        <p:spPr>
          <a:xfrm>
            <a:off x="280987" y="313181"/>
            <a:ext cx="976313" cy="1161387"/>
          </a:xfrm>
          <a:prstGeom prst="rect">
            <a:avLst/>
          </a:prstGeom>
        </p:spPr>
      </p:pic>
      <p:sp>
        <p:nvSpPr>
          <p:cNvPr id="8" name="TextBox 7">
            <a:extLst>
              <a:ext uri="{FF2B5EF4-FFF2-40B4-BE49-F238E27FC236}">
                <a16:creationId xmlns:a16="http://schemas.microsoft.com/office/drawing/2014/main" id="{D91A3696-6D3C-4E04-8803-C1EEC43E8610}"/>
              </a:ext>
            </a:extLst>
          </p:cNvPr>
          <p:cNvSpPr txBox="1"/>
          <p:nvPr/>
        </p:nvSpPr>
        <p:spPr>
          <a:xfrm>
            <a:off x="7600402" y="5774828"/>
            <a:ext cx="3328988" cy="461665"/>
          </a:xfrm>
          <a:prstGeom prst="rect">
            <a:avLst/>
          </a:prstGeom>
          <a:noFill/>
          <a:ln>
            <a:solidFill>
              <a:schemeClr val="bg2"/>
            </a:solidFill>
          </a:ln>
        </p:spPr>
        <p:txBody>
          <a:bodyPr wrap="square" rtlCol="0">
            <a:spAutoFit/>
          </a:bodyPr>
          <a:lstStyle/>
          <a:p>
            <a:r>
              <a:rPr lang="en-US" sz="2400" i="1">
                <a:latin typeface="Times New Roman" panose="02020603050405020304" pitchFamily="18" charset="0"/>
                <a:cs typeface="Times New Roman" panose="02020603050405020304" pitchFamily="18" charset="0"/>
              </a:rPr>
              <a:t>Hình 5.11. Danh sách lớp</a:t>
            </a:r>
            <a:endParaRPr lang="en-US" sz="2400" i="1"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284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BD6E601D-2519-4F25-A223-3B4DCA59974A}"/>
              </a:ext>
            </a:extLst>
          </p:cNvPr>
          <p:cNvSpPr txBox="1">
            <a:spLocks/>
          </p:cNvSpPr>
          <p:nvPr/>
        </p:nvSpPr>
        <p:spPr>
          <a:xfrm>
            <a:off x="339440" y="237462"/>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12. TRÌNH BÀY THÔNG TIN Ở DẠNG BẢNG</a:t>
            </a:r>
          </a:p>
        </p:txBody>
      </p:sp>
      <p:sp>
        <p:nvSpPr>
          <p:cNvPr id="3" name="TextBox 2"/>
          <p:cNvSpPr txBox="1"/>
          <p:nvPr/>
        </p:nvSpPr>
        <p:spPr>
          <a:xfrm>
            <a:off x="1" y="2564296"/>
            <a:ext cx="12191999" cy="923330"/>
          </a:xfrm>
          <a:prstGeom prst="rect">
            <a:avLst/>
          </a:prstGeom>
          <a:noFill/>
        </p:spPr>
        <p:txBody>
          <a:bodyPr wrap="square" rtlCol="0">
            <a:spAutoFit/>
          </a:bodyPr>
          <a:lstStyle/>
          <a:p>
            <a:pPr algn="ctr"/>
            <a:r>
              <a:rPr lang="en-US" sz="5400" b="1" dirty="0" smtClean="0">
                <a:solidFill>
                  <a:srgbClr val="0000CC"/>
                </a:solidFill>
                <a:latin typeface="Times New Roman" panose="02020603050405020304" pitchFamily="18" charset="0"/>
                <a:cs typeface="Times New Roman" panose="02020603050405020304" pitchFamily="18" charset="0"/>
              </a:rPr>
              <a:t>HÌNH THÀNH KIẾN THỨC MỚI</a:t>
            </a:r>
            <a:endParaRPr lang="en-US" sz="5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335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A090891-3F6A-49F9-BC3C-AB13FBDCAF90}"/>
              </a:ext>
            </a:extLst>
          </p:cNvPr>
          <p:cNvPicPr>
            <a:picLocks noChangeAspect="1"/>
          </p:cNvPicPr>
          <p:nvPr/>
        </p:nvPicPr>
        <p:blipFill rotWithShape="1">
          <a:blip r:embed="rId3"/>
          <a:srcRect l="56718" t="28323" r="17149" b="35201"/>
          <a:stretch/>
        </p:blipFill>
        <p:spPr>
          <a:xfrm>
            <a:off x="7845932" y="2920070"/>
            <a:ext cx="3855531" cy="3025641"/>
          </a:xfrm>
          <a:prstGeom prst="rect">
            <a:avLst/>
          </a:prstGeom>
        </p:spPr>
      </p:pic>
      <p:pic>
        <p:nvPicPr>
          <p:cNvPr id="8" name="Picture 7">
            <a:extLst>
              <a:ext uri="{FF2B5EF4-FFF2-40B4-BE49-F238E27FC236}">
                <a16:creationId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281081" y="2972572"/>
            <a:ext cx="6907533" cy="2830774"/>
          </a:xfrm>
          <a:prstGeom prst="rect">
            <a:avLst/>
          </a:prstGeom>
        </p:spPr>
      </p:pic>
      <p:sp>
        <p:nvSpPr>
          <p:cNvPr id="9" name="TextBox 8">
            <a:extLst>
              <a:ext uri="{FF2B5EF4-FFF2-40B4-BE49-F238E27FC236}">
                <a16:creationId xmlns:a16="http://schemas.microsoft.com/office/drawing/2014/main" id="{88C09CC3-40EF-4C21-8C89-159F4BA06412}"/>
              </a:ext>
            </a:extLst>
          </p:cNvPr>
          <p:cNvSpPr txBox="1"/>
          <p:nvPr/>
        </p:nvSpPr>
        <p:spPr>
          <a:xfrm>
            <a:off x="1042987" y="1384757"/>
            <a:ext cx="10658476" cy="1384995"/>
          </a:xfrm>
          <a:prstGeom prst="rect">
            <a:avLst/>
          </a:prstGeom>
          <a:noFill/>
          <a:ln>
            <a:solidFill>
              <a:schemeClr val="bg2"/>
            </a:soli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phiếu khảo sát về sở thích đối với các trò chơi tập thể đã được phát cho học sinh trong lớp. Kết quả trả lời của các phiếu khảo sát được  thống kê trong bảng sau:</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5284467" y="1234439"/>
            <a:ext cx="6907533" cy="2830774"/>
          </a:xfrm>
          <a:prstGeom prst="rect">
            <a:avLst/>
          </a:prstGeom>
        </p:spPr>
      </p:pic>
      <p:sp>
        <p:nvSpPr>
          <p:cNvPr id="2" name="TextBox 1">
            <a:extLst>
              <a:ext uri="{FF2B5EF4-FFF2-40B4-BE49-F238E27FC236}">
                <a16:creationId xmlns:a16="http://schemas.microsoft.com/office/drawing/2014/main" id="{A6C095BC-D526-4F20-A86D-57DDE412EAD4}"/>
              </a:ext>
            </a:extLst>
          </p:cNvPr>
          <p:cNvSpPr txBox="1"/>
          <p:nvPr/>
        </p:nvSpPr>
        <p:spPr>
          <a:xfrm>
            <a:off x="176213" y="3429000"/>
            <a:ext cx="11839575" cy="3539430"/>
          </a:xfrm>
          <a:prstGeom prst="rect">
            <a:avLst/>
          </a:prstGeom>
          <a:noFill/>
          <a:ln>
            <a:solidFill>
              <a:schemeClr val="bg2"/>
            </a:solidFill>
          </a:ln>
        </p:spPr>
        <p:txBody>
          <a:bodyPr wrap="square" rtlCol="0">
            <a:spAutoFit/>
          </a:bodyPr>
          <a:lstStyle/>
          <a:p>
            <a:pPr algn="just"/>
            <a:r>
              <a:rPr lang="en-US" sz="2800" b="1" dirty="0" err="1">
                <a:effectLst/>
                <a:latin typeface="Times New Roman" panose="02020603050405020304" pitchFamily="18" charset="0"/>
                <a:ea typeface="VNI-Times" pitchFamily="2" charset="0"/>
                <a:cs typeface="Times New Roman" panose="02020603050405020304" pitchFamily="18" charset="0"/>
              </a:rPr>
              <a:t>Câu</a:t>
            </a:r>
            <a:r>
              <a:rPr lang="en-US" sz="2800" b="1" dirty="0">
                <a:effectLst/>
                <a:latin typeface="Times New Roman" panose="02020603050405020304" pitchFamily="18" charset="0"/>
                <a:ea typeface="VNI-Times" pitchFamily="2" charset="0"/>
                <a:cs typeface="Times New Roman" panose="02020603050405020304" pitchFamily="18" charset="0"/>
              </a:rPr>
              <a:t> 1: </a:t>
            </a:r>
            <a:r>
              <a:rPr lang="en-US" sz="2800" dirty="0" err="1">
                <a:effectLst/>
                <a:latin typeface="Times New Roman" panose="02020603050405020304" pitchFamily="18" charset="0"/>
                <a:ea typeface="VNI-Times" pitchFamily="2" charset="0"/>
                <a:cs typeface="Times New Roman" panose="02020603050405020304" pitchFamily="18" charset="0"/>
              </a:rPr>
              <a:t>Bảng</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trên</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gồm</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mấy</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cột</a:t>
            </a:r>
            <a:r>
              <a:rPr lang="en-US" sz="2800" dirty="0">
                <a:effectLst/>
                <a:latin typeface="Times New Roman" panose="02020603050405020304" pitchFamily="18" charset="0"/>
                <a:ea typeface="VNI-Times" pitchFamily="2" charset="0"/>
                <a:cs typeface="Times New Roman" panose="02020603050405020304" pitchFamily="18" charset="0"/>
              </a:rPr>
              <a:t>,</a:t>
            </a:r>
          </a:p>
          <a:p>
            <a:pPr algn="just"/>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mấy</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hàng</a:t>
            </a:r>
            <a:r>
              <a:rPr lang="en-US" sz="2800" dirty="0">
                <a:effectLst/>
                <a:latin typeface="Times New Roman" panose="02020603050405020304" pitchFamily="18" charset="0"/>
                <a:ea typeface="VNI-Times" pitchFamily="2" charset="0"/>
                <a:cs typeface="Times New Roman" panose="02020603050405020304" pitchFamily="18" charset="0"/>
              </a:rPr>
              <a:t>? </a:t>
            </a:r>
          </a:p>
          <a:p>
            <a:pPr algn="just"/>
            <a:r>
              <a:rPr lang="en-US" sz="2800" b="1" dirty="0" err="1">
                <a:effectLst/>
                <a:latin typeface="Times New Roman" panose="02020603050405020304" pitchFamily="18" charset="0"/>
                <a:ea typeface="VNI-Times" pitchFamily="2" charset="0"/>
                <a:cs typeface="Times New Roman" panose="02020603050405020304" pitchFamily="18" charset="0"/>
              </a:rPr>
              <a:t>Câu</a:t>
            </a:r>
            <a:r>
              <a:rPr lang="en-US" sz="2800" b="1" dirty="0">
                <a:effectLst/>
                <a:latin typeface="Times New Roman" panose="02020603050405020304" pitchFamily="18" charset="0"/>
                <a:ea typeface="VNI-Times" pitchFamily="2" charset="0"/>
                <a:cs typeface="Times New Roman" panose="02020603050405020304" pitchFamily="18" charset="0"/>
              </a:rPr>
              <a:t> 2: </a:t>
            </a:r>
            <a:r>
              <a:rPr lang="en-US" sz="2800" dirty="0" err="1">
                <a:effectLst/>
                <a:latin typeface="Times New Roman" panose="02020603050405020304" pitchFamily="18" charset="0"/>
                <a:ea typeface="VNI-Times" pitchFamily="2" charset="0"/>
                <a:cs typeface="Times New Roman" panose="02020603050405020304" pitchFamily="18" charset="0"/>
              </a:rPr>
              <a:t>Trò</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chơi</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nào</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được</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các</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bạn</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nam</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yêu</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thích</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nhất</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Trò</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chơi</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nào</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được</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các</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bạn</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nữ</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yêu</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thích</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nhất</a:t>
            </a:r>
            <a:r>
              <a:rPr lang="en-US" sz="2800" dirty="0">
                <a:effectLst/>
                <a:latin typeface="Times New Roman" panose="02020603050405020304" pitchFamily="18" charset="0"/>
                <a:ea typeface="VNI-Times" pitchFamily="2" charset="0"/>
                <a:cs typeface="Times New Roman" panose="02020603050405020304" pitchFamily="18" charset="0"/>
              </a:rPr>
              <a:t>?</a:t>
            </a:r>
          </a:p>
          <a:p>
            <a:pPr algn="just"/>
            <a:r>
              <a:rPr lang="en-US" sz="2800" b="1" dirty="0" err="1">
                <a:effectLst/>
                <a:latin typeface="Times New Roman" panose="02020603050405020304" pitchFamily="18" charset="0"/>
                <a:ea typeface="VNI-Times" pitchFamily="2" charset="0"/>
                <a:cs typeface="Times New Roman" panose="02020603050405020304" pitchFamily="18" charset="0"/>
              </a:rPr>
              <a:t>Câu</a:t>
            </a:r>
            <a:r>
              <a:rPr lang="en-US" sz="2800" b="1" dirty="0">
                <a:effectLst/>
                <a:latin typeface="Times New Roman" panose="02020603050405020304" pitchFamily="18" charset="0"/>
                <a:ea typeface="VNI-Times" pitchFamily="2" charset="0"/>
                <a:cs typeface="Times New Roman" panose="02020603050405020304" pitchFamily="18" charset="0"/>
              </a:rPr>
              <a:t> 3: </a:t>
            </a:r>
            <a:r>
              <a:rPr lang="en-US" sz="2800" dirty="0" err="1">
                <a:effectLst/>
                <a:latin typeface="Times New Roman" panose="02020603050405020304" pitchFamily="18" charset="0"/>
                <a:ea typeface="VNI-Times" pitchFamily="2" charset="0"/>
                <a:cs typeface="Times New Roman" panose="02020603050405020304" pitchFamily="18" charset="0"/>
              </a:rPr>
              <a:t>Nếu</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không</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dùng</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bảng</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biểu</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diễn</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thì</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việc</a:t>
            </a:r>
            <a:r>
              <a:rPr lang="en-US" sz="2800" dirty="0">
                <a:effectLst/>
                <a:latin typeface="Times New Roman" panose="02020603050405020304" pitchFamily="18" charset="0"/>
                <a:ea typeface="VNI-Times" pitchFamily="2" charset="0"/>
                <a:cs typeface="Times New Roman" panose="02020603050405020304" pitchFamily="18" charset="0"/>
              </a:rPr>
              <a:t> so </a:t>
            </a:r>
            <a:r>
              <a:rPr lang="en-US" sz="2800" dirty="0" err="1">
                <a:effectLst/>
                <a:latin typeface="Times New Roman" panose="02020603050405020304" pitchFamily="18" charset="0"/>
                <a:ea typeface="VNI-Times" pitchFamily="2" charset="0"/>
                <a:cs typeface="Times New Roman" panose="02020603050405020304" pitchFamily="18" charset="0"/>
              </a:rPr>
              <a:t>sánh</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và</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tìm</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kiếm</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có</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dễ</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không</a:t>
            </a:r>
            <a:r>
              <a:rPr lang="en-US" sz="2800" dirty="0">
                <a:effectLst/>
                <a:latin typeface="Times New Roman" panose="02020603050405020304" pitchFamily="18" charset="0"/>
                <a:ea typeface="VNI-Times" pitchFamily="2" charset="0"/>
                <a:cs typeface="Times New Roman" panose="02020603050405020304" pitchFamily="18" charset="0"/>
              </a:rPr>
              <a:t>?</a:t>
            </a:r>
          </a:p>
          <a:p>
            <a:pPr algn="just"/>
            <a:r>
              <a:rPr lang="en-US" sz="2800" b="1" dirty="0" err="1">
                <a:effectLst/>
                <a:latin typeface="Times New Roman" panose="02020603050405020304" pitchFamily="18" charset="0"/>
                <a:ea typeface="VNI-Times" pitchFamily="2" charset="0"/>
                <a:cs typeface="Times New Roman" panose="02020603050405020304" pitchFamily="18" charset="0"/>
              </a:rPr>
              <a:t>Câu</a:t>
            </a:r>
            <a:r>
              <a:rPr lang="en-US" sz="2800" b="1" dirty="0">
                <a:effectLst/>
                <a:latin typeface="Times New Roman" panose="02020603050405020304" pitchFamily="18" charset="0"/>
                <a:ea typeface="VNI-Times" pitchFamily="2" charset="0"/>
                <a:cs typeface="Times New Roman" panose="02020603050405020304" pitchFamily="18" charset="0"/>
              </a:rPr>
              <a:t> 4: </a:t>
            </a:r>
            <a:r>
              <a:rPr lang="en-US" sz="2800" dirty="0" err="1">
                <a:effectLst/>
                <a:latin typeface="Times New Roman" panose="02020603050405020304" pitchFamily="18" charset="0"/>
                <a:ea typeface="VNI-Times" pitchFamily="2" charset="0"/>
                <a:cs typeface="Times New Roman" panose="02020603050405020304" pitchFamily="18" charset="0"/>
              </a:rPr>
              <a:t>Ưu</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điểm</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của</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việc</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trình</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bày</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thông</a:t>
            </a:r>
            <a:r>
              <a:rPr lang="en-US" sz="2800" dirty="0">
                <a:effectLst/>
                <a:latin typeface="Times New Roman" panose="02020603050405020304" pitchFamily="18" charset="0"/>
                <a:ea typeface="VNI-Times" pitchFamily="2" charset="0"/>
                <a:cs typeface="Times New Roman" panose="02020603050405020304" pitchFamily="18" charset="0"/>
              </a:rPr>
              <a:t> tin </a:t>
            </a:r>
            <a:r>
              <a:rPr lang="en-US" sz="2800" dirty="0" err="1">
                <a:effectLst/>
                <a:latin typeface="Times New Roman" panose="02020603050405020304" pitchFamily="18" charset="0"/>
                <a:ea typeface="VNI-Times" pitchFamily="2" charset="0"/>
                <a:cs typeface="Times New Roman" panose="02020603050405020304" pitchFamily="18" charset="0"/>
              </a:rPr>
              <a:t>dưới</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dạng</a:t>
            </a:r>
            <a:r>
              <a:rPr lang="en-US" sz="2800" dirty="0">
                <a:effectLst/>
                <a:latin typeface="Times New Roman" panose="02020603050405020304" pitchFamily="18" charset="0"/>
                <a:ea typeface="VNI-Times" pitchFamily="2" charset="0"/>
                <a:cs typeface="Times New Roman" panose="02020603050405020304" pitchFamily="18" charset="0"/>
              </a:rPr>
              <a:t> </a:t>
            </a:r>
            <a:r>
              <a:rPr lang="en-US" sz="2800" dirty="0" err="1">
                <a:effectLst/>
                <a:latin typeface="Times New Roman" panose="02020603050405020304" pitchFamily="18" charset="0"/>
                <a:ea typeface="VNI-Times" pitchFamily="2" charset="0"/>
                <a:cs typeface="Times New Roman" panose="02020603050405020304" pitchFamily="18" charset="0"/>
              </a:rPr>
              <a:t>bảng</a:t>
            </a:r>
            <a:r>
              <a:rPr lang="en-US" sz="2800" dirty="0">
                <a:effectLst/>
                <a:latin typeface="Times New Roman" panose="02020603050405020304" pitchFamily="18" charset="0"/>
                <a:ea typeface="VNI-Times" pitchFamily="2" charset="0"/>
                <a:cs typeface="Times New Roman" panose="02020603050405020304" pitchFamily="18" charset="0"/>
              </a:rPr>
              <a:t>?</a:t>
            </a:r>
          </a:p>
          <a:p>
            <a:endParaRPr lang="en-US" sz="2800" dirty="0" err="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FEB26-E717-4883-AC36-89054503DD6F}"/>
              </a:ext>
            </a:extLst>
          </p:cNvPr>
          <p:cNvSpPr txBox="1"/>
          <p:nvPr/>
        </p:nvSpPr>
        <p:spPr>
          <a:xfrm>
            <a:off x="900112" y="2585086"/>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98A7669-1AF5-4EB9-AA29-330F82967B3E}"/>
              </a:ext>
            </a:extLst>
          </p:cNvPr>
          <p:cNvPicPr/>
          <p:nvPr/>
        </p:nvPicPr>
        <p:blipFill rotWithShape="1">
          <a:blip r:embed="rId2"/>
          <a:srcRect l="23148" t="49696" r="71065" b="40012"/>
          <a:stretch/>
        </p:blipFill>
        <p:spPr bwMode="auto">
          <a:xfrm>
            <a:off x="6256" y="1877376"/>
            <a:ext cx="919162" cy="895349"/>
          </a:xfrm>
          <a:prstGeom prst="rect">
            <a:avLst/>
          </a:prstGeom>
          <a:ln>
            <a:noFill/>
          </a:ln>
          <a:extLst>
            <a:ext uri="{53640926-AAD7-44D8-BBD7-CCE9431645EC}">
              <a14:shadowObscured xmlns:a14="http://schemas.microsoft.com/office/drawing/2010/main"/>
            </a:ext>
          </a:extLst>
        </p:spPr>
      </p:pic>
      <p:grpSp>
        <p:nvGrpSpPr>
          <p:cNvPr id="5" name="Group 4"/>
          <p:cNvGrpSpPr/>
          <p:nvPr/>
        </p:nvGrpSpPr>
        <p:grpSpPr>
          <a:xfrm>
            <a:off x="1471921" y="3433792"/>
            <a:ext cx="10149778" cy="2214564"/>
            <a:chOff x="1471921" y="3433792"/>
            <a:chExt cx="10149778" cy="2214564"/>
          </a:xfrm>
        </p:grpSpPr>
        <p:sp>
          <p:nvSpPr>
            <p:cNvPr id="6" name="TextBox 5">
              <a:extLst>
                <a:ext uri="{FF2B5EF4-FFF2-40B4-BE49-F238E27FC236}">
                  <a16:creationId xmlns:a16="http://schemas.microsoft.com/office/drawing/2014/main" id="{157FEB26-E717-4883-AC36-89054503DD6F}"/>
                </a:ext>
              </a:extLst>
            </p:cNvPr>
            <p:cNvSpPr txBox="1"/>
            <p:nvPr/>
          </p:nvSpPr>
          <p:spPr>
            <a:xfrm>
              <a:off x="1471922" y="3433792"/>
              <a:ext cx="10149777" cy="2062103"/>
            </a:xfrm>
            <a:prstGeom prst="rect">
              <a:avLst/>
            </a:prstGeom>
            <a:noFill/>
            <a:ln>
              <a:solidFill>
                <a:schemeClr val="bg2"/>
              </a:solidFill>
            </a:ln>
          </p:spPr>
          <p:txBody>
            <a:bodyPr wrap="square" rtlCol="0">
              <a:spAutoFit/>
            </a:bodyPr>
            <a:lstStyle/>
            <a:p>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khảo</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đọng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kiếm</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46434F4-74F9-4C7D-8775-F83CB72FF434}"/>
                </a:ext>
              </a:extLst>
            </p:cNvPr>
            <p:cNvSpPr/>
            <p:nvPr/>
          </p:nvSpPr>
          <p:spPr>
            <a:xfrm>
              <a:off x="1471921" y="3433792"/>
              <a:ext cx="10149777" cy="2214564"/>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 name="TextBox 1"/>
          <p:cNvSpPr txBox="1"/>
          <p:nvPr/>
        </p:nvSpPr>
        <p:spPr>
          <a:xfrm>
            <a:off x="1633303" y="1697560"/>
            <a:ext cx="8457269" cy="861774"/>
          </a:xfrm>
          <a:prstGeom prst="rect">
            <a:avLst/>
          </a:prstGeom>
          <a:noFill/>
        </p:spPr>
        <p:txBody>
          <a:bodyPr wrap="square" rtlCol="0">
            <a:spAutoFit/>
          </a:bodyPr>
          <a:lstStyle/>
          <a:p>
            <a:r>
              <a:rPr lang="en-US" sz="3200" b="1" dirty="0" err="1" smtClean="0">
                <a:solidFill>
                  <a:srgbClr val="0000CC"/>
                </a:solidFill>
                <a:latin typeface="Times New Roman" panose="02020603050405020304" pitchFamily="18" charset="0"/>
                <a:cs typeface="Times New Roman" panose="02020603050405020304" pitchFamily="18" charset="0"/>
              </a:rPr>
              <a:t>Bảng</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dùng</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để</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làm</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gì</a:t>
            </a:r>
            <a:r>
              <a:rPr lang="en-US" sz="3200" b="1" dirty="0" smtClean="0">
                <a:solidFill>
                  <a:srgbClr val="0000CC"/>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1437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2285</TotalTime>
  <Words>1613</Words>
  <Application>Microsoft Office PowerPoint</Application>
  <PresentationFormat>Widescreen</PresentationFormat>
  <Paragraphs>245</Paragraphs>
  <Slides>29</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9" baseType="lpstr">
      <vt:lpstr>Arial</vt:lpstr>
      <vt:lpstr>Arial Black</vt:lpstr>
      <vt:lpstr>Calibri</vt:lpstr>
      <vt:lpstr>Palatino Linotype</vt:lpstr>
      <vt:lpstr>Symbol</vt:lpstr>
      <vt:lpstr>Times New Roman</vt:lpstr>
      <vt:lpstr>VNI-Times</vt:lpstr>
      <vt:lpstr>5_Default Design</vt:lpstr>
      <vt:lpstr>Office Theme</vt:lpstr>
      <vt:lpstr>Bitmap Image</vt:lpstr>
      <vt:lpstr>Bài 12.  TRÌNH BÀY THÔNG TIN Ở DẠNG BẢNG</vt:lpstr>
      <vt:lpstr>PowerPoint Presentation</vt:lpstr>
      <vt:lpstr>PowerPoint Presentation</vt:lpstr>
      <vt:lpstr>PowerPoint Presentation</vt:lpstr>
      <vt:lpstr>+ Hình 5.11 cho thấy hai cách trình bày danh sách học sinh trong cuốn sổ lưu niệm. Trang bên trái sử dụng bảng, trang bên phải liệt kê lần lượt danh sách các thành viên.  Em hãy nhận xét về hai cách trình bày.  + Em sẽ lựa chọn cách nào để  trình bày danh sách học sinh trong cuốn sổ lưu niệm của lớp em? Tại sao? </vt:lpstr>
      <vt:lpstr>PowerPoint Presentation</vt:lpstr>
      <vt:lpstr>1. TRÌNH BÀY THÔNG TIN Ở DẠNG BẢNG</vt:lpstr>
      <vt:lpstr>1. TRÌNH BÀY THÔNG TIN Ở DẠNG BẢNG</vt:lpstr>
      <vt:lpstr>1. TRÌNH BÀY THÔNG TIN Ở DẠNG BẢNG</vt:lpstr>
      <vt:lpstr>Câu 1: Phát biểu nào sau đây là sai?         A. Bảng giúp trình bày thông tin cô đọng         B. Bảng giúp tìm kiếm, tổng hợp, so sánh thông tin dễ dàng          C. Bảng chỉ có thể biểu diễn dữ liệu là những con số          D. Bảng có thể dùng ghi lại dữ liệu trong thống kê, điều tra khảo sát,…</vt:lpstr>
      <vt:lpstr>Câu 2: Để chuẩn bị cho buổi dã ngoại, An đã lập danh sách các đồ dùng cần mua và trình bày như sau, theo em cách nào là hợp lí, đảm bảo thông tin, cô đọng, dễ tìm, dễ tổng hợp?</vt:lpstr>
      <vt:lpstr>2. TẠO BẢNG</vt:lpstr>
      <vt:lpstr>2. TẠO BẢNG</vt:lpstr>
      <vt:lpstr>Câu 1: Sắp xếp lại thứ tự các bước để được thao tác tạo bảng đúng. A. Chọn nút tam giác nhỏ bên dưới Table B. Di chuyển chuột từ góc trên, bên trái cửa sổ Insert Table để chọn số cột, số hàng  C. Chọn Insert</vt:lpstr>
      <vt:lpstr>3. ĐỊNH DẠNG BẢNG</vt:lpstr>
      <vt:lpstr>Câu 1: Muốn xóa một hàng trong bảng, sau khi chọn hàng cần xóa, em chọn lệnh nào sau đây?      A. Delete Cells                           B. Delete Columns     C. Delete Rows                   D. Delete Table </vt:lpstr>
      <vt:lpstr>PowerPoint Presentation</vt:lpstr>
      <vt:lpstr>4. THỰC HÀNH: TẠO BẢNG</vt:lpstr>
      <vt:lpstr>4. THỰC HÀNH: TẠO BẢNG</vt:lpstr>
      <vt:lpstr>4. THỰC HÀNH: TẠO BẢNG</vt:lpstr>
      <vt:lpstr>4. THỰC HÀNH: TẠO BẢNG</vt:lpstr>
      <vt:lpstr>              LUYỆN TẬP</vt:lpstr>
      <vt:lpstr>              LUYỆN TẬP</vt:lpstr>
      <vt:lpstr>              LUYỆN TẬP</vt:lpstr>
      <vt:lpstr>              LUYỆN TẬP</vt:lpstr>
      <vt:lpstr>              VẬN DỤNG </vt:lpstr>
      <vt:lpstr>Hướng dẫn Câu 1a:</vt:lpstr>
      <vt:lpstr>Hướng dẫn Câu 1b:</vt:lpstr>
      <vt:lpstr>Hướng dẫn Câu 2: Phần nội dung cuốn sổ lưu niệm cần được trình bày dưới dạng bảng như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TRÌNH BÀY CÔ ĐỌNG BẰNG BẢNG</dc:title>
  <dc:creator>Nguyen Thi Mai Ha</dc:creator>
  <cp:lastModifiedBy>NGUYEN DUY KY</cp:lastModifiedBy>
  <cp:revision>29</cp:revision>
  <dcterms:created xsi:type="dcterms:W3CDTF">2021-07-17T09:24:10Z</dcterms:created>
  <dcterms:modified xsi:type="dcterms:W3CDTF">2023-03-10T04:42:51Z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