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2" r:id="rId3"/>
    <p:sldId id="285" r:id="rId4"/>
    <p:sldId id="286" r:id="rId5"/>
    <p:sldId id="283" r:id="rId6"/>
    <p:sldId id="287" r:id="rId7"/>
    <p:sldId id="272" r:id="rId8"/>
    <p:sldId id="258" r:id="rId9"/>
    <p:sldId id="259" r:id="rId10"/>
    <p:sldId id="261" r:id="rId11"/>
    <p:sldId id="277" r:id="rId12"/>
    <p:sldId id="273" r:id="rId13"/>
    <p:sldId id="278" r:id="rId14"/>
    <p:sldId id="274" r:id="rId15"/>
    <p:sldId id="263" r:id="rId16"/>
    <p:sldId id="288" r:id="rId17"/>
    <p:sldId id="275" r:id="rId18"/>
    <p:sldId id="264" r:id="rId19"/>
    <p:sldId id="266" r:id="rId20"/>
    <p:sldId id="267" r:id="rId21"/>
    <p:sldId id="280" r:id="rId22"/>
    <p:sldId id="268" r:id="rId23"/>
    <p:sldId id="269" r:id="rId24"/>
    <p:sldId id="281" r:id="rId25"/>
    <p:sldId id="270" r:id="rId26"/>
    <p:sldId id="271"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e67d3e51d8de368" providerId="LiveId" clId="{8E11EC11-E787-4EC8-859B-29142ABF791F}"/>
    <pc:docChg chg="undo custSel addSld modSld">
      <pc:chgData name="" userId="6e67d3e51d8de368" providerId="LiveId" clId="{8E11EC11-E787-4EC8-859B-29142ABF791F}" dt="2021-10-19T16:45:14.102" v="189" actId="14100"/>
      <pc:docMkLst>
        <pc:docMk/>
      </pc:docMkLst>
      <pc:sldChg chg="addSp delSp modSp add">
        <pc:chgData name="" userId="6e67d3e51d8de368" providerId="LiveId" clId="{8E11EC11-E787-4EC8-859B-29142ABF791F}" dt="2021-10-19T16:38:07.519" v="170" actId="14100"/>
        <pc:sldMkLst>
          <pc:docMk/>
          <pc:sldMk cId="3435036265" sldId="282"/>
        </pc:sldMkLst>
        <pc:spChg chg="add del mod">
          <ac:chgData name="" userId="6e67d3e51d8de368" providerId="LiveId" clId="{8E11EC11-E787-4EC8-859B-29142ABF791F}" dt="2021-10-19T16:32:22.065" v="8"/>
          <ac:spMkLst>
            <pc:docMk/>
            <pc:sldMk cId="3435036265" sldId="282"/>
            <ac:spMk id="2" creationId="{F27B5315-4FD7-4957-A4EE-7AB955BB631A}"/>
          </ac:spMkLst>
        </pc:spChg>
        <pc:spChg chg="add mod">
          <ac:chgData name="" userId="6e67d3e51d8de368" providerId="LiveId" clId="{8E11EC11-E787-4EC8-859B-29142ABF791F}" dt="2021-10-19T16:33:50.836" v="150" actId="14100"/>
          <ac:spMkLst>
            <pc:docMk/>
            <pc:sldMk cId="3435036265" sldId="282"/>
            <ac:spMk id="3" creationId="{AE352DD5-D63E-4933-A4D1-614180D947ED}"/>
          </ac:spMkLst>
        </pc:spChg>
        <pc:spChg chg="del mod">
          <ac:chgData name="" userId="6e67d3e51d8de368" providerId="LiveId" clId="{8E11EC11-E787-4EC8-859B-29142ABF791F}" dt="2021-10-19T16:32:03.872" v="3"/>
          <ac:spMkLst>
            <pc:docMk/>
            <pc:sldMk cId="3435036265" sldId="282"/>
            <ac:spMk id="5" creationId="{00000000-0000-0000-0000-000000000000}"/>
          </ac:spMkLst>
        </pc:spChg>
        <pc:picChg chg="add del mod">
          <ac:chgData name="" userId="6e67d3e51d8de368" providerId="LiveId" clId="{8E11EC11-E787-4EC8-859B-29142ABF791F}" dt="2021-10-19T16:37:22.897" v="167"/>
          <ac:picMkLst>
            <pc:docMk/>
            <pc:sldMk cId="3435036265" sldId="282"/>
            <ac:picMk id="4" creationId="{75C72F35-CE9D-4C9C-814A-9910920B1E5B}"/>
          </ac:picMkLst>
        </pc:picChg>
        <pc:picChg chg="add mod">
          <ac:chgData name="" userId="6e67d3e51d8de368" providerId="LiveId" clId="{8E11EC11-E787-4EC8-859B-29142ABF791F}" dt="2021-10-19T16:38:07.519" v="170" actId="14100"/>
          <ac:picMkLst>
            <pc:docMk/>
            <pc:sldMk cId="3435036265" sldId="282"/>
            <ac:picMk id="6" creationId="{09B39C64-B057-4916-B3F8-9413962C2FB0}"/>
          </ac:picMkLst>
        </pc:picChg>
      </pc:sldChg>
      <pc:sldChg chg="add">
        <pc:chgData name="" userId="6e67d3e51d8de368" providerId="LiveId" clId="{8E11EC11-E787-4EC8-859B-29142ABF791F}" dt="2021-10-19T16:32:07.787" v="4"/>
        <pc:sldMkLst>
          <pc:docMk/>
          <pc:sldMk cId="3668435803" sldId="283"/>
        </pc:sldMkLst>
      </pc:sldChg>
      <pc:sldChg chg="addSp modSp add">
        <pc:chgData name="" userId="6e67d3e51d8de368" providerId="LiveId" clId="{8E11EC11-E787-4EC8-859B-29142ABF791F}" dt="2021-10-19T16:39:26.119" v="174" actId="14100"/>
        <pc:sldMkLst>
          <pc:docMk/>
          <pc:sldMk cId="1952813006" sldId="284"/>
        </pc:sldMkLst>
        <pc:picChg chg="add mod">
          <ac:chgData name="" userId="6e67d3e51d8de368" providerId="LiveId" clId="{8E11EC11-E787-4EC8-859B-29142ABF791F}" dt="2021-10-19T16:39:26.119" v="174" actId="14100"/>
          <ac:picMkLst>
            <pc:docMk/>
            <pc:sldMk cId="1952813006" sldId="284"/>
            <ac:picMk id="2" creationId="{8DC1FB64-FE86-40CE-B72F-376FFBD67CF0}"/>
          </ac:picMkLst>
        </pc:picChg>
      </pc:sldChg>
      <pc:sldChg chg="addSp delSp modSp add">
        <pc:chgData name="" userId="6e67d3e51d8de368" providerId="LiveId" clId="{8E11EC11-E787-4EC8-859B-29142ABF791F}" dt="2021-10-19T16:45:14.102" v="189" actId="14100"/>
        <pc:sldMkLst>
          <pc:docMk/>
          <pc:sldMk cId="216188909" sldId="285"/>
        </pc:sldMkLst>
        <pc:spChg chg="add del">
          <ac:chgData name="" userId="6e67d3e51d8de368" providerId="LiveId" clId="{8E11EC11-E787-4EC8-859B-29142ABF791F}" dt="2021-10-19T16:45:02.280" v="184"/>
          <ac:spMkLst>
            <pc:docMk/>
            <pc:sldMk cId="216188909" sldId="285"/>
            <ac:spMk id="5" creationId="{E76A2206-AC7F-45AB-B5C6-47B4EA6A7219}"/>
          </ac:spMkLst>
        </pc:spChg>
        <pc:picChg chg="del">
          <ac:chgData name="" userId="6e67d3e51d8de368" providerId="LiveId" clId="{8E11EC11-E787-4EC8-859B-29142ABF791F}" dt="2021-10-19T16:39:58.038" v="177" actId="478"/>
          <ac:picMkLst>
            <pc:docMk/>
            <pc:sldMk cId="216188909" sldId="285"/>
            <ac:picMk id="2" creationId="{8DC1FB64-FE86-40CE-B72F-376FFBD67CF0}"/>
          </ac:picMkLst>
        </pc:picChg>
        <pc:picChg chg="add del mod">
          <ac:chgData name="" userId="6e67d3e51d8de368" providerId="LiveId" clId="{8E11EC11-E787-4EC8-859B-29142ABF791F}" dt="2021-10-19T16:43:11.322" v="182" actId="478"/>
          <ac:picMkLst>
            <pc:docMk/>
            <pc:sldMk cId="216188909" sldId="285"/>
            <ac:picMk id="4" creationId="{D467ED73-BF19-49FA-B452-C69CDEDC0074}"/>
          </ac:picMkLst>
        </pc:picChg>
        <pc:picChg chg="add mod">
          <ac:chgData name="" userId="6e67d3e51d8de368" providerId="LiveId" clId="{8E11EC11-E787-4EC8-859B-29142ABF791F}" dt="2021-10-19T16:45:14.102" v="189" actId="14100"/>
          <ac:picMkLst>
            <pc:docMk/>
            <pc:sldMk cId="216188909" sldId="285"/>
            <ac:picMk id="6" creationId="{9363FD83-5213-4195-A1CB-90498873BB14}"/>
          </ac:picMkLst>
        </pc:picChg>
      </pc:sldChg>
      <pc:sldChg chg="delSp add">
        <pc:chgData name="" userId="6e67d3e51d8de368" providerId="LiveId" clId="{8E11EC11-E787-4EC8-859B-29142ABF791F}" dt="2021-10-19T16:40:02.325" v="178" actId="478"/>
        <pc:sldMkLst>
          <pc:docMk/>
          <pc:sldMk cId="2534735235" sldId="286"/>
        </pc:sldMkLst>
        <pc:picChg chg="del">
          <ac:chgData name="" userId="6e67d3e51d8de368" providerId="LiveId" clId="{8E11EC11-E787-4EC8-859B-29142ABF791F}" dt="2021-10-19T16:40:02.325" v="178" actId="478"/>
          <ac:picMkLst>
            <pc:docMk/>
            <pc:sldMk cId="2534735235" sldId="286"/>
            <ac:picMk id="2" creationId="{8DC1FB64-FE86-40CE-B72F-376FFBD67CF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17/10/2022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17/10/2022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17/10/2022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17/10/2022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17/10/2022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17/10/2022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17/10/2022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1489434" y="3192462"/>
            <a:ext cx="739454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FA13F1B-90CC-4F39-8893-C56291D34BA4}"/>
              </a:ext>
            </a:extLst>
          </p:cNvPr>
          <p:cNvSpPr txBox="1"/>
          <p:nvPr/>
        </p:nvSpPr>
        <p:spPr>
          <a:xfrm>
            <a:off x="-13945" y="721349"/>
            <a:ext cx="12192000" cy="1523494"/>
          </a:xfrm>
          <a:prstGeom prst="rect">
            <a:avLst/>
          </a:prstGeom>
          <a:noFill/>
        </p:spPr>
        <p:txBody>
          <a:bodyPr wrap="square" rtlCol="0">
            <a:spAutoFit/>
          </a:bodyPr>
          <a:lstStyle/>
          <a:p>
            <a:pPr algn="ct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2: MẠNG MÁY TÍNH VÀ INTERNET</a:t>
            </a:r>
          </a:p>
          <a:p>
            <a:pPr algn="ctr">
              <a:spcBef>
                <a:spcPts val="600"/>
              </a:spcBef>
            </a:pP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6: MẠNG MÁY TÍNH</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chiều và có mạng vận chuyển hai chiều.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Hai hay </a:t>
            </a:r>
            <a:r>
              <a:rPr lang="en-US" sz="2500" i="1" dirty="0" err="1">
                <a:latin typeface="Times New Roman" pitchFamily="18" charset="0"/>
                <a:cs typeface="Times New Roman" pitchFamily="18" charset="0"/>
              </a:rPr>
              <a:t>nhiều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được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truyền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thông</a:t>
            </a:r>
            <a:r>
              <a:rPr lang="en-US" sz="2500" i="1" dirty="0">
                <a:latin typeface="Times New Roman" pitchFamily="18" charset="0"/>
                <a:cs typeface="Times New Roman" pitchFamily="18" charset="0"/>
              </a:rPr>
              <a:t> tin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nhau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tạo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1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a:t>
            </a:r>
            <a:endParaRPr lang="en-US" sz="2500" u="sng" dirty="0">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a:t>
            </a:r>
            <a:r>
              <a:rPr lang="fr-FR" sz="2500" i="1" dirty="0" err="1">
                <a:latin typeface="Times New Roman" pitchFamily="18" charset="0"/>
                <a:cs typeface="Times New Roman" pitchFamily="18" charset="0"/>
              </a:rPr>
              <a:t>Trao</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đổi</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tài</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liệu</a:t>
            </a:r>
            <a:r>
              <a:rPr lang="fr-FR" sz="2500" i="1" dirty="0">
                <a:latin typeface="Times New Roman" pitchFamily="18" charset="0"/>
                <a:cs typeface="Times New Roman" pitchFamily="18" charset="0"/>
              </a:rPr>
              <a:t> qua Email ; </a:t>
            </a:r>
            <a:r>
              <a:rPr lang="fr-FR" sz="2500" i="1" dirty="0" err="1">
                <a:latin typeface="Times New Roman" pitchFamily="18" charset="0"/>
                <a:cs typeface="Times New Roman" pitchFamily="18" charset="0"/>
              </a:rPr>
              <a:t>trò</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chuyện</a:t>
            </a:r>
            <a:r>
              <a:rPr lang="fr-FR" sz="2500" i="1" dirty="0">
                <a:latin typeface="Times New Roman" pitchFamily="18" charset="0"/>
                <a:cs typeface="Times New Roman" pitchFamily="18" charset="0"/>
              </a:rPr>
              <a:t> qua </a:t>
            </a:r>
            <a:r>
              <a:rPr lang="fr-FR" sz="2500" i="1" dirty="0" err="1">
                <a:latin typeface="Times New Roman" pitchFamily="18" charset="0"/>
                <a:cs typeface="Times New Roman" pitchFamily="18" charset="0"/>
              </a:rPr>
              <a:t>zalo</a:t>
            </a:r>
            <a:r>
              <a:rPr lang="fr-FR" sz="2500" i="1" dirty="0">
                <a:latin typeface="Times New Roman" pitchFamily="18" charset="0"/>
                <a:cs typeface="Times New Roman" pitchFamily="18" charset="0"/>
              </a:rPr>
              <a:t>, </a:t>
            </a:r>
            <a:r>
              <a:rPr lang="fr-FR" sz="2500" i="1" dirty="0" err="1">
                <a:latin typeface="Times New Roman" pitchFamily="18" charset="0"/>
                <a:cs typeface="Times New Roman" pitchFamily="18" charset="0"/>
              </a:rPr>
              <a:t>facebook</a:t>
            </a:r>
            <a:r>
              <a:rPr lang="fr-FR" sz="2500" i="1" dirty="0">
                <a:latin typeface="Times New Roman" pitchFamily="18" charset="0"/>
                <a:cs typeface="Times New Roman" pitchFamily="18" charset="0"/>
              </a:rPr>
              <a:t>,…</a:t>
            </a:r>
            <a:endParaRPr lang="en-US" sz="2500" u="sng" dirty="0">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theo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ea typeface="Calibri" pitchFamily="34" charset="0"/>
                <a:cs typeface="Times New Roman" pitchFamily="18" charset="0"/>
              </a:rPr>
              <a:t>- Hai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mếm</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03225" y="2311407"/>
            <a:ext cx="7578725" cy="3023905"/>
          </a:xfrm>
          <a:prstGeom prst="rect">
            <a:avLst/>
          </a:prstGeom>
          <a:solidFill>
            <a:schemeClr val="accent6">
              <a:lumMod val="60000"/>
              <a:lumOff val="40000"/>
            </a:schemeClr>
          </a:solidFill>
          <a:ln>
            <a:noFill/>
          </a:ln>
        </p:spPr>
        <p:txBody>
          <a:bodyPr>
            <a:spAutoFit/>
          </a:bodyPr>
          <a:lstStyle/>
          <a:p>
            <a:pPr algn="just">
              <a:spcBef>
                <a:spcPts val="2700"/>
              </a:spcBef>
            </a:pPr>
            <a:r>
              <a:rPr lang="en-US" sz="2800" dirty="0">
                <a:latin typeface="Times New Roman" pitchFamily="18" charset="0"/>
                <a:ea typeface="Calibri" pitchFamily="34" charset="0"/>
                <a:cs typeface="Times New Roman" pitchFamily="18" charset="0"/>
              </a:rPr>
              <a:t>Hai hay </a:t>
            </a:r>
            <a:r>
              <a:rPr lang="en-US" sz="2800" dirty="0" err="1">
                <a:latin typeface="Times New Roman" pitchFamily="18" charset="0"/>
                <a:ea typeface="Calibri" pitchFamily="34" charset="0"/>
                <a:cs typeface="Times New Roman" pitchFamily="18" charset="0"/>
              </a:rPr>
              <a:t>nhiều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máy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tính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các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thiết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bị</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được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kết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nối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để</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truyền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thông</a:t>
            </a:r>
            <a:r>
              <a:rPr lang="en-US" sz="2800" dirty="0">
                <a:latin typeface="Times New Roman" pitchFamily="18" charset="0"/>
                <a:ea typeface="Calibri" pitchFamily="34" charset="0"/>
                <a:cs typeface="Times New Roman" pitchFamily="18" charset="0"/>
              </a:rPr>
              <a:t> tin </a:t>
            </a:r>
            <a:r>
              <a:rPr lang="en-US" sz="2800" dirty="0" err="1">
                <a:latin typeface="Times New Roman" pitchFamily="18" charset="0"/>
                <a:ea typeface="Calibri" pitchFamily="34" charset="0"/>
                <a:cs typeface="Times New Roman" pitchFamily="18" charset="0"/>
              </a:rPr>
              <a:t>cho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nhau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tạo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thành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một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mạng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máy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tính</a:t>
            </a:r>
            <a:r>
              <a:rPr lang="en-US" sz="2800" dirty="0">
                <a:latin typeface="Times New Roman" pitchFamily="18" charset="0"/>
                <a:ea typeface="Calibri" pitchFamily="34" charset="0"/>
                <a:cs typeface="Times New Roman" pitchFamily="18" charset="0"/>
              </a:rPr>
              <a:t>.</a:t>
            </a:r>
          </a:p>
          <a:p>
            <a:pPr algn="just">
              <a:spcBef>
                <a:spcPts val="2700"/>
              </a:spcBef>
            </a:pP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1. </a:t>
            </a:r>
            <a:r>
              <a:rPr lang="en-US" sz="2800" b="1" dirty="0" err="1">
                <a:solidFill>
                  <a:srgbClr val="7030A0"/>
                </a:solidFill>
                <a:latin typeface="Times New Roman" pitchFamily="18" charset="0"/>
                <a:cs typeface="Times New Roman" pitchFamily="18" charset="0"/>
              </a:rPr>
              <a:t>Mạng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máy</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là</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gì</a:t>
            </a:r>
            <a:r>
              <a:rPr lang="en-US" sz="2800" b="1" dirty="0">
                <a:solidFill>
                  <a:srgbClr val="7030A0"/>
                </a:solidFill>
                <a:latin typeface="Times New Roman" pitchFamily="18" charset="0"/>
                <a:cs typeface="Times New Roman" pitchFamily="18" charset="0"/>
              </a:rPr>
              <a:t>?</a:t>
            </a:r>
            <a:endParaRPr lang="en-US" sz="2800" dirty="0">
              <a:solidFill>
                <a:srgbClr val="7030A0"/>
              </a:solidFill>
              <a:latin typeface="Times New Roman" pitchFamily="18" charset="0"/>
              <a:cs typeface="Times New Roman" pitchFamily="18" charset="0"/>
            </a:endParaRPr>
          </a:p>
          <a:p>
            <a:pPr eaLnBrk="1" hangingPunct="1"/>
            <a:endParaRPr lang="en-US" sz="2000" dirty="0">
              <a:solidFill>
                <a:srgbClr val="7030A0"/>
              </a:solidFill>
            </a:endParaRPr>
          </a:p>
        </p:txBody>
      </p:sp>
      <p:sp>
        <p:nvSpPr>
          <p:cNvPr id="2" name="TextBox 1">
            <a:extLst>
              <a:ext uri="{FF2B5EF4-FFF2-40B4-BE49-F238E27FC236}">
                <a16:creationId xmlns:a16="http://schemas.microsoft.com/office/drawing/2014/main" id="{87A42595-970B-D1F9-4E2B-B5DF02D7FCC3}"/>
              </a:ext>
            </a:extLst>
          </p:cNvPr>
          <p:cNvSpPr txBox="1"/>
          <p:nvPr/>
        </p:nvSpPr>
        <p:spPr>
          <a:xfrm>
            <a:off x="895350" y="1597028"/>
            <a:ext cx="158115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nhớ</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1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E352DD5-D63E-4933-A4D1-614180D947ED}"/>
              </a:ext>
            </a:extLst>
          </p:cNvPr>
          <p:cNvSpPr txBox="1"/>
          <p:nvPr/>
        </p:nvSpPr>
        <p:spPr>
          <a:xfrm>
            <a:off x="1725104" y="1121459"/>
            <a:ext cx="8333295" cy="400110"/>
          </a:xfrm>
          <a:prstGeom prst="rect">
            <a:avLst/>
          </a:prstGeom>
          <a:noFill/>
        </p:spPr>
        <p:txBody>
          <a:bodyPr wrap="square" rtlCol="0">
            <a:spAutoFit/>
          </a:bodyPr>
          <a:lstStyle/>
          <a:p>
            <a:r>
              <a:rPr lang="en-US" sz="2000" b="1"/>
              <a:t>CÁC EM HÃY CHO BIẾT ĐÂY LÀ MẠNG L</a:t>
            </a:r>
            <a:r>
              <a:rPr lang="vi-VN" sz="2000" b="1"/>
              <a:t>Ư</a:t>
            </a:r>
            <a:r>
              <a:rPr lang="en-US" sz="2000" b="1"/>
              <a:t>ỚI GÌ VÀ CHÚNG VẬN CHUYỂN GÌ?</a:t>
            </a:r>
          </a:p>
        </p:txBody>
      </p:sp>
      <p:pic>
        <p:nvPicPr>
          <p:cNvPr id="6" name="Picture 5">
            <a:extLst>
              <a:ext uri="{FF2B5EF4-FFF2-40B4-BE49-F238E27FC236}">
                <a16:creationId xmlns:a16="http://schemas.microsoft.com/office/drawing/2014/main" id="{09B39C64-B057-4916-B3F8-9413962C2FB0}"/>
              </a:ext>
            </a:extLst>
          </p:cNvPr>
          <p:cNvPicPr>
            <a:picLocks noChangeAspect="1"/>
          </p:cNvPicPr>
          <p:nvPr/>
        </p:nvPicPr>
        <p:blipFill>
          <a:blip r:embed="rId3"/>
          <a:stretch>
            <a:fillRect/>
          </a:stretch>
        </p:blipFill>
        <p:spPr>
          <a:xfrm>
            <a:off x="2168165" y="1804987"/>
            <a:ext cx="6366235" cy="4821238"/>
          </a:xfrm>
          <a:prstGeom prst="rect">
            <a:avLst/>
          </a:prstGeom>
        </p:spPr>
      </p:pic>
    </p:spTree>
    <p:extLst>
      <p:ext uri="{BB962C8B-B14F-4D97-AF65-F5344CB8AC3E}">
        <p14:creationId xmlns:p14="http://schemas.microsoft.com/office/powerpoint/2010/main" val="343503626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7" y="971549"/>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dirty="0">
                <a:solidFill>
                  <a:srgbClr val="FF0000"/>
                </a:solidFill>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dirty="0">
              <a:solidFill>
                <a:srgbClr val="FF000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dirty="0">
                <a:latin typeface="Times New Roman" panose="02020603050405020304" pitchFamily="18" charset="0"/>
                <a:cs typeface="Times New Roman" panose="02020603050405020304" pitchFamily="18" charset="0"/>
              </a:rPr>
              <a:t>- </a:t>
            </a:r>
            <a:r>
              <a:rPr lang="vi-VN" sz="2500" dirty="0">
                <a:solidFill>
                  <a:srgbClr val="FF0000"/>
                </a:solidFill>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solidFill>
                <a:srgbClr val="FF000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dirty="0">
                <a:solidFill>
                  <a:srgbClr val="FF0000"/>
                </a:solidFill>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solidFill>
                <a:srgbClr val="FF000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dirty="0">
                <a:solidFill>
                  <a:srgbClr val="FF0000"/>
                </a:solidFill>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solidFill>
                <a:srgbClr val="FF0000"/>
              </a:solidFill>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tính</a:t>
            </a:r>
            <a:endParaRPr lang="en-US" sz="2800" dirty="0">
              <a:solidFill>
                <a:srgbClr val="FF0000"/>
              </a:solidFill>
              <a:latin typeface="Times New Roman" pitchFamily="18" charset="0"/>
              <a:cs typeface="Times New Roman" pitchFamily="18" charset="0"/>
            </a:endParaRPr>
          </a:p>
          <a:p>
            <a:pPr eaLnBrk="1" hangingPunct="1"/>
            <a:endParaRPr lang="en-US" sz="2000" dirty="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FF0000"/>
              </a:solidFill>
              <a:highlight>
                <a:srgbClr val="0000FF"/>
              </a:highlight>
            </a:endParaRPr>
          </a:p>
        </p:txBody>
      </p:sp>
      <p:sp>
        <p:nvSpPr>
          <p:cNvPr id="10" name="Oval 11"/>
          <p:cNvSpPr>
            <a:spLocks noChangeArrowheads="1"/>
          </p:cNvSpPr>
          <p:nvPr/>
        </p:nvSpPr>
        <p:spPr bwMode="auto">
          <a:xfrm>
            <a:off x="641350" y="2646363"/>
            <a:ext cx="487363" cy="487362"/>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18"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E352DD5-D63E-4933-A4D1-614180D947ED}"/>
              </a:ext>
            </a:extLst>
          </p:cNvPr>
          <p:cNvSpPr txBox="1"/>
          <p:nvPr/>
        </p:nvSpPr>
        <p:spPr>
          <a:xfrm>
            <a:off x="1725104" y="1121459"/>
            <a:ext cx="8333295" cy="400110"/>
          </a:xfrm>
          <a:prstGeom prst="rect">
            <a:avLst/>
          </a:prstGeom>
          <a:noFill/>
        </p:spPr>
        <p:txBody>
          <a:bodyPr wrap="square" rtlCol="0">
            <a:spAutoFit/>
          </a:bodyPr>
          <a:lstStyle/>
          <a:p>
            <a:r>
              <a:rPr lang="en-US" sz="2000" b="1"/>
              <a:t>CÁC EM HÃY CHO BIẾT ĐÂY LÀ MẠNG L</a:t>
            </a:r>
            <a:r>
              <a:rPr lang="vi-VN" sz="2000" b="1"/>
              <a:t>Ư</a:t>
            </a:r>
            <a:r>
              <a:rPr lang="en-US" sz="2000" b="1"/>
              <a:t>ỚI GÌ VÀ CHÚNG VẬN CHUYỂN GÌ?</a:t>
            </a:r>
          </a:p>
        </p:txBody>
      </p:sp>
      <p:pic>
        <p:nvPicPr>
          <p:cNvPr id="6" name="Picture 5">
            <a:extLst>
              <a:ext uri="{FF2B5EF4-FFF2-40B4-BE49-F238E27FC236}">
                <a16:creationId xmlns:a16="http://schemas.microsoft.com/office/drawing/2014/main" id="{9363FD83-5213-4195-A1CB-90498873BB14}"/>
              </a:ext>
            </a:extLst>
          </p:cNvPr>
          <p:cNvPicPr>
            <a:picLocks noChangeAspect="1"/>
          </p:cNvPicPr>
          <p:nvPr/>
        </p:nvPicPr>
        <p:blipFill>
          <a:blip r:embed="rId3"/>
          <a:stretch>
            <a:fillRect/>
          </a:stretch>
        </p:blipFill>
        <p:spPr>
          <a:xfrm>
            <a:off x="2281288" y="1593130"/>
            <a:ext cx="5882324" cy="5264870"/>
          </a:xfrm>
          <a:prstGeom prst="rect">
            <a:avLst/>
          </a:prstGeom>
        </p:spPr>
      </p:pic>
    </p:spTree>
    <p:extLst>
      <p:ext uri="{BB962C8B-B14F-4D97-AF65-F5344CB8AC3E}">
        <p14:creationId xmlns:p14="http://schemas.microsoft.com/office/powerpoint/2010/main" val="2161889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E352DD5-D63E-4933-A4D1-614180D947ED}"/>
              </a:ext>
            </a:extLst>
          </p:cNvPr>
          <p:cNvSpPr txBox="1"/>
          <p:nvPr/>
        </p:nvSpPr>
        <p:spPr>
          <a:xfrm>
            <a:off x="1725104" y="1121459"/>
            <a:ext cx="8333295" cy="400110"/>
          </a:xfrm>
          <a:prstGeom prst="rect">
            <a:avLst/>
          </a:prstGeom>
          <a:noFill/>
        </p:spPr>
        <p:txBody>
          <a:bodyPr wrap="square" rtlCol="0">
            <a:spAutoFit/>
          </a:bodyPr>
          <a:lstStyle/>
          <a:p>
            <a:r>
              <a:rPr lang="en-US" sz="2000" b="1"/>
              <a:t>CÁC EM HÃY CHO BIẾT ĐÂY LÀ MẠNG L</a:t>
            </a:r>
            <a:r>
              <a:rPr lang="vi-VN" sz="2000" b="1"/>
              <a:t>Ư</a:t>
            </a:r>
            <a:r>
              <a:rPr lang="en-US" sz="2000" b="1"/>
              <a:t>ỚI GÌ VÀ CHÚNG VẬN CHUYỂN GÌ?</a:t>
            </a:r>
          </a:p>
        </p:txBody>
      </p:sp>
      <p:pic>
        <p:nvPicPr>
          <p:cNvPr id="2" name="Picture 1">
            <a:extLst>
              <a:ext uri="{FF2B5EF4-FFF2-40B4-BE49-F238E27FC236}">
                <a16:creationId xmlns:a16="http://schemas.microsoft.com/office/drawing/2014/main" id="{4E0D3255-52D3-408B-960C-D58AB78057B1}"/>
              </a:ext>
            </a:extLst>
          </p:cNvPr>
          <p:cNvPicPr>
            <a:picLocks noChangeAspect="1"/>
          </p:cNvPicPr>
          <p:nvPr/>
        </p:nvPicPr>
        <p:blipFill>
          <a:blip r:embed="rId3"/>
          <a:stretch>
            <a:fillRect/>
          </a:stretch>
        </p:blipFill>
        <p:spPr>
          <a:xfrm>
            <a:off x="1872997" y="1788189"/>
            <a:ext cx="6780211" cy="4380173"/>
          </a:xfrm>
          <a:prstGeom prst="rect">
            <a:avLst/>
          </a:prstGeom>
        </p:spPr>
      </p:pic>
    </p:spTree>
    <p:extLst>
      <p:ext uri="{BB962C8B-B14F-4D97-AF65-F5344CB8AC3E}">
        <p14:creationId xmlns:p14="http://schemas.microsoft.com/office/powerpoint/2010/main" val="25347352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7245653-6C45-4145-B0F3-CF121C0EBB3D}"/>
              </a:ext>
            </a:extLst>
          </p:cNvPr>
          <p:cNvPicPr>
            <a:picLocks noChangeAspect="1"/>
          </p:cNvPicPr>
          <p:nvPr/>
        </p:nvPicPr>
        <p:blipFill>
          <a:blip r:embed="rId3"/>
          <a:stretch>
            <a:fillRect/>
          </a:stretch>
        </p:blipFill>
        <p:spPr>
          <a:xfrm>
            <a:off x="2238867" y="2227852"/>
            <a:ext cx="6460818" cy="4038011"/>
          </a:xfrm>
          <a:prstGeom prst="rect">
            <a:avLst/>
          </a:prstGeom>
        </p:spPr>
      </p:pic>
      <p:sp>
        <p:nvSpPr>
          <p:cNvPr id="5" name="TextBox 4">
            <a:extLst>
              <a:ext uri="{FF2B5EF4-FFF2-40B4-BE49-F238E27FC236}">
                <a16:creationId xmlns:a16="http://schemas.microsoft.com/office/drawing/2014/main" id="{734EA76A-A7E7-4809-9EBB-2558F96390F0}"/>
              </a:ext>
            </a:extLst>
          </p:cNvPr>
          <p:cNvSpPr txBox="1"/>
          <p:nvPr/>
        </p:nvSpPr>
        <p:spPr>
          <a:xfrm>
            <a:off x="1781665" y="1087937"/>
            <a:ext cx="8333295" cy="400110"/>
          </a:xfrm>
          <a:prstGeom prst="rect">
            <a:avLst/>
          </a:prstGeom>
          <a:noFill/>
        </p:spPr>
        <p:txBody>
          <a:bodyPr wrap="square" rtlCol="0">
            <a:spAutoFit/>
          </a:bodyPr>
          <a:lstStyle/>
          <a:p>
            <a:r>
              <a:rPr lang="en-US" sz="2000" b="1"/>
              <a:t>CÁC EM HÃY CHO BIẾT ĐÂY LÀ MẠNG L</a:t>
            </a:r>
            <a:r>
              <a:rPr lang="vi-VN" sz="2000" b="1"/>
              <a:t>Ư</a:t>
            </a:r>
            <a:r>
              <a:rPr lang="en-US" sz="2000" b="1"/>
              <a:t>ỚI GÌ VÀ CHÚNG VẬN CHUYỂN GÌ?</a:t>
            </a:r>
          </a:p>
        </p:txBody>
      </p:sp>
    </p:spTree>
    <p:extLst>
      <p:ext uri="{BB962C8B-B14F-4D97-AF65-F5344CB8AC3E}">
        <p14:creationId xmlns:p14="http://schemas.microsoft.com/office/powerpoint/2010/main" val="36684358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C6F9646-3900-4EFF-AB46-43C18AB4E337}"/>
              </a:ext>
            </a:extLst>
          </p:cNvPr>
          <p:cNvSpPr txBox="1"/>
          <p:nvPr/>
        </p:nvSpPr>
        <p:spPr>
          <a:xfrm>
            <a:off x="1725104" y="1121459"/>
            <a:ext cx="8333295" cy="400110"/>
          </a:xfrm>
          <a:prstGeom prst="rect">
            <a:avLst/>
          </a:prstGeom>
          <a:noFill/>
        </p:spPr>
        <p:txBody>
          <a:bodyPr wrap="square" rtlCol="0">
            <a:spAutoFit/>
          </a:bodyPr>
          <a:lstStyle/>
          <a:p>
            <a:r>
              <a:rPr lang="en-US" sz="2000" b="1"/>
              <a:t>CÁC EM HÃY CHO BIẾT ĐÂY LÀ MẠNG L</a:t>
            </a:r>
            <a:r>
              <a:rPr lang="vi-VN" sz="2000" b="1"/>
              <a:t>Ư</a:t>
            </a:r>
            <a:r>
              <a:rPr lang="en-US" sz="2000" b="1"/>
              <a:t>ỚI GÌ VÀ CHÚNG VẬN CHUYỂN GÌ?</a:t>
            </a:r>
          </a:p>
        </p:txBody>
      </p:sp>
      <p:pic>
        <p:nvPicPr>
          <p:cNvPr id="2" name="Picture 2" descr="Đường biển | SGK Địa lí lớp 10">
            <a:extLst>
              <a:ext uri="{FF2B5EF4-FFF2-40B4-BE49-F238E27FC236}">
                <a16:creationId xmlns:a16="http://schemas.microsoft.com/office/drawing/2014/main" id="{1C831EAD-676B-4069-84A5-646027724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738" y="1811338"/>
            <a:ext cx="59436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172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500" dirty="0">
              <a:solidFill>
                <a:srgbClr val="FF0000"/>
              </a:solidFill>
              <a:latin typeface="Times New Roman" pitchFamily="18" charset="0"/>
              <a:cs typeface="Times New Roman" pitchFamily="18" charset="0"/>
            </a:endParaRPr>
          </a:p>
          <a:p>
            <a:pPr eaLnBrk="1" hangingPunct="1"/>
            <a:r>
              <a:rPr lang="en-US" sz="2500" dirty="0" err="1">
                <a:solidFill>
                  <a:srgbClr val="FF0000"/>
                </a:solidFill>
                <a:latin typeface="Times New Roman" pitchFamily="18" charset="0"/>
                <a:cs typeface="Times New Roman" pitchFamily="18" charset="0"/>
              </a:rPr>
              <a:t>Mạng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lưới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đường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thủy</a:t>
            </a:r>
            <a:r>
              <a:rPr lang="en-US" sz="2500" dirty="0">
                <a:solidFill>
                  <a:srgbClr val="FF0000"/>
                </a:solidFill>
                <a:latin typeface="Times New Roman" pitchFamily="18" charset="0"/>
                <a:cs typeface="Times New Roman" pitchFamily="18" charset="0"/>
              </a:rPr>
              <a:t>              =&gt;</a:t>
            </a:r>
          </a:p>
          <a:p>
            <a:pPr eaLnBrk="1" hangingPunct="1"/>
            <a:r>
              <a:rPr lang="en-US" sz="2500" dirty="0" err="1">
                <a:solidFill>
                  <a:srgbClr val="00B050"/>
                </a:solidFill>
                <a:latin typeface="Times New Roman" pitchFamily="18" charset="0"/>
                <a:cs typeface="Times New Roman" pitchFamily="18" charset="0"/>
              </a:rPr>
              <a:t>Mạng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ống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r>
              <a:rPr lang="en-US" sz="2500" dirty="0">
                <a:solidFill>
                  <a:srgbClr val="00B050"/>
                </a:solidFill>
                <a:latin typeface="Times New Roman" pitchFamily="18" charset="0"/>
                <a:cs typeface="Times New Roman" pitchFamily="18" charset="0"/>
              </a:rPr>
              <a:t>                         =&gt;</a:t>
            </a:r>
          </a:p>
          <a:p>
            <a:pPr eaLnBrk="1" hangingPunct="1"/>
            <a:r>
              <a:rPr lang="en-US" sz="2500" dirty="0" err="1">
                <a:solidFill>
                  <a:srgbClr val="002060"/>
                </a:solidFill>
                <a:latin typeface="Times New Roman" pitchFamily="18" charset="0"/>
                <a:cs typeface="Times New Roman" pitchFamily="18" charset="0"/>
              </a:rPr>
              <a:t>Mạng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sắt</a:t>
            </a:r>
            <a:r>
              <a:rPr lang="en-US" sz="2500" dirty="0">
                <a:solidFill>
                  <a:srgbClr val="002060"/>
                </a:solidFill>
                <a:latin typeface="Times New Roman" pitchFamily="18" charset="0"/>
                <a:cs typeface="Times New Roman" pitchFamily="18" charset="0"/>
              </a:rPr>
              <a:t>                        =&gt;</a:t>
            </a:r>
          </a:p>
          <a:p>
            <a:pPr eaLnBrk="1" hangingPunct="1"/>
            <a:r>
              <a:rPr lang="en-US" sz="2500" dirty="0" err="1">
                <a:solidFill>
                  <a:srgbClr val="0070C0"/>
                </a:solidFill>
                <a:latin typeface="Times New Roman" pitchFamily="18" charset="0"/>
                <a:cs typeface="Times New Roman" pitchFamily="18" charset="0"/>
              </a:rPr>
              <a:t>Mạng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=&gt;</a:t>
            </a:r>
            <a:endParaRPr lang="en-US" sz="2500" u="sng" dirty="0">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26268" y="6038851"/>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TotalTime>
  <Words>2173</Words>
  <Application>Microsoft Office PowerPoint</Application>
  <PresentationFormat>Widescreen</PresentationFormat>
  <Paragraphs>286</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Nguyễn Duy Kỳ</cp:lastModifiedBy>
  <cp:revision>52</cp:revision>
  <dcterms:created xsi:type="dcterms:W3CDTF">2021-07-10T14:44:17Z</dcterms:created>
  <dcterms:modified xsi:type="dcterms:W3CDTF">2022-10-17T07:06:38Z</dcterms:modified>
</cp:coreProperties>
</file>