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5.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6.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5" r:id="rId3"/>
    <p:sldMasterId id="2147483697" r:id="rId4"/>
    <p:sldMasterId id="2147483703" r:id="rId5"/>
    <p:sldMasterId id="2147483706" r:id="rId6"/>
    <p:sldMasterId id="2147483719" r:id="rId7"/>
  </p:sldMasterIdLst>
  <p:notesMasterIdLst>
    <p:notesMasterId r:id="rId18"/>
  </p:notesMasterIdLst>
  <p:sldIdLst>
    <p:sldId id="257" r:id="rId8"/>
    <p:sldId id="308" r:id="rId9"/>
    <p:sldId id="399" r:id="rId10"/>
    <p:sldId id="339" r:id="rId11"/>
    <p:sldId id="329" r:id="rId12"/>
    <p:sldId id="401" r:id="rId13"/>
    <p:sldId id="502" r:id="rId14"/>
    <p:sldId id="503" r:id="rId15"/>
    <p:sldId id="406" r:id="rId16"/>
    <p:sldId id="333"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99"/>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3" d="100"/>
          <a:sy n="73" d="100"/>
        </p:scale>
        <p:origin x="61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5" Type="http://schemas.openxmlformats.org/officeDocument/2006/relationships/slideMaster" Target="slideMasters/slideMaster5.xml"/><Relationship Id="rId15" Type="http://schemas.openxmlformats.org/officeDocument/2006/relationships/slide" Target="slides/slide8.xml"/><Relationship Id="rId10" Type="http://schemas.openxmlformats.org/officeDocument/2006/relationships/slide" Target="slides/slide3.xml"/><Relationship Id="rId19"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D917E1-8DED-4D01-8EA6-C5BCA9FBF1B3}" type="datetimeFigureOut">
              <a:rPr lang="en-US" smtClean="0"/>
              <a:t>7/20/2023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44EB73-F699-44FF-9F0A-51155798FC5D}" type="slidenum">
              <a:rPr lang="en-US" smtClean="0"/>
              <a:t>‹#›</a:t>
            </a:fld>
            <a:endParaRPr lang="en-US"/>
          </a:p>
        </p:txBody>
      </p:sp>
    </p:spTree>
    <p:extLst>
      <p:ext uri="{BB962C8B-B14F-4D97-AF65-F5344CB8AC3E}">
        <p14:creationId xmlns:p14="http://schemas.microsoft.com/office/powerpoint/2010/main" val="38757387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B904D2F-D20E-4382-B1FB-A1CC6AB47A1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00178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1CD010-A9A3-4117-BFBF-9C1583B3E142}"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7200015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 name="Google Shape;4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6775980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9CE5B826-6809-49B3-9B4B-177D412235B0}" type="datetimeFigureOut">
              <a:rPr lang="zh-CN" altLang="en-US" smtClean="0"/>
              <a:t>2023/7/20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2205770"/>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CE5B826-6809-49B3-9B4B-177D412235B0}" type="datetimeFigureOut">
              <a:rPr lang="zh-CN" altLang="en-US" smtClean="0"/>
              <a:t>2023/7/20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301597886"/>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6"/>
            <a:ext cx="7734300" cy="581183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CE5B826-6809-49B3-9B4B-177D412235B0}" type="datetimeFigureOut">
              <a:rPr lang="zh-CN" altLang="en-US" smtClean="0"/>
              <a:t>2023/7/20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504010939"/>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5537438"/>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274505F-0C82-4D6D-B004-FC5C444DBA51}" type="datetimeFigureOut">
              <a:rPr lang="en-US" smtClean="0">
                <a:solidFill>
                  <a:prstClr val="black">
                    <a:tint val="75000"/>
                  </a:prstClr>
                </a:solidFill>
              </a:rPr>
              <a:pPr/>
              <a:t>7/20/2023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3BE436F-7EAC-4517-A803-86530C5630E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64704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274505F-0C82-4D6D-B004-FC5C444DBA51}" type="datetimeFigureOut">
              <a:rPr lang="en-US" smtClean="0">
                <a:solidFill>
                  <a:prstClr val="black">
                    <a:tint val="75000"/>
                  </a:prstClr>
                </a:solidFill>
              </a:rPr>
              <a:pPr/>
              <a:t>7/20/2023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3BE436F-7EAC-4517-A803-86530C5630E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76312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274505F-0C82-4D6D-B004-FC5C444DBA51}" type="datetimeFigureOut">
              <a:rPr lang="en-US" smtClean="0">
                <a:solidFill>
                  <a:prstClr val="black">
                    <a:tint val="75000"/>
                  </a:prstClr>
                </a:solidFill>
              </a:rPr>
              <a:pPr/>
              <a:t>7/20/2023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3BE436F-7EAC-4517-A803-86530C5630E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3695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274505F-0C82-4D6D-B004-FC5C444DBA51}" type="datetimeFigureOut">
              <a:rPr lang="en-US" smtClean="0">
                <a:solidFill>
                  <a:prstClr val="black">
                    <a:tint val="75000"/>
                  </a:prstClr>
                </a:solidFill>
              </a:rPr>
              <a:pPr/>
              <a:t>7/20/2023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3BE436F-7EAC-4517-A803-86530C5630E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00109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274505F-0C82-4D6D-B004-FC5C444DBA51}" type="datetimeFigureOut">
              <a:rPr lang="en-US" smtClean="0">
                <a:solidFill>
                  <a:prstClr val="black">
                    <a:tint val="75000"/>
                  </a:prstClr>
                </a:solidFill>
              </a:rPr>
              <a:pPr/>
              <a:t>7/20/2023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3BE436F-7EAC-4517-A803-86530C5630E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97382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274505F-0C82-4D6D-B004-FC5C444DBA51}" type="datetimeFigureOut">
              <a:rPr lang="en-US" smtClean="0">
                <a:solidFill>
                  <a:prstClr val="black">
                    <a:tint val="75000"/>
                  </a:prstClr>
                </a:solidFill>
              </a:rPr>
              <a:pPr/>
              <a:t>7/20/2023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3BE436F-7EAC-4517-A803-86530C5630E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41485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74505F-0C82-4D6D-B004-FC5C444DBA51}" type="datetimeFigureOut">
              <a:rPr lang="en-US" smtClean="0">
                <a:solidFill>
                  <a:prstClr val="black">
                    <a:tint val="75000"/>
                  </a:prstClr>
                </a:solidFill>
              </a:rPr>
              <a:pPr/>
              <a:t>7/20/2023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3BE436F-7EAC-4517-A803-86530C5630E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92269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CE5B826-6809-49B3-9B4B-177D412235B0}" type="datetimeFigureOut">
              <a:rPr lang="zh-CN" altLang="en-US" smtClean="0"/>
              <a:t>2023/7/20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954730389"/>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274505F-0C82-4D6D-B004-FC5C444DBA51}" type="datetimeFigureOut">
              <a:rPr lang="en-US" smtClean="0">
                <a:solidFill>
                  <a:prstClr val="black">
                    <a:tint val="75000"/>
                  </a:prstClr>
                </a:solidFill>
              </a:rPr>
              <a:pPr/>
              <a:t>7/20/2023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3BE436F-7EAC-4517-A803-86530C5630E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7532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274505F-0C82-4D6D-B004-FC5C444DBA51}" type="datetimeFigureOut">
              <a:rPr lang="en-US" smtClean="0">
                <a:solidFill>
                  <a:prstClr val="black">
                    <a:tint val="75000"/>
                  </a:prstClr>
                </a:solidFill>
              </a:rPr>
              <a:pPr/>
              <a:t>7/20/2023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3BE436F-7EAC-4517-A803-86530C5630E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05760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274505F-0C82-4D6D-B004-FC5C444DBA51}" type="datetimeFigureOut">
              <a:rPr lang="en-US" smtClean="0">
                <a:solidFill>
                  <a:prstClr val="black">
                    <a:tint val="75000"/>
                  </a:prstClr>
                </a:solidFill>
              </a:rPr>
              <a:pPr/>
              <a:t>7/20/2023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3BE436F-7EAC-4517-A803-86530C5630E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88280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274505F-0C82-4D6D-B004-FC5C444DBA51}" type="datetimeFigureOut">
              <a:rPr lang="en-US" smtClean="0">
                <a:solidFill>
                  <a:prstClr val="black">
                    <a:tint val="75000"/>
                  </a:prstClr>
                </a:solidFill>
              </a:rPr>
              <a:pPr/>
              <a:t>7/20/2023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3BE436F-7EAC-4517-A803-86530C5630E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50075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2E836-F117-4A63-AC0F-5F8D42DE105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5DDDD5-1CDB-4460-AB24-4BADD3F6CE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EE247C4-D6B7-4A9E-922A-191D3793D164}"/>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7/20/2023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CDB655E-5F8D-44F1-BA06-D2EDD1B38E6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7E9B112-609D-448D-BFFA-6ECD997B0411}"/>
              </a:ext>
            </a:extLst>
          </p:cNvPr>
          <p:cNvSpPr>
            <a:spLocks noGrp="1"/>
          </p:cNvSpPr>
          <p:nvPr>
            <p:ph type="sldNum" sz="quarter" idx="12"/>
          </p:nvPr>
        </p:nvSpPr>
        <p:spPr/>
        <p:txBody>
          <a:bodyPr/>
          <a:lstStyle/>
          <a:p>
            <a:fld id="{05CEC4EA-6FC5-4DE6-A89F-9BE9420BE9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0429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180A1-12DA-426C-AC44-2781155820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226B60-8ABC-4B61-9F57-B2E9C3872C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B2EF28-89B8-4530-8D8F-C034014A052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7/20/2023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EB5488F-8264-44B9-B075-16B9338BC74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5B39AD0-DD47-442F-9082-854250B1E73A}"/>
              </a:ext>
            </a:extLst>
          </p:cNvPr>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4926245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A977E-BAEC-4A80-83F0-3A79213C1F2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115CB32-2984-45EE-BB6C-A921DF3B13F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CE333C9-3F6C-4674-8749-AF6617E1C534}"/>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7/20/2023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1C611B6-F542-414C-B36D-39B5A06037B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999627F-3033-4432-8E23-02CB914E1313}"/>
              </a:ext>
            </a:extLst>
          </p:cNvPr>
          <p:cNvSpPr>
            <a:spLocks noGrp="1"/>
          </p:cNvSpPr>
          <p:nvPr>
            <p:ph type="sldNum" sz="quarter" idx="12"/>
          </p:nvPr>
        </p:nvSpPr>
        <p:spPr/>
        <p:txBody>
          <a:bodyPr/>
          <a:lstStyle/>
          <a:p>
            <a:fld id="{1F4A9CD3-C45F-429F-95A8-837E324DFBF4}"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187158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B1134-2C89-47E2-ADBD-3D567F66A8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9C5D22-2E5D-428E-922B-42C70B7BA6A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47DCE5C-545B-4E06-A445-BA4A3900ACE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9CD5495-1FFE-4ABD-92F1-D7207B37433D}"/>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7/20/2023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B6971984-370A-4E7F-8051-A5D8023BA70C}"/>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ADF68516-FC6A-4282-87DB-F7966F4E9858}"/>
              </a:ext>
            </a:extLst>
          </p:cNvPr>
          <p:cNvSpPr>
            <a:spLocks noGrp="1"/>
          </p:cNvSpPr>
          <p:nvPr>
            <p:ph type="sldNum" sz="quarter" idx="12"/>
          </p:nvPr>
        </p:nvSpPr>
        <p:spPr/>
        <p:txBody>
          <a:bodyPr/>
          <a:lstStyle/>
          <a:p>
            <a:fld id="{675D9ACE-5CFE-4AE7-B658-6CF8073D42FF}"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9333134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7FF43-F6B6-4F9E-AA90-5789C55C655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91E5EB1-82C7-4664-BD2D-497464FD1A8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CE5624-2A51-4948-AC3D-153D42058FE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09ED164-9C2D-4EB6-B0AD-17C508ADAE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0144964-CD5F-4E78-90DB-C981DB2B3C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BDBCCED-49EE-42D1-9B59-4AA315A1D33C}"/>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7/20/2023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3F68084A-01A0-4D6B-8C6C-7E7868B29D2E}"/>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8D96E189-85E6-4005-A45C-0FEF735AA9FD}"/>
              </a:ext>
            </a:extLst>
          </p:cNvPr>
          <p:cNvSpPr>
            <a:spLocks noGrp="1"/>
          </p:cNvSpPr>
          <p:nvPr>
            <p:ph type="sldNum" sz="quarter" idx="12"/>
          </p:nvPr>
        </p:nvSpPr>
        <p:spPr/>
        <p:txBody>
          <a:bodyPr/>
          <a:lstStyle/>
          <a:p>
            <a:fld id="{343B58A8-918D-487E-A68E-E1147EC4186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3047827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CD912-3180-4FF4-9FD2-83F58EFC7F8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1B440E1-0A5A-4D65-BB15-2504A1B03590}"/>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7/20/2023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4A36212F-0EDE-49C8-A895-7D927172028A}"/>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A3D58708-3F55-4574-AB81-02D9C9791B81}"/>
              </a:ext>
            </a:extLst>
          </p:cNvPr>
          <p:cNvSpPr>
            <a:spLocks noGrp="1"/>
          </p:cNvSpPr>
          <p:nvPr>
            <p:ph type="sldNum" sz="quarter" idx="12"/>
          </p:nvPr>
        </p:nvSpPr>
        <p:spPr/>
        <p:txBody>
          <a:bodyPr/>
          <a:lstStyle/>
          <a:p>
            <a:fld id="{BC9B6E0E-12E8-4F60-AA4C-2D244E5456EC}"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090627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9CE5B826-6809-49B3-9B4B-177D412235B0}" type="datetimeFigureOut">
              <a:rPr lang="zh-CN" altLang="en-US" smtClean="0"/>
              <a:t>2023/7/20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850688876"/>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0F3DD58-9276-410C-AF6C-7D5D1EBFD590}"/>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7/20/2023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4AF32367-9DC6-460C-AB8E-A7891D7256F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066418EF-E8B5-4976-B327-89696CF5A604}"/>
              </a:ext>
            </a:extLst>
          </p:cNvPr>
          <p:cNvSpPr>
            <a:spLocks noGrp="1"/>
          </p:cNvSpPr>
          <p:nvPr>
            <p:ph type="sldNum" sz="quarter" idx="12"/>
          </p:nvPr>
        </p:nvSpPr>
        <p:spPr/>
        <p:txBody>
          <a:bodyPr/>
          <a:lstStyle/>
          <a:p>
            <a:fld id="{236E7B28-9747-4E84-B604-46E657738A9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5286289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BA44A-5ED3-4475-AED9-C9EA2B899B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D259986-40EC-43F4-B9A3-BA9464C323A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25F9401-3A32-4777-80C5-2970CC1065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687432-0049-40BB-8096-0E3F713538DC}"/>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7/20/2023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B48DB4A5-8C20-463C-9636-D42B52BE066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9B6976F-B1E2-4994-8F41-545902D69D2F}"/>
              </a:ext>
            </a:extLst>
          </p:cNvPr>
          <p:cNvSpPr>
            <a:spLocks noGrp="1"/>
          </p:cNvSpPr>
          <p:nvPr>
            <p:ph type="sldNum" sz="quarter" idx="12"/>
          </p:nvPr>
        </p:nvSpPr>
        <p:spPr/>
        <p:txBody>
          <a:bodyPr/>
          <a:lstStyle/>
          <a:p>
            <a:fld id="{C34BCE46-A05B-4D33-91D8-6AE2484A13E9}"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3135902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D0E99-C51D-4E04-AA44-5410D8C718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F0FA9D7-92C5-4932-8BD7-C9983459F3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25A2976-D5BB-4A41-9312-155E4E5378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815652-DFC4-444D-879B-2A6372F464CB}"/>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7/20/2023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CE3DCA6-62AA-4911-9858-06FA49089EDE}"/>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5F147248-5AEE-47AB-9F7F-FAB2F396AC58}"/>
              </a:ext>
            </a:extLst>
          </p:cNvPr>
          <p:cNvSpPr>
            <a:spLocks noGrp="1"/>
          </p:cNvSpPr>
          <p:nvPr>
            <p:ph type="sldNum" sz="quarter" idx="12"/>
          </p:nvPr>
        </p:nvSpPr>
        <p:spPr/>
        <p:txBody>
          <a:bodyPr/>
          <a:lstStyle/>
          <a:p>
            <a:fld id="{FC5C8A20-F7A3-41F1-BDEB-FDFA73989A6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8829694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108B5-811A-4196-9CD7-0B5BCC4B2EA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1A6677E-F470-4938-B1A5-FB308A3110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485A05-ACA6-4C3B-8A27-82D89B1D5498}"/>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7/20/2023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E6EF5E8-962A-42AD-A420-FE011F14DA5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0A104B0-F5E9-4C99-9EFA-E97BC759BAFD}"/>
              </a:ext>
            </a:extLst>
          </p:cNvPr>
          <p:cNvSpPr>
            <a:spLocks noGrp="1"/>
          </p:cNvSpPr>
          <p:nvPr>
            <p:ph type="sldNum" sz="quarter" idx="12"/>
          </p:nvPr>
        </p:nvSpPr>
        <p:spPr/>
        <p:txBody>
          <a:bodyPr/>
          <a:lstStyle/>
          <a:p>
            <a:fld id="{4CA50655-6099-49A5-A5B3-294E30F1778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11601423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D943C10-B4B0-4CC7-83CA-1E90E32DAA7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18C8B11-D57D-4C8D-A4A3-53B0AC46BE6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05FE77-960F-4044-9C6F-685A5B7BCA6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7/20/2023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A85B594-C5C6-479C-91AF-9764975BF3B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1FDE4F1-D15D-4E04-9E27-6010CE2A98BC}"/>
              </a:ext>
            </a:extLst>
          </p:cNvPr>
          <p:cNvSpPr>
            <a:spLocks noGrp="1"/>
          </p:cNvSpPr>
          <p:nvPr>
            <p:ph type="sldNum" sz="quarter" idx="12"/>
          </p:nvPr>
        </p:nvSpPr>
        <p:spPr/>
        <p:txBody>
          <a:bodyPr/>
          <a:lstStyle/>
          <a:p>
            <a:fld id="{D25CD138-390D-42D6-A3F9-214C2077893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3858027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765669278"/>
      </p:ext>
    </p:extLst>
  </p:cSld>
  <p:clrMapOvr>
    <a:masterClrMapping/>
  </p:clrMapOvr>
  <p:transition spd="slow" advTm="0">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3052352850"/>
      </p:ext>
    </p:extLst>
  </p:cSld>
  <p:clrMapOvr>
    <a:masterClrMapping/>
  </p:clrMapOvr>
  <p:transition spd="slow" advTm="0">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cxnSp>
        <p:nvCxnSpPr>
          <p:cNvPr id="3" name="直接连接符 2"/>
          <p:cNvCxnSpPr/>
          <p:nvPr userDrawn="1"/>
        </p:nvCxnSpPr>
        <p:spPr>
          <a:xfrm>
            <a:off x="457876" y="1110373"/>
            <a:ext cx="11206745"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4" name="图片 3"/>
          <p:cNvPicPr>
            <a:picLocks noChangeAspect="1"/>
          </p:cNvPicPr>
          <p:nvPr userDrawn="1"/>
        </p:nvPicPr>
        <p:blipFill>
          <a:blip r:embed="rId3"/>
          <a:stretch>
            <a:fillRect/>
          </a:stretch>
        </p:blipFill>
        <p:spPr>
          <a:xfrm rot="958296" flipH="1">
            <a:off x="10327749" y="149249"/>
            <a:ext cx="1223999" cy="992123"/>
          </a:xfrm>
          <a:prstGeom prst="rect">
            <a:avLst/>
          </a:prstGeom>
        </p:spPr>
      </p:pic>
    </p:spTree>
    <p:extLst>
      <p:ext uri="{BB962C8B-B14F-4D97-AF65-F5344CB8AC3E}">
        <p14:creationId xmlns:p14="http://schemas.microsoft.com/office/powerpoint/2010/main" val="2430663408"/>
      </p:ext>
    </p:extLst>
  </p:cSld>
  <p:clrMapOvr>
    <a:masterClrMapping/>
  </p:clrMapOvr>
  <p:transition spd="slow" advTm="0">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solidFill>
                  <a:srgbClr val="000000">
                    <a:tint val="75000"/>
                  </a:srgbClr>
                </a:solidFill>
              </a:rPr>
              <a:pPr/>
              <a:t>2023/7/20</a:t>
            </a:fld>
            <a:endParaRPr lang="zh-CN" altLang="en-US">
              <a:solidFill>
                <a:srgbClr val="000000">
                  <a:tint val="75000"/>
                </a:srgbClr>
              </a:solidFill>
            </a:endParaRPr>
          </a:p>
        </p:txBody>
      </p:sp>
      <p:sp>
        <p:nvSpPr>
          <p:cNvPr id="4" name="页脚占位符 3"/>
          <p:cNvSpPr>
            <a:spLocks noGrp="1"/>
          </p:cNvSpPr>
          <p:nvPr>
            <p:ph type="ftr" sz="quarter" idx="11"/>
          </p:nvPr>
        </p:nvSpPr>
        <p:spPr/>
        <p:txBody>
          <a:bodyPr/>
          <a:lstStyle/>
          <a:p>
            <a:endParaRPr lang="zh-CN" altLang="en-US">
              <a:solidFill>
                <a:srgbClr val="000000">
                  <a:tint val="75000"/>
                </a:srgbClr>
              </a:solidFill>
            </a:endParaRPr>
          </a:p>
        </p:txBody>
      </p:sp>
      <p:sp>
        <p:nvSpPr>
          <p:cNvPr id="5" name="灯片编号占位符 4"/>
          <p:cNvSpPr>
            <a:spLocks noGrp="1"/>
          </p:cNvSpPr>
          <p:nvPr>
            <p:ph type="sldNum" sz="quarter" idx="12"/>
          </p:nvPr>
        </p:nvSpPr>
        <p:spPr/>
        <p:txBody>
          <a:bodyPr/>
          <a:lstStyle/>
          <a:p>
            <a:fld id="{0C913308-F349-4B6D-A68A-DD1791B4A57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39956065"/>
      </p:ext>
    </p:extLst>
  </p:cSld>
  <p:clrMapOvr>
    <a:masterClrMapping/>
  </p:clrMapOvr>
  <p:transition spd="slow" advTm="0">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solidFill>
                  <a:srgbClr val="000000">
                    <a:tint val="75000"/>
                  </a:srgbClr>
                </a:solidFill>
              </a:rPr>
              <a:pPr/>
              <a:t>2023/7/20</a:t>
            </a:fld>
            <a:endParaRPr lang="zh-CN" altLang="en-US">
              <a:solidFill>
                <a:srgbClr val="000000">
                  <a:tint val="75000"/>
                </a:srgbClr>
              </a:solidFill>
            </a:endParaRPr>
          </a:p>
        </p:txBody>
      </p:sp>
      <p:sp>
        <p:nvSpPr>
          <p:cNvPr id="3" name="页脚占位符 2"/>
          <p:cNvSpPr>
            <a:spLocks noGrp="1"/>
          </p:cNvSpPr>
          <p:nvPr>
            <p:ph type="ftr" sz="quarter" idx="11"/>
          </p:nvPr>
        </p:nvSpPr>
        <p:spPr/>
        <p:txBody>
          <a:bodyPr/>
          <a:lstStyle/>
          <a:p>
            <a:endParaRPr lang="zh-CN" altLang="en-US">
              <a:solidFill>
                <a:srgbClr val="000000">
                  <a:tint val="75000"/>
                </a:srgbClr>
              </a:solidFill>
            </a:endParaRPr>
          </a:p>
        </p:txBody>
      </p:sp>
      <p:sp>
        <p:nvSpPr>
          <p:cNvPr id="4" name="灯片编号占位符 3"/>
          <p:cNvSpPr>
            <a:spLocks noGrp="1"/>
          </p:cNvSpPr>
          <p:nvPr>
            <p:ph type="sldNum" sz="quarter" idx="12"/>
          </p:nvPr>
        </p:nvSpPr>
        <p:spPr/>
        <p:txBody>
          <a:bodyPr/>
          <a:lstStyle/>
          <a:p>
            <a:fld id="{0C913308-F349-4B6D-A68A-DD1791B4A57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4286341536"/>
      </p:ext>
    </p:extLst>
  </p:cSld>
  <p:clrMapOvr>
    <a:masterClrMapping/>
  </p:clrMapOvr>
  <p:transition spd="slow" advTm="0">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CE5B826-6809-49B3-9B4B-177D412235B0}" type="datetimeFigureOut">
              <a:rPr lang="zh-CN" altLang="en-US" smtClean="0"/>
              <a:t>2023/7/20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663166699"/>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687878"/>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内页">
    <p:spTree>
      <p:nvGrpSpPr>
        <p:cNvPr id="1" name=""/>
        <p:cNvGrpSpPr/>
        <p:nvPr/>
      </p:nvGrpSpPr>
      <p:grpSpPr>
        <a:xfrm>
          <a:off x="0" y="0"/>
          <a:ext cx="0" cy="0"/>
          <a:chOff x="0" y="0"/>
          <a:chExt cx="0" cy="0"/>
        </a:xfrm>
      </p:grpSpPr>
      <p:grpSp>
        <p:nvGrpSpPr>
          <p:cNvPr id="15" name="组合 14"/>
          <p:cNvGrpSpPr/>
          <p:nvPr userDrawn="1"/>
        </p:nvGrpSpPr>
        <p:grpSpPr>
          <a:xfrm>
            <a:off x="10666366" y="5472803"/>
            <a:ext cx="1496284" cy="1524513"/>
            <a:chOff x="-46800" y="206536"/>
            <a:chExt cx="6530780" cy="6654858"/>
          </a:xfrm>
        </p:grpSpPr>
        <p:sp>
          <p:nvSpPr>
            <p:cNvPr id="16" name="AutoShape 2"/>
            <p:cNvSpPr>
              <a:spLocks/>
            </p:cNvSpPr>
            <p:nvPr userDrawn="1"/>
          </p:nvSpPr>
          <p:spPr bwMode="auto">
            <a:xfrm>
              <a:off x="1038879" y="1027357"/>
              <a:ext cx="4354650" cy="5834037"/>
            </a:xfrm>
            <a:custGeom>
              <a:avLst/>
              <a:gdLst>
                <a:gd name="T0" fmla="*/ 1048398 w 20607"/>
                <a:gd name="T1" fmla="*/ 3881437 h 21337"/>
                <a:gd name="T2" fmla="*/ 1133597 w 20607"/>
                <a:gd name="T3" fmla="*/ 2299356 h 21337"/>
                <a:gd name="T4" fmla="*/ 4077 w 20607"/>
                <a:gd name="T5" fmla="*/ 1625921 h 21337"/>
                <a:gd name="T6" fmla="*/ 1229481 w 20607"/>
                <a:gd name="T7" fmla="*/ 1901335 h 21337"/>
                <a:gd name="T8" fmla="*/ 1282765 w 20607"/>
                <a:gd name="T9" fmla="*/ 901188 h 21337"/>
                <a:gd name="T10" fmla="*/ 749920 w 20607"/>
                <a:gd name="T11" fmla="*/ 248127 h 21337"/>
                <a:gd name="T12" fmla="*/ 1346735 w 20607"/>
                <a:gd name="T13" fmla="*/ 574657 h 21337"/>
                <a:gd name="T14" fmla="*/ 1794240 w 20607"/>
                <a:gd name="T15" fmla="*/ 3092 h 21337"/>
                <a:gd name="T16" fmla="*/ 1527818 w 20607"/>
                <a:gd name="T17" fmla="*/ 758387 h 21337"/>
                <a:gd name="T18" fmla="*/ 1762185 w 20607"/>
                <a:gd name="T19" fmla="*/ 1952452 h 21337"/>
                <a:gd name="T20" fmla="*/ 2891705 w 20607"/>
                <a:gd name="T21" fmla="*/ 1472752 h 21337"/>
                <a:gd name="T22" fmla="*/ 1826155 w 20607"/>
                <a:gd name="T23" fmla="*/ 2278982 h 21337"/>
                <a:gd name="T24" fmla="*/ 1836840 w 20607"/>
                <a:gd name="T25" fmla="*/ 3881437 h 21337"/>
                <a:gd name="T26" fmla="*/ 1048398 w 20607"/>
                <a:gd name="T27" fmla="*/ 3881437 h 2133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0607" h="21337">
                  <a:moveTo>
                    <a:pt x="7457" y="21337"/>
                  </a:moveTo>
                  <a:cubicBezTo>
                    <a:pt x="7457" y="21337"/>
                    <a:pt x="10109" y="14324"/>
                    <a:pt x="8063" y="12640"/>
                  </a:cubicBezTo>
                  <a:cubicBezTo>
                    <a:pt x="4425" y="9779"/>
                    <a:pt x="-425" y="9050"/>
                    <a:pt x="29" y="8938"/>
                  </a:cubicBezTo>
                  <a:cubicBezTo>
                    <a:pt x="2909" y="8377"/>
                    <a:pt x="7532" y="11238"/>
                    <a:pt x="8745" y="10452"/>
                  </a:cubicBezTo>
                  <a:cubicBezTo>
                    <a:pt x="9730" y="9835"/>
                    <a:pt x="9882" y="6301"/>
                    <a:pt x="9124" y="4954"/>
                  </a:cubicBezTo>
                  <a:cubicBezTo>
                    <a:pt x="7684" y="2317"/>
                    <a:pt x="4122" y="1364"/>
                    <a:pt x="5334" y="1364"/>
                  </a:cubicBezTo>
                  <a:cubicBezTo>
                    <a:pt x="7002" y="1364"/>
                    <a:pt x="9276" y="3439"/>
                    <a:pt x="9579" y="3159"/>
                  </a:cubicBezTo>
                  <a:cubicBezTo>
                    <a:pt x="9958" y="2934"/>
                    <a:pt x="12004" y="-263"/>
                    <a:pt x="12762" y="17"/>
                  </a:cubicBezTo>
                  <a:cubicBezTo>
                    <a:pt x="12989" y="129"/>
                    <a:pt x="10867" y="1756"/>
                    <a:pt x="10867" y="4169"/>
                  </a:cubicBezTo>
                  <a:cubicBezTo>
                    <a:pt x="10867" y="6525"/>
                    <a:pt x="11246" y="11294"/>
                    <a:pt x="12534" y="10733"/>
                  </a:cubicBezTo>
                  <a:cubicBezTo>
                    <a:pt x="14732" y="9723"/>
                    <a:pt x="19052" y="7984"/>
                    <a:pt x="20568" y="8096"/>
                  </a:cubicBezTo>
                  <a:cubicBezTo>
                    <a:pt x="21175" y="8152"/>
                    <a:pt x="14429" y="10116"/>
                    <a:pt x="12989" y="12528"/>
                  </a:cubicBezTo>
                  <a:cubicBezTo>
                    <a:pt x="11777" y="14548"/>
                    <a:pt x="12459" y="20663"/>
                    <a:pt x="13065" y="21337"/>
                  </a:cubicBezTo>
                  <a:lnTo>
                    <a:pt x="7457" y="21337"/>
                  </a:lnTo>
                  <a:close/>
                </a:path>
              </a:pathLst>
            </a:custGeom>
            <a:solidFill>
              <a:srgbClr val="BECE37"/>
            </a:soli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7" name="AutoShape 3"/>
            <p:cNvSpPr>
              <a:spLocks/>
            </p:cNvSpPr>
            <p:nvPr userDrawn="1"/>
          </p:nvSpPr>
          <p:spPr bwMode="auto">
            <a:xfrm>
              <a:off x="3806766" y="2948175"/>
              <a:ext cx="417570" cy="598914"/>
            </a:xfrm>
            <a:custGeom>
              <a:avLst/>
              <a:gdLst>
                <a:gd name="T0" fmla="*/ 152974 w 9894"/>
                <a:gd name="T1" fmla="*/ 398445 h 21600"/>
                <a:gd name="T2" fmla="*/ 78481 w 9894"/>
                <a:gd name="T3" fmla="*/ 0 h 21600"/>
                <a:gd name="T4" fmla="*/ 152974 w 9894"/>
                <a:gd name="T5" fmla="*/ 398445 h 21600"/>
                <a:gd name="T6" fmla="*/ 0 60000 65536"/>
                <a:gd name="T7" fmla="*/ 0 60000 65536"/>
                <a:gd name="T8" fmla="*/ 0 60000 65536"/>
              </a:gdLst>
              <a:ahLst/>
              <a:cxnLst>
                <a:cxn ang="T6">
                  <a:pos x="T0" y="T1"/>
                </a:cxn>
                <a:cxn ang="T7">
                  <a:pos x="T2" y="T3"/>
                </a:cxn>
                <a:cxn ang="T8">
                  <a:pos x="T4" y="T5"/>
                </a:cxn>
              </a:cxnLst>
              <a:rect l="0" t="0" r="r" b="b"/>
              <a:pathLst>
                <a:path w="9894" h="21600">
                  <a:moveTo>
                    <a:pt x="5448" y="21599"/>
                  </a:moveTo>
                  <a:cubicBezTo>
                    <a:pt x="5448" y="21599"/>
                    <a:pt x="-4783" y="19938"/>
                    <a:pt x="2795" y="0"/>
                  </a:cubicBezTo>
                  <a:cubicBezTo>
                    <a:pt x="2795" y="0"/>
                    <a:pt x="16817" y="14399"/>
                    <a:pt x="5448" y="21599"/>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8" name="AutoShape 4"/>
            <p:cNvSpPr>
              <a:spLocks/>
            </p:cNvSpPr>
            <p:nvPr userDrawn="1"/>
          </p:nvSpPr>
          <p:spPr bwMode="auto">
            <a:xfrm>
              <a:off x="4513054" y="2616506"/>
              <a:ext cx="393709" cy="615616"/>
            </a:xfrm>
            <a:custGeom>
              <a:avLst/>
              <a:gdLst>
                <a:gd name="T0" fmla="*/ 97733 w 9611"/>
                <a:gd name="T1" fmla="*/ 409556 h 21600"/>
                <a:gd name="T2" fmla="*/ 140549 w 9611"/>
                <a:gd name="T3" fmla="*/ 0 h 21600"/>
                <a:gd name="T4" fmla="*/ 97733 w 9611"/>
                <a:gd name="T5" fmla="*/ 409556 h 21600"/>
                <a:gd name="T6" fmla="*/ 0 60000 65536"/>
                <a:gd name="T7" fmla="*/ 0 60000 65536"/>
                <a:gd name="T8" fmla="*/ 0 60000 65536"/>
              </a:gdLst>
              <a:ahLst/>
              <a:cxnLst>
                <a:cxn ang="T6">
                  <a:pos x="T0" y="T1"/>
                </a:cxn>
                <a:cxn ang="T7">
                  <a:pos x="T2" y="T3"/>
                </a:cxn>
                <a:cxn ang="T8">
                  <a:pos x="T4" y="T5"/>
                </a:cxn>
              </a:cxnLst>
              <a:rect l="0" t="0" r="r" b="b"/>
              <a:pathLst>
                <a:path w="9611" h="21600">
                  <a:moveTo>
                    <a:pt x="3586" y="21599"/>
                  </a:moveTo>
                  <a:cubicBezTo>
                    <a:pt x="3586" y="21599"/>
                    <a:pt x="-5446" y="17280"/>
                    <a:pt x="5157" y="0"/>
                  </a:cubicBezTo>
                  <a:cubicBezTo>
                    <a:pt x="5157" y="0"/>
                    <a:pt x="16153" y="18900"/>
                    <a:pt x="3586" y="21599"/>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9" name="AutoShape 5"/>
            <p:cNvSpPr>
              <a:spLocks/>
            </p:cNvSpPr>
            <p:nvPr userDrawn="1"/>
          </p:nvSpPr>
          <p:spPr bwMode="auto">
            <a:xfrm>
              <a:off x="5073790" y="2334945"/>
              <a:ext cx="465291" cy="722991"/>
            </a:xfrm>
            <a:custGeom>
              <a:avLst/>
              <a:gdLst>
                <a:gd name="T0" fmla="*/ 64632 w 10585"/>
                <a:gd name="T1" fmla="*/ 480990 h 21600"/>
                <a:gd name="T2" fmla="*/ 257359 w 10585"/>
                <a:gd name="T3" fmla="*/ 0 h 21600"/>
                <a:gd name="T4" fmla="*/ 64632 w 10585"/>
                <a:gd name="T5" fmla="*/ 480990 h 21600"/>
                <a:gd name="T6" fmla="*/ 0 60000 65536"/>
                <a:gd name="T7" fmla="*/ 0 60000 65536"/>
                <a:gd name="T8" fmla="*/ 0 60000 65536"/>
              </a:gdLst>
              <a:ahLst/>
              <a:cxnLst>
                <a:cxn ang="T6">
                  <a:pos x="T0" y="T1"/>
                </a:cxn>
                <a:cxn ang="T7">
                  <a:pos x="T2" y="T3"/>
                </a:cxn>
                <a:cxn ang="T8">
                  <a:pos x="T4" y="T5"/>
                </a:cxn>
              </a:cxnLst>
              <a:rect l="0" t="0" r="r" b="b"/>
              <a:pathLst>
                <a:path w="10585" h="21600">
                  <a:moveTo>
                    <a:pt x="2210" y="21599"/>
                  </a:moveTo>
                  <a:cubicBezTo>
                    <a:pt x="2210" y="21599"/>
                    <a:pt x="-5844" y="11489"/>
                    <a:pt x="8800" y="0"/>
                  </a:cubicBezTo>
                  <a:cubicBezTo>
                    <a:pt x="8800" y="0"/>
                    <a:pt x="15756" y="19761"/>
                    <a:pt x="2210" y="21599"/>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0" name="AutoShape 6"/>
            <p:cNvSpPr>
              <a:spLocks/>
            </p:cNvSpPr>
            <p:nvPr userDrawn="1"/>
          </p:nvSpPr>
          <p:spPr bwMode="auto">
            <a:xfrm>
              <a:off x="5732356" y="2649912"/>
              <a:ext cx="751624" cy="405638"/>
            </a:xfrm>
            <a:custGeom>
              <a:avLst/>
              <a:gdLst>
                <a:gd name="T0" fmla="*/ 778 w 19937"/>
                <a:gd name="T1" fmla="*/ 168005 h 14258"/>
                <a:gd name="T2" fmla="*/ 500037 w 19937"/>
                <a:gd name="T3" fmla="*/ 24909 h 14258"/>
                <a:gd name="T4" fmla="*/ 372570 w 19937"/>
                <a:gd name="T5" fmla="*/ 178226 h 14258"/>
                <a:gd name="T6" fmla="*/ 778 w 19937"/>
                <a:gd name="T7" fmla="*/ 168005 h 1425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937" h="14258">
                  <a:moveTo>
                    <a:pt x="31" y="8876"/>
                  </a:moveTo>
                  <a:cubicBezTo>
                    <a:pt x="31" y="8876"/>
                    <a:pt x="-1663" y="-4084"/>
                    <a:pt x="19936" y="1316"/>
                  </a:cubicBezTo>
                  <a:cubicBezTo>
                    <a:pt x="19936" y="1316"/>
                    <a:pt x="17819" y="4016"/>
                    <a:pt x="14854" y="9416"/>
                  </a:cubicBezTo>
                  <a:cubicBezTo>
                    <a:pt x="11889" y="14276"/>
                    <a:pt x="2995" y="17515"/>
                    <a:pt x="31" y="8876"/>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1" name="AutoShape 7"/>
            <p:cNvSpPr>
              <a:spLocks/>
            </p:cNvSpPr>
            <p:nvPr userDrawn="1"/>
          </p:nvSpPr>
          <p:spPr bwMode="auto">
            <a:xfrm>
              <a:off x="5488973" y="3346656"/>
              <a:ext cx="649021" cy="372233"/>
            </a:xfrm>
            <a:custGeom>
              <a:avLst/>
              <a:gdLst>
                <a:gd name="T0" fmla="*/ 101230 w 19438"/>
                <a:gd name="T1" fmla="*/ 0 h 16645"/>
                <a:gd name="T2" fmla="*/ 431800 w 19438"/>
                <a:gd name="T3" fmla="*/ 207330 h 16645"/>
                <a:gd name="T4" fmla="*/ 47916 w 19438"/>
                <a:gd name="T5" fmla="*/ 165864 h 16645"/>
                <a:gd name="T6" fmla="*/ 101230 w 19438"/>
                <a:gd name="T7" fmla="*/ 0 h 166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438" h="16645">
                  <a:moveTo>
                    <a:pt x="4557" y="0"/>
                  </a:moveTo>
                  <a:cubicBezTo>
                    <a:pt x="4557" y="0"/>
                    <a:pt x="17038" y="2090"/>
                    <a:pt x="19438" y="13935"/>
                  </a:cubicBezTo>
                  <a:cubicBezTo>
                    <a:pt x="19438" y="13935"/>
                    <a:pt x="11277" y="21599"/>
                    <a:pt x="2157" y="11148"/>
                  </a:cubicBezTo>
                  <a:cubicBezTo>
                    <a:pt x="-2162" y="5574"/>
                    <a:pt x="717" y="696"/>
                    <a:pt x="4557" y="0"/>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2" name="AutoShape 8"/>
            <p:cNvSpPr>
              <a:spLocks/>
            </p:cNvSpPr>
            <p:nvPr userDrawn="1"/>
          </p:nvSpPr>
          <p:spPr bwMode="auto">
            <a:xfrm>
              <a:off x="5042770" y="3675939"/>
              <a:ext cx="529716" cy="503469"/>
            </a:xfrm>
            <a:custGeom>
              <a:avLst/>
              <a:gdLst>
                <a:gd name="T0" fmla="*/ 36000 w 20049"/>
                <a:gd name="T1" fmla="*/ 28683 h 18650"/>
                <a:gd name="T2" fmla="*/ 257485 w 20049"/>
                <a:gd name="T3" fmla="*/ 59305 h 18650"/>
                <a:gd name="T4" fmla="*/ 352425 w 20049"/>
                <a:gd name="T5" fmla="*/ 334944 h 18650"/>
                <a:gd name="T6" fmla="*/ 25453 w 20049"/>
                <a:gd name="T7" fmla="*/ 181813 h 18650"/>
                <a:gd name="T8" fmla="*/ 36000 w 20049"/>
                <a:gd name="T9" fmla="*/ 28683 h 186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049" h="18650">
                  <a:moveTo>
                    <a:pt x="2048" y="1597"/>
                  </a:moveTo>
                  <a:cubicBezTo>
                    <a:pt x="2048" y="1597"/>
                    <a:pt x="8649" y="-2950"/>
                    <a:pt x="14648" y="3302"/>
                  </a:cubicBezTo>
                  <a:cubicBezTo>
                    <a:pt x="20049" y="8986"/>
                    <a:pt x="18848" y="15807"/>
                    <a:pt x="20049" y="18649"/>
                  </a:cubicBezTo>
                  <a:cubicBezTo>
                    <a:pt x="20049" y="18649"/>
                    <a:pt x="6848" y="16944"/>
                    <a:pt x="1448" y="10123"/>
                  </a:cubicBezTo>
                  <a:cubicBezTo>
                    <a:pt x="-1551" y="6144"/>
                    <a:pt x="848" y="3302"/>
                    <a:pt x="2048" y="1597"/>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3" name="AutoShape 9"/>
            <p:cNvSpPr>
              <a:spLocks/>
            </p:cNvSpPr>
            <p:nvPr userDrawn="1"/>
          </p:nvSpPr>
          <p:spPr bwMode="auto">
            <a:xfrm>
              <a:off x="4577480" y="4007607"/>
              <a:ext cx="563121" cy="474837"/>
            </a:xfrm>
            <a:custGeom>
              <a:avLst/>
              <a:gdLst>
                <a:gd name="T0" fmla="*/ 31648 w 16064"/>
                <a:gd name="T1" fmla="*/ 10489 h 17680"/>
                <a:gd name="T2" fmla="*/ 288894 w 16064"/>
                <a:gd name="T3" fmla="*/ 81587 h 17680"/>
                <a:gd name="T4" fmla="*/ 374627 w 16064"/>
                <a:gd name="T5" fmla="*/ 315180 h 17680"/>
                <a:gd name="T6" fmla="*/ 31648 w 16064"/>
                <a:gd name="T7" fmla="*/ 10489 h 176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064" h="17680">
                  <a:moveTo>
                    <a:pt x="1357" y="587"/>
                  </a:moveTo>
                  <a:cubicBezTo>
                    <a:pt x="1357" y="587"/>
                    <a:pt x="8710" y="-2255"/>
                    <a:pt x="12387" y="4566"/>
                  </a:cubicBezTo>
                  <a:cubicBezTo>
                    <a:pt x="16063" y="10818"/>
                    <a:pt x="14685" y="15366"/>
                    <a:pt x="16063" y="17639"/>
                  </a:cubicBezTo>
                  <a:cubicBezTo>
                    <a:pt x="16063" y="17639"/>
                    <a:pt x="-5536" y="19345"/>
                    <a:pt x="1357" y="587"/>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4" name="AutoShape 10"/>
            <p:cNvSpPr>
              <a:spLocks/>
            </p:cNvSpPr>
            <p:nvPr userDrawn="1"/>
          </p:nvSpPr>
          <p:spPr bwMode="auto">
            <a:xfrm>
              <a:off x="1874018" y="2948175"/>
              <a:ext cx="393709" cy="553577"/>
            </a:xfrm>
            <a:custGeom>
              <a:avLst/>
              <a:gdLst>
                <a:gd name="T0" fmla="*/ 64765 w 12554"/>
                <a:gd name="T1" fmla="*/ 358088 h 19439"/>
                <a:gd name="T2" fmla="*/ 257911 w 12554"/>
                <a:gd name="T3" fmla="*/ 0 h 19439"/>
                <a:gd name="T4" fmla="*/ 257911 w 12554"/>
                <a:gd name="T5" fmla="*/ 173928 h 19439"/>
                <a:gd name="T6" fmla="*/ 64765 w 12554"/>
                <a:gd name="T7" fmla="*/ 358088 h 1943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554" h="19439">
                  <a:moveTo>
                    <a:pt x="3104" y="18900"/>
                  </a:moveTo>
                  <a:cubicBezTo>
                    <a:pt x="3104" y="18900"/>
                    <a:pt x="-8210" y="10260"/>
                    <a:pt x="12361" y="0"/>
                  </a:cubicBezTo>
                  <a:cubicBezTo>
                    <a:pt x="12361" y="0"/>
                    <a:pt x="11847" y="4320"/>
                    <a:pt x="12361" y="9180"/>
                  </a:cubicBezTo>
                  <a:cubicBezTo>
                    <a:pt x="13389" y="13500"/>
                    <a:pt x="10304" y="21599"/>
                    <a:pt x="3104" y="18900"/>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5" name="AutoShape 11"/>
            <p:cNvSpPr>
              <a:spLocks/>
            </p:cNvSpPr>
            <p:nvPr userDrawn="1"/>
          </p:nvSpPr>
          <p:spPr bwMode="auto">
            <a:xfrm>
              <a:off x="1384866" y="2673773"/>
              <a:ext cx="391322" cy="627546"/>
            </a:xfrm>
            <a:custGeom>
              <a:avLst/>
              <a:gdLst>
                <a:gd name="T0" fmla="*/ 37685 w 13741"/>
                <a:gd name="T1" fmla="*/ 369406 h 20925"/>
                <a:gd name="T2" fmla="*/ 102314 w 13741"/>
                <a:gd name="T3" fmla="*/ 61554 h 20925"/>
                <a:gd name="T4" fmla="*/ 220770 w 13741"/>
                <a:gd name="T5" fmla="*/ 0 h 20925"/>
                <a:gd name="T6" fmla="*/ 188465 w 13741"/>
                <a:gd name="T7" fmla="*/ 400193 h 20925"/>
                <a:gd name="T8" fmla="*/ 37685 w 13741"/>
                <a:gd name="T9" fmla="*/ 369406 h 209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741" h="20925">
                  <a:moveTo>
                    <a:pt x="1989" y="18514"/>
                  </a:moveTo>
                  <a:cubicBezTo>
                    <a:pt x="1989" y="18514"/>
                    <a:pt x="-4263" y="10800"/>
                    <a:pt x="5400" y="3085"/>
                  </a:cubicBezTo>
                  <a:cubicBezTo>
                    <a:pt x="7673" y="1542"/>
                    <a:pt x="11652" y="0"/>
                    <a:pt x="11652" y="0"/>
                  </a:cubicBezTo>
                  <a:cubicBezTo>
                    <a:pt x="11652" y="0"/>
                    <a:pt x="17337" y="15942"/>
                    <a:pt x="9947" y="20057"/>
                  </a:cubicBezTo>
                  <a:cubicBezTo>
                    <a:pt x="7105" y="21599"/>
                    <a:pt x="3694" y="21085"/>
                    <a:pt x="1989" y="18514"/>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6" name="AutoShape 12"/>
            <p:cNvSpPr>
              <a:spLocks/>
            </p:cNvSpPr>
            <p:nvPr userDrawn="1"/>
          </p:nvSpPr>
          <p:spPr bwMode="auto">
            <a:xfrm>
              <a:off x="740616" y="2583101"/>
              <a:ext cx="408024" cy="641863"/>
            </a:xfrm>
            <a:custGeom>
              <a:avLst/>
              <a:gdLst>
                <a:gd name="T0" fmla="*/ 147495 w 14722"/>
                <a:gd name="T1" fmla="*/ 426471 h 21125"/>
                <a:gd name="T2" fmla="*/ 39866 w 14722"/>
                <a:gd name="T3" fmla="*/ 152298 h 21125"/>
                <a:gd name="T4" fmla="*/ 125977 w 14722"/>
                <a:gd name="T5" fmla="*/ 0 h 21125"/>
                <a:gd name="T6" fmla="*/ 201319 w 14722"/>
                <a:gd name="T7" fmla="*/ 111687 h 21125"/>
                <a:gd name="T8" fmla="*/ 147495 w 14722"/>
                <a:gd name="T9" fmla="*/ 426471 h 211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722" h="21125">
                  <a:moveTo>
                    <a:pt x="7999" y="21097"/>
                  </a:moveTo>
                  <a:cubicBezTo>
                    <a:pt x="2162" y="21600"/>
                    <a:pt x="-3092" y="15069"/>
                    <a:pt x="2162" y="7534"/>
                  </a:cubicBezTo>
                  <a:cubicBezTo>
                    <a:pt x="6832" y="0"/>
                    <a:pt x="6832" y="0"/>
                    <a:pt x="6832" y="0"/>
                  </a:cubicBezTo>
                  <a:cubicBezTo>
                    <a:pt x="6832" y="0"/>
                    <a:pt x="9167" y="3516"/>
                    <a:pt x="10918" y="5525"/>
                  </a:cubicBezTo>
                  <a:cubicBezTo>
                    <a:pt x="14421" y="10046"/>
                    <a:pt x="18507" y="21097"/>
                    <a:pt x="7999" y="21097"/>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7" name="AutoShape 13"/>
            <p:cNvSpPr>
              <a:spLocks/>
            </p:cNvSpPr>
            <p:nvPr userDrawn="1"/>
          </p:nvSpPr>
          <p:spPr bwMode="auto">
            <a:xfrm>
              <a:off x="-46800" y="3172469"/>
              <a:ext cx="782643" cy="379392"/>
            </a:xfrm>
            <a:custGeom>
              <a:avLst/>
              <a:gdLst>
                <a:gd name="T0" fmla="*/ 520184 w 21189"/>
                <a:gd name="T1" fmla="*/ 157142 h 15674"/>
                <a:gd name="T2" fmla="*/ 95544 w 21189"/>
                <a:gd name="T3" fmla="*/ 34366 h 15674"/>
                <a:gd name="T4" fmla="*/ 0 w 21189"/>
                <a:gd name="T5" fmla="*/ 105980 h 15674"/>
                <a:gd name="T6" fmla="*/ 244143 w 21189"/>
                <a:gd name="T7" fmla="*/ 249208 h 15674"/>
                <a:gd name="T8" fmla="*/ 520184 w 21189"/>
                <a:gd name="T9" fmla="*/ 157142 h 1567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189" h="15674">
                  <a:moveTo>
                    <a:pt x="21168" y="9758"/>
                  </a:moveTo>
                  <a:cubicBezTo>
                    <a:pt x="21168" y="9758"/>
                    <a:pt x="12959" y="-5489"/>
                    <a:pt x="3888" y="2134"/>
                  </a:cubicBezTo>
                  <a:cubicBezTo>
                    <a:pt x="3888" y="2134"/>
                    <a:pt x="1296" y="5311"/>
                    <a:pt x="0" y="6581"/>
                  </a:cubicBezTo>
                  <a:cubicBezTo>
                    <a:pt x="0" y="6581"/>
                    <a:pt x="4320" y="14840"/>
                    <a:pt x="9935" y="15475"/>
                  </a:cubicBezTo>
                  <a:cubicBezTo>
                    <a:pt x="15119" y="16111"/>
                    <a:pt x="21599" y="15475"/>
                    <a:pt x="21168" y="9758"/>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8" name="AutoShape 14"/>
            <p:cNvSpPr>
              <a:spLocks/>
            </p:cNvSpPr>
            <p:nvPr userDrawn="1"/>
          </p:nvSpPr>
          <p:spPr bwMode="auto">
            <a:xfrm>
              <a:off x="611766" y="3652078"/>
              <a:ext cx="613230" cy="560735"/>
            </a:xfrm>
            <a:custGeom>
              <a:avLst/>
              <a:gdLst>
                <a:gd name="T0" fmla="*/ 295532 w 20364"/>
                <a:gd name="T1" fmla="*/ 1467 h 21100"/>
                <a:gd name="T2" fmla="*/ 73868 w 20364"/>
                <a:gd name="T3" fmla="*/ 187256 h 21100"/>
                <a:gd name="T4" fmla="*/ 0 w 20364"/>
                <a:gd name="T5" fmla="*/ 373044 h 21100"/>
                <a:gd name="T6" fmla="*/ 401075 w 20364"/>
                <a:gd name="T7" fmla="*/ 197581 h 21100"/>
                <a:gd name="T8" fmla="*/ 295532 w 20364"/>
                <a:gd name="T9" fmla="*/ 1467 h 211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364" h="21100">
                  <a:moveTo>
                    <a:pt x="14751" y="83"/>
                  </a:moveTo>
                  <a:cubicBezTo>
                    <a:pt x="12117" y="83"/>
                    <a:pt x="4214" y="2418"/>
                    <a:pt x="3687" y="10591"/>
                  </a:cubicBezTo>
                  <a:cubicBezTo>
                    <a:pt x="2634" y="18181"/>
                    <a:pt x="0" y="21099"/>
                    <a:pt x="0" y="21099"/>
                  </a:cubicBezTo>
                  <a:cubicBezTo>
                    <a:pt x="0" y="21099"/>
                    <a:pt x="18439" y="19932"/>
                    <a:pt x="20019" y="11175"/>
                  </a:cubicBezTo>
                  <a:cubicBezTo>
                    <a:pt x="21599" y="1835"/>
                    <a:pt x="17385" y="-500"/>
                    <a:pt x="14751" y="83"/>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9" name="AutoShape 15"/>
            <p:cNvSpPr>
              <a:spLocks/>
            </p:cNvSpPr>
            <p:nvPr userDrawn="1"/>
          </p:nvSpPr>
          <p:spPr bwMode="auto">
            <a:xfrm>
              <a:off x="1315667" y="3947955"/>
              <a:ext cx="529716" cy="596527"/>
            </a:xfrm>
            <a:custGeom>
              <a:avLst/>
              <a:gdLst>
                <a:gd name="T0" fmla="*/ 245334 w 11653"/>
                <a:gd name="T1" fmla="*/ 19646 h 19110"/>
                <a:gd name="T2" fmla="*/ 31151 w 11653"/>
                <a:gd name="T3" fmla="*/ 396875 h 19110"/>
                <a:gd name="T4" fmla="*/ 245334 w 11653"/>
                <a:gd name="T5" fmla="*/ 19646 h 19110"/>
                <a:gd name="T6" fmla="*/ 0 60000 65536"/>
                <a:gd name="T7" fmla="*/ 0 60000 65536"/>
                <a:gd name="T8" fmla="*/ 0 60000 65536"/>
              </a:gdLst>
              <a:ahLst/>
              <a:cxnLst>
                <a:cxn ang="T6">
                  <a:pos x="T0" y="T1"/>
                </a:cxn>
                <a:cxn ang="T7">
                  <a:pos x="T2" y="T3"/>
                </a:cxn>
                <a:cxn ang="T8">
                  <a:pos x="T4" y="T5"/>
                </a:cxn>
              </a:cxnLst>
              <a:rect l="0" t="0" r="r" b="b"/>
              <a:pathLst>
                <a:path w="11653" h="19110">
                  <a:moveTo>
                    <a:pt x="8112" y="946"/>
                  </a:moveTo>
                  <a:cubicBezTo>
                    <a:pt x="3863" y="-2490"/>
                    <a:pt x="-2510" y="3400"/>
                    <a:pt x="1030" y="19110"/>
                  </a:cubicBezTo>
                  <a:cubicBezTo>
                    <a:pt x="1030" y="19110"/>
                    <a:pt x="19090" y="10273"/>
                    <a:pt x="8112" y="946"/>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0" name="AutoShape 16"/>
            <p:cNvSpPr>
              <a:spLocks/>
            </p:cNvSpPr>
            <p:nvPr userDrawn="1"/>
          </p:nvSpPr>
          <p:spPr bwMode="auto">
            <a:xfrm>
              <a:off x="3663600" y="206536"/>
              <a:ext cx="472449" cy="703902"/>
            </a:xfrm>
            <a:custGeom>
              <a:avLst/>
              <a:gdLst>
                <a:gd name="T0" fmla="*/ 67128 w 13523"/>
                <a:gd name="T1" fmla="*/ 449800 h 18670"/>
                <a:gd name="T2" fmla="*/ 270092 w 13523"/>
                <a:gd name="T3" fmla="*/ 0 h 18670"/>
                <a:gd name="T4" fmla="*/ 312814 w 13523"/>
                <a:gd name="T5" fmla="*/ 173780 h 18670"/>
                <a:gd name="T6" fmla="*/ 67128 w 13523"/>
                <a:gd name="T7" fmla="*/ 449800 h 1867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523" h="18670">
                  <a:moveTo>
                    <a:pt x="2888" y="17932"/>
                  </a:moveTo>
                  <a:cubicBezTo>
                    <a:pt x="2888" y="17932"/>
                    <a:pt x="-7682" y="8558"/>
                    <a:pt x="11620" y="0"/>
                  </a:cubicBezTo>
                  <a:cubicBezTo>
                    <a:pt x="11620" y="0"/>
                    <a:pt x="12998" y="3260"/>
                    <a:pt x="13458" y="6928"/>
                  </a:cubicBezTo>
                  <a:cubicBezTo>
                    <a:pt x="13917" y="10596"/>
                    <a:pt x="12079" y="21599"/>
                    <a:pt x="2888" y="17932"/>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1" name="AutoShape 17"/>
            <p:cNvSpPr>
              <a:spLocks/>
            </p:cNvSpPr>
            <p:nvPr userDrawn="1"/>
          </p:nvSpPr>
          <p:spPr bwMode="auto">
            <a:xfrm>
              <a:off x="3083775" y="440375"/>
              <a:ext cx="424727" cy="665724"/>
            </a:xfrm>
            <a:custGeom>
              <a:avLst/>
              <a:gdLst>
                <a:gd name="T0" fmla="*/ 251649 w 16246"/>
                <a:gd name="T1" fmla="*/ 413107 h 20641"/>
                <a:gd name="T2" fmla="*/ 144297 w 16246"/>
                <a:gd name="T3" fmla="*/ 110830 h 20641"/>
                <a:gd name="T4" fmla="*/ 4766 w 16246"/>
                <a:gd name="T5" fmla="*/ 0 h 20641"/>
                <a:gd name="T6" fmla="*/ 4766 w 16246"/>
                <a:gd name="T7" fmla="*/ 191426 h 20641"/>
                <a:gd name="T8" fmla="*/ 101369 w 16246"/>
                <a:gd name="T9" fmla="*/ 433256 h 20641"/>
                <a:gd name="T10" fmla="*/ 251649 w 16246"/>
                <a:gd name="T11" fmla="*/ 413107 h 2064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246" h="20641">
                  <a:moveTo>
                    <a:pt x="14468" y="19252"/>
                  </a:moveTo>
                  <a:cubicBezTo>
                    <a:pt x="14468" y="19252"/>
                    <a:pt x="21257" y="11739"/>
                    <a:pt x="8296" y="5165"/>
                  </a:cubicBezTo>
                  <a:cubicBezTo>
                    <a:pt x="1508" y="1408"/>
                    <a:pt x="274" y="0"/>
                    <a:pt x="274" y="0"/>
                  </a:cubicBezTo>
                  <a:cubicBezTo>
                    <a:pt x="274" y="0"/>
                    <a:pt x="-343" y="6573"/>
                    <a:pt x="274" y="8921"/>
                  </a:cubicBezTo>
                  <a:cubicBezTo>
                    <a:pt x="274" y="11269"/>
                    <a:pt x="-343" y="17843"/>
                    <a:pt x="5828" y="20191"/>
                  </a:cubicBezTo>
                  <a:cubicBezTo>
                    <a:pt x="10148" y="21600"/>
                    <a:pt x="14468" y="19252"/>
                    <a:pt x="14468" y="19252"/>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2" name="AutoShape 18"/>
            <p:cNvSpPr>
              <a:spLocks/>
            </p:cNvSpPr>
            <p:nvPr userDrawn="1"/>
          </p:nvSpPr>
          <p:spPr bwMode="auto">
            <a:xfrm>
              <a:off x="3842558" y="1046446"/>
              <a:ext cx="689585" cy="377005"/>
            </a:xfrm>
            <a:custGeom>
              <a:avLst/>
              <a:gdLst>
                <a:gd name="T0" fmla="*/ 20914 w 19743"/>
                <a:gd name="T1" fmla="*/ 65328 h 11814"/>
                <a:gd name="T2" fmla="*/ 458764 w 19743"/>
                <a:gd name="T3" fmla="*/ 197832 h 11814"/>
                <a:gd name="T4" fmla="*/ 52959 w 19743"/>
                <a:gd name="T5" fmla="*/ 208023 h 11814"/>
                <a:gd name="T6" fmla="*/ 20914 w 19743"/>
                <a:gd name="T7" fmla="*/ 65328 h 118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743" h="11814">
                  <a:moveTo>
                    <a:pt x="900" y="3077"/>
                  </a:moveTo>
                  <a:cubicBezTo>
                    <a:pt x="900" y="3077"/>
                    <a:pt x="12389" y="-7002"/>
                    <a:pt x="19742" y="9318"/>
                  </a:cubicBezTo>
                  <a:cubicBezTo>
                    <a:pt x="19742" y="9318"/>
                    <a:pt x="11011" y="14598"/>
                    <a:pt x="2279" y="9798"/>
                  </a:cubicBezTo>
                  <a:cubicBezTo>
                    <a:pt x="-1857" y="7878"/>
                    <a:pt x="900" y="4038"/>
                    <a:pt x="900" y="3077"/>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3" name="AutoShape 19"/>
            <p:cNvSpPr>
              <a:spLocks/>
            </p:cNvSpPr>
            <p:nvPr userDrawn="1"/>
          </p:nvSpPr>
          <p:spPr bwMode="auto">
            <a:xfrm>
              <a:off x="3506115" y="1638202"/>
              <a:ext cx="739693" cy="353144"/>
            </a:xfrm>
            <a:custGeom>
              <a:avLst/>
              <a:gdLst>
                <a:gd name="T0" fmla="*/ 767 w 21174"/>
                <a:gd name="T1" fmla="*/ 120504 h 12449"/>
                <a:gd name="T2" fmla="*/ 492102 w 21174"/>
                <a:gd name="T3" fmla="*/ 59337 h 12449"/>
                <a:gd name="T4" fmla="*/ 342563 w 21174"/>
                <a:gd name="T5" fmla="*/ 161251 h 12449"/>
                <a:gd name="T6" fmla="*/ 767 w 21174"/>
                <a:gd name="T7" fmla="*/ 120504 h 124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174" h="12449">
                  <a:moveTo>
                    <a:pt x="33" y="6385"/>
                  </a:moveTo>
                  <a:cubicBezTo>
                    <a:pt x="-426" y="3685"/>
                    <a:pt x="3710" y="-4415"/>
                    <a:pt x="21173" y="3144"/>
                  </a:cubicBezTo>
                  <a:cubicBezTo>
                    <a:pt x="21173" y="3144"/>
                    <a:pt x="17037" y="6925"/>
                    <a:pt x="14739" y="8544"/>
                  </a:cubicBezTo>
                  <a:cubicBezTo>
                    <a:pt x="12442" y="10704"/>
                    <a:pt x="493" y="17184"/>
                    <a:pt x="33" y="6385"/>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4" name="AutoShape 20"/>
            <p:cNvSpPr>
              <a:spLocks/>
            </p:cNvSpPr>
            <p:nvPr userDrawn="1"/>
          </p:nvSpPr>
          <p:spPr bwMode="auto">
            <a:xfrm>
              <a:off x="3539521" y="2201323"/>
              <a:ext cx="653794" cy="508241"/>
            </a:xfrm>
            <a:custGeom>
              <a:avLst/>
              <a:gdLst>
                <a:gd name="T0" fmla="*/ 1930 w 21180"/>
                <a:gd name="T1" fmla="*/ 193334 h 18889"/>
                <a:gd name="T2" fmla="*/ 361042 w 21180"/>
                <a:gd name="T3" fmla="*/ 0 h 18889"/>
                <a:gd name="T4" fmla="*/ 434954 w 21180"/>
                <a:gd name="T5" fmla="*/ 0 h 18889"/>
                <a:gd name="T6" fmla="*/ 244843 w 21180"/>
                <a:gd name="T7" fmla="*/ 315438 h 18889"/>
                <a:gd name="T8" fmla="*/ 1930 w 21180"/>
                <a:gd name="T9" fmla="*/ 193334 h 18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180" h="18889">
                  <a:moveTo>
                    <a:pt x="94" y="10800"/>
                  </a:moveTo>
                  <a:cubicBezTo>
                    <a:pt x="-420" y="7957"/>
                    <a:pt x="608" y="0"/>
                    <a:pt x="17580" y="0"/>
                  </a:cubicBezTo>
                  <a:cubicBezTo>
                    <a:pt x="17580" y="0"/>
                    <a:pt x="20151" y="568"/>
                    <a:pt x="21179" y="0"/>
                  </a:cubicBezTo>
                  <a:cubicBezTo>
                    <a:pt x="21179" y="0"/>
                    <a:pt x="18094" y="13073"/>
                    <a:pt x="11922" y="17621"/>
                  </a:cubicBezTo>
                  <a:cubicBezTo>
                    <a:pt x="5751" y="21599"/>
                    <a:pt x="608" y="15347"/>
                    <a:pt x="94" y="10800"/>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5" name="AutoShape 21"/>
            <p:cNvSpPr>
              <a:spLocks/>
            </p:cNvSpPr>
            <p:nvPr userDrawn="1"/>
          </p:nvSpPr>
          <p:spPr bwMode="auto">
            <a:xfrm>
              <a:off x="2165123" y="2473340"/>
              <a:ext cx="734921" cy="427113"/>
            </a:xfrm>
            <a:custGeom>
              <a:avLst/>
              <a:gdLst>
                <a:gd name="T0" fmla="*/ 486225 w 20815"/>
                <a:gd name="T1" fmla="*/ 156920 h 18748"/>
                <a:gd name="T2" fmla="*/ 158536 w 20815"/>
                <a:gd name="T3" fmla="*/ 3441 h 18748"/>
                <a:gd name="T4" fmla="*/ 0 w 20815"/>
                <a:gd name="T5" fmla="*/ 23902 h 18748"/>
                <a:gd name="T6" fmla="*/ 253695 w 20815"/>
                <a:gd name="T7" fmla="*/ 279691 h 18748"/>
                <a:gd name="T8" fmla="*/ 486225 w 20815"/>
                <a:gd name="T9" fmla="*/ 156920 h 187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815" h="18748">
                  <a:moveTo>
                    <a:pt x="20699" y="10353"/>
                  </a:moveTo>
                  <a:cubicBezTo>
                    <a:pt x="20699" y="10353"/>
                    <a:pt x="19799" y="-1797"/>
                    <a:pt x="6749" y="227"/>
                  </a:cubicBezTo>
                  <a:cubicBezTo>
                    <a:pt x="6749" y="227"/>
                    <a:pt x="899" y="2252"/>
                    <a:pt x="0" y="1577"/>
                  </a:cubicBezTo>
                  <a:cubicBezTo>
                    <a:pt x="0" y="1577"/>
                    <a:pt x="4499" y="16428"/>
                    <a:pt x="10800" y="18453"/>
                  </a:cubicBezTo>
                  <a:cubicBezTo>
                    <a:pt x="17099" y="19803"/>
                    <a:pt x="21600" y="16428"/>
                    <a:pt x="20699" y="10353"/>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6" name="AutoShape 22"/>
            <p:cNvSpPr>
              <a:spLocks/>
            </p:cNvSpPr>
            <p:nvPr userDrawn="1"/>
          </p:nvSpPr>
          <p:spPr bwMode="auto">
            <a:xfrm>
              <a:off x="1826296" y="1860109"/>
              <a:ext cx="668110" cy="331670"/>
            </a:xfrm>
            <a:custGeom>
              <a:avLst/>
              <a:gdLst>
                <a:gd name="T0" fmla="*/ 436645 w 20033"/>
                <a:gd name="T1" fmla="*/ 72419 h 15680"/>
                <a:gd name="T2" fmla="*/ 74531 w 20033"/>
                <a:gd name="T3" fmla="*/ 42022 h 15680"/>
                <a:gd name="T4" fmla="*/ 0 w 20033"/>
                <a:gd name="T5" fmla="*/ 143361 h 15680"/>
                <a:gd name="T6" fmla="*/ 202336 w 20033"/>
                <a:gd name="T7" fmla="*/ 204155 h 15680"/>
                <a:gd name="T8" fmla="*/ 436645 w 20033"/>
                <a:gd name="T9" fmla="*/ 72419 h 156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033" h="15680">
                  <a:moveTo>
                    <a:pt x="19679" y="5146"/>
                  </a:moveTo>
                  <a:cubicBezTo>
                    <a:pt x="17760" y="826"/>
                    <a:pt x="10559" y="-2773"/>
                    <a:pt x="3359" y="2986"/>
                  </a:cubicBezTo>
                  <a:cubicBezTo>
                    <a:pt x="479" y="5866"/>
                    <a:pt x="0" y="10187"/>
                    <a:pt x="0" y="10187"/>
                  </a:cubicBezTo>
                  <a:cubicBezTo>
                    <a:pt x="0" y="10187"/>
                    <a:pt x="6239" y="12346"/>
                    <a:pt x="9119" y="14507"/>
                  </a:cubicBezTo>
                  <a:cubicBezTo>
                    <a:pt x="15360" y="18827"/>
                    <a:pt x="21600" y="10187"/>
                    <a:pt x="19679" y="5146"/>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7" name="AutoShape 23"/>
            <p:cNvSpPr>
              <a:spLocks/>
            </p:cNvSpPr>
            <p:nvPr userDrawn="1"/>
          </p:nvSpPr>
          <p:spPr bwMode="auto">
            <a:xfrm>
              <a:off x="1642565" y="822152"/>
              <a:ext cx="458133" cy="544033"/>
            </a:xfrm>
            <a:custGeom>
              <a:avLst/>
              <a:gdLst>
                <a:gd name="T0" fmla="*/ 269324 w 15070"/>
                <a:gd name="T1" fmla="*/ 347181 h 19631"/>
                <a:gd name="T2" fmla="*/ 194752 w 15070"/>
                <a:gd name="T3" fmla="*/ 91893 h 19631"/>
                <a:gd name="T4" fmla="*/ 34909 w 15070"/>
                <a:gd name="T5" fmla="*/ 0 h 19631"/>
                <a:gd name="T6" fmla="*/ 45568 w 15070"/>
                <a:gd name="T7" fmla="*/ 275699 h 19631"/>
                <a:gd name="T8" fmla="*/ 269324 w 15070"/>
                <a:gd name="T9" fmla="*/ 347181 h 196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070" h="19631">
                  <a:moveTo>
                    <a:pt x="13316" y="18830"/>
                  </a:moveTo>
                  <a:cubicBezTo>
                    <a:pt x="13316" y="18830"/>
                    <a:pt x="19111" y="9415"/>
                    <a:pt x="9629" y="4984"/>
                  </a:cubicBezTo>
                  <a:cubicBezTo>
                    <a:pt x="2780" y="1661"/>
                    <a:pt x="1726" y="0"/>
                    <a:pt x="1726" y="0"/>
                  </a:cubicBezTo>
                  <a:cubicBezTo>
                    <a:pt x="1726" y="0"/>
                    <a:pt x="-2488" y="8307"/>
                    <a:pt x="2253" y="14953"/>
                  </a:cubicBezTo>
                  <a:cubicBezTo>
                    <a:pt x="6994" y="21599"/>
                    <a:pt x="11736" y="19384"/>
                    <a:pt x="13316" y="18830"/>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8" name="AutoShape 24"/>
            <p:cNvSpPr>
              <a:spLocks/>
            </p:cNvSpPr>
            <p:nvPr userDrawn="1"/>
          </p:nvSpPr>
          <p:spPr bwMode="auto">
            <a:xfrm>
              <a:off x="2356011" y="755341"/>
              <a:ext cx="489153" cy="670496"/>
            </a:xfrm>
            <a:custGeom>
              <a:avLst/>
              <a:gdLst>
                <a:gd name="T0" fmla="*/ 72915 w 15376"/>
                <a:gd name="T1" fmla="*/ 419155 h 20489"/>
                <a:gd name="T2" fmla="*/ 51643 w 15376"/>
                <a:gd name="T3" fmla="*/ 173784 h 20489"/>
                <a:gd name="T4" fmla="*/ 253666 w 15376"/>
                <a:gd name="T5" fmla="*/ 0 h 20489"/>
                <a:gd name="T6" fmla="*/ 296188 w 15376"/>
                <a:gd name="T7" fmla="*/ 388478 h 20489"/>
                <a:gd name="T8" fmla="*/ 72915 w 15376"/>
                <a:gd name="T9" fmla="*/ 419155 h 204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376" h="20489">
                  <a:moveTo>
                    <a:pt x="3445" y="19252"/>
                  </a:moveTo>
                  <a:cubicBezTo>
                    <a:pt x="3445" y="19252"/>
                    <a:pt x="-3587" y="13147"/>
                    <a:pt x="2440" y="7982"/>
                  </a:cubicBezTo>
                  <a:cubicBezTo>
                    <a:pt x="8468" y="2347"/>
                    <a:pt x="11985" y="1878"/>
                    <a:pt x="11985" y="0"/>
                  </a:cubicBezTo>
                  <a:cubicBezTo>
                    <a:pt x="11985" y="0"/>
                    <a:pt x="18013" y="14086"/>
                    <a:pt x="13994" y="17843"/>
                  </a:cubicBezTo>
                  <a:cubicBezTo>
                    <a:pt x="10478" y="21599"/>
                    <a:pt x="5957" y="20660"/>
                    <a:pt x="3445" y="19252"/>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9" name="AutoShape 25"/>
            <p:cNvSpPr>
              <a:spLocks/>
            </p:cNvSpPr>
            <p:nvPr userDrawn="1"/>
          </p:nvSpPr>
          <p:spPr bwMode="auto">
            <a:xfrm>
              <a:off x="4567936" y="1602409"/>
              <a:ext cx="541646" cy="672882"/>
            </a:xfrm>
            <a:custGeom>
              <a:avLst/>
              <a:gdLst>
                <a:gd name="T0" fmla="*/ 21227 w 16671"/>
                <a:gd name="T1" fmla="*/ 388836 h 20543"/>
                <a:gd name="T2" fmla="*/ 106113 w 16671"/>
                <a:gd name="T3" fmla="*/ 122777 h 20543"/>
                <a:gd name="T4" fmla="*/ 339567 w 16671"/>
                <a:gd name="T5" fmla="*/ 0 h 20543"/>
                <a:gd name="T6" fmla="*/ 307727 w 16671"/>
                <a:gd name="T7" fmla="*/ 399079 h 20543"/>
                <a:gd name="T8" fmla="*/ 21227 w 16671"/>
                <a:gd name="T9" fmla="*/ 388836 h 2054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671" h="20543">
                  <a:moveTo>
                    <a:pt x="982" y="17843"/>
                  </a:moveTo>
                  <a:cubicBezTo>
                    <a:pt x="982" y="17843"/>
                    <a:pt x="-2945" y="8921"/>
                    <a:pt x="4909" y="5634"/>
                  </a:cubicBezTo>
                  <a:cubicBezTo>
                    <a:pt x="13255" y="2347"/>
                    <a:pt x="15709" y="0"/>
                    <a:pt x="15709" y="0"/>
                  </a:cubicBezTo>
                  <a:cubicBezTo>
                    <a:pt x="15709" y="0"/>
                    <a:pt x="18654" y="15026"/>
                    <a:pt x="14236" y="18313"/>
                  </a:cubicBezTo>
                  <a:cubicBezTo>
                    <a:pt x="9327" y="21130"/>
                    <a:pt x="3436" y="21599"/>
                    <a:pt x="982" y="17843"/>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0" name="AutoShape 26"/>
            <p:cNvSpPr>
              <a:spLocks/>
            </p:cNvSpPr>
            <p:nvPr userDrawn="1"/>
          </p:nvSpPr>
          <p:spPr bwMode="auto">
            <a:xfrm>
              <a:off x="4577480" y="647966"/>
              <a:ext cx="410411" cy="629933"/>
            </a:xfrm>
            <a:custGeom>
              <a:avLst/>
              <a:gdLst>
                <a:gd name="T0" fmla="*/ 128757 w 19262"/>
                <a:gd name="T1" fmla="*/ 419100 h 21600"/>
                <a:gd name="T2" fmla="*/ 2055 w 19262"/>
                <a:gd name="T3" fmla="*/ 214653 h 21600"/>
                <a:gd name="T4" fmla="*/ 139318 w 19262"/>
                <a:gd name="T5" fmla="*/ 0 h 21600"/>
                <a:gd name="T6" fmla="*/ 266019 w 19262"/>
                <a:gd name="T7" fmla="*/ 204428 h 21600"/>
                <a:gd name="T8" fmla="*/ 128757 w 19262"/>
                <a:gd name="T9" fmla="*/ 419100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262" h="21600">
                  <a:moveTo>
                    <a:pt x="9083" y="21600"/>
                  </a:moveTo>
                  <a:cubicBezTo>
                    <a:pt x="9083" y="21600"/>
                    <a:pt x="-1344" y="16331"/>
                    <a:pt x="145" y="11063"/>
                  </a:cubicBezTo>
                  <a:cubicBezTo>
                    <a:pt x="1635" y="5795"/>
                    <a:pt x="9828" y="1580"/>
                    <a:pt x="9828" y="0"/>
                  </a:cubicBezTo>
                  <a:cubicBezTo>
                    <a:pt x="9828" y="0"/>
                    <a:pt x="18021" y="6848"/>
                    <a:pt x="18766" y="10536"/>
                  </a:cubicBezTo>
                  <a:cubicBezTo>
                    <a:pt x="20256" y="13697"/>
                    <a:pt x="18766" y="21073"/>
                    <a:pt x="9083" y="21600"/>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1" name="AutoShape 27"/>
            <p:cNvSpPr>
              <a:spLocks/>
            </p:cNvSpPr>
            <p:nvPr userDrawn="1"/>
          </p:nvSpPr>
          <p:spPr bwMode="auto">
            <a:xfrm>
              <a:off x="1000701" y="1836248"/>
              <a:ext cx="436659" cy="639477"/>
            </a:xfrm>
            <a:custGeom>
              <a:avLst/>
              <a:gdLst>
                <a:gd name="T0" fmla="*/ 177114 w 12174"/>
                <a:gd name="T1" fmla="*/ 425430 h 21600"/>
                <a:gd name="T2" fmla="*/ 91182 w 12174"/>
                <a:gd name="T3" fmla="*/ 0 h 21600"/>
                <a:gd name="T4" fmla="*/ 209330 w 12174"/>
                <a:gd name="T5" fmla="*/ 111425 h 21600"/>
                <a:gd name="T6" fmla="*/ 177114 w 12174"/>
                <a:gd name="T7" fmla="*/ 42543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174" h="21600">
                  <a:moveTo>
                    <a:pt x="7422" y="21599"/>
                  </a:moveTo>
                  <a:cubicBezTo>
                    <a:pt x="7422" y="21599"/>
                    <a:pt x="-6528" y="17485"/>
                    <a:pt x="3821" y="0"/>
                  </a:cubicBezTo>
                  <a:cubicBezTo>
                    <a:pt x="3821" y="0"/>
                    <a:pt x="5622" y="3085"/>
                    <a:pt x="8772" y="5657"/>
                  </a:cubicBezTo>
                  <a:cubicBezTo>
                    <a:pt x="11921" y="8228"/>
                    <a:pt x="15071" y="21599"/>
                    <a:pt x="7422" y="21599"/>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2" name="AutoShape 28"/>
            <p:cNvSpPr>
              <a:spLocks/>
            </p:cNvSpPr>
            <p:nvPr userDrawn="1"/>
          </p:nvSpPr>
          <p:spPr bwMode="auto">
            <a:xfrm>
              <a:off x="167950" y="1967485"/>
              <a:ext cx="510627" cy="672882"/>
            </a:xfrm>
            <a:custGeom>
              <a:avLst/>
              <a:gdLst>
                <a:gd name="T0" fmla="*/ 144509 w 11872"/>
                <a:gd name="T1" fmla="*/ 447654 h 21600"/>
                <a:gd name="T2" fmla="*/ 80582 w 11872"/>
                <a:gd name="T3" fmla="*/ 0 h 21600"/>
                <a:gd name="T4" fmla="*/ 165828 w 11872"/>
                <a:gd name="T5" fmla="*/ 71213 h 21600"/>
                <a:gd name="T6" fmla="*/ 144509 w 11872"/>
                <a:gd name="T7" fmla="*/ 44765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872" h="21600">
                  <a:moveTo>
                    <a:pt x="5050" y="21599"/>
                  </a:moveTo>
                  <a:cubicBezTo>
                    <a:pt x="5050" y="21599"/>
                    <a:pt x="-4632" y="15218"/>
                    <a:pt x="2816" y="0"/>
                  </a:cubicBezTo>
                  <a:cubicBezTo>
                    <a:pt x="2816" y="0"/>
                    <a:pt x="4305" y="2454"/>
                    <a:pt x="5795" y="3436"/>
                  </a:cubicBezTo>
                  <a:cubicBezTo>
                    <a:pt x="10636" y="7363"/>
                    <a:pt x="16968" y="17181"/>
                    <a:pt x="5050" y="21599"/>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3" name="AutoShape 29"/>
            <p:cNvSpPr>
              <a:spLocks/>
            </p:cNvSpPr>
            <p:nvPr userDrawn="1"/>
          </p:nvSpPr>
          <p:spPr bwMode="auto">
            <a:xfrm>
              <a:off x="1077057" y="1036903"/>
              <a:ext cx="422342" cy="582210"/>
            </a:xfrm>
            <a:custGeom>
              <a:avLst/>
              <a:gdLst>
                <a:gd name="T0" fmla="*/ 188209 w 11448"/>
                <a:gd name="T1" fmla="*/ 387332 h 21600"/>
                <a:gd name="T2" fmla="*/ 60994 w 11448"/>
                <a:gd name="T3" fmla="*/ 0 h 21600"/>
                <a:gd name="T4" fmla="*/ 145796 w 11448"/>
                <a:gd name="T5" fmla="*/ 91727 h 21600"/>
                <a:gd name="T6" fmla="*/ 188209 w 11448"/>
                <a:gd name="T7" fmla="*/ 387332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448" h="21600">
                  <a:moveTo>
                    <a:pt x="7668" y="21599"/>
                  </a:moveTo>
                  <a:cubicBezTo>
                    <a:pt x="7668" y="21599"/>
                    <a:pt x="-5291" y="21599"/>
                    <a:pt x="2485" y="0"/>
                  </a:cubicBezTo>
                  <a:cubicBezTo>
                    <a:pt x="2485" y="0"/>
                    <a:pt x="4212" y="3978"/>
                    <a:pt x="5940" y="5115"/>
                  </a:cubicBezTo>
                  <a:cubicBezTo>
                    <a:pt x="7668" y="6252"/>
                    <a:pt x="16308" y="17621"/>
                    <a:pt x="7668" y="21599"/>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grpSp>
      <p:sp>
        <p:nvSpPr>
          <p:cNvPr id="46" name="AutoShape 16"/>
          <p:cNvSpPr>
            <a:spLocks/>
          </p:cNvSpPr>
          <p:nvPr userDrawn="1"/>
        </p:nvSpPr>
        <p:spPr bwMode="auto">
          <a:xfrm>
            <a:off x="637740" y="235082"/>
            <a:ext cx="220042" cy="327798"/>
          </a:xfrm>
          <a:custGeom>
            <a:avLst/>
            <a:gdLst>
              <a:gd name="T0" fmla="*/ 67128 w 13523"/>
              <a:gd name="T1" fmla="*/ 449800 h 18670"/>
              <a:gd name="T2" fmla="*/ 270092 w 13523"/>
              <a:gd name="T3" fmla="*/ 0 h 18670"/>
              <a:gd name="T4" fmla="*/ 312814 w 13523"/>
              <a:gd name="T5" fmla="*/ 173780 h 18670"/>
              <a:gd name="T6" fmla="*/ 67128 w 13523"/>
              <a:gd name="T7" fmla="*/ 449800 h 1867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523" h="18670">
                <a:moveTo>
                  <a:pt x="2888" y="17932"/>
                </a:moveTo>
                <a:cubicBezTo>
                  <a:pt x="2888" y="17932"/>
                  <a:pt x="-7682" y="8558"/>
                  <a:pt x="11620" y="0"/>
                </a:cubicBezTo>
                <a:cubicBezTo>
                  <a:pt x="11620" y="0"/>
                  <a:pt x="12998" y="3260"/>
                  <a:pt x="13458" y="6928"/>
                </a:cubicBezTo>
                <a:cubicBezTo>
                  <a:pt x="13917" y="10596"/>
                  <a:pt x="12079" y="21599"/>
                  <a:pt x="2888" y="17932"/>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7" name="AutoShape 17"/>
          <p:cNvSpPr>
            <a:spLocks/>
          </p:cNvSpPr>
          <p:nvPr userDrawn="1"/>
        </p:nvSpPr>
        <p:spPr bwMode="auto">
          <a:xfrm>
            <a:off x="367688" y="343979"/>
            <a:ext cx="197816" cy="310019"/>
          </a:xfrm>
          <a:custGeom>
            <a:avLst/>
            <a:gdLst>
              <a:gd name="T0" fmla="*/ 251649 w 16246"/>
              <a:gd name="T1" fmla="*/ 413107 h 20641"/>
              <a:gd name="T2" fmla="*/ 144297 w 16246"/>
              <a:gd name="T3" fmla="*/ 110830 h 20641"/>
              <a:gd name="T4" fmla="*/ 4766 w 16246"/>
              <a:gd name="T5" fmla="*/ 0 h 20641"/>
              <a:gd name="T6" fmla="*/ 4766 w 16246"/>
              <a:gd name="T7" fmla="*/ 191426 h 20641"/>
              <a:gd name="T8" fmla="*/ 101369 w 16246"/>
              <a:gd name="T9" fmla="*/ 433256 h 20641"/>
              <a:gd name="T10" fmla="*/ 251649 w 16246"/>
              <a:gd name="T11" fmla="*/ 413107 h 2064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246" h="20641">
                <a:moveTo>
                  <a:pt x="14468" y="19252"/>
                </a:moveTo>
                <a:cubicBezTo>
                  <a:pt x="14468" y="19252"/>
                  <a:pt x="21257" y="11739"/>
                  <a:pt x="8296" y="5165"/>
                </a:cubicBezTo>
                <a:cubicBezTo>
                  <a:pt x="1508" y="1408"/>
                  <a:pt x="274" y="0"/>
                  <a:pt x="274" y="0"/>
                </a:cubicBezTo>
                <a:cubicBezTo>
                  <a:pt x="274" y="0"/>
                  <a:pt x="-343" y="6573"/>
                  <a:pt x="274" y="8921"/>
                </a:cubicBezTo>
                <a:cubicBezTo>
                  <a:pt x="274" y="11269"/>
                  <a:pt x="-343" y="17843"/>
                  <a:pt x="5828" y="20191"/>
                </a:cubicBezTo>
                <a:cubicBezTo>
                  <a:pt x="10148" y="21600"/>
                  <a:pt x="14468" y="19252"/>
                  <a:pt x="14468" y="19252"/>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8" name="AutoShape 18"/>
          <p:cNvSpPr>
            <a:spLocks/>
          </p:cNvSpPr>
          <p:nvPr userDrawn="1"/>
        </p:nvSpPr>
        <p:spPr bwMode="auto">
          <a:xfrm>
            <a:off x="721089" y="626217"/>
            <a:ext cx="321173" cy="175566"/>
          </a:xfrm>
          <a:custGeom>
            <a:avLst/>
            <a:gdLst>
              <a:gd name="T0" fmla="*/ 20914 w 19743"/>
              <a:gd name="T1" fmla="*/ 65328 h 11814"/>
              <a:gd name="T2" fmla="*/ 458764 w 19743"/>
              <a:gd name="T3" fmla="*/ 197832 h 11814"/>
              <a:gd name="T4" fmla="*/ 52959 w 19743"/>
              <a:gd name="T5" fmla="*/ 208023 h 11814"/>
              <a:gd name="T6" fmla="*/ 20914 w 19743"/>
              <a:gd name="T7" fmla="*/ 65328 h 118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743" h="11814">
                <a:moveTo>
                  <a:pt x="900" y="3077"/>
                </a:moveTo>
                <a:cubicBezTo>
                  <a:pt x="900" y="3077"/>
                  <a:pt x="12389" y="-7002"/>
                  <a:pt x="19742" y="9318"/>
                </a:cubicBezTo>
                <a:cubicBezTo>
                  <a:pt x="19742" y="9318"/>
                  <a:pt x="11011" y="14598"/>
                  <a:pt x="2279" y="9798"/>
                </a:cubicBezTo>
                <a:cubicBezTo>
                  <a:pt x="-1857" y="7878"/>
                  <a:pt x="900" y="4038"/>
                  <a:pt x="900" y="3077"/>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9" name="AutoShape 15"/>
          <p:cNvSpPr>
            <a:spLocks/>
          </p:cNvSpPr>
          <p:nvPr userDrawn="1"/>
        </p:nvSpPr>
        <p:spPr bwMode="auto">
          <a:xfrm>
            <a:off x="1097710" y="196939"/>
            <a:ext cx="179436" cy="202042"/>
          </a:xfrm>
          <a:custGeom>
            <a:avLst/>
            <a:gdLst>
              <a:gd name="T0" fmla="*/ 245334 w 11653"/>
              <a:gd name="T1" fmla="*/ 19646 h 19110"/>
              <a:gd name="T2" fmla="*/ 31151 w 11653"/>
              <a:gd name="T3" fmla="*/ 396875 h 19110"/>
              <a:gd name="T4" fmla="*/ 245334 w 11653"/>
              <a:gd name="T5" fmla="*/ 19646 h 19110"/>
              <a:gd name="T6" fmla="*/ 0 60000 65536"/>
              <a:gd name="T7" fmla="*/ 0 60000 65536"/>
              <a:gd name="T8" fmla="*/ 0 60000 65536"/>
            </a:gdLst>
            <a:ahLst/>
            <a:cxnLst>
              <a:cxn ang="T6">
                <a:pos x="T0" y="T1"/>
              </a:cxn>
              <a:cxn ang="T7">
                <a:pos x="T2" y="T3"/>
              </a:cxn>
              <a:cxn ang="T8">
                <a:pos x="T4" y="T5"/>
              </a:cxn>
            </a:cxnLst>
            <a:rect l="0" t="0" r="r" b="b"/>
            <a:pathLst>
              <a:path w="11653" h="19110">
                <a:moveTo>
                  <a:pt x="8112" y="946"/>
                </a:moveTo>
                <a:cubicBezTo>
                  <a:pt x="3863" y="-2490"/>
                  <a:pt x="-2510" y="3400"/>
                  <a:pt x="1030" y="19110"/>
                </a:cubicBezTo>
                <a:cubicBezTo>
                  <a:pt x="1030" y="19110"/>
                  <a:pt x="19090" y="10273"/>
                  <a:pt x="8112" y="946"/>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135875229"/>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fade">
                                      <p:cBhvr>
                                        <p:cTn id="10" dur="500"/>
                                        <p:tgtEl>
                                          <p:spTgt spid="47"/>
                                        </p:tgtEl>
                                      </p:cBhvr>
                                    </p:animEffect>
                                  </p:childTnLst>
                                </p:cTn>
                              </p:par>
                              <p:par>
                                <p:cTn id="11" presetID="10" presetClass="entr" presetSubtype="0" fill="hold" grpId="0" nodeType="withEffect">
                                  <p:stCondLst>
                                    <p:cond delay="250"/>
                                  </p:stCondLst>
                                  <p:childTnLst>
                                    <p:set>
                                      <p:cBhvr>
                                        <p:cTn id="12" dur="1" fill="hold">
                                          <p:stCondLst>
                                            <p:cond delay="0"/>
                                          </p:stCondLst>
                                        </p:cTn>
                                        <p:tgtEl>
                                          <p:spTgt spid="48"/>
                                        </p:tgtEl>
                                        <p:attrNameLst>
                                          <p:attrName>style.visibility</p:attrName>
                                        </p:attrNameLst>
                                      </p:cBhvr>
                                      <p:to>
                                        <p:strVal val="visible"/>
                                      </p:to>
                                    </p:set>
                                    <p:animEffect transition="in" filter="fade">
                                      <p:cBhvr>
                                        <p:cTn id="13" dur="500"/>
                                        <p:tgtEl>
                                          <p:spTgt spid="48"/>
                                        </p:tgtEl>
                                      </p:cBhvr>
                                    </p:animEffect>
                                  </p:childTnLst>
                                </p:cTn>
                              </p:par>
                              <p:par>
                                <p:cTn id="14" presetID="10" presetClass="entr" presetSubtype="0" fill="hold" grpId="0" nodeType="withEffect">
                                  <p:stCondLst>
                                    <p:cond delay="500"/>
                                  </p:stCondLst>
                                  <p:childTnLst>
                                    <p:set>
                                      <p:cBhvr>
                                        <p:cTn id="15" dur="1" fill="hold">
                                          <p:stCondLst>
                                            <p:cond delay="0"/>
                                          </p:stCondLst>
                                        </p:cTn>
                                        <p:tgtEl>
                                          <p:spTgt spid="49"/>
                                        </p:tgtEl>
                                        <p:attrNameLst>
                                          <p:attrName>style.visibility</p:attrName>
                                        </p:attrNameLst>
                                      </p:cBhvr>
                                      <p:to>
                                        <p:strVal val="visible"/>
                                      </p:to>
                                    </p:set>
                                    <p:animEffect transition="in" filter="fade">
                                      <p:cBhvr>
                                        <p:cTn id="16"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animBg="1"/>
      <p:bldP spid="48" grpId="0" animBg="1"/>
      <p:bldP spid="49" grpId="0" animBg="1"/>
    </p:bld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69B0A-7CE1-49BC-A256-E48FA3D35CC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B8DAD948-487D-4787-899D-27EABA14C5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83D2B5B4-A6B7-491F-9C17-4098256873EC}"/>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20-07-2023</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id="{FBF1F753-2A2A-489F-BD6B-A7F6E7475FFF}"/>
              </a:ext>
            </a:extLst>
          </p:cNvPr>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id="{068F653D-D0D5-4C8A-9E33-C05A87904590}"/>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122656378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2D809-2C26-4D21-B837-E14356E00789}"/>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DCA08709-63D7-43CB-B2F4-4F7F55A15F9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8547F56-1BF2-4351-9DD0-C8CF17B92A7B}"/>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20-07-2023</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id="{127EB02F-4EA7-4602-AE67-E60818D31952}"/>
              </a:ext>
            </a:extLst>
          </p:cNvPr>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id="{4B00ED4C-2D44-438F-B010-54C98D37D008}"/>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217003869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3806E-37A8-4B43-9CB6-DBC0BAEABCE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2E3D48DD-7EA7-40AF-B4B0-581CFCEFD8A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F2EA413-7CC5-445D-8144-A19C7A304DFE}"/>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20-07-2023</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id="{8A0DF15A-5497-439F-B6D8-150BEADFA4B7}"/>
              </a:ext>
            </a:extLst>
          </p:cNvPr>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id="{A2EE97A9-1B61-46D9-B63E-764F575817B8}"/>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26080635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440C1-5033-42C0-9230-E1E6D609EF32}"/>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8E0F3F97-280D-4727-B13B-B353884EB19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CDEC6825-994B-4D30-8280-3F1D05F16FE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762D5667-92E2-4532-B09B-D07C3AD8916E}"/>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20-07-2023</a:t>
            </a:fld>
            <a:endParaRPr lang="en-IN">
              <a:solidFill>
                <a:prstClr val="black">
                  <a:tint val="75000"/>
                </a:prstClr>
              </a:solidFill>
            </a:endParaRPr>
          </a:p>
        </p:txBody>
      </p:sp>
      <p:sp>
        <p:nvSpPr>
          <p:cNvPr id="6" name="Footer Placeholder 5">
            <a:extLst>
              <a:ext uri="{FF2B5EF4-FFF2-40B4-BE49-F238E27FC236}">
                <a16:creationId xmlns:a16="http://schemas.microsoft.com/office/drawing/2014/main" id="{1D2255F6-84A6-4420-81B1-EBBCF85617D4}"/>
              </a:ext>
            </a:extLst>
          </p:cNvPr>
          <p:cNvSpPr>
            <a:spLocks noGrp="1"/>
          </p:cNvSpPr>
          <p:nvPr>
            <p:ph type="ftr" sz="quarter" idx="11"/>
          </p:nvPr>
        </p:nvSpPr>
        <p:spPr/>
        <p:txBody>
          <a:bodyPr/>
          <a:lstStyle/>
          <a:p>
            <a:endParaRPr lang="en-IN">
              <a:solidFill>
                <a:prstClr val="black">
                  <a:tint val="75000"/>
                </a:prstClr>
              </a:solidFill>
            </a:endParaRPr>
          </a:p>
        </p:txBody>
      </p:sp>
      <p:sp>
        <p:nvSpPr>
          <p:cNvPr id="7" name="Slide Number Placeholder 6">
            <a:extLst>
              <a:ext uri="{FF2B5EF4-FFF2-40B4-BE49-F238E27FC236}">
                <a16:creationId xmlns:a16="http://schemas.microsoft.com/office/drawing/2014/main" id="{050FEAD3-5834-409C-B211-E0C06249C04F}"/>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3987587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751F3F-8F8D-4651-82F5-3045A9062C51}"/>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C3FB5F3-B34C-41D2-A9C2-2C5EB182DA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C2B0899-430F-44C3-8728-FEC8CAFFD13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78490A7B-4EE5-4D88-BD51-B9275F8779D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DAD1AD2-C464-4901-A8A6-78E0552FB0B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9587244B-D31C-4F0D-B07A-6301694D3386}"/>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20-07-2023</a:t>
            </a:fld>
            <a:endParaRPr lang="en-IN">
              <a:solidFill>
                <a:prstClr val="black">
                  <a:tint val="75000"/>
                </a:prstClr>
              </a:solidFill>
            </a:endParaRPr>
          </a:p>
        </p:txBody>
      </p:sp>
      <p:sp>
        <p:nvSpPr>
          <p:cNvPr id="8" name="Footer Placeholder 7">
            <a:extLst>
              <a:ext uri="{FF2B5EF4-FFF2-40B4-BE49-F238E27FC236}">
                <a16:creationId xmlns:a16="http://schemas.microsoft.com/office/drawing/2014/main" id="{109C03C3-2B03-4F17-8CF8-3DD5AA1142A0}"/>
              </a:ext>
            </a:extLst>
          </p:cNvPr>
          <p:cNvSpPr>
            <a:spLocks noGrp="1"/>
          </p:cNvSpPr>
          <p:nvPr>
            <p:ph type="ftr" sz="quarter" idx="11"/>
          </p:nvPr>
        </p:nvSpPr>
        <p:spPr/>
        <p:txBody>
          <a:bodyPr/>
          <a:lstStyle/>
          <a:p>
            <a:endParaRPr lang="en-IN">
              <a:solidFill>
                <a:prstClr val="black">
                  <a:tint val="75000"/>
                </a:prstClr>
              </a:solidFill>
            </a:endParaRPr>
          </a:p>
        </p:txBody>
      </p:sp>
      <p:sp>
        <p:nvSpPr>
          <p:cNvPr id="9" name="Slide Number Placeholder 8">
            <a:extLst>
              <a:ext uri="{FF2B5EF4-FFF2-40B4-BE49-F238E27FC236}">
                <a16:creationId xmlns:a16="http://schemas.microsoft.com/office/drawing/2014/main" id="{25A82AC1-2992-4BDB-A119-2F99429C2545}"/>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53957774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8E4E2-C46A-49C4-8ABD-606DE637BC8D}"/>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406BFD8E-4294-433E-A520-109F237AFDA8}"/>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20-07-2023</a:t>
            </a:fld>
            <a:endParaRPr lang="en-IN">
              <a:solidFill>
                <a:prstClr val="black">
                  <a:tint val="75000"/>
                </a:prstClr>
              </a:solidFill>
            </a:endParaRPr>
          </a:p>
        </p:txBody>
      </p:sp>
      <p:sp>
        <p:nvSpPr>
          <p:cNvPr id="4" name="Footer Placeholder 3">
            <a:extLst>
              <a:ext uri="{FF2B5EF4-FFF2-40B4-BE49-F238E27FC236}">
                <a16:creationId xmlns:a16="http://schemas.microsoft.com/office/drawing/2014/main" id="{8AB96176-1D5B-4EDB-9331-407A68E17BED}"/>
              </a:ext>
            </a:extLst>
          </p:cNvPr>
          <p:cNvSpPr>
            <a:spLocks noGrp="1"/>
          </p:cNvSpPr>
          <p:nvPr>
            <p:ph type="ftr" sz="quarter" idx="11"/>
          </p:nvPr>
        </p:nvSpPr>
        <p:spPr/>
        <p:txBody>
          <a:bodyPr/>
          <a:lstStyle/>
          <a:p>
            <a:endParaRPr lang="en-IN">
              <a:solidFill>
                <a:prstClr val="black">
                  <a:tint val="75000"/>
                </a:prstClr>
              </a:solidFill>
            </a:endParaRPr>
          </a:p>
        </p:txBody>
      </p:sp>
      <p:sp>
        <p:nvSpPr>
          <p:cNvPr id="5" name="Slide Number Placeholder 4">
            <a:extLst>
              <a:ext uri="{FF2B5EF4-FFF2-40B4-BE49-F238E27FC236}">
                <a16:creationId xmlns:a16="http://schemas.microsoft.com/office/drawing/2014/main" id="{23679753-5D54-43FD-AFCA-69543D9DF4C6}"/>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376371674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1C5B6E3-59A3-4032-BDDD-5C297964C306}"/>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20-07-2023</a:t>
            </a:fld>
            <a:endParaRPr lang="en-IN">
              <a:solidFill>
                <a:prstClr val="black">
                  <a:tint val="75000"/>
                </a:prstClr>
              </a:solidFill>
            </a:endParaRPr>
          </a:p>
        </p:txBody>
      </p:sp>
      <p:sp>
        <p:nvSpPr>
          <p:cNvPr id="3" name="Footer Placeholder 2">
            <a:extLst>
              <a:ext uri="{FF2B5EF4-FFF2-40B4-BE49-F238E27FC236}">
                <a16:creationId xmlns:a16="http://schemas.microsoft.com/office/drawing/2014/main" id="{F851AC23-3462-4779-868C-9F7F48AFF9CE}"/>
              </a:ext>
            </a:extLst>
          </p:cNvPr>
          <p:cNvSpPr>
            <a:spLocks noGrp="1"/>
          </p:cNvSpPr>
          <p:nvPr>
            <p:ph type="ftr" sz="quarter" idx="11"/>
          </p:nvPr>
        </p:nvSpPr>
        <p:spPr/>
        <p:txBody>
          <a:bodyPr/>
          <a:lstStyle/>
          <a:p>
            <a:endParaRPr lang="en-IN">
              <a:solidFill>
                <a:prstClr val="black">
                  <a:tint val="75000"/>
                </a:prstClr>
              </a:solidFill>
            </a:endParaRPr>
          </a:p>
        </p:txBody>
      </p:sp>
      <p:sp>
        <p:nvSpPr>
          <p:cNvPr id="4" name="Slide Number Placeholder 3">
            <a:extLst>
              <a:ext uri="{FF2B5EF4-FFF2-40B4-BE49-F238E27FC236}">
                <a16:creationId xmlns:a16="http://schemas.microsoft.com/office/drawing/2014/main" id="{5F406D23-9A26-4BF1-98C1-1A556FB3941C}"/>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266360774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D69AF-CD5B-412C-97CB-43F101A173C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11AB5181-AF67-458E-BB6A-1D682CEE031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5F635AB0-05B8-41F0-9F2A-61D87964AE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9DB678E-6C86-4A27-8DD8-3401730B44FE}"/>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20-07-2023</a:t>
            </a:fld>
            <a:endParaRPr lang="en-IN">
              <a:solidFill>
                <a:prstClr val="black">
                  <a:tint val="75000"/>
                </a:prstClr>
              </a:solidFill>
            </a:endParaRPr>
          </a:p>
        </p:txBody>
      </p:sp>
      <p:sp>
        <p:nvSpPr>
          <p:cNvPr id="6" name="Footer Placeholder 5">
            <a:extLst>
              <a:ext uri="{FF2B5EF4-FFF2-40B4-BE49-F238E27FC236}">
                <a16:creationId xmlns:a16="http://schemas.microsoft.com/office/drawing/2014/main" id="{D00ADA6F-7133-4448-BA6F-EFFA2D11EEE9}"/>
              </a:ext>
            </a:extLst>
          </p:cNvPr>
          <p:cNvSpPr>
            <a:spLocks noGrp="1"/>
          </p:cNvSpPr>
          <p:nvPr>
            <p:ph type="ftr" sz="quarter" idx="11"/>
          </p:nvPr>
        </p:nvSpPr>
        <p:spPr/>
        <p:txBody>
          <a:bodyPr/>
          <a:lstStyle/>
          <a:p>
            <a:endParaRPr lang="en-IN">
              <a:solidFill>
                <a:prstClr val="black">
                  <a:tint val="75000"/>
                </a:prstClr>
              </a:solidFill>
            </a:endParaRPr>
          </a:p>
        </p:txBody>
      </p:sp>
      <p:sp>
        <p:nvSpPr>
          <p:cNvPr id="7" name="Slide Number Placeholder 6">
            <a:extLst>
              <a:ext uri="{FF2B5EF4-FFF2-40B4-BE49-F238E27FC236}">
                <a16:creationId xmlns:a16="http://schemas.microsoft.com/office/drawing/2014/main" id="{A68E487A-5940-4F6B-80C5-257BD77B6FA9}"/>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34186237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CE5B826-6809-49B3-9B4B-177D412235B0}" type="datetimeFigureOut">
              <a:rPr lang="zh-CN" altLang="en-US" smtClean="0"/>
              <a:t>2023/7/20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21361592"/>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7AA8F-E46F-4F5D-A512-72ACE9E21E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551FF312-0381-47A3-B48C-7001F40043D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7EEFA1B-DBDA-4523-B3B6-64717662BD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9C95088-2B68-48F3-AD2E-C00B097A3038}"/>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20-07-2023</a:t>
            </a:fld>
            <a:endParaRPr lang="en-IN">
              <a:solidFill>
                <a:prstClr val="black">
                  <a:tint val="75000"/>
                </a:prstClr>
              </a:solidFill>
            </a:endParaRPr>
          </a:p>
        </p:txBody>
      </p:sp>
      <p:sp>
        <p:nvSpPr>
          <p:cNvPr id="6" name="Footer Placeholder 5">
            <a:extLst>
              <a:ext uri="{FF2B5EF4-FFF2-40B4-BE49-F238E27FC236}">
                <a16:creationId xmlns:a16="http://schemas.microsoft.com/office/drawing/2014/main" id="{61A90072-F9CA-4D2B-A0B2-0A19EBEBE568}"/>
              </a:ext>
            </a:extLst>
          </p:cNvPr>
          <p:cNvSpPr>
            <a:spLocks noGrp="1"/>
          </p:cNvSpPr>
          <p:nvPr>
            <p:ph type="ftr" sz="quarter" idx="11"/>
          </p:nvPr>
        </p:nvSpPr>
        <p:spPr/>
        <p:txBody>
          <a:bodyPr/>
          <a:lstStyle/>
          <a:p>
            <a:endParaRPr lang="en-IN">
              <a:solidFill>
                <a:prstClr val="black">
                  <a:tint val="75000"/>
                </a:prstClr>
              </a:solidFill>
            </a:endParaRPr>
          </a:p>
        </p:txBody>
      </p:sp>
      <p:sp>
        <p:nvSpPr>
          <p:cNvPr id="7" name="Slide Number Placeholder 6">
            <a:extLst>
              <a:ext uri="{FF2B5EF4-FFF2-40B4-BE49-F238E27FC236}">
                <a16:creationId xmlns:a16="http://schemas.microsoft.com/office/drawing/2014/main" id="{2FCED981-B3B9-4E75-9AF3-414A1EA3DFF4}"/>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418811512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1BE28-E49B-4BFC-8F4C-74A19A912A27}"/>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07AE18AF-5C24-4B0E-8CAF-0B4A3AF1E01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69DBCB89-E751-4C8E-AD0B-98FDD05F90DC}"/>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20-07-2023</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id="{5F48DF5D-D9E2-453C-AABE-FA430CFECC3C}"/>
              </a:ext>
            </a:extLst>
          </p:cNvPr>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id="{94D66BE1-1321-4608-9442-8ADCA6A07983}"/>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213420836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F13C3F-C14A-40E5-8FB6-12B792BBB33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DF94EE81-CF18-4436-9EDF-3E2156674A4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936524CE-914B-41B7-AEC2-AC61B6B85433}"/>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20-07-2023</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id="{A4A9622C-E965-46E0-880C-AE24F2EE10F8}"/>
              </a:ext>
            </a:extLst>
          </p:cNvPr>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id="{1C2B8C69-2FB7-4506-AB74-2D344CC3E669}"/>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380214182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1"/>
        <p:cNvGrpSpPr/>
        <p:nvPr/>
      </p:nvGrpSpPr>
      <p:grpSpPr>
        <a:xfrm>
          <a:off x="0" y="0"/>
          <a:ext cx="0" cy="0"/>
          <a:chOff x="0" y="0"/>
          <a:chExt cx="0" cy="0"/>
        </a:xfrm>
      </p:grpSpPr>
      <p:pic>
        <p:nvPicPr>
          <p:cNvPr id="22" name="Google Shape;22;p6"/>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23" name="Google Shape;23;p6"/>
          <p:cNvPicPr preferRelativeResize="0"/>
          <p:nvPr/>
        </p:nvPicPr>
        <p:blipFill rotWithShape="1">
          <a:blip r:embed="rId3">
            <a:alphaModFix/>
          </a:blip>
          <a:srcRect/>
          <a:stretch/>
        </p:blipFill>
        <p:spPr>
          <a:xfrm>
            <a:off x="339234" y="268151"/>
            <a:ext cx="11513532" cy="6321700"/>
          </a:xfrm>
          <a:prstGeom prst="rect">
            <a:avLst/>
          </a:prstGeom>
          <a:noFill/>
          <a:ln>
            <a:noFill/>
          </a:ln>
        </p:spPr>
      </p:pic>
    </p:spTree>
    <p:extLst>
      <p:ext uri="{BB962C8B-B14F-4D97-AF65-F5344CB8AC3E}">
        <p14:creationId xmlns:p14="http://schemas.microsoft.com/office/powerpoint/2010/main" val="415831202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E14C4357-4527-4A6F-8FC0-A5E3D696D97B}"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273437546"/>
      </p:ext>
    </p:extLst>
  </p:cSld>
  <p:clrMapOvr>
    <a:masterClrMapping/>
  </p:clrMapOvr>
  <p:transition>
    <p:randomBar dir="vert"/>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0FE2CF07-AA09-4F84-AF7C-19256C76E821}"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388135863"/>
      </p:ext>
    </p:extLst>
  </p:cSld>
  <p:clrMapOvr>
    <a:masterClrMapping/>
  </p:clrMapOvr>
  <p:transition>
    <p:randomBar dir="vert"/>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396516AC-313E-4608-9742-C335A814F6E1}"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24260908"/>
      </p:ext>
    </p:extLst>
  </p:cSld>
  <p:clrMapOvr>
    <a:masterClrMapping/>
  </p:clrMapOvr>
  <p:transition>
    <p:randomBar dir="vert"/>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5DF0C99E-C4F9-4DAB-AB94-365632577A06}"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451638208"/>
      </p:ext>
    </p:extLst>
  </p:cSld>
  <p:clrMapOvr>
    <a:masterClrMapping/>
  </p:clrMapOvr>
  <p:transition>
    <p:randomBar dir="vert"/>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5DDDF32A-0D3B-4C75-8DD7-AA48D6922FA1}"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749215480"/>
      </p:ext>
    </p:extLst>
  </p:cSld>
  <p:clrMapOvr>
    <a:masterClrMapping/>
  </p:clrMapOvr>
  <p:transition>
    <p:randomBar dir="vert"/>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1043E404-FC01-4AA8-BA2C-0B43F9F46548}"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618799906"/>
      </p:ext>
    </p:extLst>
  </p:cSld>
  <p:clrMapOvr>
    <a:masterClrMapping/>
  </p:clrMapOvr>
  <p:transition>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CE5B826-6809-49B3-9B4B-177D412235B0}" type="datetimeFigureOut">
              <a:rPr lang="zh-CN" altLang="en-US" smtClean="0"/>
              <a:t>2023/7/20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734793674"/>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4C82B273-D1F6-4A9F-B39B-4CB0975525D5}"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271290292"/>
      </p:ext>
    </p:extLst>
  </p:cSld>
  <p:clrMapOvr>
    <a:masterClrMapping/>
  </p:clrMapOvr>
  <p:transition>
    <p:randomBar dir="vert"/>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D172FB2E-4EC8-4834-B1D2-76071FCAAD50}"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810647836"/>
      </p:ext>
    </p:extLst>
  </p:cSld>
  <p:clrMapOvr>
    <a:masterClrMapping/>
  </p:clrMapOvr>
  <p:transition>
    <p:randomBar dir="vert"/>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F1ADDCB5-33A6-452D-A1F1-9622C8FF3C40}"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785986190"/>
      </p:ext>
    </p:extLst>
  </p:cSld>
  <p:clrMapOvr>
    <a:masterClrMapping/>
  </p:clrMapOvr>
  <p:transition>
    <p:randomBar dir="vert"/>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6F6D1EBA-6041-4BF5-8ECE-C912A55FA93E}"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238513611"/>
      </p:ext>
    </p:extLst>
  </p:cSld>
  <p:clrMapOvr>
    <a:masterClrMapping/>
  </p:clrMapOvr>
  <p:transition>
    <p:randomBar dir="vert"/>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5735837B-5167-4CAC-B53D-C2801750461D}"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840058481"/>
      </p:ext>
    </p:extLst>
  </p:cSld>
  <p:clrMapOvr>
    <a:masterClrMapping/>
  </p:clrMapOvr>
  <p:transition>
    <p:randomBar dir="vert"/>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9C187384-1631-427A-8C6B-43ABBF2F17CC}"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53306038"/>
      </p:ext>
    </p:extLst>
  </p:cSld>
  <p:clrMapOvr>
    <a:masterClrMapping/>
  </p:clrMapOvr>
  <p:transition>
    <p:randomBar dir="vert"/>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3130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CE5B826-6809-49B3-9B4B-177D412235B0}" type="datetimeFigureOut">
              <a:rPr lang="zh-CN" altLang="en-US" smtClean="0"/>
              <a:t>2023/7/20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840278627"/>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9CE5B826-6809-49B3-9B4B-177D412235B0}" type="datetimeFigureOut">
              <a:rPr lang="zh-CN" altLang="en-US" smtClean="0"/>
              <a:t>2023/7/20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397484325"/>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9CE5B826-6809-49B3-9B4B-177D412235B0}" type="datetimeFigureOut">
              <a:rPr lang="zh-CN" altLang="en-US" smtClean="0"/>
              <a:t>2023/7/20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841239156"/>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7.xml"/><Relationship Id="rId7" Type="http://schemas.openxmlformats.org/officeDocument/2006/relationships/image" Target="../media/image1.jpg"/><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theme" Target="../theme/theme4.xml"/><Relationship Id="rId5" Type="http://schemas.openxmlformats.org/officeDocument/2006/relationships/slideLayout" Target="../slideLayouts/slideLayout39.xml"/><Relationship Id="rId4"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41.xml"/><Relationship Id="rId1" Type="http://schemas.openxmlformats.org/officeDocument/2006/relationships/slideLayout" Target="../slideLayouts/slideLayout40.xml"/><Relationship Id="rId4" Type="http://schemas.openxmlformats.org/officeDocument/2006/relationships/image" Target="../media/image5.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theme" Target="../theme/theme6.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E5B826-6809-49B3-9B4B-177D412235B0}" type="datetimeFigureOut">
              <a:rPr lang="zh-CN" altLang="en-US" smtClean="0"/>
              <a:t>2023/7/20</a:t>
            </a:fld>
            <a:endParaRPr lang="zh-CN" altLang="en-US"/>
          </a:p>
        </p:txBody>
      </p:sp>
      <p:sp>
        <p:nvSpPr>
          <p:cNvPr id="5" name="页脚占位符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0546687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p14:dur="0" advTm="3000"/>
    </mc:Choice>
    <mc:Fallback xmlns="">
      <p:transition advTm="3000"/>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defRPr/>
            </a:pPr>
            <a:fld id="{2D62F3A7-F91C-46B6-B2B1-7906CC0FF129}" type="datetimeFigureOut">
              <a:rPr lang="en-US" smtClean="0">
                <a:solidFill>
                  <a:prstClr val="black">
                    <a:tint val="75000"/>
                  </a:prstClr>
                </a:solidFill>
              </a:rPr>
              <a:pPr fontAlgn="base">
                <a:spcBef>
                  <a:spcPct val="0"/>
                </a:spcBef>
                <a:spcAft>
                  <a:spcPct val="0"/>
                </a:spcAft>
                <a:defRPr/>
              </a:pPr>
              <a:t>7/20/2023</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base">
              <a:spcBef>
                <a:spcPct val="0"/>
              </a:spcBef>
              <a:spcAft>
                <a:spcPct val="0"/>
              </a:spcAft>
              <a:defRPr/>
            </a:pPr>
            <a:fld id="{22A3C82A-F5C5-442C-A4A2-3E6E5E4359E8}" type="slidenum">
              <a:rPr lang="en-US" smtClean="0">
                <a:solidFill>
                  <a:prstClr val="black">
                    <a:tint val="75000"/>
                  </a:prstClr>
                </a:solidFill>
              </a:rPr>
              <a:pPr fontAlgn="base">
                <a:spcBef>
                  <a:spcPct val="0"/>
                </a:spcBef>
                <a:spcAft>
                  <a:spcPct val="0"/>
                </a:spcAft>
                <a:defRPr/>
              </a:pPr>
              <a:t>‹#›</a:t>
            </a:fld>
            <a:endParaRPr lang="en-US">
              <a:solidFill>
                <a:prstClr val="black">
                  <a:tint val="75000"/>
                </a:prstClr>
              </a:solidFill>
            </a:endParaRPr>
          </a:p>
        </p:txBody>
      </p:sp>
    </p:spTree>
    <p:extLst>
      <p:ext uri="{BB962C8B-B14F-4D97-AF65-F5344CB8AC3E}">
        <p14:creationId xmlns:p14="http://schemas.microsoft.com/office/powerpoint/2010/main" val="1443441081"/>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B88E0A-A312-48B2-AD45-C33801621B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49F5AB2-FA1E-4D1E-B88D-468CFA9A0E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C58F2F-0EC0-4A27-89F0-4F10D21EF8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14D2AB-DD58-4746-B875-8D90D23E26D2}" type="datetimeFigureOut">
              <a:rPr lang="en-US" smtClean="0">
                <a:solidFill>
                  <a:prstClr val="black">
                    <a:tint val="75000"/>
                  </a:prstClr>
                </a:solidFill>
              </a:rPr>
              <a:pPr/>
              <a:t>7/20/2023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73429DF-F118-4ED8-A695-98CA0DBD16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0923011-8E1E-4F13-86FE-11FCBA42B3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C8CFE3-553D-4D67-B17E-45793350FDE1}"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444411722"/>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t="-3000" b="-3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0820CF-B880-4189-942D-D702A7CBA730}" type="datetimeFigureOut">
              <a:rPr lang="zh-CN" altLang="en-US" smtClean="0">
                <a:solidFill>
                  <a:srgbClr val="000000">
                    <a:tint val="75000"/>
                  </a:srgbClr>
                </a:solidFill>
              </a:rPr>
              <a:pPr/>
              <a:t>2023/7/20</a:t>
            </a:fld>
            <a:endParaRPr lang="zh-CN" altLang="en-US">
              <a:solidFill>
                <a:srgbClr val="000000">
                  <a:tint val="75000"/>
                </a:srgbClr>
              </a:solidFill>
            </a:endParaRPr>
          </a:p>
        </p:txBody>
      </p:sp>
      <p:sp>
        <p:nvSpPr>
          <p:cNvPr id="5" name="页脚占位符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srgbClr val="000000">
                  <a:tint val="75000"/>
                </a:srgbClr>
              </a:solidFill>
            </a:endParaRPr>
          </a:p>
        </p:txBody>
      </p:sp>
      <p:sp>
        <p:nvSpPr>
          <p:cNvPr id="6" name="灯片编号占位符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solidFill>
                  <a:srgbClr val="000000">
                    <a:tint val="75000"/>
                  </a:srgbClr>
                </a:solidFill>
              </a:rPr>
              <a:pPr/>
              <a:t>‹#›</a:t>
            </a:fld>
            <a:endParaRPr lang="zh-CN" altLang="en-US">
              <a:solidFill>
                <a:srgbClr val="000000">
                  <a:tint val="75000"/>
                </a:srgbClr>
              </a:solidFill>
            </a:endParaRPr>
          </a:p>
        </p:txBody>
      </p:sp>
      <p:pic>
        <p:nvPicPr>
          <p:cNvPr id="12" name="图片 11"/>
          <p:cNvPicPr>
            <a:picLocks noChangeAspect="1"/>
          </p:cNvPicPr>
          <p:nvPr userDrawn="1"/>
        </p:nvPicPr>
        <p:blipFill rotWithShape="1">
          <a:blip r:embed="rId8" cstate="print">
            <a:extLst>
              <a:ext uri="{28A0092B-C50C-407E-A947-70E740481C1C}">
                <a14:useLocalDpi xmlns:a14="http://schemas.microsoft.com/office/drawing/2010/main" val="0"/>
              </a:ext>
            </a:extLst>
          </a:blip>
          <a:srcRect r="22909" b="71307"/>
          <a:stretch/>
        </p:blipFill>
        <p:spPr>
          <a:xfrm>
            <a:off x="7364123" y="4543119"/>
            <a:ext cx="4827879" cy="2317000"/>
          </a:xfrm>
          <a:prstGeom prst="rect">
            <a:avLst/>
          </a:prstGeom>
        </p:spPr>
      </p:pic>
      <p:sp>
        <p:nvSpPr>
          <p:cNvPr id="7" name="矩形 6">
            <a:extLst>
              <a:ext uri="{FF2B5EF4-FFF2-40B4-BE49-F238E27FC236}">
                <a16:creationId xmlns:a16="http://schemas.microsoft.com/office/drawing/2014/main" id="{42643604-4AA1-431F-A3FD-A92279CD9E87}"/>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rgbClr val="FFFFFF"/>
              </a:solidFill>
            </a:endParaRPr>
          </a:p>
        </p:txBody>
      </p:sp>
    </p:spTree>
    <p:extLst>
      <p:ext uri="{BB962C8B-B14F-4D97-AF65-F5344CB8AC3E}">
        <p14:creationId xmlns:p14="http://schemas.microsoft.com/office/powerpoint/2010/main" val="3054808885"/>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Lst>
  <p:transition spd="slow" advTm="0">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4">
            <a:alphaModFix amt="40000"/>
            <a:lum/>
          </a:blip>
          <a:srcRect/>
          <a:tile tx="0" ty="0" sx="100000" sy="100000" flip="none" algn="tl"/>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9659390"/>
      </p:ext>
    </p:extLst>
  </p:cSld>
  <p:clrMap bg1="lt1" tx1="dk1" bg2="lt2" tx2="dk2" accent1="accent1" accent2="accent2" accent3="accent3" accent4="accent4" accent5="accent5" accent6="accent6" hlink="hlink" folHlink="folHlink"/>
  <p:sldLayoutIdLst>
    <p:sldLayoutId id="2147483704" r:id="rId1"/>
    <p:sldLayoutId id="2147483705" r:id="rId2"/>
  </p:sldLayoutIdLst>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7C6423B-D8E8-42F1-8BC5-EE111AB3991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78B9B9FB-6E24-435A-A703-F5478933D80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E4FA9A2-F58F-483A-B49B-009C0D956AC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2CE5DB-37D1-401F-B3C9-412EB17FC619}" type="datetimeFigureOut">
              <a:rPr lang="en-IN" smtClean="0">
                <a:solidFill>
                  <a:prstClr val="black">
                    <a:tint val="75000"/>
                  </a:prstClr>
                </a:solidFill>
              </a:rPr>
              <a:pPr/>
              <a:t>20-07-2023</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id="{33B5CF15-B3CF-474D-BAA4-C2208338BF0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id="{5A1966FE-D496-49FB-9074-47ACFE7EAEC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3667391492"/>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5060"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a:latin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5061"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a:latin typeface="Arial"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5062"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1FB1BA9-448A-466D-888E-000648E11133}" type="slidenum">
              <a:rPr kumimoji="0" lang="en-US" alt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785478706"/>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 id="2147483732" r:id="rId13"/>
  </p:sldLayoutIdLst>
  <p:transition>
    <p:randomBar dir="ver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png"/><Relationship Id="rId7"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2.jpg"/><Relationship Id="rId4" Type="http://schemas.microsoft.com/office/2007/relationships/hdphoto" Target="../media/hdphoto1.wdp"/><Relationship Id="rId9" Type="http://schemas.microsoft.com/office/2007/relationships/hdphoto" Target="../media/hdphoto3.wdp"/></Relationships>
</file>

<file path=ppt/slides/_rels/slide1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3.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36.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41.xml"/></Relationships>
</file>

<file path=ppt/slides/_rels/slide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5.xml"/><Relationship Id="rId5" Type="http://schemas.openxmlformats.org/officeDocument/2006/relationships/image" Target="../media/image27.jpeg"/><Relationship Id="rId4" Type="http://schemas.openxmlformats.org/officeDocument/2006/relationships/image" Target="../media/image26.jpe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53.xml"/><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l="4322" t="3095" r="2797"/>
          <a:stretch/>
        </p:blipFill>
        <p:spPr>
          <a:xfrm flipV="1">
            <a:off x="-19352" y="4862782"/>
            <a:ext cx="12211352" cy="2095215"/>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2639" y="-751417"/>
            <a:ext cx="6877353" cy="6075793"/>
          </a:xfrm>
          <a:prstGeom prst="rect">
            <a:avLst/>
          </a:prstGeom>
        </p:spPr>
      </p:pic>
      <p:pic>
        <p:nvPicPr>
          <p:cNvPr id="4" name="图片 3"/>
          <p:cNvPicPr>
            <a:picLocks noChangeAspect="1"/>
          </p:cNvPicPr>
          <p:nvPr/>
        </p:nvPicPr>
        <p:blipFill>
          <a:blip r:embed="rId6" cstate="print">
            <a:extLst>
              <a:ext uri="{BEBA8EAE-BF5A-486C-A8C5-ECC9F3942E4B}">
                <a14:imgProps xmlns:a14="http://schemas.microsoft.com/office/drawing/2010/main">
                  <a14:imgLayer r:embed="rId7">
                    <a14:imgEffect>
                      <a14:saturation sat="400000"/>
                    </a14:imgEffect>
                  </a14:imgLayer>
                </a14:imgProps>
              </a:ext>
              <a:ext uri="{28A0092B-C50C-407E-A947-70E740481C1C}">
                <a14:useLocalDpi xmlns:a14="http://schemas.microsoft.com/office/drawing/2010/main" val="0"/>
              </a:ext>
            </a:extLst>
          </a:blip>
          <a:stretch>
            <a:fillRect/>
          </a:stretch>
        </p:blipFill>
        <p:spPr>
          <a:xfrm>
            <a:off x="7354339" y="909823"/>
            <a:ext cx="4460724" cy="4256184"/>
          </a:xfrm>
          <a:prstGeom prst="rect">
            <a:avLst/>
          </a:prstGeom>
        </p:spPr>
      </p:pic>
      <p:pic>
        <p:nvPicPr>
          <p:cNvPr id="7" name="图片 6"/>
          <p:cNvPicPr>
            <a:picLocks noChangeAspect="1"/>
          </p:cNvPicPr>
          <p:nvPr/>
        </p:nvPicPr>
        <p:blipFill>
          <a:blip r:embed="rId8" cstate="print">
            <a:extLst>
              <a:ext uri="{BEBA8EAE-BF5A-486C-A8C5-ECC9F3942E4B}">
                <a14:imgProps xmlns:a14="http://schemas.microsoft.com/office/drawing/2010/main">
                  <a14:imgLayer r:embed="rId9">
                    <a14:imgEffect>
                      <a14:saturation sat="400000"/>
                    </a14:imgEffect>
                  </a14:imgLayer>
                </a14:imgProps>
              </a:ext>
              <a:ext uri="{28A0092B-C50C-407E-A947-70E740481C1C}">
                <a14:useLocalDpi xmlns:a14="http://schemas.microsoft.com/office/drawing/2010/main" val="0"/>
              </a:ext>
            </a:extLst>
          </a:blip>
          <a:stretch>
            <a:fillRect/>
          </a:stretch>
        </p:blipFill>
        <p:spPr>
          <a:xfrm>
            <a:off x="7024916" y="2596849"/>
            <a:ext cx="5167085" cy="4361147"/>
          </a:xfrm>
          <a:prstGeom prst="rect">
            <a:avLst/>
          </a:prstGeom>
        </p:spPr>
      </p:pic>
      <p:sp>
        <p:nvSpPr>
          <p:cNvPr id="9" name="文本框 8"/>
          <p:cNvSpPr txBox="1"/>
          <p:nvPr/>
        </p:nvSpPr>
        <p:spPr>
          <a:xfrm>
            <a:off x="1091686" y="813819"/>
            <a:ext cx="3596306" cy="769441"/>
          </a:xfrm>
          <a:prstGeom prst="rect">
            <a:avLst/>
          </a:prstGeom>
          <a:noFill/>
        </p:spPr>
        <p:txBody>
          <a:bodyPr wrap="none" rtlCol="0">
            <a:spAutoFit/>
          </a:bodyPr>
          <a:lstStyle/>
          <a:p>
            <a:pPr defTabSz="914377"/>
            <a:r>
              <a:rPr lang="en-US" altLang="zh-CN" sz="4400" b="1" dirty="0">
                <a:solidFill>
                  <a:srgbClr val="0070C0"/>
                </a:solidFill>
                <a:latin typeface="Times New Roman" panose="02020603050405020304" pitchFamily="18" charset="0"/>
                <a:ea typeface="微软雅黑"/>
                <a:cs typeface="Times New Roman" panose="02020603050405020304" pitchFamily="18" charset="0"/>
              </a:rPr>
              <a:t>BÀI </a:t>
            </a:r>
            <a:r>
              <a:rPr lang="en-US" altLang="zh-CN" sz="4400" b="1" dirty="0" smtClean="0">
                <a:solidFill>
                  <a:srgbClr val="0070C0"/>
                </a:solidFill>
                <a:latin typeface="Times New Roman" panose="02020603050405020304" pitchFamily="18" charset="0"/>
                <a:ea typeface="微软雅黑"/>
                <a:cs typeface="Times New Roman" panose="02020603050405020304" pitchFamily="18" charset="0"/>
              </a:rPr>
              <a:t>4: </a:t>
            </a:r>
            <a:r>
              <a:rPr lang="en-US" altLang="zh-CN" sz="4400" b="1" dirty="0" err="1" smtClean="0">
                <a:solidFill>
                  <a:srgbClr val="0070C0"/>
                </a:solidFill>
                <a:latin typeface="Times New Roman" panose="02020603050405020304" pitchFamily="18" charset="0"/>
                <a:ea typeface="微软雅黑"/>
                <a:cs typeface="Times New Roman" panose="02020603050405020304" pitchFamily="18" charset="0"/>
              </a:rPr>
              <a:t>Tiết</a:t>
            </a:r>
            <a:r>
              <a:rPr lang="en-US" altLang="zh-CN" sz="4400" b="1" dirty="0" smtClean="0">
                <a:solidFill>
                  <a:srgbClr val="0070C0"/>
                </a:solidFill>
                <a:latin typeface="Times New Roman" panose="02020603050405020304" pitchFamily="18" charset="0"/>
                <a:ea typeface="微软雅黑"/>
                <a:cs typeface="Times New Roman" panose="02020603050405020304" pitchFamily="18" charset="0"/>
              </a:rPr>
              <a:t> 10</a:t>
            </a:r>
            <a:endParaRPr lang="zh-CN" altLang="en-US" sz="4400" b="1" dirty="0">
              <a:solidFill>
                <a:srgbClr val="0070C0"/>
              </a:solidFill>
              <a:latin typeface="Times New Roman" panose="02020603050405020304" pitchFamily="18" charset="0"/>
              <a:ea typeface="微软雅黑"/>
              <a:cs typeface="Times New Roman" panose="02020603050405020304" pitchFamily="18" charset="0"/>
            </a:endParaRPr>
          </a:p>
        </p:txBody>
      </p:sp>
      <p:sp>
        <p:nvSpPr>
          <p:cNvPr id="2" name="TextBox 1">
            <a:extLst>
              <a:ext uri="{FF2B5EF4-FFF2-40B4-BE49-F238E27FC236}">
                <a16:creationId xmlns:a16="http://schemas.microsoft.com/office/drawing/2014/main" id="{62E69B29-3759-40FC-AA37-67C0295D1028}"/>
              </a:ext>
            </a:extLst>
          </p:cNvPr>
          <p:cNvSpPr txBox="1"/>
          <p:nvPr/>
        </p:nvSpPr>
        <p:spPr>
          <a:xfrm rot="21401794">
            <a:off x="964725" y="1562493"/>
            <a:ext cx="5313179" cy="1323439"/>
          </a:xfrm>
          <a:prstGeom prst="rect">
            <a:avLst/>
          </a:prstGeom>
          <a:noFill/>
        </p:spPr>
        <p:txBody>
          <a:bodyPr wrap="square" rtlCol="0">
            <a:spAutoFit/>
          </a:bodyPr>
          <a:lstStyle/>
          <a:p>
            <a:pPr algn="ctr"/>
            <a:r>
              <a:rPr lang="en-US" sz="4000" b="1" dirty="0">
                <a:ln w="9525">
                  <a:solidFill>
                    <a:schemeClr val="bg1"/>
                  </a:solidFill>
                  <a:prstDash val="solid"/>
                </a:ln>
                <a:solidFill>
                  <a:srgbClr val="00B05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HỌC TẬP TỰ GIÁC</a:t>
            </a:r>
          </a:p>
          <a:p>
            <a:pPr algn="ctr"/>
            <a:r>
              <a:rPr lang="en-US" sz="4000" b="1" dirty="0">
                <a:ln w="9525">
                  <a:solidFill>
                    <a:schemeClr val="bg1"/>
                  </a:solidFill>
                  <a:prstDash val="solid"/>
                </a:ln>
                <a:solidFill>
                  <a:srgbClr val="00B05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TÍCH CỰC</a:t>
            </a:r>
            <a:endParaRPr lang="vi-VN" sz="4000" b="1" dirty="0">
              <a:ln w="9525">
                <a:solidFill>
                  <a:schemeClr val="bg1"/>
                </a:solidFill>
                <a:prstDash val="solid"/>
              </a:ln>
              <a:solidFill>
                <a:srgbClr val="00B05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F620E4ED-7535-4C9E-BD79-65B112AE72B2}"/>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8527" t="-1269" r="8734" b="-761"/>
          <a:stretch/>
        </p:blipFill>
        <p:spPr>
          <a:xfrm>
            <a:off x="11275811" y="0"/>
            <a:ext cx="733550" cy="696584"/>
          </a:xfrm>
          <a:prstGeom prst="ellipse">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9683763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down)">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8640" y="121920"/>
            <a:ext cx="11109960" cy="6339840"/>
          </a:xfrm>
          <a:prstGeom prst="rect">
            <a:avLst/>
          </a:prstGeom>
        </p:spPr>
      </p:pic>
      <p:sp>
        <p:nvSpPr>
          <p:cNvPr id="6" name="Rectangle 5"/>
          <p:cNvSpPr/>
          <p:nvPr/>
        </p:nvSpPr>
        <p:spPr>
          <a:xfrm>
            <a:off x="4292926" y="2438401"/>
            <a:ext cx="4623060" cy="1177245"/>
          </a:xfrm>
          <a:prstGeom prst="rect">
            <a:avLst/>
          </a:prstGeom>
          <a:noFill/>
        </p:spPr>
        <p:txBody>
          <a:bodyPr wrap="none" lIns="68580" tIns="34290" rIns="68580" bIns="3429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solidFill>
                  <a:srgbClr val="ED1E28"/>
                </a:solidFill>
                <a:effectLst/>
                <a:uLnTx/>
                <a:uFillTx/>
                <a:latin typeface="Calibri" panose="020F0502020204030204"/>
                <a:ea typeface="+mn-ea"/>
                <a:cs typeface="+mn-cs"/>
              </a:rPr>
              <a:t>TẠM BIỆT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solidFill>
                  <a:srgbClr val="ED1E28"/>
                </a:solidFill>
                <a:effectLst/>
                <a:uLnTx/>
                <a:uFillTx/>
                <a:latin typeface="Calibri" panose="020F0502020204030204"/>
                <a:ea typeface="+mn-ea"/>
                <a:cs typeface="+mn-cs"/>
              </a:rPr>
              <a:t>CHÚC CÁC EM HỌC TỐT</a:t>
            </a:r>
          </a:p>
        </p:txBody>
      </p:sp>
    </p:spTree>
    <p:extLst>
      <p:ext uri="{BB962C8B-B14F-4D97-AF65-F5344CB8AC3E}">
        <p14:creationId xmlns:p14="http://schemas.microsoft.com/office/powerpoint/2010/main" val="78285473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Rectangle 15"/>
          <p:cNvSpPr/>
          <p:nvPr/>
        </p:nvSpPr>
        <p:spPr>
          <a:xfrm>
            <a:off x="4892432" y="2746531"/>
            <a:ext cx="3328476" cy="692497"/>
          </a:xfrm>
          <a:prstGeom prst="rect">
            <a:avLst/>
          </a:prstGeom>
          <a:noFill/>
          <a:effectLst>
            <a:innerShdw blurRad="63500" dist="50800" dir="2700000">
              <a:prstClr val="black">
                <a:alpha val="50000"/>
              </a:prstClr>
            </a:innerShdw>
          </a:effectLst>
          <a:scene3d>
            <a:camera prst="orthographicFront"/>
            <a:lightRig rig="soft" dir="t">
              <a:rot lat="0" lon="0" rev="15600000"/>
            </a:lightRig>
          </a:scene3d>
          <a:sp3d>
            <a:bevelT w="82550" h="82550"/>
          </a:sp3d>
        </p:spPr>
        <p:txBody>
          <a:bodyPr wrap="none" lIns="68580" tIns="34290" rIns="68580" bIns="34290">
            <a:spAutoFit/>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50" b="1" i="0" u="none" strike="noStrike" kern="1200" cap="none" spc="0" normalizeH="0" baseline="0" noProof="0" dirty="0">
                <a:ln/>
                <a:solidFill>
                  <a:prstClr val="white"/>
                </a:solidFill>
                <a:effectLst/>
                <a:uLnTx/>
                <a:uFillTx/>
                <a:latin typeface="Tahoma" panose="020B0604030504040204" pitchFamily="34" charset="0"/>
                <a:ea typeface="+mn-ea"/>
                <a:cs typeface="Tahoma" panose="020B0604030504040204" pitchFamily="34" charset="0"/>
              </a:rPr>
              <a:t>KHỞI ĐỘNG</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8527" t="-1269" r="8734" b="-761"/>
          <a:stretch/>
        </p:blipFill>
        <p:spPr>
          <a:xfrm>
            <a:off x="11458450" y="0"/>
            <a:ext cx="733550" cy="696584"/>
          </a:xfrm>
          <a:prstGeom prst="ellipse">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72389528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16"/>
                                        </p:tgtEl>
                                        <p:attrNameLst>
                                          <p:attrName>style.visibility</p:attrName>
                                        </p:attrNameLst>
                                      </p:cBhvr>
                                      <p:to>
                                        <p:strVal val="visible"/>
                                      </p:to>
                                    </p:set>
                                    <p:anim by="(-#ppt_w*2)" calcmode="lin" valueType="num">
                                      <p:cBhvr rctx="PPT">
                                        <p:cTn id="7" dur="500" autoRev="1" fill="hold">
                                          <p:stCondLst>
                                            <p:cond delay="0"/>
                                          </p:stCondLst>
                                        </p:cTn>
                                        <p:tgtEl>
                                          <p:spTgt spid="16"/>
                                        </p:tgtEl>
                                        <p:attrNameLst>
                                          <p:attrName>ppt_w</p:attrName>
                                        </p:attrNameLst>
                                      </p:cBhvr>
                                    </p:anim>
                                    <p:anim by="(#ppt_w*0.50)" calcmode="lin" valueType="num">
                                      <p:cBhvr>
                                        <p:cTn id="8" dur="500" decel="50000" autoRev="1" fill="hold">
                                          <p:stCondLst>
                                            <p:cond delay="0"/>
                                          </p:stCondLst>
                                        </p:cTn>
                                        <p:tgtEl>
                                          <p:spTgt spid="16"/>
                                        </p:tgtEl>
                                        <p:attrNameLst>
                                          <p:attrName>ppt_x</p:attrName>
                                        </p:attrNameLst>
                                      </p:cBhvr>
                                    </p:anim>
                                    <p:anim from="(-#ppt_h/2)" to="(#ppt_y)" calcmode="lin" valueType="num">
                                      <p:cBhvr>
                                        <p:cTn id="9" dur="1000" fill="hold">
                                          <p:stCondLst>
                                            <p:cond delay="0"/>
                                          </p:stCondLst>
                                        </p:cTn>
                                        <p:tgtEl>
                                          <p:spTgt spid="16"/>
                                        </p:tgtEl>
                                        <p:attrNameLst>
                                          <p:attrName>ppt_y</p:attrName>
                                        </p:attrNameLst>
                                      </p:cBhvr>
                                    </p:anim>
                                    <p:animRot by="21600000">
                                      <p:cBhvr>
                                        <p:cTn id="10" dur="1000" fill="hold">
                                          <p:stCondLst>
                                            <p:cond delay="0"/>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文本框 4">
            <a:extLst>
              <a:ext uri="{FF2B5EF4-FFF2-40B4-BE49-F238E27FC236}">
                <a16:creationId xmlns:a16="http://schemas.microsoft.com/office/drawing/2014/main" id="{7D90C57D-D673-4D60-BCD5-CB64D8AC7D81}"/>
              </a:ext>
            </a:extLst>
          </p:cNvPr>
          <p:cNvSpPr txBox="1"/>
          <p:nvPr/>
        </p:nvSpPr>
        <p:spPr>
          <a:xfrm>
            <a:off x="2132634" y="337626"/>
            <a:ext cx="8341047" cy="1107996"/>
          </a:xfrm>
          <a:prstGeom prst="rect">
            <a:avLst/>
          </a:prstGeom>
          <a:solidFill>
            <a:srgbClr val="FFFF00"/>
          </a:solidFill>
          <a:ln w="38100">
            <a:solidFill>
              <a:schemeClr val="tx1"/>
            </a:solidFill>
          </a:ln>
        </p:spPr>
        <p:txBody>
          <a:bodyPr wrap="square" rtlCol="0">
            <a:spAutoFit/>
          </a:bodyPr>
          <a:lstStyle/>
          <a:p>
            <a:pPr lvl="0"/>
            <a:r>
              <a:rPr kumimoji="1" lang="en-US" altLang="zh-CN" sz="6600" b="1" i="0" u="none" strike="noStrike" kern="1200" cap="none" spc="0" normalizeH="0" baseline="0" noProof="0" dirty="0" err="1">
                <a:ln>
                  <a:noFill/>
                </a:ln>
                <a:solidFill>
                  <a:srgbClr val="00B050"/>
                </a:solidFill>
                <a:effectLst/>
                <a:uLnTx/>
                <a:uFillTx/>
                <a:latin typeface="Times New Roman" panose="02020603050405020304" pitchFamily="18" charset="0"/>
                <a:ea typeface="inpin heiti" charset="-122"/>
                <a:cs typeface="Times New Roman" panose="02020603050405020304" pitchFamily="18" charset="0"/>
              </a:rPr>
              <a:t>Trò</a:t>
            </a:r>
            <a:r>
              <a:rPr kumimoji="1" lang="en-US" altLang="zh-CN" sz="6600" b="1" i="0" u="none" strike="noStrike" kern="1200" cap="none" spc="0" normalizeH="0" baseline="0" noProof="0" dirty="0">
                <a:ln>
                  <a:noFill/>
                </a:ln>
                <a:solidFill>
                  <a:srgbClr val="00B050"/>
                </a:solidFill>
                <a:effectLst/>
                <a:uLnTx/>
                <a:uFillTx/>
                <a:latin typeface="Times New Roman" panose="02020603050405020304" pitchFamily="18" charset="0"/>
                <a:ea typeface="inpin heiti" charset="-122"/>
                <a:cs typeface="Times New Roman" panose="02020603050405020304" pitchFamily="18" charset="0"/>
              </a:rPr>
              <a:t> </a:t>
            </a:r>
            <a:r>
              <a:rPr kumimoji="1" lang="en-US" altLang="zh-CN" sz="6600" b="1" i="0" u="none" strike="noStrike" kern="1200" cap="none" spc="0" normalizeH="0" baseline="0" noProof="0" dirty="0" err="1">
                <a:ln>
                  <a:noFill/>
                </a:ln>
                <a:solidFill>
                  <a:srgbClr val="00B050"/>
                </a:solidFill>
                <a:effectLst/>
                <a:uLnTx/>
                <a:uFillTx/>
                <a:latin typeface="Times New Roman" panose="02020603050405020304" pitchFamily="18" charset="0"/>
                <a:ea typeface="inpin heiti" charset="-122"/>
                <a:cs typeface="Times New Roman" panose="02020603050405020304" pitchFamily="18" charset="0"/>
              </a:rPr>
              <a:t>chơi</a:t>
            </a:r>
            <a:r>
              <a:rPr kumimoji="1" lang="en-US" altLang="zh-CN" sz="6600" b="1" i="0" u="none" strike="noStrike" kern="1200" cap="none" spc="0" normalizeH="0" baseline="0" noProof="0" dirty="0">
                <a:ln>
                  <a:noFill/>
                </a:ln>
                <a:solidFill>
                  <a:srgbClr val="00B050"/>
                </a:solidFill>
                <a:effectLst/>
                <a:uLnTx/>
                <a:uFillTx/>
                <a:latin typeface="Times New Roman" panose="02020603050405020304" pitchFamily="18" charset="0"/>
                <a:ea typeface="inpin heiti" charset="-122"/>
                <a:cs typeface="Times New Roman" panose="02020603050405020304" pitchFamily="18" charset="0"/>
              </a:rPr>
              <a:t>: </a:t>
            </a:r>
            <a:r>
              <a:rPr lang="en-US" sz="4800" b="1" dirty="0" smtClean="0">
                <a:solidFill>
                  <a:srgbClr val="00B050"/>
                </a:solidFill>
                <a:latin typeface="Times New Roman" panose="02020603050405020304" pitchFamily="18" charset="0"/>
                <a:cs typeface="Times New Roman" panose="02020603050405020304" pitchFamily="18" charset="0"/>
              </a:rPr>
              <a:t>AI HIỂU BIẾT</a:t>
            </a:r>
            <a:endParaRPr kumimoji="1" lang="zh-CN" altLang="en-US" sz="4800" b="1" i="0" u="none" strike="noStrike" kern="1200" cap="none" spc="0" normalizeH="0" baseline="0" noProof="0" dirty="0">
              <a:ln>
                <a:noFill/>
              </a:ln>
              <a:solidFill>
                <a:srgbClr val="00B050"/>
              </a:solidFill>
              <a:effectLst/>
              <a:uLnTx/>
              <a:uFillTx/>
              <a:latin typeface="Times New Roman" panose="02020603050405020304" pitchFamily="18" charset="0"/>
              <a:ea typeface="inpin heiti" charset="-122"/>
              <a:cs typeface="Times New Roman" panose="02020603050405020304" pitchFamily="18" charset="0"/>
            </a:endParaRPr>
          </a:p>
        </p:txBody>
      </p:sp>
      <p:pic>
        <p:nvPicPr>
          <p:cNvPr id="6" name="图片 11">
            <a:extLst>
              <a:ext uri="{FF2B5EF4-FFF2-40B4-BE49-F238E27FC236}">
                <a16:creationId xmlns:a16="http://schemas.microsoft.com/office/drawing/2014/main" id="{22158275-793E-4BE1-A862-10544D902D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799638">
            <a:off x="82093" y="-32119"/>
            <a:ext cx="1875686" cy="3157731"/>
          </a:xfrm>
          <a:prstGeom prst="rect">
            <a:avLst/>
          </a:prstGeom>
        </p:spPr>
      </p:pic>
      <p:sp>
        <p:nvSpPr>
          <p:cNvPr id="8" name="Rectangle 1">
            <a:extLst>
              <a:ext uri="{FF2B5EF4-FFF2-40B4-BE49-F238E27FC236}">
                <a16:creationId xmlns:a16="http://schemas.microsoft.com/office/drawing/2014/main" id="{3AFE3E60-6692-4000-96D0-E8111C6F45A1}"/>
              </a:ext>
            </a:extLst>
          </p:cNvPr>
          <p:cNvSpPr>
            <a:spLocks noChangeArrowheads="1"/>
          </p:cNvSpPr>
          <p:nvPr/>
        </p:nvSpPr>
        <p:spPr bwMode="auto">
          <a:xfrm>
            <a:off x="824612" y="3162051"/>
            <a:ext cx="10542776" cy="1200329"/>
          </a:xfrm>
          <a:prstGeom prst="rect">
            <a:avLst/>
          </a:prstGeom>
          <a:ln>
            <a:noFill/>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anchor="ctr" anchorCtr="0" compatLnSpc="1">
            <a:prstTxWarp prst="textNoShape">
              <a:avLst/>
            </a:prstTxWarp>
            <a:spAutoFit/>
          </a:bodyPr>
          <a:lstStyle/>
          <a:p>
            <a:r>
              <a:rPr lang="es-ES" sz="3600" dirty="0" err="1">
                <a:latin typeface="Times New Roman" panose="02020603050405020304" pitchFamily="18" charset="0"/>
                <a:cs typeface="Times New Roman" panose="02020603050405020304" pitchFamily="18" charset="0"/>
              </a:rPr>
              <a:t>Kể</a:t>
            </a:r>
            <a:r>
              <a:rPr lang="es-ES" sz="3600" dirty="0">
                <a:latin typeface="Times New Roman" panose="02020603050405020304" pitchFamily="18" charset="0"/>
                <a:cs typeface="Times New Roman" panose="02020603050405020304" pitchFamily="18" charset="0"/>
              </a:rPr>
              <a:t> </a:t>
            </a:r>
            <a:r>
              <a:rPr lang="es-ES" sz="3600" dirty="0" err="1">
                <a:latin typeface="Times New Roman" panose="02020603050405020304" pitchFamily="18" charset="0"/>
                <a:cs typeface="Times New Roman" panose="02020603050405020304" pitchFamily="18" charset="0"/>
              </a:rPr>
              <a:t>những</a:t>
            </a:r>
            <a:r>
              <a:rPr lang="es-ES" sz="3600" dirty="0">
                <a:latin typeface="Times New Roman" panose="02020603050405020304" pitchFamily="18" charset="0"/>
                <a:cs typeface="Times New Roman" panose="02020603050405020304" pitchFamily="18" charset="0"/>
              </a:rPr>
              <a:t> </a:t>
            </a:r>
            <a:r>
              <a:rPr lang="es-ES" sz="3600" dirty="0" err="1">
                <a:latin typeface="Times New Roman" panose="02020603050405020304" pitchFamily="18" charset="0"/>
                <a:cs typeface="Times New Roman" panose="02020603050405020304" pitchFamily="18" charset="0"/>
              </a:rPr>
              <a:t>tấm</a:t>
            </a:r>
            <a:r>
              <a:rPr lang="es-ES" sz="3600" dirty="0">
                <a:latin typeface="Times New Roman" panose="02020603050405020304" pitchFamily="18" charset="0"/>
                <a:cs typeface="Times New Roman" panose="02020603050405020304" pitchFamily="18" charset="0"/>
              </a:rPr>
              <a:t> </a:t>
            </a:r>
            <a:r>
              <a:rPr lang="es-ES" sz="3600" dirty="0" err="1">
                <a:latin typeface="Times New Roman" panose="02020603050405020304" pitchFamily="18" charset="0"/>
                <a:cs typeface="Times New Roman" panose="02020603050405020304" pitchFamily="18" charset="0"/>
              </a:rPr>
              <a:t>gương</a:t>
            </a:r>
            <a:r>
              <a:rPr lang="es-ES" sz="3600" dirty="0">
                <a:latin typeface="Times New Roman" panose="02020603050405020304" pitchFamily="18" charset="0"/>
                <a:cs typeface="Times New Roman" panose="02020603050405020304" pitchFamily="18" charset="0"/>
              </a:rPr>
              <a:t> </a:t>
            </a:r>
            <a:r>
              <a:rPr lang="es-ES" sz="3600" dirty="0" err="1">
                <a:latin typeface="Times New Roman" panose="02020603050405020304" pitchFamily="18" charset="0"/>
                <a:cs typeface="Times New Roman" panose="02020603050405020304" pitchFamily="18" charset="0"/>
              </a:rPr>
              <a:t>tự</a:t>
            </a:r>
            <a:r>
              <a:rPr lang="es-ES" sz="3600" dirty="0">
                <a:latin typeface="Times New Roman" panose="02020603050405020304" pitchFamily="18" charset="0"/>
                <a:cs typeface="Times New Roman" panose="02020603050405020304" pitchFamily="18" charset="0"/>
              </a:rPr>
              <a:t> </a:t>
            </a:r>
            <a:r>
              <a:rPr lang="es-ES" sz="3600" dirty="0" err="1">
                <a:latin typeface="Times New Roman" panose="02020603050405020304" pitchFamily="18" charset="0"/>
                <a:cs typeface="Times New Roman" panose="02020603050405020304" pitchFamily="18" charset="0"/>
              </a:rPr>
              <a:t>giác</a:t>
            </a:r>
            <a:r>
              <a:rPr lang="es-ES" sz="3600" dirty="0">
                <a:latin typeface="Times New Roman" panose="02020603050405020304" pitchFamily="18" charset="0"/>
                <a:cs typeface="Times New Roman" panose="02020603050405020304" pitchFamily="18" charset="0"/>
              </a:rPr>
              <a:t>, </a:t>
            </a:r>
            <a:r>
              <a:rPr lang="es-ES" sz="3600" dirty="0" err="1">
                <a:latin typeface="Times New Roman" panose="02020603050405020304" pitchFamily="18" charset="0"/>
                <a:cs typeface="Times New Roman" panose="02020603050405020304" pitchFamily="18" charset="0"/>
              </a:rPr>
              <a:t>tích</a:t>
            </a:r>
            <a:r>
              <a:rPr lang="es-ES" sz="3600" dirty="0">
                <a:latin typeface="Times New Roman" panose="02020603050405020304" pitchFamily="18" charset="0"/>
                <a:cs typeface="Times New Roman" panose="02020603050405020304" pitchFamily="18" charset="0"/>
              </a:rPr>
              <a:t> </a:t>
            </a:r>
            <a:r>
              <a:rPr lang="es-ES" sz="3600" dirty="0" err="1">
                <a:latin typeface="Times New Roman" panose="02020603050405020304" pitchFamily="18" charset="0"/>
                <a:cs typeface="Times New Roman" panose="02020603050405020304" pitchFamily="18" charset="0"/>
              </a:rPr>
              <a:t>cực</a:t>
            </a:r>
            <a:r>
              <a:rPr lang="es-ES" sz="3600" dirty="0">
                <a:latin typeface="Times New Roman" panose="02020603050405020304" pitchFamily="18" charset="0"/>
                <a:cs typeface="Times New Roman" panose="02020603050405020304" pitchFamily="18" charset="0"/>
              </a:rPr>
              <a:t> </a:t>
            </a:r>
            <a:r>
              <a:rPr lang="es-ES" sz="3600" dirty="0" err="1">
                <a:latin typeface="Times New Roman" panose="02020603050405020304" pitchFamily="18" charset="0"/>
                <a:cs typeface="Times New Roman" panose="02020603050405020304" pitchFamily="18" charset="0"/>
              </a:rPr>
              <a:t>trong</a:t>
            </a:r>
            <a:r>
              <a:rPr lang="es-ES" sz="3600" dirty="0">
                <a:latin typeface="Times New Roman" panose="02020603050405020304" pitchFamily="18" charset="0"/>
                <a:cs typeface="Times New Roman" panose="02020603050405020304" pitchFamily="18" charset="0"/>
              </a:rPr>
              <a:t> </a:t>
            </a:r>
            <a:r>
              <a:rPr lang="es-ES" sz="3600" dirty="0" err="1">
                <a:latin typeface="Times New Roman" panose="02020603050405020304" pitchFamily="18" charset="0"/>
                <a:cs typeface="Times New Roman" panose="02020603050405020304" pitchFamily="18" charset="0"/>
              </a:rPr>
              <a:t>học</a:t>
            </a:r>
            <a:r>
              <a:rPr lang="es-ES" sz="3600" dirty="0">
                <a:latin typeface="Times New Roman" panose="02020603050405020304" pitchFamily="18" charset="0"/>
                <a:cs typeface="Times New Roman" panose="02020603050405020304" pitchFamily="18" charset="0"/>
              </a:rPr>
              <a:t> </a:t>
            </a:r>
            <a:r>
              <a:rPr lang="es-ES" sz="3600" dirty="0" err="1">
                <a:latin typeface="Times New Roman" panose="02020603050405020304" pitchFamily="18" charset="0"/>
                <a:cs typeface="Times New Roman" panose="02020603050405020304" pitchFamily="18" charset="0"/>
              </a:rPr>
              <a:t>tập</a:t>
            </a:r>
            <a:r>
              <a:rPr lang="es-ES" sz="3600" dirty="0">
                <a:latin typeface="Times New Roman" panose="02020603050405020304" pitchFamily="18" charset="0"/>
                <a:cs typeface="Times New Roman" panose="02020603050405020304" pitchFamily="18" charset="0"/>
              </a:rPr>
              <a:t> </a:t>
            </a:r>
            <a:r>
              <a:rPr lang="es-ES" sz="3600" dirty="0" err="1">
                <a:latin typeface="Times New Roman" panose="02020603050405020304" pitchFamily="18" charset="0"/>
                <a:cs typeface="Times New Roman" panose="02020603050405020304" pitchFamily="18" charset="0"/>
              </a:rPr>
              <a:t>mà</a:t>
            </a:r>
            <a:r>
              <a:rPr lang="es-ES" sz="3600" dirty="0">
                <a:latin typeface="Times New Roman" panose="02020603050405020304" pitchFamily="18" charset="0"/>
                <a:cs typeface="Times New Roman" panose="02020603050405020304" pitchFamily="18" charset="0"/>
              </a:rPr>
              <a:t> </a:t>
            </a:r>
            <a:r>
              <a:rPr lang="es-ES" sz="3600" dirty="0" err="1">
                <a:latin typeface="Times New Roman" panose="02020603050405020304" pitchFamily="18" charset="0"/>
                <a:cs typeface="Times New Roman" panose="02020603050405020304" pitchFamily="18" charset="0"/>
              </a:rPr>
              <a:t>em</a:t>
            </a:r>
            <a:r>
              <a:rPr lang="es-ES" sz="3600" dirty="0">
                <a:latin typeface="Times New Roman" panose="02020603050405020304" pitchFamily="18" charset="0"/>
                <a:cs typeface="Times New Roman" panose="02020603050405020304" pitchFamily="18" charset="0"/>
              </a:rPr>
              <a:t> </a:t>
            </a:r>
            <a:r>
              <a:rPr lang="es-ES" sz="3600" dirty="0" err="1">
                <a:latin typeface="Times New Roman" panose="02020603050405020304" pitchFamily="18" charset="0"/>
                <a:cs typeface="Times New Roman" panose="02020603050405020304" pitchFamily="18" charset="0"/>
              </a:rPr>
              <a:t>biết</a:t>
            </a:r>
            <a:r>
              <a:rPr lang="es-ES" sz="3600" dirty="0">
                <a:latin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30846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6096001" y="-274700"/>
            <a:ext cx="128027" cy="4389500"/>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3789041"/>
            <a:ext cx="3941366" cy="2256395"/>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15480" y="873711"/>
            <a:ext cx="2452528" cy="2452528"/>
          </a:xfrm>
          <a:prstGeom prst="rect">
            <a:avLst/>
          </a:prstGeom>
        </p:spPr>
      </p:pic>
      <p:pic>
        <p:nvPicPr>
          <p:cNvPr id="7" name="Picture 6">
            <a:extLst>
              <a:ext uri="{FF2B5EF4-FFF2-40B4-BE49-F238E27FC236}">
                <a16:creationId xmlns:a16="http://schemas.microsoft.com/office/drawing/2014/main" id="{90DE3E3E-8FD6-48AA-91D3-B4E1E40EE984}"/>
              </a:ext>
            </a:extLst>
          </p:cNvPr>
          <p:cNvPicPr>
            <a:picLocks noChangeAspect="1"/>
          </p:cNvPicPr>
          <p:nvPr/>
        </p:nvPicPr>
        <p:blipFill>
          <a:blip r:embed="rId5"/>
          <a:stretch>
            <a:fillRect/>
          </a:stretch>
        </p:blipFill>
        <p:spPr>
          <a:xfrm>
            <a:off x="11033660" y="0"/>
            <a:ext cx="1158340" cy="1048603"/>
          </a:xfrm>
          <a:prstGeom prst="rect">
            <a:avLst/>
          </a:prstGeom>
        </p:spPr>
      </p:pic>
      <p:pic>
        <p:nvPicPr>
          <p:cNvPr id="3" name="Picture 2"/>
          <p:cNvPicPr>
            <a:picLocks noChangeAspect="1"/>
          </p:cNvPicPr>
          <p:nvPr/>
        </p:nvPicPr>
        <p:blipFill>
          <a:blip r:embed="rId6"/>
          <a:stretch>
            <a:fillRect/>
          </a:stretch>
        </p:blipFill>
        <p:spPr>
          <a:xfrm>
            <a:off x="3980504" y="1295401"/>
            <a:ext cx="4359018" cy="2914141"/>
          </a:xfrm>
          <a:prstGeom prst="rect">
            <a:avLst/>
          </a:prstGeom>
        </p:spPr>
      </p:pic>
      <p:pic>
        <p:nvPicPr>
          <p:cNvPr id="10" name="Picture 9"/>
          <p:cNvPicPr>
            <a:picLocks noChangeAspect="1"/>
          </p:cNvPicPr>
          <p:nvPr/>
        </p:nvPicPr>
        <p:blipFill>
          <a:blip r:embed="rId7"/>
          <a:stretch>
            <a:fillRect/>
          </a:stretch>
        </p:blipFill>
        <p:spPr>
          <a:xfrm>
            <a:off x="4495800" y="2508535"/>
            <a:ext cx="2999492" cy="725487"/>
          </a:xfrm>
          <a:prstGeom prst="rect">
            <a:avLst/>
          </a:prstGeom>
        </p:spPr>
      </p:pic>
    </p:spTree>
    <p:extLst>
      <p:ext uri="{BB962C8B-B14F-4D97-AF65-F5344CB8AC3E}">
        <p14:creationId xmlns:p14="http://schemas.microsoft.com/office/powerpoint/2010/main" val="6182422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2"/>
          <p:cNvCxnSpPr/>
          <p:nvPr/>
        </p:nvCxnSpPr>
        <p:spPr>
          <a:xfrm>
            <a:off x="6069416" y="1638490"/>
            <a:ext cx="0" cy="5102879"/>
          </a:xfrm>
          <a:prstGeom prst="line">
            <a:avLst/>
          </a:prstGeom>
          <a:noFill/>
          <a:ln w="28575" cap="flat" cmpd="sng" algn="ctr">
            <a:solidFill>
              <a:srgbClr val="3F404B"/>
            </a:solidFill>
            <a:prstDash val="sysDot"/>
            <a:miter lim="800000"/>
          </a:ln>
          <a:effectLst/>
        </p:spPr>
      </p:cxnSp>
      <p:sp>
        <p:nvSpPr>
          <p:cNvPr id="27" name="文本框 53"/>
          <p:cNvSpPr txBox="1"/>
          <p:nvPr/>
        </p:nvSpPr>
        <p:spPr>
          <a:xfrm>
            <a:off x="7004908" y="3522929"/>
            <a:ext cx="1920574" cy="523220"/>
          </a:xfrm>
          <a:prstGeom prst="rect">
            <a:avLst/>
          </a:prstGeom>
          <a:noFill/>
        </p:spPr>
        <p:txBody>
          <a:bodyPr wrap="square" rtlCol="0">
            <a:spAutoFit/>
          </a:bodyPr>
          <a:lstStyle>
            <a:defPPr>
              <a:defRPr lang="zh-CN"/>
            </a:defPPr>
            <a:lvl1pPr algn="ctr">
              <a:defRPr sz="2800" b="1">
                <a:solidFill>
                  <a:schemeClr val="bg1"/>
                </a:solidFill>
                <a:latin typeface="+mj-ea"/>
                <a:ea typeface="+mj-ea"/>
                <a:cs typeface="+mn-ea"/>
              </a:defRPr>
            </a:lvl1pPr>
          </a:lstStyle>
          <a:p>
            <a:pPr>
              <a:defRPr/>
            </a:pPr>
            <a:r>
              <a:rPr lang="zh-CN" altLang="en-US" kern="0" dirty="0">
                <a:solidFill>
                  <a:srgbClr val="FFFFFF"/>
                </a:solidFill>
                <a:latin typeface="微软雅黑"/>
                <a:ea typeface="微软雅黑"/>
                <a:sym typeface="+mn-lt"/>
              </a:rPr>
              <a:t>关键文本</a:t>
            </a:r>
          </a:p>
        </p:txBody>
      </p:sp>
      <p:sp>
        <p:nvSpPr>
          <p:cNvPr id="33" name="TextBox 106"/>
          <p:cNvSpPr txBox="1"/>
          <p:nvPr/>
        </p:nvSpPr>
        <p:spPr>
          <a:xfrm>
            <a:off x="-1" y="1638490"/>
            <a:ext cx="5943595" cy="861774"/>
          </a:xfrm>
          <a:prstGeom prst="rect">
            <a:avLst/>
          </a:prstGeom>
          <a:noFill/>
        </p:spPr>
        <p:txBody>
          <a:bodyPr wrap="square" lIns="0" tIns="0" rIns="0" bIns="0" rtlCol="0">
            <a:spAutoFit/>
          </a:bodyPr>
          <a:lstStyle/>
          <a:p>
            <a:pPr algn="just"/>
            <a:r>
              <a:rPr lang="en-US" sz="2800" b="1" dirty="0"/>
              <a:t>1, </a:t>
            </a:r>
            <a:r>
              <a:rPr lang="en-US" sz="2800" b="1" dirty="0" err="1" smtClean="0"/>
              <a:t>Biểu</a:t>
            </a:r>
            <a:r>
              <a:rPr lang="en-US" sz="2800" b="1" dirty="0" smtClean="0"/>
              <a:t> </a:t>
            </a:r>
            <a:r>
              <a:rPr lang="en-US" sz="2800" b="1" dirty="0" err="1" smtClean="0"/>
              <a:t>hiện</a:t>
            </a:r>
            <a:r>
              <a:rPr lang="en-US" sz="2800" b="1" dirty="0" smtClean="0"/>
              <a:t> </a:t>
            </a:r>
            <a:r>
              <a:rPr lang="en-US" sz="2800" b="1" dirty="0" err="1" smtClean="0"/>
              <a:t>của</a:t>
            </a:r>
            <a:r>
              <a:rPr lang="en-US" sz="2800" b="1" dirty="0" smtClean="0"/>
              <a:t> </a:t>
            </a:r>
            <a:r>
              <a:rPr lang="en-US" sz="2800" b="1" dirty="0" err="1" smtClean="0"/>
              <a:t>học</a:t>
            </a:r>
            <a:r>
              <a:rPr lang="en-US" sz="2800" b="1" dirty="0" smtClean="0"/>
              <a:t> </a:t>
            </a:r>
            <a:r>
              <a:rPr lang="en-US" sz="2800" b="1" dirty="0" err="1" smtClean="0"/>
              <a:t>tập</a:t>
            </a:r>
            <a:r>
              <a:rPr lang="en-US" sz="2800" b="1" dirty="0" smtClean="0"/>
              <a:t> </a:t>
            </a:r>
            <a:r>
              <a:rPr lang="en-US" sz="2800" b="1" dirty="0" err="1" smtClean="0"/>
              <a:t>tự</a:t>
            </a:r>
            <a:r>
              <a:rPr lang="en-US" sz="2800" b="1" dirty="0" smtClean="0"/>
              <a:t> </a:t>
            </a:r>
            <a:r>
              <a:rPr lang="en-US" sz="2800" b="1" dirty="0" err="1" smtClean="0"/>
              <a:t>giác</a:t>
            </a:r>
            <a:r>
              <a:rPr lang="en-US" sz="2800" b="1" dirty="0" smtClean="0"/>
              <a:t> </a:t>
            </a:r>
            <a:r>
              <a:rPr lang="en-US" sz="2800" b="1" dirty="0" err="1" smtClean="0"/>
              <a:t>tích</a:t>
            </a:r>
            <a:r>
              <a:rPr lang="en-US" sz="2800" b="1" dirty="0" smtClean="0"/>
              <a:t> </a:t>
            </a:r>
            <a:r>
              <a:rPr lang="en-US" sz="2800" b="1" dirty="0" err="1" smtClean="0"/>
              <a:t>cực</a:t>
            </a:r>
            <a:endParaRPr lang="en-US" altLang="zh-CN" sz="2800" dirty="0">
              <a:solidFill>
                <a:prstClr val="black"/>
              </a:solidFill>
              <a:latin typeface="微软雅黑" panose="020B0503020204020204" pitchFamily="34" charset="-122"/>
              <a:ea typeface="微软雅黑" panose="020B0503020204020204" pitchFamily="34" charset="-122"/>
            </a:endParaRPr>
          </a:p>
        </p:txBody>
      </p:sp>
      <p:sp>
        <p:nvSpPr>
          <p:cNvPr id="11" name="TextBox 10">
            <a:extLst>
              <a:ext uri="{FF2B5EF4-FFF2-40B4-BE49-F238E27FC236}">
                <a16:creationId xmlns:a16="http://schemas.microsoft.com/office/drawing/2014/main" id="{EB64B881-BC20-401D-97BD-C53EA990330D}"/>
              </a:ext>
            </a:extLst>
          </p:cNvPr>
          <p:cNvSpPr txBox="1"/>
          <p:nvPr/>
        </p:nvSpPr>
        <p:spPr>
          <a:xfrm>
            <a:off x="2444656" y="92428"/>
            <a:ext cx="9991183" cy="984885"/>
          </a:xfrm>
          <a:prstGeom prst="rect">
            <a:avLst/>
          </a:prstGeom>
          <a:noFill/>
        </p:spPr>
        <p:txBody>
          <a:bodyPr wrap="square" rtlCol="0">
            <a:spAutoFit/>
          </a:bodyPr>
          <a:lstStyle/>
          <a:p>
            <a:pPr algn="ctr"/>
            <a:r>
              <a:rPr lang="en-US" sz="4000" b="1" dirty="0" smtClean="0">
                <a:solidFill>
                  <a:srgbClr val="7030A0"/>
                </a:solidFill>
                <a:cs typeface="Times New Roman" panose="02020603050405020304" pitchFamily="18" charset="0"/>
              </a:rPr>
              <a:t>HỌC TẬP TỰ GIÁC TÍCH CỰC</a:t>
            </a:r>
            <a:endParaRPr lang="en-US" sz="4000" dirty="0" smtClean="0">
              <a:solidFill>
                <a:srgbClr val="7030A0"/>
              </a:solidFill>
              <a:cs typeface="Times New Roman" panose="02020603050405020304" pitchFamily="18" charset="0"/>
            </a:endParaRPr>
          </a:p>
          <a:p>
            <a:pPr algn="ctr"/>
            <a:endParaRPr lang="en-US" dirty="0">
              <a:solidFill>
                <a:prstClr val="black"/>
              </a:solidFill>
              <a:latin typeface="等线"/>
            </a:endParaRPr>
          </a:p>
        </p:txBody>
      </p:sp>
      <p:sp>
        <p:nvSpPr>
          <p:cNvPr id="12" name="文本框 8">
            <a:extLst>
              <a:ext uri="{FF2B5EF4-FFF2-40B4-BE49-F238E27FC236}">
                <a16:creationId xmlns:a16="http://schemas.microsoft.com/office/drawing/2014/main" id="{E89179A1-59C5-43AA-9FE3-D377E67F701C}"/>
              </a:ext>
            </a:extLst>
          </p:cNvPr>
          <p:cNvSpPr txBox="1"/>
          <p:nvPr/>
        </p:nvSpPr>
        <p:spPr>
          <a:xfrm>
            <a:off x="1114255" y="43499"/>
            <a:ext cx="1939955" cy="769441"/>
          </a:xfrm>
          <a:prstGeom prst="rect">
            <a:avLst/>
          </a:prstGeom>
          <a:noFill/>
        </p:spPr>
        <p:txBody>
          <a:bodyPr wrap="none" rtlCol="0">
            <a:spAutoFit/>
          </a:bodyPr>
          <a:lstStyle/>
          <a:p>
            <a:pPr defTabSz="914377"/>
            <a:r>
              <a:rPr lang="en-US" altLang="zh-CN" sz="4400" b="1" dirty="0">
                <a:solidFill>
                  <a:srgbClr val="0070C0"/>
                </a:solidFill>
                <a:cs typeface="Times New Roman" panose="02020603050405020304" pitchFamily="18" charset="0"/>
              </a:rPr>
              <a:t>BÀI </a:t>
            </a:r>
            <a:r>
              <a:rPr lang="en-US" altLang="zh-CN" sz="4400" b="1" dirty="0" smtClean="0">
                <a:solidFill>
                  <a:srgbClr val="0070C0"/>
                </a:solidFill>
                <a:cs typeface="Times New Roman" panose="02020603050405020304" pitchFamily="18" charset="0"/>
              </a:rPr>
              <a:t>4: </a:t>
            </a:r>
            <a:endParaRPr lang="zh-CN" altLang="en-US" sz="4400" b="1" dirty="0">
              <a:solidFill>
                <a:srgbClr val="0070C0"/>
              </a:solidFill>
              <a:cs typeface="Times New Roman" panose="02020603050405020304" pitchFamily="18" charset="0"/>
            </a:endParaRPr>
          </a:p>
        </p:txBody>
      </p:sp>
      <p:sp>
        <p:nvSpPr>
          <p:cNvPr id="2" name="TextBox 1">
            <a:extLst>
              <a:ext uri="{FF2B5EF4-FFF2-40B4-BE49-F238E27FC236}">
                <a16:creationId xmlns:a16="http://schemas.microsoft.com/office/drawing/2014/main" id="{974744DB-122E-40EF-954D-781F9FA6A901}"/>
              </a:ext>
            </a:extLst>
          </p:cNvPr>
          <p:cNvSpPr txBox="1"/>
          <p:nvPr/>
        </p:nvSpPr>
        <p:spPr>
          <a:xfrm>
            <a:off x="457200" y="2683740"/>
            <a:ext cx="5212078" cy="830997"/>
          </a:xfrm>
          <a:prstGeom prst="rect">
            <a:avLst/>
          </a:prstGeom>
          <a:noFill/>
        </p:spPr>
        <p:txBody>
          <a:bodyPr wrap="square" rtlCol="0">
            <a:spAutoFit/>
          </a:bodyPr>
          <a:lstStyle/>
          <a:p>
            <a:r>
              <a:rPr lang="en-US" sz="4800" dirty="0">
                <a:solidFill>
                  <a:srgbClr val="00B0F0"/>
                </a:solidFill>
              </a:rPr>
              <a:t>THẢO </a:t>
            </a:r>
            <a:r>
              <a:rPr lang="en-US" sz="4800" dirty="0" smtClean="0">
                <a:solidFill>
                  <a:srgbClr val="00B0F0"/>
                </a:solidFill>
              </a:rPr>
              <a:t>CẶP ĐÔI</a:t>
            </a:r>
            <a:endParaRPr lang="en-US" sz="4800" dirty="0">
              <a:solidFill>
                <a:srgbClr val="00B0F0"/>
              </a:solidFill>
            </a:endParaRPr>
          </a:p>
        </p:txBody>
      </p:sp>
      <p:sp>
        <p:nvSpPr>
          <p:cNvPr id="4" name="TextBox 3">
            <a:extLst>
              <a:ext uri="{FF2B5EF4-FFF2-40B4-BE49-F238E27FC236}">
                <a16:creationId xmlns:a16="http://schemas.microsoft.com/office/drawing/2014/main" id="{48772D5D-61FF-4821-8743-B147606E2B64}"/>
              </a:ext>
            </a:extLst>
          </p:cNvPr>
          <p:cNvSpPr txBox="1"/>
          <p:nvPr/>
        </p:nvSpPr>
        <p:spPr>
          <a:xfrm>
            <a:off x="-1" y="3803869"/>
            <a:ext cx="6035905" cy="1077218"/>
          </a:xfrm>
          <a:prstGeom prst="rect">
            <a:avLst/>
          </a:prstGeom>
          <a:noFill/>
        </p:spPr>
        <p:txBody>
          <a:bodyPr wrap="square" rtlCol="0">
            <a:spAutoFit/>
          </a:bodyPr>
          <a:lstStyle/>
          <a:p>
            <a:pPr algn="just"/>
            <a:r>
              <a:rPr lang="en-US" sz="3200" b="1" dirty="0" err="1">
                <a:solidFill>
                  <a:srgbClr val="7030A0"/>
                </a:solidFill>
                <a:latin typeface="Times New Roman" panose="02020603050405020304" pitchFamily="18" charset="0"/>
                <a:cs typeface="Times New Roman" panose="02020603050405020304" pitchFamily="18" charset="0"/>
              </a:rPr>
              <a:t>Hoàn</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thành</a:t>
            </a:r>
            <a:r>
              <a:rPr lang="en-US" sz="3200" b="1" dirty="0">
                <a:solidFill>
                  <a:srgbClr val="7030A0"/>
                </a:solidFill>
                <a:latin typeface="Times New Roman" panose="02020603050405020304" pitchFamily="18" charset="0"/>
                <a:cs typeface="Times New Roman" panose="02020603050405020304" pitchFamily="18" charset="0"/>
              </a:rPr>
              <a:t> 2 </a:t>
            </a:r>
            <a:r>
              <a:rPr lang="en-US" sz="3200" b="1" dirty="0" err="1">
                <a:solidFill>
                  <a:srgbClr val="7030A0"/>
                </a:solidFill>
                <a:latin typeface="Times New Roman" panose="02020603050405020304" pitchFamily="18" charset="0"/>
                <a:cs typeface="Times New Roman" panose="02020603050405020304" pitchFamily="18" charset="0"/>
              </a:rPr>
              <a:t>phiếu</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bài</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tập</a:t>
            </a:r>
            <a:r>
              <a:rPr lang="en-US" sz="3200" b="1" dirty="0">
                <a:solidFill>
                  <a:srgbClr val="7030A0"/>
                </a:solidFill>
                <a:latin typeface="Times New Roman" panose="02020603050405020304" pitchFamily="18" charset="0"/>
                <a:cs typeface="Times New Roman" panose="02020603050405020304" pitchFamily="18" charset="0"/>
              </a:rPr>
              <a:t> t</a:t>
            </a:r>
            <a:r>
              <a:rPr lang="vi-VN" sz="3200" b="1" dirty="0">
                <a:solidFill>
                  <a:srgbClr val="7030A0"/>
                </a:solidFill>
                <a:latin typeface="Times New Roman" panose="02020603050405020304" pitchFamily="18" charset="0"/>
                <a:cs typeface="Times New Roman" panose="02020603050405020304" pitchFamily="18" charset="0"/>
              </a:rPr>
              <a:t>ư</a:t>
            </a:r>
            <a:r>
              <a:rPr lang="en-US" sz="3200" b="1" dirty="0" err="1">
                <a:solidFill>
                  <a:srgbClr val="7030A0"/>
                </a:solidFill>
                <a:latin typeface="Times New Roman" panose="02020603050405020304" pitchFamily="18" charset="0"/>
                <a:cs typeface="Times New Roman" panose="02020603050405020304" pitchFamily="18" charset="0"/>
              </a:rPr>
              <a:t>ơng</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ứng</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với</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câu</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hỏi</a:t>
            </a:r>
            <a:r>
              <a:rPr lang="en-US" sz="3200" b="1" dirty="0">
                <a:solidFill>
                  <a:srgbClr val="7030A0"/>
                </a:solidFill>
                <a:latin typeface="Times New Roman" panose="02020603050405020304" pitchFamily="18" charset="0"/>
                <a:cs typeface="Times New Roman" panose="02020603050405020304" pitchFamily="18" charset="0"/>
              </a:rPr>
              <a:t> a </a:t>
            </a:r>
            <a:r>
              <a:rPr lang="en-US" sz="3200" b="1" dirty="0" err="1">
                <a:solidFill>
                  <a:srgbClr val="7030A0"/>
                </a:solidFill>
                <a:latin typeface="Times New Roman" panose="02020603050405020304" pitchFamily="18" charset="0"/>
                <a:cs typeface="Times New Roman" panose="02020603050405020304" pitchFamily="18" charset="0"/>
              </a:rPr>
              <a:t>và</a:t>
            </a:r>
            <a:r>
              <a:rPr lang="en-US" sz="3200" b="1" dirty="0">
                <a:solidFill>
                  <a:srgbClr val="7030A0"/>
                </a:solidFill>
                <a:latin typeface="Times New Roman" panose="02020603050405020304" pitchFamily="18" charset="0"/>
                <a:cs typeface="Times New Roman" panose="02020603050405020304" pitchFamily="18" charset="0"/>
              </a:rPr>
              <a:t> b.</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69416" y="1459247"/>
            <a:ext cx="6122584" cy="5461364"/>
          </a:xfrm>
          <a:prstGeom prst="rect">
            <a:avLst/>
          </a:prstGeom>
        </p:spPr>
      </p:pic>
    </p:spTree>
    <p:extLst>
      <p:ext uri="{BB962C8B-B14F-4D97-AF65-F5344CB8AC3E}">
        <p14:creationId xmlns:p14="http://schemas.microsoft.com/office/powerpoint/2010/main" val="40736758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circle(in)">
                                      <p:cBhvr>
                                        <p:cTn id="16" dur="20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circle(in)">
                                      <p:cBhvr>
                                        <p:cTn id="21" dur="2000"/>
                                        <p:tgtEl>
                                          <p:spTgt spid="33"/>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wipe(down)">
                                      <p:cBhvr>
                                        <p:cTn id="30" dur="500"/>
                                        <p:tgtEl>
                                          <p:spTgt spid="2"/>
                                        </p:tgtEl>
                                      </p:cBhvr>
                                    </p:animEffect>
                                  </p:childTnLst>
                                </p:cTn>
                              </p:par>
                            </p:childTnLst>
                          </p:cTn>
                        </p:par>
                      </p:childTnLst>
                    </p:cTn>
                  </p:par>
                  <p:par>
                    <p:cTn id="31" fill="hold">
                      <p:stCondLst>
                        <p:cond delay="indefinite"/>
                      </p:stCondLst>
                      <p:childTnLst>
                        <p:par>
                          <p:cTn id="32" fill="hold">
                            <p:stCondLst>
                              <p:cond delay="0"/>
                            </p:stCondLst>
                            <p:childTnLst>
                              <p:par>
                                <p:cTn id="33" presetID="21" presetClass="entr" presetSubtype="1"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wheel(1)">
                                      <p:cBhvr>
                                        <p:cTn id="35" dur="2000"/>
                                        <p:tgtEl>
                                          <p:spTgt spid="4"/>
                                        </p:tgtEl>
                                      </p:cBhvr>
                                    </p:animEffect>
                                  </p:childTnLst>
                                </p:cTn>
                              </p:par>
                              <p:par>
                                <p:cTn id="36" presetID="9" presetClass="entr" presetSubtype="0" fill="hold" grpId="0" nodeType="with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dissolve">
                                      <p:cBhvr>
                                        <p:cTn id="38" dur="500"/>
                                        <p:tgtEl>
                                          <p:spTgt spid="27"/>
                                        </p:tgtEl>
                                      </p:cBhvr>
                                    </p:animEffect>
                                  </p:childTnLst>
                                </p:cTn>
                              </p:par>
                            </p:childTnLst>
                          </p:cTn>
                        </p:par>
                        <p:par>
                          <p:cTn id="39" fill="hold">
                            <p:stCondLst>
                              <p:cond delay="2000"/>
                            </p:stCondLst>
                            <p:childTnLst>
                              <p:par>
                                <p:cTn id="40" presetID="22" presetClass="entr" presetSubtype="1" fill="hold" nodeType="after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wipe(up)">
                                      <p:cBhvr>
                                        <p:cTn id="42"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3" grpId="0"/>
      <p:bldP spid="11" grpId="0"/>
      <p:bldP spid="12" grpId="0"/>
      <p:bldP spid="2"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http://photos.myjoyonline.com/photos/news/201311/6579331693860_200143784020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73600" y="5323745"/>
            <a:ext cx="2225041" cy="15388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Picture 4" descr="https://gatorball.files.wordpress.com/2011/03/hybrid-1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337" y="-208757"/>
            <a:ext cx="1945822" cy="136207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0" name="TextBox 3">
            <a:extLst>
              <a:ext uri="{FF2B5EF4-FFF2-40B4-BE49-F238E27FC236}">
                <a16:creationId xmlns:a16="http://schemas.microsoft.com/office/drawing/2014/main" id="{76ECF7D9-C5AD-4FEC-AC87-66879CA246C3}"/>
              </a:ext>
            </a:extLst>
          </p:cNvPr>
          <p:cNvSpPr txBox="1">
            <a:spLocks noChangeArrowheads="1"/>
          </p:cNvSpPr>
          <p:nvPr/>
        </p:nvSpPr>
        <p:spPr bwMode="auto">
          <a:xfrm>
            <a:off x="403961" y="99350"/>
            <a:ext cx="1067950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5400" b="1" i="0" u="none" strike="noStrike" kern="1200" cap="none" spc="0" normalizeH="0" baseline="0" noProof="0" dirty="0">
                <a:ln>
                  <a:noFill/>
                </a:ln>
                <a:solidFill>
                  <a:srgbClr val="FF0000"/>
                </a:solidFill>
                <a:effectLst/>
                <a:uLnTx/>
                <a:uFillTx/>
                <a:latin typeface="Algerian" panose="04020705040A02060702" pitchFamily="82" charset="0"/>
                <a:ea typeface="+mn-ea"/>
                <a:cs typeface="+mn-cs"/>
              </a:rPr>
              <a:t>PHIẾU HỌC TẬP</a:t>
            </a:r>
          </a:p>
        </p:txBody>
      </p:sp>
      <p:sp>
        <p:nvSpPr>
          <p:cNvPr id="5" name="TextBox 4">
            <a:extLst>
              <a:ext uri="{FF2B5EF4-FFF2-40B4-BE49-F238E27FC236}">
                <a16:creationId xmlns:a16="http://schemas.microsoft.com/office/drawing/2014/main" id="{C0F78144-6A31-4732-A195-7398A21739EF}"/>
              </a:ext>
            </a:extLst>
          </p:cNvPr>
          <p:cNvSpPr txBox="1"/>
          <p:nvPr/>
        </p:nvSpPr>
        <p:spPr>
          <a:xfrm>
            <a:off x="2057400" y="1153319"/>
            <a:ext cx="2895600" cy="461665"/>
          </a:xfrm>
          <a:prstGeom prst="rect">
            <a:avLst/>
          </a:prstGeom>
          <a:noFill/>
        </p:spPr>
        <p:txBody>
          <a:bodyPr wrap="square" rtlCol="0">
            <a:spAutoFit/>
          </a:bodyPr>
          <a:lstStyle/>
          <a:p>
            <a:r>
              <a:rPr lang="en-US" sz="2400" b="1" dirty="0" err="1">
                <a:solidFill>
                  <a:srgbClr val="FF0000"/>
                </a:solidFill>
                <a:latin typeface="Times New Roman" panose="02020603050405020304" pitchFamily="18" charset="0"/>
                <a:cs typeface="Times New Roman" panose="02020603050405020304" pitchFamily="18" charset="0"/>
              </a:rPr>
              <a:t>Phiếu</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học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tập</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số</a:t>
            </a:r>
            <a:r>
              <a:rPr lang="en-US" sz="2400" b="1" dirty="0">
                <a:solidFill>
                  <a:srgbClr val="FF0000"/>
                </a:solidFill>
                <a:latin typeface="Times New Roman" panose="02020603050405020304" pitchFamily="18" charset="0"/>
                <a:cs typeface="Times New Roman" panose="02020603050405020304" pitchFamily="18" charset="0"/>
              </a:rPr>
              <a:t> 1 </a:t>
            </a:r>
          </a:p>
        </p:txBody>
      </p:sp>
      <p:sp>
        <p:nvSpPr>
          <p:cNvPr id="11" name="TextBox 10">
            <a:extLst>
              <a:ext uri="{FF2B5EF4-FFF2-40B4-BE49-F238E27FC236}">
                <a16:creationId xmlns:a16="http://schemas.microsoft.com/office/drawing/2014/main" id="{47FAA6FE-2D39-4384-9EA3-0583276DD21A}"/>
              </a:ext>
            </a:extLst>
          </p:cNvPr>
          <p:cNvSpPr txBox="1"/>
          <p:nvPr/>
        </p:nvSpPr>
        <p:spPr>
          <a:xfrm>
            <a:off x="2057400" y="3754986"/>
            <a:ext cx="2895600" cy="461665"/>
          </a:xfrm>
          <a:prstGeom prst="rect">
            <a:avLst/>
          </a:prstGeom>
          <a:noFill/>
        </p:spPr>
        <p:txBody>
          <a:bodyPr wrap="square" rtlCol="0">
            <a:spAutoFit/>
          </a:bodyPr>
          <a:lstStyle/>
          <a:p>
            <a:r>
              <a:rPr lang="en-US" sz="2400" b="1" dirty="0" err="1">
                <a:solidFill>
                  <a:srgbClr val="FF0000"/>
                </a:solidFill>
                <a:latin typeface="Times New Roman" panose="02020603050405020304" pitchFamily="18" charset="0"/>
                <a:cs typeface="Times New Roman" panose="02020603050405020304" pitchFamily="18" charset="0"/>
              </a:rPr>
              <a:t>Phiếu</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học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tập</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số</a:t>
            </a:r>
            <a:r>
              <a:rPr lang="en-US" sz="2400" b="1" dirty="0">
                <a:solidFill>
                  <a:srgbClr val="FF0000"/>
                </a:solidFill>
                <a:latin typeface="Times New Roman" panose="02020603050405020304" pitchFamily="18" charset="0"/>
                <a:cs typeface="Times New Roman" panose="02020603050405020304" pitchFamily="18" charset="0"/>
              </a:rPr>
              <a:t> 2 </a:t>
            </a:r>
          </a:p>
        </p:txBody>
      </p:sp>
      <p:sp>
        <p:nvSpPr>
          <p:cNvPr id="12" name="TextBox 3">
            <a:extLst>
              <a:ext uri="{FF2B5EF4-FFF2-40B4-BE49-F238E27FC236}">
                <a16:creationId xmlns:a16="http://schemas.microsoft.com/office/drawing/2014/main" id="{76ECF7D9-C5AD-4FEC-AC87-66879CA246C3}"/>
              </a:ext>
            </a:extLst>
          </p:cNvPr>
          <p:cNvSpPr txBox="1">
            <a:spLocks noChangeArrowheads="1"/>
          </p:cNvSpPr>
          <p:nvPr/>
        </p:nvSpPr>
        <p:spPr bwMode="auto">
          <a:xfrm>
            <a:off x="844574" y="2057807"/>
            <a:ext cx="10679502" cy="1255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buNone/>
            </a:pPr>
            <a:r>
              <a:rPr lang="en-US" dirty="0" smtClean="0">
                <a:latin typeface="Times New Roman" panose="02020603050405020304" pitchFamily="18" charset="0"/>
                <a:cs typeface="Times New Roman" panose="02020603050405020304" pitchFamily="18" charset="0"/>
              </a:rPr>
              <a:t>a. </a:t>
            </a:r>
            <a:r>
              <a:rPr lang="en-US" dirty="0" err="1">
                <a:latin typeface="Times New Roman" panose="02020603050405020304" pitchFamily="18" charset="0"/>
                <a:cs typeface="Times New Roman" panose="02020603050405020304" pitchFamily="18" charset="0"/>
              </a:rPr>
              <a:t>Em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hãy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phân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tích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độ</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hành</a:t>
            </a:r>
            <a:r>
              <a:rPr lang="en-US" dirty="0">
                <a:latin typeface="Times New Roman" panose="02020603050405020304" pitchFamily="18" charset="0"/>
                <a:cs typeface="Times New Roman" panose="02020603050405020304" pitchFamily="18" charset="0"/>
              </a:rPr>
              <a:t> vi </a:t>
            </a:r>
            <a:r>
              <a:rPr lang="en-US" dirty="0" err="1">
                <a:latin typeface="Times New Roman" panose="02020603050405020304" pitchFamily="18" charset="0"/>
                <a:cs typeface="Times New Roman" panose="02020603050405020304" pitchFamily="18" charset="0"/>
              </a:rPr>
              <a:t>học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tập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bạn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học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sinh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trong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hình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ảnh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chỉ</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ra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những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biểu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hiện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học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tập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tự</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tích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cực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biểu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hiện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chưa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tự</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tích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cực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học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tập</a:t>
            </a:r>
            <a:r>
              <a:rPr lang="en-US" dirty="0">
                <a:latin typeface="Times New Roman" panose="02020603050405020304" pitchFamily="18" charset="0"/>
                <a:cs typeface="Times New Roman" panose="02020603050405020304" pitchFamily="18" charset="0"/>
              </a:rPr>
              <a:t>.</a:t>
            </a:r>
          </a:p>
        </p:txBody>
      </p:sp>
      <p:sp>
        <p:nvSpPr>
          <p:cNvPr id="13" name="TextBox 3">
            <a:extLst>
              <a:ext uri="{FF2B5EF4-FFF2-40B4-BE49-F238E27FC236}">
                <a16:creationId xmlns:a16="http://schemas.microsoft.com/office/drawing/2014/main" id="{76ECF7D9-C5AD-4FEC-AC87-66879CA246C3}"/>
              </a:ext>
            </a:extLst>
          </p:cNvPr>
          <p:cNvSpPr txBox="1">
            <a:spLocks noChangeArrowheads="1"/>
          </p:cNvSpPr>
          <p:nvPr/>
        </p:nvSpPr>
        <p:spPr bwMode="auto">
          <a:xfrm>
            <a:off x="844574" y="4489768"/>
            <a:ext cx="10679502" cy="867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buNone/>
            </a:pPr>
            <a:r>
              <a:rPr lang="en-US" dirty="0" smtClean="0">
                <a:latin typeface="Times New Roman" panose="02020603050405020304" pitchFamily="18" charset="0"/>
                <a:cs typeface="Times New Roman" panose="02020603050405020304" pitchFamily="18" charset="0"/>
              </a:rPr>
              <a:t>b. </a:t>
            </a:r>
            <a:r>
              <a:rPr lang="en-US" dirty="0" err="1" smtClean="0">
                <a:latin typeface="Times New Roman" panose="02020603050405020304" pitchFamily="18" charset="0"/>
                <a:cs typeface="Times New Roman" panose="02020603050405020304" pitchFamily="18" charset="0"/>
              </a:rPr>
              <a:t>Ngoài</a:t>
            </a:r>
            <a:r>
              <a:rPr lang="en-US" dirty="0" smtClean="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những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biểu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hiện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em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còn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biết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những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biểu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hiện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nào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hiện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sự</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tự</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tích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cực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trong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học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tập</a:t>
            </a:r>
            <a:r>
              <a:rPr lang="en-US"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420135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circle(in)">
                                      <p:cBhvr>
                                        <p:cTn id="17" dur="20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circle(in)">
                                      <p:cBhvr>
                                        <p:cTn id="22" dur="20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circle(in)">
                                      <p:cBhvr>
                                        <p:cTn id="2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5" grpId="0"/>
      <p:bldP spid="11" grpId="0"/>
      <p:bldP spid="12"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TextBox 3"/>
          <p:cNvSpPr txBox="1">
            <a:spLocks noChangeArrowheads="1"/>
          </p:cNvSpPr>
          <p:nvPr/>
        </p:nvSpPr>
        <p:spPr bwMode="auto">
          <a:xfrm>
            <a:off x="660010" y="121019"/>
            <a:ext cx="1067950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3200" b="1" i="0" u="none" strike="noStrike" kern="1200" cap="none" spc="0" normalizeH="0" baseline="0" noProof="0" dirty="0">
                <a:ln>
                  <a:noFill/>
                </a:ln>
                <a:solidFill>
                  <a:srgbClr val="FF0000"/>
                </a:solidFill>
                <a:effectLst/>
                <a:uLnTx/>
                <a:uFillTx/>
                <a:latin typeface="Algerian" panose="04020705040A02060702" pitchFamily="82" charset="0"/>
                <a:ea typeface="+mn-ea"/>
                <a:cs typeface="+mn-cs"/>
              </a:rPr>
              <a:t>PHIẾU HỌC TẬP </a:t>
            </a:r>
            <a:r>
              <a:rPr kumimoji="0" lang="en-US" altLang="en-US" sz="3200" b="1" i="0" u="none" strike="noStrike" kern="1200" cap="none" spc="0" normalizeH="0" baseline="0" noProof="0" dirty="0" err="1">
                <a:ln>
                  <a:noFill/>
                </a:ln>
                <a:solidFill>
                  <a:srgbClr val="FF0000"/>
                </a:solidFill>
                <a:effectLst/>
                <a:uLnTx/>
                <a:uFillTx/>
                <a:latin typeface="Algerian" panose="04020705040A02060702" pitchFamily="82" charset="0"/>
                <a:ea typeface="+mn-ea"/>
                <a:cs typeface="+mn-cs"/>
              </a:rPr>
              <a:t>số</a:t>
            </a:r>
            <a:r>
              <a:rPr kumimoji="0" lang="en-US" altLang="en-US" sz="3200" b="1" i="0" u="none" strike="noStrike" kern="1200" cap="none" spc="0" normalizeH="0" noProof="0" dirty="0">
                <a:ln>
                  <a:noFill/>
                </a:ln>
                <a:solidFill>
                  <a:srgbClr val="FF0000"/>
                </a:solidFill>
                <a:effectLst/>
                <a:uLnTx/>
                <a:uFillTx/>
                <a:latin typeface="Algerian" panose="04020705040A02060702" pitchFamily="82" charset="0"/>
                <a:ea typeface="+mn-ea"/>
                <a:cs typeface="+mn-cs"/>
              </a:rPr>
              <a:t> 1</a:t>
            </a:r>
            <a:endParaRPr kumimoji="0" lang="en-US" altLang="en-US" sz="3200" b="1" i="0" u="none" strike="noStrike" kern="1200" cap="none" spc="0" normalizeH="0" baseline="0" noProof="0" dirty="0">
              <a:ln>
                <a:noFill/>
              </a:ln>
              <a:solidFill>
                <a:srgbClr val="FF0000"/>
              </a:solidFill>
              <a:effectLst/>
              <a:uLnTx/>
              <a:uFillTx/>
              <a:latin typeface="Algerian" panose="04020705040A02060702" pitchFamily="82" charset="0"/>
              <a:ea typeface="+mn-ea"/>
              <a:cs typeface="+mn-cs"/>
            </a:endParaRPr>
          </a:p>
        </p:txBody>
      </p:sp>
      <p:graphicFrame>
        <p:nvGraphicFramePr>
          <p:cNvPr id="5" name="Table 4">
            <a:extLst>
              <a:ext uri="{FF2B5EF4-FFF2-40B4-BE49-F238E27FC236}">
                <a16:creationId xmlns:a16="http://schemas.microsoft.com/office/drawing/2014/main" id="{E66962AB-E57A-4862-B51F-99340D5BA9EB}"/>
              </a:ext>
            </a:extLst>
          </p:cNvPr>
          <p:cNvGraphicFramePr>
            <a:graphicFrameLocks noGrp="1"/>
          </p:cNvGraphicFramePr>
          <p:nvPr>
            <p:extLst>
              <p:ext uri="{D42A27DB-BD31-4B8C-83A1-F6EECF244321}">
                <p14:modId xmlns:p14="http://schemas.microsoft.com/office/powerpoint/2010/main" val="2763088218"/>
              </p:ext>
            </p:extLst>
          </p:nvPr>
        </p:nvGraphicFramePr>
        <p:xfrm>
          <a:off x="546186" y="773126"/>
          <a:ext cx="11223448" cy="5779341"/>
        </p:xfrm>
        <a:graphic>
          <a:graphicData uri="http://schemas.openxmlformats.org/drawingml/2006/table">
            <a:tbl>
              <a:tblPr firstRow="1" firstCol="1" bandRow="1"/>
              <a:tblGrid>
                <a:gridCol w="603345">
                  <a:extLst>
                    <a:ext uri="{9D8B030D-6E8A-4147-A177-3AD203B41FA5}">
                      <a16:colId xmlns:a16="http://schemas.microsoft.com/office/drawing/2014/main" val="933412515"/>
                    </a:ext>
                  </a:extLst>
                </a:gridCol>
                <a:gridCol w="2011680">
                  <a:extLst>
                    <a:ext uri="{9D8B030D-6E8A-4147-A177-3AD203B41FA5}">
                      <a16:colId xmlns:a16="http://schemas.microsoft.com/office/drawing/2014/main" val="3418520780"/>
                    </a:ext>
                  </a:extLst>
                </a:gridCol>
                <a:gridCol w="6818812">
                  <a:extLst>
                    <a:ext uri="{9D8B030D-6E8A-4147-A177-3AD203B41FA5}">
                      <a16:colId xmlns:a16="http://schemas.microsoft.com/office/drawing/2014/main" val="2244609507"/>
                    </a:ext>
                  </a:extLst>
                </a:gridCol>
                <a:gridCol w="1789611">
                  <a:extLst>
                    <a:ext uri="{9D8B030D-6E8A-4147-A177-3AD203B41FA5}">
                      <a16:colId xmlns:a16="http://schemas.microsoft.com/office/drawing/2014/main" val="1956515853"/>
                    </a:ext>
                  </a:extLst>
                </a:gridCol>
              </a:tblGrid>
              <a:tr h="878706">
                <a:tc>
                  <a:txBody>
                    <a:bodyPr/>
                    <a:lstStyle/>
                    <a:p>
                      <a:pPr algn="ctr">
                        <a:lnSpc>
                          <a:spcPct val="115000"/>
                        </a:lnSpc>
                        <a:spcAft>
                          <a:spcPts val="0"/>
                        </a:spcAft>
                      </a:pPr>
                      <a:r>
                        <a:rPr lang="en-US" sz="2400" b="1"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Stt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400" b="1"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Bức</a:t>
                      </a:r>
                      <a:r>
                        <a:rPr lang="en-US" sz="24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tranh</a:t>
                      </a:r>
                      <a:r>
                        <a:rPr lang="en-US" sz="24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số</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2400" b="1"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Tình</a:t>
                      </a:r>
                      <a:r>
                        <a:rPr lang="en-US" sz="24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huống</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Biểu</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p>
                    <a:p>
                      <a:pPr algn="ctr">
                        <a:lnSpc>
                          <a:spcPct val="115000"/>
                        </a:lnSpc>
                        <a:spcAft>
                          <a:spcPts val="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99052628"/>
                  </a:ext>
                </a:extLst>
              </a:tr>
              <a:tr h="920858">
                <a:tc>
                  <a:txBody>
                    <a:bodyPr/>
                    <a:lstStyle/>
                    <a:p>
                      <a:pPr algn="ctr">
                        <a:lnSpc>
                          <a:spcPct val="115000"/>
                        </a:lnSpc>
                        <a:spcAft>
                          <a:spcPts val="0"/>
                        </a:spcAft>
                      </a:pPr>
                      <a:r>
                        <a:rPr lang="en-US" sz="1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a:t>
                      </a:r>
                      <a:endParaRPr lang="en-US" sz="1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14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14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1400" dirty="0" smtClean="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05874225"/>
                  </a:ext>
                </a:extLst>
              </a:tr>
              <a:tr h="693024">
                <a:tc>
                  <a:txBody>
                    <a:bodyPr/>
                    <a:lstStyle/>
                    <a:p>
                      <a:pPr algn="ctr">
                        <a:lnSpc>
                          <a:spcPct val="115000"/>
                        </a:lnSpc>
                        <a:spcAft>
                          <a:spcPts val="0"/>
                        </a:spcAft>
                      </a:pPr>
                      <a:r>
                        <a:rPr lang="en-US" sz="1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14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14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57228356"/>
                  </a:ext>
                </a:extLst>
              </a:tr>
              <a:tr h="927463">
                <a:tc>
                  <a:txBody>
                    <a:bodyPr/>
                    <a:lstStyle/>
                    <a:p>
                      <a:pPr algn="ctr">
                        <a:lnSpc>
                          <a:spcPct val="115000"/>
                        </a:lnSpc>
                        <a:spcAft>
                          <a:spcPts val="0"/>
                        </a:spcAft>
                      </a:pPr>
                      <a:r>
                        <a:rPr lang="en-US" sz="1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24384010"/>
                  </a:ext>
                </a:extLst>
              </a:tr>
              <a:tr h="830936">
                <a:tc>
                  <a:txBody>
                    <a:bodyPr/>
                    <a:lstStyle/>
                    <a:p>
                      <a:pPr algn="ctr">
                        <a:lnSpc>
                          <a:spcPct val="115000"/>
                        </a:lnSpc>
                        <a:spcAft>
                          <a:spcPts val="0"/>
                        </a:spcAft>
                      </a:pPr>
                      <a:r>
                        <a:rPr lang="en-US" sz="1800" b="1"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4</a:t>
                      </a:r>
                      <a:endParaRPr lang="en-US" sz="1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697418">
                <a:tc>
                  <a:txBody>
                    <a:bodyPr/>
                    <a:lstStyle/>
                    <a:p>
                      <a:pPr algn="ctr">
                        <a:lnSpc>
                          <a:spcPct val="115000"/>
                        </a:lnSpc>
                        <a:spcAft>
                          <a:spcPts val="0"/>
                        </a:spcAft>
                      </a:pPr>
                      <a:r>
                        <a:rPr lang="en-US" sz="1800" b="1"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5</a:t>
                      </a:r>
                      <a:endParaRPr lang="en-US" sz="1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830936">
                <a:tc>
                  <a:txBody>
                    <a:bodyPr/>
                    <a:lstStyle/>
                    <a:p>
                      <a:pPr algn="ctr">
                        <a:lnSpc>
                          <a:spcPct val="115000"/>
                        </a:lnSpc>
                        <a:spcAft>
                          <a:spcPts val="0"/>
                        </a:spcAft>
                      </a:pPr>
                      <a:r>
                        <a:rPr lang="en-US" sz="1800" b="1"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6</a:t>
                      </a:r>
                      <a:endParaRPr lang="en-US" sz="1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2" name="TextBox 1">
            <a:extLst>
              <a:ext uri="{FF2B5EF4-FFF2-40B4-BE49-F238E27FC236}">
                <a16:creationId xmlns:a16="http://schemas.microsoft.com/office/drawing/2014/main" id="{BA4CDE64-0F6B-43B2-BA8B-A8FBBC7BFB4D}"/>
              </a:ext>
            </a:extLst>
          </p:cNvPr>
          <p:cNvSpPr txBox="1"/>
          <p:nvPr/>
        </p:nvSpPr>
        <p:spPr>
          <a:xfrm>
            <a:off x="1309996" y="1771137"/>
            <a:ext cx="2453640" cy="400110"/>
          </a:xfrm>
          <a:prstGeom prst="rect">
            <a:avLst/>
          </a:prstGeom>
          <a:noFill/>
        </p:spPr>
        <p:txBody>
          <a:bodyPr wrap="square" rtlCol="0">
            <a:spAutoFit/>
          </a:bodyPr>
          <a:lstStyle/>
          <a:p>
            <a:r>
              <a:rPr lang="en-US" sz="2000" b="1"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Bức</a:t>
            </a:r>
            <a:r>
              <a:rPr lang="en-US" sz="20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tranh</a:t>
            </a:r>
            <a:r>
              <a:rPr lang="en-US" sz="20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số</a:t>
            </a:r>
            <a:r>
              <a:rPr lang="en-US" sz="20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1</a:t>
            </a:r>
            <a:endParaRPr lang="en-US" sz="2000" dirty="0"/>
          </a:p>
        </p:txBody>
      </p:sp>
      <p:sp>
        <p:nvSpPr>
          <p:cNvPr id="8" name="TextBox 7">
            <a:extLst>
              <a:ext uri="{FF2B5EF4-FFF2-40B4-BE49-F238E27FC236}">
                <a16:creationId xmlns:a16="http://schemas.microsoft.com/office/drawing/2014/main" id="{E95A7673-8533-4D89-90EA-ABE3CF601173}"/>
              </a:ext>
            </a:extLst>
          </p:cNvPr>
          <p:cNvSpPr txBox="1"/>
          <p:nvPr/>
        </p:nvSpPr>
        <p:spPr>
          <a:xfrm>
            <a:off x="1309996" y="2692724"/>
            <a:ext cx="1915088" cy="400110"/>
          </a:xfrm>
          <a:prstGeom prst="rect">
            <a:avLst/>
          </a:prstGeom>
          <a:noFill/>
        </p:spPr>
        <p:txBody>
          <a:bodyPr wrap="square" rtlCol="0">
            <a:spAutoFit/>
          </a:bodyPr>
          <a:lstStyle/>
          <a:p>
            <a:r>
              <a:rPr lang="en-US" sz="2000" b="1"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Bức</a:t>
            </a:r>
            <a:r>
              <a:rPr lang="en-US" sz="20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tranh</a:t>
            </a:r>
            <a:r>
              <a:rPr lang="en-US" sz="20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số</a:t>
            </a:r>
            <a:r>
              <a:rPr lang="en-US" sz="20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2</a:t>
            </a:r>
            <a:endParaRPr lang="en-US" sz="2000" dirty="0"/>
          </a:p>
        </p:txBody>
      </p:sp>
      <p:sp>
        <p:nvSpPr>
          <p:cNvPr id="10" name="TextBox 9">
            <a:extLst>
              <a:ext uri="{FF2B5EF4-FFF2-40B4-BE49-F238E27FC236}">
                <a16:creationId xmlns:a16="http://schemas.microsoft.com/office/drawing/2014/main" id="{3FB9FB81-EDFF-4088-9409-E0A349B4461E}"/>
              </a:ext>
            </a:extLst>
          </p:cNvPr>
          <p:cNvSpPr txBox="1"/>
          <p:nvPr/>
        </p:nvSpPr>
        <p:spPr>
          <a:xfrm>
            <a:off x="1309996" y="4232672"/>
            <a:ext cx="2560320" cy="400110"/>
          </a:xfrm>
          <a:prstGeom prst="rect">
            <a:avLst/>
          </a:prstGeom>
          <a:noFill/>
        </p:spPr>
        <p:txBody>
          <a:bodyPr wrap="square" rtlCol="0">
            <a:spAutoFit/>
          </a:bodyPr>
          <a:lstStyle/>
          <a:p>
            <a:r>
              <a:rPr lang="en-US" sz="2000" b="1"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Bức</a:t>
            </a:r>
            <a:r>
              <a:rPr lang="en-US" sz="20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tranh</a:t>
            </a:r>
            <a:r>
              <a:rPr lang="en-US" sz="20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số</a:t>
            </a:r>
            <a:r>
              <a:rPr lang="en-US" sz="20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4</a:t>
            </a:r>
            <a:endParaRPr lang="en-US" sz="2000" dirty="0"/>
          </a:p>
        </p:txBody>
      </p:sp>
      <p:sp>
        <p:nvSpPr>
          <p:cNvPr id="6" name="TextBox 5">
            <a:extLst>
              <a:ext uri="{FF2B5EF4-FFF2-40B4-BE49-F238E27FC236}">
                <a16:creationId xmlns:a16="http://schemas.microsoft.com/office/drawing/2014/main" id="{0546EC11-EB33-4DF3-B4E3-FC03F313B8BC}"/>
              </a:ext>
            </a:extLst>
          </p:cNvPr>
          <p:cNvSpPr txBox="1"/>
          <p:nvPr/>
        </p:nvSpPr>
        <p:spPr>
          <a:xfrm>
            <a:off x="3225084" y="2481359"/>
            <a:ext cx="6452314" cy="1077218"/>
          </a:xfrm>
          <a:prstGeom prst="rect">
            <a:avLst/>
          </a:prstGeom>
          <a:noFill/>
        </p:spPr>
        <p:txBody>
          <a:bodyPr wrap="square" rtlCol="0">
            <a:spAutoFit/>
          </a:bodyPr>
          <a:lstStyle/>
          <a:p>
            <a:r>
              <a:rPr lang="pt-BR" sz="2000" dirty="0">
                <a:latin typeface="Times New Roman" panose="02020603050405020304" pitchFamily="18" charset="0"/>
                <a:cs typeface="Times New Roman" panose="02020603050405020304" pitchFamily="18" charset="0"/>
              </a:rPr>
              <a:t>Các bạn học sinh đã học tập tự giác, tích cực bằng cách chủ động phân chia công việc khi làm việc nhóm với nhau.</a:t>
            </a:r>
            <a:endParaRPr lang="en-US" sz="2000" dirty="0">
              <a:latin typeface="Times New Roman" panose="02020603050405020304" pitchFamily="18" charset="0"/>
              <a:cs typeface="Times New Roman" panose="02020603050405020304" pitchFamily="18" charset="0"/>
            </a:endParaRPr>
          </a:p>
          <a:p>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FF1DC451-855A-4FA4-B4FB-F326F621FD10}"/>
              </a:ext>
            </a:extLst>
          </p:cNvPr>
          <p:cNvSpPr txBox="1"/>
          <p:nvPr/>
        </p:nvSpPr>
        <p:spPr>
          <a:xfrm>
            <a:off x="3225084" y="3236590"/>
            <a:ext cx="6452317" cy="954107"/>
          </a:xfrm>
          <a:prstGeom prst="rect">
            <a:avLst/>
          </a:prstGeom>
          <a:noFill/>
        </p:spPr>
        <p:txBody>
          <a:bodyPr wrap="square" rtlCol="0">
            <a:spAutoFit/>
          </a:bodyPr>
          <a:lstStyle/>
          <a:p>
            <a:r>
              <a:rPr lang="pt-BR" sz="1400" dirty="0">
                <a:latin typeface="Times New Roman" panose="02020603050405020304" pitchFamily="18" charset="0"/>
                <a:cs typeface="Times New Roman" panose="02020603050405020304" pitchFamily="18" charset="0"/>
              </a:rPr>
              <a:t>Bạn nữ đã thể hiện biểu hiện học tập tự giác, tích cực bằng cách khi gặp bài khó đã không chùn bước, nghiêm túc suy nghĩ, cố gắng tìm ra cách giải. Trong khi bạn nam chưa có biểu hiện học tập tự giác, tích cực bởi vì khi gặp bài khó, bạn đã nhanh chóng nản chí, từ bỏ không suy nghĩ cách giải.</a:t>
            </a:r>
            <a:endParaRPr lang="en-US" sz="140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ADE8F404-4993-47CC-87B0-67D34243DD24}"/>
              </a:ext>
            </a:extLst>
          </p:cNvPr>
          <p:cNvSpPr txBox="1"/>
          <p:nvPr/>
        </p:nvSpPr>
        <p:spPr>
          <a:xfrm>
            <a:off x="3225084" y="4190697"/>
            <a:ext cx="6452316" cy="923330"/>
          </a:xfrm>
          <a:prstGeom prst="rect">
            <a:avLst/>
          </a:prstGeom>
          <a:noFill/>
        </p:spPr>
        <p:txBody>
          <a:bodyPr wrap="square" rtlCol="0">
            <a:spAutoFit/>
          </a:bodyPr>
          <a:lstStyle/>
          <a:p>
            <a:pPr algn="just"/>
            <a:r>
              <a:rPr lang="pt-BR" dirty="0">
                <a:latin typeface="Times New Roman" panose="02020603050405020304" pitchFamily="18" charset="0"/>
                <a:cs typeface="Times New Roman" panose="02020603050405020304" pitchFamily="18" charset="0"/>
              </a:rPr>
              <a:t>Bạn học sinh đã học tập tự giác, tích cực bằng cách lập ra kế hoạch học tập phù hợp với bản thân và nghiêm túc, quyết tâm thực hiện kế hoạch đó.</a:t>
            </a:r>
            <a:endParaRPr lang="en-US"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5EE32B0F-180C-44E9-8C6A-111F0B6A5E9C}"/>
              </a:ext>
            </a:extLst>
          </p:cNvPr>
          <p:cNvSpPr txBox="1"/>
          <p:nvPr/>
        </p:nvSpPr>
        <p:spPr>
          <a:xfrm>
            <a:off x="10049385" y="2598890"/>
            <a:ext cx="1564447" cy="400110"/>
          </a:xfrm>
          <a:prstGeom prst="rect">
            <a:avLst/>
          </a:prstGeom>
          <a:noFill/>
        </p:spPr>
        <p:txBody>
          <a:bodyPr wrap="square" rtlCol="0">
            <a:spAutoFit/>
          </a:bodyPr>
          <a:lstStyle/>
          <a:p>
            <a:r>
              <a:rPr lang="en-US" sz="2000" dirty="0" err="1" smtClean="0">
                <a:latin typeface="Times New Roman" panose="02020603050405020304" pitchFamily="18" charset="0"/>
                <a:cs typeface="Times New Roman" panose="02020603050405020304" pitchFamily="18" charset="0"/>
              </a:rPr>
              <a:t>Tích</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cực</a:t>
            </a:r>
            <a:endParaRPr lang="en-US" sz="2000"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48171BE7-BC43-46DD-A1AD-D973B5508380}"/>
              </a:ext>
            </a:extLst>
          </p:cNvPr>
          <p:cNvSpPr txBox="1"/>
          <p:nvPr/>
        </p:nvSpPr>
        <p:spPr>
          <a:xfrm>
            <a:off x="9968723" y="3269539"/>
            <a:ext cx="1725769" cy="830997"/>
          </a:xfrm>
          <a:prstGeom prst="rect">
            <a:avLst/>
          </a:prstGeom>
          <a:noFill/>
        </p:spPr>
        <p:txBody>
          <a:bodyPr wrap="square" rtlCol="0">
            <a:spAutoFit/>
          </a:bodyPr>
          <a:lstStyle/>
          <a:p>
            <a:r>
              <a:rPr lang="en-US" sz="1600" dirty="0" err="1" smtClean="0">
                <a:latin typeface="Times New Roman" panose="02020603050405020304" pitchFamily="18" charset="0"/>
                <a:cs typeface="Times New Roman" panose="02020603050405020304" pitchFamily="18" charset="0"/>
              </a:rPr>
              <a:t>Bạn</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nữ</a:t>
            </a:r>
            <a:r>
              <a:rPr lang="en-US" sz="1600" dirty="0" smtClean="0">
                <a:latin typeface="Times New Roman" panose="02020603050405020304" pitchFamily="18" charset="0"/>
                <a:cs typeface="Times New Roman" panose="02020603050405020304" pitchFamily="18" charset="0"/>
              </a:rPr>
              <a:t> : </a:t>
            </a:r>
            <a:r>
              <a:rPr lang="en-US" sz="1600" dirty="0" err="1" smtClean="0">
                <a:latin typeface="Times New Roman" panose="02020603050405020304" pitchFamily="18" charset="0"/>
                <a:cs typeface="Times New Roman" panose="02020603050405020304" pitchFamily="18" charset="0"/>
              </a:rPr>
              <a:t>tích</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cực</a:t>
            </a:r>
            <a:endParaRPr lang="en-US" sz="1600" dirty="0" smtClean="0">
              <a:latin typeface="Times New Roman" panose="02020603050405020304" pitchFamily="18" charset="0"/>
              <a:cs typeface="Times New Roman" panose="02020603050405020304" pitchFamily="18" charset="0"/>
            </a:endParaRPr>
          </a:p>
          <a:p>
            <a:r>
              <a:rPr lang="en-US" sz="1600" dirty="0" err="1" smtClean="0">
                <a:latin typeface="Times New Roman" panose="02020603050405020304" pitchFamily="18" charset="0"/>
                <a:cs typeface="Times New Roman" panose="02020603050405020304" pitchFamily="18" charset="0"/>
              </a:rPr>
              <a:t>Bạn</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nam</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Chưa</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tích</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cực</a:t>
            </a:r>
            <a:endParaRPr lang="en-US" sz="1600"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C65F8DCA-4D6B-4884-A26D-17B1DEBAB720}"/>
              </a:ext>
            </a:extLst>
          </p:cNvPr>
          <p:cNvSpPr txBox="1"/>
          <p:nvPr/>
        </p:nvSpPr>
        <p:spPr>
          <a:xfrm>
            <a:off x="10107231" y="4292874"/>
            <a:ext cx="1448752" cy="400110"/>
          </a:xfrm>
          <a:prstGeom prst="rect">
            <a:avLst/>
          </a:prstGeom>
          <a:noFill/>
        </p:spPr>
        <p:txBody>
          <a:bodyPr wrap="square" rtlCol="0">
            <a:spAutoFit/>
          </a:bodyPr>
          <a:lstStyle/>
          <a:p>
            <a:r>
              <a:rPr lang="en-US" sz="2000" dirty="0" err="1" smtClean="0">
                <a:latin typeface="Times New Roman" panose="02020603050405020304" pitchFamily="18" charset="0"/>
                <a:cs typeface="Times New Roman" panose="02020603050405020304" pitchFamily="18" charset="0"/>
              </a:rPr>
              <a:t>Tích</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cực</a:t>
            </a:r>
            <a:endParaRPr lang="en-US" sz="2000" dirty="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3FB9FB81-EDFF-4088-9409-E0A349B4461E}"/>
              </a:ext>
            </a:extLst>
          </p:cNvPr>
          <p:cNvSpPr txBox="1"/>
          <p:nvPr/>
        </p:nvSpPr>
        <p:spPr>
          <a:xfrm>
            <a:off x="1386196" y="3522292"/>
            <a:ext cx="1838888" cy="400110"/>
          </a:xfrm>
          <a:prstGeom prst="rect">
            <a:avLst/>
          </a:prstGeom>
          <a:noFill/>
        </p:spPr>
        <p:txBody>
          <a:bodyPr wrap="square" rtlCol="0">
            <a:spAutoFit/>
          </a:bodyPr>
          <a:lstStyle/>
          <a:p>
            <a:r>
              <a:rPr lang="en-US" sz="2000" b="1"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Bức</a:t>
            </a:r>
            <a:r>
              <a:rPr lang="en-US" sz="20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tranh</a:t>
            </a:r>
            <a:r>
              <a:rPr lang="en-US" sz="20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số</a:t>
            </a:r>
            <a:r>
              <a:rPr lang="en-US" sz="20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3</a:t>
            </a:r>
            <a:endParaRPr lang="en-US" sz="2000" dirty="0"/>
          </a:p>
        </p:txBody>
      </p:sp>
      <p:sp>
        <p:nvSpPr>
          <p:cNvPr id="16" name="TextBox 15">
            <a:extLst>
              <a:ext uri="{FF2B5EF4-FFF2-40B4-BE49-F238E27FC236}">
                <a16:creationId xmlns:a16="http://schemas.microsoft.com/office/drawing/2014/main" id="{3FB9FB81-EDFF-4088-9409-E0A349B4461E}"/>
              </a:ext>
            </a:extLst>
          </p:cNvPr>
          <p:cNvSpPr txBox="1"/>
          <p:nvPr/>
        </p:nvSpPr>
        <p:spPr>
          <a:xfrm>
            <a:off x="1309996" y="5053103"/>
            <a:ext cx="2560320" cy="400110"/>
          </a:xfrm>
          <a:prstGeom prst="rect">
            <a:avLst/>
          </a:prstGeom>
          <a:noFill/>
        </p:spPr>
        <p:txBody>
          <a:bodyPr wrap="square" rtlCol="0">
            <a:spAutoFit/>
          </a:bodyPr>
          <a:lstStyle/>
          <a:p>
            <a:r>
              <a:rPr lang="en-US" sz="2000" b="1"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Bức</a:t>
            </a:r>
            <a:r>
              <a:rPr lang="en-US" sz="20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tranh</a:t>
            </a:r>
            <a:r>
              <a:rPr lang="en-US" sz="20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số</a:t>
            </a:r>
            <a:r>
              <a:rPr lang="en-US" sz="20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5</a:t>
            </a:r>
            <a:endParaRPr lang="en-US" sz="2000" dirty="0"/>
          </a:p>
        </p:txBody>
      </p:sp>
      <p:sp>
        <p:nvSpPr>
          <p:cNvPr id="17" name="TextBox 16">
            <a:extLst>
              <a:ext uri="{FF2B5EF4-FFF2-40B4-BE49-F238E27FC236}">
                <a16:creationId xmlns:a16="http://schemas.microsoft.com/office/drawing/2014/main" id="{3FB9FB81-EDFF-4088-9409-E0A349B4461E}"/>
              </a:ext>
            </a:extLst>
          </p:cNvPr>
          <p:cNvSpPr txBox="1"/>
          <p:nvPr/>
        </p:nvSpPr>
        <p:spPr>
          <a:xfrm>
            <a:off x="1309996" y="5840426"/>
            <a:ext cx="2560320" cy="400110"/>
          </a:xfrm>
          <a:prstGeom prst="rect">
            <a:avLst/>
          </a:prstGeom>
          <a:noFill/>
        </p:spPr>
        <p:txBody>
          <a:bodyPr wrap="square" rtlCol="0">
            <a:spAutoFit/>
          </a:bodyPr>
          <a:lstStyle/>
          <a:p>
            <a:r>
              <a:rPr lang="en-US" sz="2000" b="1"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Bức</a:t>
            </a:r>
            <a:r>
              <a:rPr lang="en-US" sz="20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tranh</a:t>
            </a:r>
            <a:r>
              <a:rPr lang="en-US" sz="20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số</a:t>
            </a:r>
            <a:r>
              <a:rPr lang="en-US" sz="20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6</a:t>
            </a:r>
            <a:endParaRPr lang="en-US" sz="2000" dirty="0"/>
          </a:p>
        </p:txBody>
      </p:sp>
      <p:sp>
        <p:nvSpPr>
          <p:cNvPr id="18" name="TextBox 17">
            <a:extLst>
              <a:ext uri="{FF2B5EF4-FFF2-40B4-BE49-F238E27FC236}">
                <a16:creationId xmlns:a16="http://schemas.microsoft.com/office/drawing/2014/main" id="{ADE8F404-4993-47CC-87B0-67D34243DD24}"/>
              </a:ext>
            </a:extLst>
          </p:cNvPr>
          <p:cNvSpPr txBox="1"/>
          <p:nvPr/>
        </p:nvSpPr>
        <p:spPr>
          <a:xfrm>
            <a:off x="3225083" y="5053103"/>
            <a:ext cx="6469319" cy="646331"/>
          </a:xfrm>
          <a:prstGeom prst="rect">
            <a:avLst/>
          </a:prstGeom>
          <a:noFill/>
        </p:spPr>
        <p:txBody>
          <a:bodyPr wrap="square" rtlCol="0">
            <a:spAutoFit/>
          </a:bodyPr>
          <a:lstStyle/>
          <a:p>
            <a:r>
              <a:rPr lang="pt-BR" dirty="0">
                <a:latin typeface="Times New Roman" panose="02020603050405020304" pitchFamily="18" charset="0"/>
                <a:cs typeface="Times New Roman" panose="02020603050405020304" pitchFamily="18" charset="0"/>
              </a:rPr>
              <a:t>Bạn học sinh chưa tự giác, tích cực học tập khi bố mẹ nhắc nhở việc học bài nhưng không nghe lời.</a:t>
            </a:r>
            <a:endParaRPr lang="en-US" dirty="0">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ADE8F404-4993-47CC-87B0-67D34243DD24}"/>
              </a:ext>
            </a:extLst>
          </p:cNvPr>
          <p:cNvSpPr txBox="1"/>
          <p:nvPr/>
        </p:nvSpPr>
        <p:spPr>
          <a:xfrm>
            <a:off x="3225083" y="5694446"/>
            <a:ext cx="6452316" cy="738664"/>
          </a:xfrm>
          <a:prstGeom prst="rect">
            <a:avLst/>
          </a:prstGeom>
          <a:noFill/>
        </p:spPr>
        <p:txBody>
          <a:bodyPr wrap="square" rtlCol="0">
            <a:spAutoFit/>
          </a:bodyPr>
          <a:lstStyle/>
          <a:p>
            <a:r>
              <a:rPr lang="pt-BR" sz="1400" dirty="0">
                <a:latin typeface="Times New Roman" panose="02020603050405020304" pitchFamily="18" charset="0"/>
                <a:cs typeface="Times New Roman" panose="02020603050405020304" pitchFamily="18" charset="0"/>
              </a:rPr>
              <a:t>Bạn nữ đã học tập tự giác, tích cực khi chủ động làm hết bài tập được giao và còn nhắc nhở bạn nam cùng bàn về việc làm bài tập. Trong khi bạn nam không hề học tập tự giác, tích cực vì không chủ động làm bài tập mà lại chờ để chép bài của bạn.</a:t>
            </a:r>
            <a:endParaRPr lang="en-US" sz="1400" dirty="0">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0546EC11-EB33-4DF3-B4E3-FC03F313B8BC}"/>
              </a:ext>
            </a:extLst>
          </p:cNvPr>
          <p:cNvSpPr txBox="1"/>
          <p:nvPr/>
        </p:nvSpPr>
        <p:spPr>
          <a:xfrm>
            <a:off x="3225084" y="1640106"/>
            <a:ext cx="6452311" cy="1015663"/>
          </a:xfrm>
          <a:prstGeom prst="rect">
            <a:avLst/>
          </a:prstGeom>
          <a:noFill/>
        </p:spPr>
        <p:txBody>
          <a:bodyPr wrap="square" rtlCol="0">
            <a:spAutoFit/>
          </a:bodyPr>
          <a:lstStyle/>
          <a:p>
            <a:r>
              <a:rPr lang="pt-BR" sz="2000" dirty="0">
                <a:latin typeface="Times New Roman" panose="02020603050405020304" pitchFamily="18" charset="0"/>
                <a:cs typeface="Times New Roman" panose="02020603050405020304" pitchFamily="18" charset="0"/>
              </a:rPr>
              <a:t>Bạn học sinh đã học tập tự giác, tích cực bằng cách cố gắng hoàn thiện hết số lượng bài tập được giao, dù mệt cũng không bỏ dở.</a:t>
            </a:r>
            <a:endParaRPr lang="en-US" sz="2000" dirty="0">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BA4CDE64-0F6B-43B2-BA8B-A8FBBC7BFB4D}"/>
              </a:ext>
            </a:extLst>
          </p:cNvPr>
          <p:cNvSpPr txBox="1"/>
          <p:nvPr/>
        </p:nvSpPr>
        <p:spPr>
          <a:xfrm>
            <a:off x="9958373" y="1747827"/>
            <a:ext cx="1655459" cy="400110"/>
          </a:xfrm>
          <a:prstGeom prst="rect">
            <a:avLst/>
          </a:prstGeom>
          <a:noFill/>
        </p:spPr>
        <p:txBody>
          <a:bodyPr wrap="square" rtlCol="0">
            <a:spAutoFit/>
          </a:bodyPr>
          <a:lstStyle/>
          <a:p>
            <a:r>
              <a:rPr lang="en-US" sz="2000" dirty="0" err="1" smtClean="0">
                <a:latin typeface="Times New Roman" panose="02020603050405020304" pitchFamily="18" charset="0"/>
                <a:cs typeface="Times New Roman" panose="02020603050405020304" pitchFamily="18" charset="0"/>
              </a:rPr>
              <a:t>Tích</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cực</a:t>
            </a:r>
            <a:endParaRPr lang="en-US" sz="2000" dirty="0">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C65F8DCA-4D6B-4884-A26D-17B1DEBAB720}"/>
              </a:ext>
            </a:extLst>
          </p:cNvPr>
          <p:cNvSpPr txBox="1"/>
          <p:nvPr/>
        </p:nvSpPr>
        <p:spPr>
          <a:xfrm>
            <a:off x="10010049" y="5053103"/>
            <a:ext cx="1552105" cy="400110"/>
          </a:xfrm>
          <a:prstGeom prst="rect">
            <a:avLst/>
          </a:prstGeom>
          <a:noFill/>
        </p:spPr>
        <p:txBody>
          <a:bodyPr wrap="square" rtlCol="0">
            <a:spAutoFit/>
          </a:bodyPr>
          <a:lstStyle/>
          <a:p>
            <a:r>
              <a:rPr lang="en-US" sz="2000" dirty="0" err="1" smtClean="0">
                <a:latin typeface="Times New Roman" panose="02020603050405020304" pitchFamily="18" charset="0"/>
                <a:cs typeface="Times New Roman" panose="02020603050405020304" pitchFamily="18" charset="0"/>
              </a:rPr>
              <a:t>Chưa</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tự</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giác</a:t>
            </a:r>
            <a:endParaRPr lang="en-US" sz="2000" dirty="0">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48171BE7-BC43-46DD-A1AD-D973B5508380}"/>
              </a:ext>
            </a:extLst>
          </p:cNvPr>
          <p:cNvSpPr txBox="1"/>
          <p:nvPr/>
        </p:nvSpPr>
        <p:spPr>
          <a:xfrm>
            <a:off x="9958373" y="5694446"/>
            <a:ext cx="1725769" cy="830997"/>
          </a:xfrm>
          <a:prstGeom prst="rect">
            <a:avLst/>
          </a:prstGeom>
          <a:noFill/>
        </p:spPr>
        <p:txBody>
          <a:bodyPr wrap="square" rtlCol="0">
            <a:spAutoFit/>
          </a:bodyPr>
          <a:lstStyle/>
          <a:p>
            <a:r>
              <a:rPr lang="en-US" sz="1600" dirty="0" err="1" smtClean="0">
                <a:latin typeface="Times New Roman" panose="02020603050405020304" pitchFamily="18" charset="0"/>
                <a:cs typeface="Times New Roman" panose="02020603050405020304" pitchFamily="18" charset="0"/>
              </a:rPr>
              <a:t>Bạn</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nữ</a:t>
            </a:r>
            <a:r>
              <a:rPr lang="en-US" sz="1600" dirty="0" smtClean="0">
                <a:latin typeface="Times New Roman" panose="02020603050405020304" pitchFamily="18" charset="0"/>
                <a:cs typeface="Times New Roman" panose="02020603050405020304" pitchFamily="18" charset="0"/>
              </a:rPr>
              <a:t> : </a:t>
            </a:r>
            <a:r>
              <a:rPr lang="en-US" sz="1600" dirty="0" err="1" smtClean="0">
                <a:latin typeface="Times New Roman" panose="02020603050405020304" pitchFamily="18" charset="0"/>
                <a:cs typeface="Times New Roman" panose="02020603050405020304" pitchFamily="18" charset="0"/>
              </a:rPr>
              <a:t>tích</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cực</a:t>
            </a:r>
            <a:endParaRPr lang="en-US" sz="1600" dirty="0" smtClean="0">
              <a:latin typeface="Times New Roman" panose="02020603050405020304" pitchFamily="18" charset="0"/>
              <a:cs typeface="Times New Roman" panose="02020603050405020304" pitchFamily="18" charset="0"/>
            </a:endParaRPr>
          </a:p>
          <a:p>
            <a:r>
              <a:rPr lang="en-US" sz="1600" dirty="0" err="1" smtClean="0">
                <a:latin typeface="Times New Roman" panose="02020603050405020304" pitchFamily="18" charset="0"/>
                <a:cs typeface="Times New Roman" panose="02020603050405020304" pitchFamily="18" charset="0"/>
              </a:rPr>
              <a:t>Bạn</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nam</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Chưa</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tích</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cực</a:t>
            </a:r>
            <a:endParaRPr lang="en-US"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67354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379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circle(in)">
                                      <p:cBhvr>
                                        <p:cTn id="11" dur="20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12">
                                            <p:txEl>
                                              <p:pRg st="0" end="0"/>
                                            </p:txEl>
                                          </p:spTgt>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nodeType="clickEffect">
                                  <p:stCondLst>
                                    <p:cond delay="0"/>
                                  </p:stCondLst>
                                  <p:childTnLst>
                                    <p:set>
                                      <p:cBhvr>
                                        <p:cTn id="65"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nodeType="clickEffect">
                                  <p:stCondLst>
                                    <p:cond delay="0"/>
                                  </p:stCondLst>
                                  <p:childTnLst>
                                    <p:set>
                                      <p:cBhvr>
                                        <p:cTn id="69"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nodeType="clickEffect">
                                  <p:stCondLst>
                                    <p:cond delay="0"/>
                                  </p:stCondLst>
                                  <p:childTnLst>
                                    <p:set>
                                      <p:cBhvr>
                                        <p:cTn id="73"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nodeType="clickEffect">
                                  <p:stCondLst>
                                    <p:cond delay="0"/>
                                  </p:stCondLst>
                                  <p:childTnLst>
                                    <p:set>
                                      <p:cBhvr>
                                        <p:cTn id="77"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1" presetClass="entr" presetSubtype="0" fill="hold" nodeType="clickEffect">
                                  <p:stCondLst>
                                    <p:cond delay="0"/>
                                  </p:stCondLst>
                                  <p:childTnLst>
                                    <p:set>
                                      <p:cBhvr>
                                        <p:cTn id="81"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82" fill="hold">
                      <p:stCondLst>
                        <p:cond delay="indefinite"/>
                      </p:stCondLst>
                      <p:childTnLst>
                        <p:par>
                          <p:cTn id="83" fill="hold">
                            <p:stCondLst>
                              <p:cond delay="0"/>
                            </p:stCondLst>
                            <p:childTnLst>
                              <p:par>
                                <p:cTn id="84" presetID="1" presetClass="entr" presetSubtype="0" fill="hold" nodeType="clickEffect">
                                  <p:stCondLst>
                                    <p:cond delay="0"/>
                                  </p:stCondLst>
                                  <p:childTnLst>
                                    <p:set>
                                      <p:cBhvr>
                                        <p:cTn id="85" dur="1" fill="hold">
                                          <p:stCondLst>
                                            <p:cond delay="0"/>
                                          </p:stCondLst>
                                        </p:cTn>
                                        <p:tgtEl>
                                          <p:spTgt spid="24">
                                            <p:txEl>
                                              <p:pRg st="0" end="0"/>
                                            </p:txEl>
                                          </p:spTgt>
                                        </p:tgtEl>
                                        <p:attrNameLst>
                                          <p:attrName>style.visibility</p:attrName>
                                        </p:attrNameLst>
                                      </p:cBhvr>
                                      <p:to>
                                        <p:strVal val="visible"/>
                                      </p:to>
                                    </p:set>
                                  </p:childTnLst>
                                </p:cTn>
                              </p:par>
                              <p:par>
                                <p:cTn id="86" presetID="1" presetClass="entr" presetSubtype="0" fill="hold" nodeType="withEffect">
                                  <p:stCondLst>
                                    <p:cond delay="0"/>
                                  </p:stCondLst>
                                  <p:childTnLst>
                                    <p:set>
                                      <p:cBhvr>
                                        <p:cTn id="87" dur="1" fill="hold">
                                          <p:stCondLst>
                                            <p:cond delay="0"/>
                                          </p:stCondLst>
                                        </p:cTn>
                                        <p:tgtEl>
                                          <p:spTgt spid="2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TextBox 3"/>
          <p:cNvSpPr txBox="1">
            <a:spLocks noChangeArrowheads="1"/>
          </p:cNvSpPr>
          <p:nvPr/>
        </p:nvSpPr>
        <p:spPr bwMode="auto">
          <a:xfrm>
            <a:off x="660010" y="494506"/>
            <a:ext cx="1067950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3200" b="1" i="0" u="none" strike="noStrike" kern="1200" cap="none" spc="0" normalizeH="0" baseline="0" noProof="0" dirty="0">
                <a:ln>
                  <a:noFill/>
                </a:ln>
                <a:solidFill>
                  <a:srgbClr val="FF0000"/>
                </a:solidFill>
                <a:effectLst/>
                <a:uLnTx/>
                <a:uFillTx/>
                <a:latin typeface="Algerian" panose="04020705040A02060702" pitchFamily="82" charset="0"/>
                <a:ea typeface="+mn-ea"/>
                <a:cs typeface="+mn-cs"/>
              </a:rPr>
              <a:t>PHIẾU HỌC TẬP </a:t>
            </a:r>
            <a:r>
              <a:rPr kumimoji="0" lang="en-US" altLang="en-US" sz="3200" b="1" i="0" u="none" strike="noStrike" kern="1200" cap="none" spc="0" normalizeH="0" baseline="0" noProof="0" dirty="0" err="1">
                <a:ln>
                  <a:noFill/>
                </a:ln>
                <a:solidFill>
                  <a:srgbClr val="FF0000"/>
                </a:solidFill>
                <a:effectLst/>
                <a:uLnTx/>
                <a:uFillTx/>
                <a:latin typeface="Algerian" panose="04020705040A02060702" pitchFamily="82" charset="0"/>
                <a:ea typeface="+mn-ea"/>
                <a:cs typeface="+mn-cs"/>
              </a:rPr>
              <a:t>số</a:t>
            </a:r>
            <a:r>
              <a:rPr kumimoji="0" lang="en-US" altLang="en-US" sz="3200" b="1" i="0" u="none" strike="noStrike" kern="1200" cap="none" spc="0" normalizeH="0" noProof="0" dirty="0">
                <a:ln>
                  <a:noFill/>
                </a:ln>
                <a:solidFill>
                  <a:srgbClr val="FF0000"/>
                </a:solidFill>
                <a:effectLst/>
                <a:uLnTx/>
                <a:uFillTx/>
                <a:latin typeface="Algerian" panose="04020705040A02060702" pitchFamily="82" charset="0"/>
                <a:ea typeface="+mn-ea"/>
                <a:cs typeface="+mn-cs"/>
              </a:rPr>
              <a:t> 2</a:t>
            </a:r>
            <a:endParaRPr kumimoji="0" lang="en-US" altLang="en-US" sz="3200" b="1" i="0" u="none" strike="noStrike" kern="1200" cap="none" spc="0" normalizeH="0" baseline="0" noProof="0" dirty="0">
              <a:ln>
                <a:noFill/>
              </a:ln>
              <a:solidFill>
                <a:srgbClr val="FF0000"/>
              </a:solidFill>
              <a:effectLst/>
              <a:uLnTx/>
              <a:uFillTx/>
              <a:latin typeface="Algerian" panose="04020705040A02060702" pitchFamily="82" charset="0"/>
              <a:ea typeface="+mn-ea"/>
              <a:cs typeface="+mn-cs"/>
            </a:endParaRPr>
          </a:p>
        </p:txBody>
      </p:sp>
      <p:sp>
        <p:nvSpPr>
          <p:cNvPr id="8" name="Hộp Văn bản 32">
            <a:extLst>
              <a:ext uri="{FF2B5EF4-FFF2-40B4-BE49-F238E27FC236}">
                <a16:creationId xmlns:a16="http://schemas.microsoft.com/office/drawing/2014/main" id="{D92A4F44-1DBF-4881-9E17-6DEB4C151A78}"/>
              </a:ext>
            </a:extLst>
          </p:cNvPr>
          <p:cNvSpPr txBox="1"/>
          <p:nvPr/>
        </p:nvSpPr>
        <p:spPr>
          <a:xfrm>
            <a:off x="1408287" y="1373732"/>
            <a:ext cx="8444919" cy="400110"/>
          </a:xfrm>
          <a:prstGeom prst="rect">
            <a:avLst/>
          </a:prstGeom>
          <a:noFill/>
        </p:spPr>
        <p:txBody>
          <a:bodyPr wrap="square" rtlCol="0">
            <a:spAutoFit/>
          </a:bodyPr>
          <a:lstStyle/>
          <a:p>
            <a:r>
              <a:rPr lang="vi-VN" sz="2000" b="1" dirty="0" err="1">
                <a:latin typeface="+mj-lt"/>
              </a:rPr>
              <a:t>Báo</a:t>
            </a:r>
            <a:r>
              <a:rPr lang="vi-VN" sz="2000" b="1" dirty="0">
                <a:latin typeface="+mj-lt"/>
              </a:rPr>
              <a:t> </a:t>
            </a:r>
            <a:r>
              <a:rPr lang="vi-VN" sz="2000" b="1" dirty="0" err="1">
                <a:latin typeface="+mj-lt"/>
              </a:rPr>
              <a:t>cáo</a:t>
            </a:r>
            <a:r>
              <a:rPr lang="vi-VN" sz="2000" b="1" dirty="0">
                <a:latin typeface="+mj-lt"/>
              </a:rPr>
              <a:t>, </a:t>
            </a:r>
            <a:r>
              <a:rPr lang="vi-VN" sz="2000" b="1" dirty="0" err="1">
                <a:latin typeface="+mj-lt"/>
              </a:rPr>
              <a:t>thảo</a:t>
            </a:r>
            <a:r>
              <a:rPr lang="vi-VN" sz="2000" b="1" dirty="0">
                <a:latin typeface="+mj-lt"/>
              </a:rPr>
              <a:t> </a:t>
            </a:r>
            <a:r>
              <a:rPr lang="vi-VN" sz="2000" b="1" dirty="0" err="1">
                <a:latin typeface="+mj-lt"/>
              </a:rPr>
              <a:t>luận</a:t>
            </a:r>
            <a:r>
              <a:rPr lang="vi-VN" sz="2000" b="1" dirty="0">
                <a:latin typeface="+mj-lt"/>
              </a:rPr>
              <a:t>: </a:t>
            </a:r>
            <a:r>
              <a:rPr lang="vi-VN" sz="2000" dirty="0" err="1">
                <a:latin typeface="+mj-lt"/>
              </a:rPr>
              <a:t>Những</a:t>
            </a:r>
            <a:r>
              <a:rPr lang="vi-VN" sz="2000" dirty="0">
                <a:latin typeface="+mj-lt"/>
              </a:rPr>
              <a:t> </a:t>
            </a:r>
            <a:r>
              <a:rPr lang="vi-VN" sz="2000" dirty="0" err="1">
                <a:latin typeface="+mj-lt"/>
              </a:rPr>
              <a:t>biểu</a:t>
            </a:r>
            <a:r>
              <a:rPr lang="vi-VN" sz="2000" dirty="0">
                <a:latin typeface="+mj-lt"/>
              </a:rPr>
              <a:t> </a:t>
            </a:r>
            <a:r>
              <a:rPr lang="vi-VN" sz="2000" dirty="0" err="1">
                <a:latin typeface="+mj-lt"/>
              </a:rPr>
              <a:t>hiện</a:t>
            </a:r>
            <a:r>
              <a:rPr lang="vi-VN" sz="2000" dirty="0">
                <a:latin typeface="+mj-lt"/>
              </a:rPr>
              <a:t> </a:t>
            </a:r>
            <a:r>
              <a:rPr lang="vi-VN" sz="2000" dirty="0" err="1">
                <a:latin typeface="+mj-lt"/>
              </a:rPr>
              <a:t>khác</a:t>
            </a:r>
            <a:r>
              <a:rPr lang="vi-VN" sz="2000" dirty="0">
                <a:latin typeface="+mj-lt"/>
              </a:rPr>
              <a:t> </a:t>
            </a:r>
            <a:r>
              <a:rPr lang="vi-VN" sz="2000" dirty="0" err="1">
                <a:latin typeface="+mj-lt"/>
              </a:rPr>
              <a:t>của</a:t>
            </a:r>
            <a:r>
              <a:rPr lang="vi-VN" sz="2000" dirty="0">
                <a:latin typeface="+mj-lt"/>
              </a:rPr>
              <a:t> </a:t>
            </a:r>
            <a:r>
              <a:rPr lang="vi-VN" sz="2000" dirty="0" err="1">
                <a:latin typeface="+mj-lt"/>
              </a:rPr>
              <a:t>tự</a:t>
            </a:r>
            <a:r>
              <a:rPr lang="vi-VN" sz="2000" dirty="0">
                <a:latin typeface="+mj-lt"/>
              </a:rPr>
              <a:t> </a:t>
            </a:r>
            <a:r>
              <a:rPr lang="vi-VN" sz="2000" dirty="0" err="1">
                <a:latin typeface="+mj-lt"/>
              </a:rPr>
              <a:t>giác</a:t>
            </a:r>
            <a:r>
              <a:rPr lang="vi-VN" sz="2000" dirty="0">
                <a:latin typeface="+mj-lt"/>
              </a:rPr>
              <a:t>, </a:t>
            </a:r>
            <a:r>
              <a:rPr lang="vi-VN" sz="2000" dirty="0" err="1">
                <a:latin typeface="+mj-lt"/>
              </a:rPr>
              <a:t>tích</a:t>
            </a:r>
            <a:r>
              <a:rPr lang="vi-VN" sz="2000" dirty="0">
                <a:latin typeface="+mj-lt"/>
              </a:rPr>
              <a:t> </a:t>
            </a:r>
            <a:r>
              <a:rPr lang="vi-VN" sz="2000" dirty="0" err="1">
                <a:latin typeface="+mj-lt"/>
              </a:rPr>
              <a:t>cực</a:t>
            </a:r>
            <a:r>
              <a:rPr lang="vi-VN" sz="2000" dirty="0">
                <a:latin typeface="+mj-lt"/>
              </a:rPr>
              <a:t> trong </a:t>
            </a:r>
            <a:r>
              <a:rPr lang="vi-VN" sz="2000" dirty="0" err="1">
                <a:latin typeface="+mj-lt"/>
              </a:rPr>
              <a:t>học</a:t>
            </a:r>
            <a:r>
              <a:rPr lang="vi-VN" sz="2000" dirty="0">
                <a:latin typeface="+mj-lt"/>
              </a:rPr>
              <a:t> </a:t>
            </a:r>
            <a:r>
              <a:rPr lang="vi-VN" sz="2000" dirty="0" err="1">
                <a:latin typeface="+mj-lt"/>
              </a:rPr>
              <a:t>tập</a:t>
            </a:r>
            <a:r>
              <a:rPr lang="vi-VN" sz="2000" dirty="0">
                <a:latin typeface="+mj-lt"/>
              </a:rPr>
              <a:t>.</a:t>
            </a:r>
          </a:p>
        </p:txBody>
      </p:sp>
      <p:pic>
        <p:nvPicPr>
          <p:cNvPr id="9" name="Picture 10" descr="3 Phương Pháp Giúp Giữ Tỉnh Táo Khi Nghe Giảng - MODAFINIL VIETNAM -  AFINILVN">
            <a:extLst>
              <a:ext uri="{FF2B5EF4-FFF2-40B4-BE49-F238E27FC236}">
                <a16:creationId xmlns:a16="http://schemas.microsoft.com/office/drawing/2014/main" id="{E17511E5-26D7-45C1-943C-E4B6D4A8597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4632" y="2050209"/>
            <a:ext cx="2608301" cy="259849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2" descr="3 Phương Pháp Giúp Giữ Tỉnh Táo Khi Nghe Giảng - MODAFINIL VIETNAM -  AFINILVN">
            <a:extLst>
              <a:ext uri="{FF2B5EF4-FFF2-40B4-BE49-F238E27FC236}">
                <a16:creationId xmlns:a16="http://schemas.microsoft.com/office/drawing/2014/main" id="{D9893CE4-5BC4-4D7C-98B8-A3C9572BA39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91460" y="2050209"/>
            <a:ext cx="2608301" cy="259849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4" descr="Picture">
            <a:extLst>
              <a:ext uri="{FF2B5EF4-FFF2-40B4-BE49-F238E27FC236}">
                <a16:creationId xmlns:a16="http://schemas.microsoft.com/office/drawing/2014/main" id="{A30D68B7-DCD8-40CF-81E5-F2253192BC3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08288" y="2032125"/>
            <a:ext cx="2608301" cy="259223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6" descr="Picture">
            <a:extLst>
              <a:ext uri="{FF2B5EF4-FFF2-40B4-BE49-F238E27FC236}">
                <a16:creationId xmlns:a16="http://schemas.microsoft.com/office/drawing/2014/main" id="{4B0CEC5D-1F89-429C-8096-61ED42ABADF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33644" y="2032125"/>
            <a:ext cx="2608300" cy="2600622"/>
          </a:xfrm>
          <a:prstGeom prst="rect">
            <a:avLst/>
          </a:prstGeom>
          <a:noFill/>
          <a:extLst>
            <a:ext uri="{909E8E84-426E-40DD-AFC4-6F175D3DCCD1}">
              <a14:hiddenFill xmlns:a14="http://schemas.microsoft.com/office/drawing/2010/main">
                <a:solidFill>
                  <a:srgbClr val="FFFFFF"/>
                </a:solidFill>
              </a14:hiddenFill>
            </a:ext>
          </a:extLst>
        </p:spPr>
      </p:pic>
      <p:sp>
        <p:nvSpPr>
          <p:cNvPr id="14" name="Hộp Văn bản 3">
            <a:extLst>
              <a:ext uri="{FF2B5EF4-FFF2-40B4-BE49-F238E27FC236}">
                <a16:creationId xmlns:a16="http://schemas.microsoft.com/office/drawing/2014/main" id="{68F95652-38A4-4E57-8528-425C8978DB4D}"/>
              </a:ext>
            </a:extLst>
          </p:cNvPr>
          <p:cNvSpPr txBox="1"/>
          <p:nvPr/>
        </p:nvSpPr>
        <p:spPr>
          <a:xfrm>
            <a:off x="660010" y="4825665"/>
            <a:ext cx="2575582" cy="400110"/>
          </a:xfrm>
          <a:prstGeom prst="rect">
            <a:avLst/>
          </a:prstGeom>
          <a:noFill/>
        </p:spPr>
        <p:txBody>
          <a:bodyPr wrap="square" rtlCol="0">
            <a:spAutoFit/>
          </a:bodyPr>
          <a:lstStyle/>
          <a:p>
            <a:pPr algn="ctr"/>
            <a:r>
              <a:rPr lang="en-US" sz="2000" dirty="0" err="1">
                <a:latin typeface="Times New Roman" panose="02020603050405020304" pitchFamily="18" charset="0"/>
                <a:cs typeface="Times New Roman" panose="02020603050405020304" pitchFamily="18" charset="0"/>
              </a:rPr>
              <a:t>Chăm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chú</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nghe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giảng</a:t>
            </a:r>
            <a:endParaRPr lang="en-US" sz="2000" dirty="0">
              <a:latin typeface="Times New Roman" panose="02020603050405020304" pitchFamily="18" charset="0"/>
              <a:cs typeface="Times New Roman" panose="02020603050405020304" pitchFamily="18" charset="0"/>
            </a:endParaRPr>
          </a:p>
        </p:txBody>
      </p:sp>
      <p:sp>
        <p:nvSpPr>
          <p:cNvPr id="15" name="Hộp Văn bản 27">
            <a:extLst>
              <a:ext uri="{FF2B5EF4-FFF2-40B4-BE49-F238E27FC236}">
                <a16:creationId xmlns:a16="http://schemas.microsoft.com/office/drawing/2014/main" id="{12EB277A-AA76-413D-BE5E-B9C4FD8A07E7}"/>
              </a:ext>
            </a:extLst>
          </p:cNvPr>
          <p:cNvSpPr txBox="1"/>
          <p:nvPr/>
        </p:nvSpPr>
        <p:spPr>
          <a:xfrm>
            <a:off x="3286685" y="4860750"/>
            <a:ext cx="2608301" cy="400110"/>
          </a:xfrm>
          <a:prstGeom prst="rect">
            <a:avLst/>
          </a:prstGeom>
          <a:noFill/>
        </p:spPr>
        <p:txBody>
          <a:bodyPr wrap="square" rtlCol="0">
            <a:spAutoFit/>
          </a:bodyPr>
          <a:lstStyle/>
          <a:p>
            <a:pPr algn="ctr"/>
            <a:r>
              <a:rPr lang="en-US" sz="2000" dirty="0" err="1">
                <a:latin typeface="Times New Roman" panose="02020603050405020304" pitchFamily="18" charset="0"/>
                <a:cs typeface="Times New Roman" panose="02020603050405020304" pitchFamily="18" charset="0"/>
              </a:rPr>
              <a:t>Tích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cực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phát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biểu</a:t>
            </a:r>
            <a:endParaRPr lang="en-US" sz="2000" dirty="0">
              <a:latin typeface="Times New Roman" panose="02020603050405020304" pitchFamily="18" charset="0"/>
              <a:cs typeface="Times New Roman" panose="02020603050405020304" pitchFamily="18" charset="0"/>
            </a:endParaRPr>
          </a:p>
        </p:txBody>
      </p:sp>
      <p:sp>
        <p:nvSpPr>
          <p:cNvPr id="16" name="Hộp Văn bản 37">
            <a:extLst>
              <a:ext uri="{FF2B5EF4-FFF2-40B4-BE49-F238E27FC236}">
                <a16:creationId xmlns:a16="http://schemas.microsoft.com/office/drawing/2014/main" id="{783C67BD-C990-47F2-8B22-98E3E7486258}"/>
              </a:ext>
            </a:extLst>
          </p:cNvPr>
          <p:cNvSpPr txBox="1"/>
          <p:nvPr/>
        </p:nvSpPr>
        <p:spPr>
          <a:xfrm>
            <a:off x="6069194" y="4864302"/>
            <a:ext cx="2608301" cy="400110"/>
          </a:xfrm>
          <a:prstGeom prst="rect">
            <a:avLst/>
          </a:prstGeom>
          <a:noFill/>
        </p:spPr>
        <p:txBody>
          <a:bodyPr wrap="square" rtlCol="0">
            <a:spAutoFit/>
          </a:bodyPr>
          <a:lstStyle/>
          <a:p>
            <a:pPr algn="ctr"/>
            <a:r>
              <a:rPr lang="en-US" sz="2000" dirty="0" err="1">
                <a:latin typeface="Times New Roman" panose="02020603050405020304" pitchFamily="18" charset="0"/>
                <a:cs typeface="Times New Roman" panose="02020603050405020304" pitchFamily="18" charset="0"/>
              </a:rPr>
              <a:t>Trao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đổi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với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bạn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bè</a:t>
            </a:r>
            <a:endParaRPr lang="en-US" sz="2000" dirty="0">
              <a:latin typeface="Times New Roman" panose="02020603050405020304" pitchFamily="18" charset="0"/>
              <a:cs typeface="Times New Roman" panose="02020603050405020304" pitchFamily="18" charset="0"/>
            </a:endParaRPr>
          </a:p>
        </p:txBody>
      </p:sp>
      <p:sp>
        <p:nvSpPr>
          <p:cNvPr id="17" name="Hộp Văn bản 39">
            <a:extLst>
              <a:ext uri="{FF2B5EF4-FFF2-40B4-BE49-F238E27FC236}">
                <a16:creationId xmlns:a16="http://schemas.microsoft.com/office/drawing/2014/main" id="{F348D36F-D256-4A8F-8545-EAB48997FB70}"/>
              </a:ext>
            </a:extLst>
          </p:cNvPr>
          <p:cNvSpPr txBox="1"/>
          <p:nvPr/>
        </p:nvSpPr>
        <p:spPr>
          <a:xfrm>
            <a:off x="8847240" y="4862945"/>
            <a:ext cx="2608301" cy="400110"/>
          </a:xfrm>
          <a:prstGeom prst="rect">
            <a:avLst/>
          </a:prstGeom>
          <a:noFill/>
        </p:spPr>
        <p:txBody>
          <a:bodyPr wrap="square" rtlCol="0">
            <a:spAutoFit/>
          </a:bodyPr>
          <a:lstStyle/>
          <a:p>
            <a:pPr algn="ctr"/>
            <a:r>
              <a:rPr lang="en-US" sz="2000" dirty="0" err="1">
                <a:latin typeface="Times New Roman" panose="02020603050405020304" pitchFamily="18" charset="0"/>
                <a:cs typeface="Times New Roman" panose="02020603050405020304" pitchFamily="18" charset="0"/>
              </a:rPr>
              <a:t>Tập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trung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ghi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chép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bài</a:t>
            </a: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71201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379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barn(inVertical)">
                                      <p:cBhvr>
                                        <p:cTn id="30" dur="500"/>
                                        <p:tgtEl>
                                          <p:spTgt spid="12"/>
                                        </p:tgtEl>
                                      </p:cBhvr>
                                    </p:animEffect>
                                  </p:childTnLst>
                                </p:cTn>
                              </p:par>
                              <p:par>
                                <p:cTn id="31" presetID="22" presetClass="entr" presetSubtype="1"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wipe(up)">
                                      <p:cBhvr>
                                        <p:cTn id="33" dur="500"/>
                                        <p:tgtEl>
                                          <p:spTgt spid="14"/>
                                        </p:tgtEl>
                                      </p:cBhvr>
                                    </p:animEffect>
                                  </p:childTnLst>
                                </p:cTn>
                              </p:par>
                              <p:par>
                                <p:cTn id="34" presetID="22" presetClass="entr" presetSubtype="1"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up)">
                                      <p:cBhvr>
                                        <p:cTn id="36" dur="500"/>
                                        <p:tgtEl>
                                          <p:spTgt spid="15"/>
                                        </p:tgtEl>
                                      </p:cBhvr>
                                    </p:animEffect>
                                  </p:childTnLst>
                                </p:cTn>
                              </p:par>
                              <p:par>
                                <p:cTn id="37" presetID="22" presetClass="entr" presetSubtype="1"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up)">
                                      <p:cBhvr>
                                        <p:cTn id="39" dur="500"/>
                                        <p:tgtEl>
                                          <p:spTgt spid="16"/>
                                        </p:tgtEl>
                                      </p:cBhvr>
                                    </p:animEffect>
                                  </p:childTnLst>
                                </p:cTn>
                              </p:par>
                              <p:par>
                                <p:cTn id="40" presetID="22" presetClass="entr" presetSubtype="1" fill="hold" grpId="0"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ipe(up)">
                                      <p:cBhvr>
                                        <p:cTn id="4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autoUpdateAnimBg="0"/>
      <p:bldP spid="14" grpId="0"/>
      <p:bldP spid="15" grpId="0"/>
      <p:bldP spid="16" grpId="0"/>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grpSp>
        <p:nvGrpSpPr>
          <p:cNvPr id="2" name="Group 1"/>
          <p:cNvGrpSpPr/>
          <p:nvPr/>
        </p:nvGrpSpPr>
        <p:grpSpPr>
          <a:xfrm>
            <a:off x="597753" y="248268"/>
            <a:ext cx="10100727" cy="5330758"/>
            <a:chOff x="597753" y="248268"/>
            <a:chExt cx="9307899" cy="5330758"/>
          </a:xfrm>
        </p:grpSpPr>
        <p:grpSp>
          <p:nvGrpSpPr>
            <p:cNvPr id="18" name="Group 17"/>
            <p:cNvGrpSpPr/>
            <p:nvPr/>
          </p:nvGrpSpPr>
          <p:grpSpPr>
            <a:xfrm>
              <a:off x="597753" y="248268"/>
              <a:ext cx="5015423" cy="5330758"/>
              <a:chOff x="-813819" y="1817009"/>
              <a:chExt cx="6852236" cy="4502962"/>
            </a:xfrm>
          </p:grpSpPr>
          <p:pic>
            <p:nvPicPr>
              <p:cNvPr id="19" name="Google Shape;154;p8"/>
              <p:cNvPicPr preferRelativeResize="0"/>
              <p:nvPr/>
            </p:nvPicPr>
            <p:blipFill rotWithShape="1">
              <a:blip r:embed="rId3">
                <a:alphaModFix/>
              </a:blip>
              <a:srcRect l="16992" t="-937" r="50159" b="17086"/>
              <a:stretch/>
            </p:blipFill>
            <p:spPr>
              <a:xfrm>
                <a:off x="-813819" y="1817009"/>
                <a:ext cx="6852236" cy="4502962"/>
              </a:xfrm>
              <a:prstGeom prst="rect">
                <a:avLst/>
              </a:prstGeom>
              <a:noFill/>
              <a:ln>
                <a:noFill/>
              </a:ln>
            </p:spPr>
          </p:pic>
          <p:pic>
            <p:nvPicPr>
              <p:cNvPr id="20" name="Google Shape;155;p8"/>
              <p:cNvPicPr preferRelativeResize="0"/>
              <p:nvPr/>
            </p:nvPicPr>
            <p:blipFill rotWithShape="1">
              <a:blip r:embed="rId4">
                <a:alphaModFix/>
              </a:blip>
              <a:srcRect/>
              <a:stretch/>
            </p:blipFill>
            <p:spPr>
              <a:xfrm>
                <a:off x="90694" y="4626242"/>
                <a:ext cx="1499176" cy="1499176"/>
              </a:xfrm>
              <a:prstGeom prst="rect">
                <a:avLst/>
              </a:prstGeom>
              <a:noFill/>
              <a:ln>
                <a:noFill/>
              </a:ln>
            </p:spPr>
          </p:pic>
        </p:grpSp>
        <p:sp>
          <p:nvSpPr>
            <p:cNvPr id="10" name="Rectangle 9"/>
            <p:cNvSpPr>
              <a:spLocks noChangeArrowheads="1"/>
            </p:cNvSpPr>
            <p:nvPr/>
          </p:nvSpPr>
          <p:spPr bwMode="auto">
            <a:xfrm>
              <a:off x="694414" y="1760932"/>
              <a:ext cx="4497483"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err="1">
                  <a:ln>
                    <a:noFill/>
                  </a:ln>
                  <a:solidFill>
                    <a:srgbClr val="0000FF"/>
                  </a:solidFill>
                  <a:effectLst/>
                  <a:uLnTx/>
                  <a:uFillTx/>
                  <a:latin typeface="Times New Roman" panose="02020603050405020304" pitchFamily="18" charset="0"/>
                  <a:ea typeface="Helvetica Neue"/>
                  <a:cs typeface="Times New Roman" panose="02020603050405020304" pitchFamily="18" charset="0"/>
                </a:rPr>
                <a:t>Bài</a:t>
              </a:r>
              <a:r>
                <a:rPr kumimoji="0" lang="en-US" altLang="en-US" sz="4400" b="1" i="0" u="none" strike="noStrike" kern="1200" cap="none" spc="0" normalizeH="0" baseline="0" noProof="0" dirty="0">
                  <a:ln>
                    <a:noFill/>
                  </a:ln>
                  <a:solidFill>
                    <a:srgbClr val="0000FF"/>
                  </a:solidFill>
                  <a:effectLst/>
                  <a:uLnTx/>
                  <a:uFillTx/>
                  <a:latin typeface="Times New Roman" panose="02020603050405020304" pitchFamily="18" charset="0"/>
                  <a:ea typeface="Helvetica Neue"/>
                  <a:cs typeface="Times New Roman" panose="02020603050405020304" pitchFamily="18" charset="0"/>
                </a:rPr>
                <a:t> </a:t>
              </a:r>
              <a:r>
                <a:rPr kumimoji="0" lang="en-US" altLang="en-US" sz="4400" b="1" i="0" u="none" strike="noStrike" kern="1200" cap="none" spc="0" normalizeH="0" baseline="0" noProof="0" dirty="0" smtClean="0">
                  <a:ln>
                    <a:noFill/>
                  </a:ln>
                  <a:solidFill>
                    <a:srgbClr val="0000FF"/>
                  </a:solidFill>
                  <a:effectLst/>
                  <a:uLnTx/>
                  <a:uFillTx/>
                  <a:latin typeface="Times New Roman" panose="02020603050405020304" pitchFamily="18" charset="0"/>
                  <a:ea typeface="Helvetica Neue"/>
                  <a:cs typeface="Times New Roman" panose="02020603050405020304" pitchFamily="18" charset="0"/>
                </a:rPr>
                <a:t>4: HỌC</a:t>
              </a:r>
              <a:r>
                <a:rPr kumimoji="0" lang="en-US" altLang="en-US" sz="4400" b="1" i="0" u="none" strike="noStrike" kern="1200" cap="none" spc="0" normalizeH="0" noProof="0" dirty="0" smtClean="0">
                  <a:ln>
                    <a:noFill/>
                  </a:ln>
                  <a:solidFill>
                    <a:srgbClr val="0000FF"/>
                  </a:solidFill>
                  <a:effectLst/>
                  <a:uLnTx/>
                  <a:uFillTx/>
                  <a:latin typeface="Times New Roman" panose="02020603050405020304" pitchFamily="18" charset="0"/>
                  <a:ea typeface="Helvetica Neue"/>
                  <a:cs typeface="Times New Roman" panose="02020603050405020304" pitchFamily="18" charset="0"/>
                </a:rPr>
                <a:t> TẬP TỰ GIÁC, TÍCH CỰC</a:t>
              </a:r>
              <a:r>
                <a:rPr kumimoji="0" lang="en-US" altLang="en-US" sz="4400" b="1" i="0" u="none" strike="noStrike" kern="1200" cap="none" spc="0" normalizeH="0" baseline="0" noProof="0" dirty="0" smtClean="0">
                  <a:ln>
                    <a:noFill/>
                  </a:ln>
                  <a:solidFill>
                    <a:srgbClr val="FF0000"/>
                  </a:solidFill>
                  <a:effectLst/>
                  <a:uLnTx/>
                  <a:uFillTx/>
                  <a:latin typeface="Times New Roman" panose="02020603050405020304" pitchFamily="18" charset="0"/>
                  <a:ea typeface="Helvetica Neue"/>
                  <a:cs typeface="Times New Roman" panose="02020603050405020304" pitchFamily="18" charset="0"/>
                </a:rPr>
                <a:t> </a:t>
              </a:r>
              <a:endParaRPr kumimoji="0" lang="en-US" alt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Helvetica Neue"/>
                <a:cs typeface="Times New Roman" panose="02020603050405020304" pitchFamily="18" charset="0"/>
              </a:endParaRPr>
            </a:p>
          </p:txBody>
        </p:sp>
        <p:sp>
          <p:nvSpPr>
            <p:cNvPr id="16" name="Rectangle 189"/>
            <p:cNvSpPr>
              <a:spLocks noChangeArrowheads="1"/>
            </p:cNvSpPr>
            <p:nvPr/>
          </p:nvSpPr>
          <p:spPr bwMode="auto">
            <a:xfrm>
              <a:off x="7238652" y="2868310"/>
              <a:ext cx="2667000" cy="584775"/>
            </a:xfrm>
            <a:prstGeom prst="rect">
              <a:avLst/>
            </a:prstGeom>
            <a:noFill/>
            <a:ln>
              <a:noFill/>
            </a:ln>
            <a:effectLst/>
          </p:spPr>
          <p:txBody>
            <a:bodyPr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200" b="1" i="0" u="none" strike="noStrike" kern="0" cap="none" spc="0" normalizeH="0" baseline="0" noProof="0" dirty="0">
                <a:ln>
                  <a:noFill/>
                </a:ln>
                <a:solidFill>
                  <a:srgbClr val="0000FF"/>
                </a:solidFill>
                <a:effectLst/>
                <a:uLnTx/>
                <a:uFillTx/>
                <a:latin typeface="SVN-Vanilla Daisy Pro" panose="00000500000000000000" pitchFamily="2" charset="0"/>
                <a:ea typeface="微软雅黑" pitchFamily="34" charset="-122"/>
                <a:cs typeface="Times New Roman" pitchFamily="18" charset="0"/>
              </a:endParaRPr>
            </a:p>
          </p:txBody>
        </p:sp>
      </p:grpSp>
      <p:sp>
        <p:nvSpPr>
          <p:cNvPr id="3" name="TextBox 2">
            <a:extLst>
              <a:ext uri="{FF2B5EF4-FFF2-40B4-BE49-F238E27FC236}">
                <a16:creationId xmlns:a16="http://schemas.microsoft.com/office/drawing/2014/main" id="{544BC29B-8617-420C-AB2F-6CBE35F7D4C2}"/>
              </a:ext>
            </a:extLst>
          </p:cNvPr>
          <p:cNvSpPr txBox="1"/>
          <p:nvPr/>
        </p:nvSpPr>
        <p:spPr>
          <a:xfrm>
            <a:off x="6301658" y="742369"/>
            <a:ext cx="5280742" cy="954107"/>
          </a:xfrm>
          <a:prstGeom prst="rect">
            <a:avLst/>
          </a:prstGeom>
          <a:noFill/>
        </p:spPr>
        <p:txBody>
          <a:bodyPr wrap="square" rtlCol="0">
            <a:spAutoFit/>
          </a:bodyPr>
          <a:lstStyle/>
          <a:p>
            <a:pPr algn="just"/>
            <a:r>
              <a:rPr lang="en-US" sz="2800" b="1" dirty="0">
                <a:solidFill>
                  <a:srgbClr val="FF0000"/>
                </a:solidFill>
                <a:latin typeface="Times New Roman" panose="02020603050405020304" pitchFamily="18" charset="0"/>
                <a:cs typeface="Times New Roman" panose="02020603050405020304" pitchFamily="18" charset="0"/>
              </a:rPr>
              <a:t>1, </a:t>
            </a:r>
            <a:r>
              <a:rPr lang="en-US" sz="2800" b="1" dirty="0" err="1" smtClean="0">
                <a:solidFill>
                  <a:srgbClr val="FF0000"/>
                </a:solidFill>
                <a:latin typeface="Times New Roman" panose="02020603050405020304" pitchFamily="18" charset="0"/>
                <a:cs typeface="Times New Roman" panose="02020603050405020304" pitchFamily="18" charset="0"/>
              </a:rPr>
              <a:t>Biểu</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hiện</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của</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học</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tập</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tự</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giác</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tích</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cực</a:t>
            </a:r>
            <a:r>
              <a:rPr lang="en-US" sz="2800" b="1" dirty="0" smtClean="0">
                <a:solidFill>
                  <a:srgbClr val="FF0000"/>
                </a:solidFill>
                <a:latin typeface="Times New Roman" panose="02020603050405020304" pitchFamily="18" charset="0"/>
                <a:cs typeface="Times New Roman" panose="02020603050405020304" pitchFamily="18" charset="0"/>
              </a:rPr>
              <a:t> </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ABB1C43D-A721-4E8B-B51E-8E0631056E11}"/>
              </a:ext>
            </a:extLst>
          </p:cNvPr>
          <p:cNvSpPr txBox="1"/>
          <p:nvPr/>
        </p:nvSpPr>
        <p:spPr>
          <a:xfrm>
            <a:off x="6196764" y="1725506"/>
            <a:ext cx="5385636" cy="3416320"/>
          </a:xfrm>
          <a:prstGeom prst="rect">
            <a:avLst/>
          </a:prstGeom>
          <a:noFill/>
        </p:spPr>
        <p:txBody>
          <a:bodyPr wrap="square" rtlCol="0">
            <a:spAutoFit/>
          </a:bodyPr>
          <a:lstStyle/>
          <a:p>
            <a:r>
              <a:rPr lang="nl-NL" sz="2400" dirty="0">
                <a:latin typeface="Times New Roman" panose="02020603050405020304" pitchFamily="18" charset="0"/>
                <a:cs typeface="Times New Roman" panose="02020603050405020304" pitchFamily="18" charset="0"/>
              </a:rPr>
              <a:t>- Có mục tiêu học tập rõ ràng.</a:t>
            </a:r>
            <a:endParaRPr lang="en-US" sz="2400" dirty="0">
              <a:latin typeface="Times New Roman" panose="02020603050405020304" pitchFamily="18" charset="0"/>
              <a:cs typeface="Times New Roman" panose="02020603050405020304" pitchFamily="18" charset="0"/>
            </a:endParaRPr>
          </a:p>
          <a:p>
            <a:r>
              <a:rPr lang="nl-NL" sz="2400" dirty="0">
                <a:latin typeface="Times New Roman" panose="02020603050405020304" pitchFamily="18" charset="0"/>
                <a:cs typeface="Times New Roman" panose="02020603050405020304" pitchFamily="18" charset="0"/>
              </a:rPr>
              <a:t>- Chủ động lập kế hoạch học tập để đạt được mục tiêu đã lập ra.</a:t>
            </a:r>
            <a:endParaRPr lang="en-US" sz="2400" dirty="0">
              <a:latin typeface="Times New Roman" panose="02020603050405020304" pitchFamily="18" charset="0"/>
              <a:cs typeface="Times New Roman" panose="02020603050405020304" pitchFamily="18" charset="0"/>
            </a:endParaRPr>
          </a:p>
          <a:p>
            <a:r>
              <a:rPr lang="nl-NL" sz="2400" dirty="0">
                <a:latin typeface="Times New Roman" panose="02020603050405020304" pitchFamily="18" charset="0"/>
                <a:cs typeface="Times New Roman" panose="02020603050405020304" pitchFamily="18" charset="0"/>
              </a:rPr>
              <a:t>- Hoàn thành nhiệm vụ học tập mà không cần ai nhắc nhở.</a:t>
            </a:r>
            <a:endParaRPr lang="en-US" sz="2400" dirty="0">
              <a:latin typeface="Times New Roman" panose="02020603050405020304" pitchFamily="18" charset="0"/>
              <a:cs typeface="Times New Roman" panose="02020603050405020304" pitchFamily="18" charset="0"/>
            </a:endParaRPr>
          </a:p>
          <a:p>
            <a:r>
              <a:rPr lang="nl-NL" sz="2400" dirty="0">
                <a:latin typeface="Times New Roman" panose="02020603050405020304" pitchFamily="18" charset="0"/>
                <a:cs typeface="Times New Roman" panose="02020603050405020304" pitchFamily="18" charset="0"/>
              </a:rPr>
              <a:t>- Luôn cố gắng, vượt khó, kiên trì học tập.</a:t>
            </a:r>
            <a:endParaRPr lang="en-US" sz="2400" dirty="0">
              <a:latin typeface="Times New Roman" panose="02020603050405020304" pitchFamily="18" charset="0"/>
              <a:cs typeface="Times New Roman" panose="02020603050405020304" pitchFamily="18" charset="0"/>
            </a:endParaRPr>
          </a:p>
          <a:p>
            <a:r>
              <a:rPr lang="nl-NL" sz="2400" dirty="0" smtClean="0">
                <a:latin typeface="Times New Roman" panose="02020603050405020304" pitchFamily="18" charset="0"/>
                <a:cs typeface="Times New Roman" panose="02020603050405020304" pitchFamily="18" charset="0"/>
              </a:rPr>
              <a:t>- Có </a:t>
            </a:r>
            <a:r>
              <a:rPr lang="nl-NL" sz="2400" dirty="0">
                <a:latin typeface="Times New Roman" panose="02020603050405020304" pitchFamily="18" charset="0"/>
                <a:cs typeface="Times New Roman" panose="02020603050405020304" pitchFamily="18" charset="0"/>
              </a:rPr>
              <a:t>phương pháp học tập chủ động</a:t>
            </a:r>
            <a:r>
              <a:rPr lang="nl-NL" sz="2400" dirty="0" smtClean="0">
                <a:latin typeface="Times New Roman" panose="02020603050405020304" pitchFamily="18" charset="0"/>
                <a:cs typeface="Times New Roman" panose="02020603050405020304" pitchFamily="18" charset="0"/>
              </a:rPr>
              <a:t>.</a:t>
            </a:r>
          </a:p>
          <a:p>
            <a:r>
              <a:rPr lang="nl-NL" sz="2400" dirty="0" smtClean="0">
                <a:latin typeface="Times New Roman" panose="02020603050405020304" pitchFamily="18" charset="0"/>
                <a:cs typeface="Times New Roman" panose="02020603050405020304" pitchFamily="18" charset="0"/>
              </a:rPr>
              <a:t>- Biết </a:t>
            </a:r>
            <a:r>
              <a:rPr lang="nl-NL" sz="2400" dirty="0">
                <a:latin typeface="Times New Roman" panose="02020603050405020304" pitchFamily="18" charset="0"/>
                <a:cs typeface="Times New Roman" panose="02020603050405020304" pitchFamily="18" charset="0"/>
              </a:rPr>
              <a:t>vận dụng điều đã học vào cuộc sống</a:t>
            </a:r>
            <a:r>
              <a:rPr lang="nl-NL"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35335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2">
      <a:majorFont>
        <a:latin typeface="等线 Light"/>
        <a:ea typeface="微软雅黑"/>
        <a:cs typeface=""/>
      </a:majorFont>
      <a:minorFont>
        <a:latin typeface="等线"/>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第一PPT，www.1ppt.com">
  <a:themeElements>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sz="1200" dirty="0" smtClean="0">
            <a:solidFill>
              <a:schemeClr val="tx1">
                <a:lumMod val="75000"/>
                <a:lumOff val="25000"/>
              </a:schemeClr>
            </a:solidFill>
            <a:latin typeface="微软雅黑" panose="020B0503020204020204" pitchFamily="34" charset="-122"/>
            <a:ea typeface="微软雅黑" panose="020B0503020204020204" pitchFamily="34" charset="-122"/>
          </a:defRPr>
        </a:defPPr>
      </a:lstStyle>
    </a:txDef>
  </a:objectDefaults>
  <a:extraClrSchemeLst/>
</a:theme>
</file>

<file path=ppt/theme/theme5.xml><?xml version="1.0" encoding="utf-8"?>
<a:theme xmlns:a="http://schemas.openxmlformats.org/drawingml/2006/main" name="www.33ppt.com ​​">
  <a:themeElements>
    <a:clrScheme name="自定义 159">
      <a:dk1>
        <a:sysClr val="windowText" lastClr="000000"/>
      </a:dk1>
      <a:lt1>
        <a:sysClr val="window" lastClr="FFFFFF"/>
      </a:lt1>
      <a:dk2>
        <a:srgbClr val="1F497D"/>
      </a:dk2>
      <a:lt2>
        <a:srgbClr val="EEECE1"/>
      </a:lt2>
      <a:accent1>
        <a:srgbClr val="02B3C5"/>
      </a:accent1>
      <a:accent2>
        <a:srgbClr val="F07474"/>
      </a:accent2>
      <a:accent3>
        <a:srgbClr val="FFBF53"/>
      </a:accent3>
      <a:accent4>
        <a:srgbClr val="673B77"/>
      </a:accent4>
      <a:accent5>
        <a:srgbClr val="00B9FA"/>
      </a:accent5>
      <a:accent6>
        <a:srgbClr val="BECE37"/>
      </a:accent6>
      <a:hlink>
        <a:srgbClr val="B381D9"/>
      </a:hlink>
      <a:folHlink>
        <a:srgbClr val="800080"/>
      </a:folHlink>
    </a:clrScheme>
    <a:fontScheme name="自定义 3">
      <a:majorFont>
        <a:latin typeface="Impact"/>
        <a:ea typeface="微软雅黑"/>
        <a:cs typeface=""/>
      </a:majorFont>
      <a:minorFont>
        <a:latin typeface="Times New Roman"/>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Thiết kế: Thạch Trương Thảo (0987 039 863)">
  <a:themeElements>
    <a:clrScheme name="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hiết kế: Thạch Trương Thảo (0987 039 86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 typeface="Wingdings" pitchFamily="2" charset="2"/>
          <a:buNone/>
          <a:tabLst/>
          <a:defRPr kumimoji="0" lang="en-US" sz="3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 typeface="Wingdings" pitchFamily="2" charset="2"/>
          <a:buNone/>
          <a:tabLst/>
          <a:defRPr kumimoji="0" lang="en-US" sz="3200" b="0" i="0" u="none" strike="noStrike" cap="none" normalizeH="0" baseline="0" smtClean="0">
            <a:ln>
              <a:noFill/>
            </a:ln>
            <a:solidFill>
              <a:schemeClr val="tx1"/>
            </a:solidFill>
            <a:effectLst/>
            <a:latin typeface="Arial" charset="0"/>
          </a:defRPr>
        </a:defPPr>
      </a:lstStyle>
    </a:lnDef>
  </a:objectDefaults>
  <a:extraClrSchemeLst>
    <a:extraClrScheme>
      <a:clrScheme name="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hiết kế: Thạch Trương Thảo (0987 039 86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hiết kế: Thạch Trương Thảo (0987 039 86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hiết kế: Thạch Trương Thảo (0987 039 86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hiết kế: Thạch Trương Thảo (0987 039 86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hiết kế: Thạch Trương Thảo (0987 039 86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hiết kế: Thạch Trương Thảo (0987 039 86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hiết kế: Thạch Trương Thảo (0987 039 86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hiết kế: Thạch Trương Thảo (0987 039 86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hiết kế: Thạch Trương Thảo (0987 039 86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hiết kế: Thạch Trương Thảo (0987 039 86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hiết kế: Thạch Trương Thảo (0987 039 86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626</TotalTime>
  <Words>646</Words>
  <Application>Microsoft Office PowerPoint</Application>
  <PresentationFormat>Widescreen</PresentationFormat>
  <Paragraphs>72</Paragraphs>
  <Slides>10</Slides>
  <Notes>3</Notes>
  <HiddenSlides>0</HiddenSlides>
  <MMClips>0</MMClips>
  <ScaleCrop>false</ScaleCrop>
  <HeadingPairs>
    <vt:vector size="6" baseType="variant">
      <vt:variant>
        <vt:lpstr>Fonts Used</vt:lpstr>
      </vt:variant>
      <vt:variant>
        <vt:i4>13</vt:i4>
      </vt:variant>
      <vt:variant>
        <vt:lpstr>Theme</vt:lpstr>
      </vt:variant>
      <vt:variant>
        <vt:i4>7</vt:i4>
      </vt:variant>
      <vt:variant>
        <vt:lpstr>Slide Titles</vt:lpstr>
      </vt:variant>
      <vt:variant>
        <vt:i4>10</vt:i4>
      </vt:variant>
    </vt:vector>
  </HeadingPairs>
  <TitlesOfParts>
    <vt:vector size="30" baseType="lpstr">
      <vt:lpstr>微软雅黑</vt:lpstr>
      <vt:lpstr>宋体</vt:lpstr>
      <vt:lpstr>Algerian</vt:lpstr>
      <vt:lpstr>Arial</vt:lpstr>
      <vt:lpstr>Calibri</vt:lpstr>
      <vt:lpstr>Calibri Light</vt:lpstr>
      <vt:lpstr>等线</vt:lpstr>
      <vt:lpstr>等线 Light</vt:lpstr>
      <vt:lpstr>Helvetica Neue</vt:lpstr>
      <vt:lpstr>inpin heiti</vt:lpstr>
      <vt:lpstr>SVN-Vanilla Daisy Pro</vt:lpstr>
      <vt:lpstr>Tahoma</vt:lpstr>
      <vt:lpstr>Times New Roman</vt:lpstr>
      <vt:lpstr>Office 主题​​</vt:lpstr>
      <vt:lpstr>4_Office Theme</vt:lpstr>
      <vt:lpstr>1_Office Theme</vt:lpstr>
      <vt:lpstr>第一PPT，www.1ppt.com</vt:lpstr>
      <vt:lpstr>www.33ppt.com ​​</vt:lpstr>
      <vt:lpstr>2_Office Theme</vt:lpstr>
      <vt:lpstr>1_Thiết kế: Thạch Trương Thảo (0987 039 863)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MSHUE</dc:creator>
  <cp:lastModifiedBy>Windows User</cp:lastModifiedBy>
  <cp:revision>59</cp:revision>
  <dcterms:created xsi:type="dcterms:W3CDTF">2022-08-08T00:24:14Z</dcterms:created>
  <dcterms:modified xsi:type="dcterms:W3CDTF">2023-07-20T16:14:36Z</dcterms:modified>
</cp:coreProperties>
</file>