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19" r:id="rId3"/>
    <p:sldMasterId id="2147483733" r:id="rId4"/>
    <p:sldMasterId id="2147483746" r:id="rId5"/>
    <p:sldMasterId id="2147483760" r:id="rId6"/>
  </p:sldMasterIdLst>
  <p:notesMasterIdLst>
    <p:notesMasterId r:id="rId15"/>
  </p:notesMasterIdLst>
  <p:sldIdLst>
    <p:sldId id="283" r:id="rId7"/>
    <p:sldId id="326" r:id="rId8"/>
    <p:sldId id="590" r:id="rId9"/>
    <p:sldId id="591" r:id="rId10"/>
    <p:sldId id="596" r:id="rId11"/>
    <p:sldId id="330" r:id="rId12"/>
    <p:sldId id="59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917E1-8DED-4D01-8EA6-C5BCA9FBF1B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4EB73-F699-44FF-9F0A-5115579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0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2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2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9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1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2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37546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35863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0908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38208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15480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799906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9029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47836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86190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13611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58481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6038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17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65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63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0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7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40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2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733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34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09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58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0741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49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38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00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36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0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7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7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6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0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8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07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5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6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84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7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8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45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42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6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45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KAGAY~12"/>
          <p:cNvSpPr>
            <a:spLocks noChangeArrowheads="1"/>
          </p:cNvSpPr>
          <p:nvPr/>
        </p:nvSpPr>
        <p:spPr bwMode="auto">
          <a:xfrm>
            <a:off x="0" y="0"/>
            <a:ext cx="12192000" cy="67143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819" y="1347541"/>
            <a:ext cx="105497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7: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24: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Ứng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phó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với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tâm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lý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căng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thẳng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60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3906099" y="-1550687"/>
            <a:ext cx="5553283" cy="10317478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29864" y="152401"/>
            <a:ext cx="0" cy="431958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082172" y="473306"/>
            <a:ext cx="4357122" cy="4015913"/>
            <a:chOff x="3623426" y="-498558"/>
            <a:chExt cx="5809496" cy="5354551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426" y="977174"/>
              <a:ext cx="5809496" cy="1403988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 rot="5400000">
              <a:off x="3891954" y="-478274"/>
              <a:ext cx="5354551" cy="5313984"/>
            </a:xfrm>
            <a:prstGeom prst="arc">
              <a:avLst>
                <a:gd name="adj1" fmla="val 16200000"/>
                <a:gd name="adj2" fmla="val 538642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01766" y="2644953"/>
            <a:ext cx="3052759" cy="6924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68580" tIns="34290" rIns="68580" bIns="34290">
            <a:spAutoFit/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974658" y="124042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44823" y="2305340"/>
            <a:ext cx="1791411" cy="1585616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963865" y="158421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9176145" y="2864451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7912754" y="4592628"/>
            <a:ext cx="514517" cy="41669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8916717" y="4337191"/>
            <a:ext cx="913539" cy="86169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4-Point Star 25"/>
          <p:cNvSpPr/>
          <p:nvPr/>
        </p:nvSpPr>
        <p:spPr>
          <a:xfrm flipH="1">
            <a:off x="3692905" y="2017813"/>
            <a:ext cx="211226" cy="224660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9176146" y="1398265"/>
            <a:ext cx="193869" cy="18184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4-Point Star 28"/>
          <p:cNvSpPr/>
          <p:nvPr/>
        </p:nvSpPr>
        <p:spPr>
          <a:xfrm flipH="1">
            <a:off x="2953514" y="4560565"/>
            <a:ext cx="658953" cy="700862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664124" y="4678616"/>
            <a:ext cx="957325" cy="1082378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4-Point Star 30"/>
          <p:cNvSpPr/>
          <p:nvPr/>
        </p:nvSpPr>
        <p:spPr>
          <a:xfrm flipH="1">
            <a:off x="4613021" y="3681370"/>
            <a:ext cx="707003" cy="551903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5693457" y="5458722"/>
            <a:ext cx="313057" cy="302273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9683302" y="4999558"/>
            <a:ext cx="951154" cy="870596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1556924" y="4970199"/>
            <a:ext cx="682994" cy="981404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2092223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Up Arrow 58"/>
          <p:cNvSpPr/>
          <p:nvPr/>
        </p:nvSpPr>
        <p:spPr>
          <a:xfrm>
            <a:off x="2270299" y="5222306"/>
            <a:ext cx="555802" cy="778445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2615669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9847804" y="805572"/>
            <a:ext cx="786653" cy="74701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643EA5E-E106-491F-8AF9-086A01B6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04188" y="81318"/>
            <a:ext cx="9014712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" y="812215"/>
            <a:ext cx="3502114" cy="445667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97636" y="2409795"/>
            <a:ext cx="8767420" cy="923330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Block Arc 34"/>
          <p:cNvSpPr/>
          <p:nvPr/>
        </p:nvSpPr>
        <p:spPr>
          <a:xfrm>
            <a:off x="-3236527" y="83566"/>
            <a:ext cx="5784815" cy="7059815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64132" y="4903874"/>
            <a:ext cx="2588020" cy="1790526"/>
          </a:xfrm>
          <a:prstGeom prst="ellipse">
            <a:avLst/>
          </a:prstGeom>
          <a:solidFill>
            <a:srgbClr val="E0F5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240379" y="2289103"/>
            <a:ext cx="2480502" cy="1919500"/>
          </a:xfrm>
          <a:prstGeom prst="ellipse">
            <a:avLst/>
          </a:prstGeom>
          <a:solidFill>
            <a:srgbClr val="F8CCE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152076" y="0"/>
            <a:ext cx="2321027" cy="1790526"/>
          </a:xfrm>
          <a:prstGeom prst="ellipse">
            <a:avLst/>
          </a:prstGeom>
          <a:solidFill>
            <a:srgbClr val="DCD7F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2511113" y="57209"/>
            <a:ext cx="907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>
                <a:solidFill>
                  <a:schemeClr val="bg1"/>
                </a:solidFill>
              </a:rPr>
              <a:t>Tình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căng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thẳng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gây</a:t>
            </a:r>
            <a:r>
              <a:rPr lang="en-US" dirty="0">
                <a:solidFill>
                  <a:schemeClr val="bg1"/>
                </a:solidFill>
              </a:rPr>
              <a:t> ra </a:t>
            </a:r>
            <a:r>
              <a:rPr lang="en-US" dirty="0" err="1">
                <a:solidFill>
                  <a:schemeClr val="bg1"/>
                </a:solidFill>
              </a:rPr>
              <a:t>những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ảnh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hưởng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cực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106" y="2762625"/>
            <a:ext cx="203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hưởng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căng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8107" y="325777"/>
            <a:ext cx="227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Tình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huống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gây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căng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thẳng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và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biểu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hiện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của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cơ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thể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khi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bị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căng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thẳng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379" y="5335568"/>
            <a:ext cx="20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phó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căng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.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86298FE-8A9A-45B0-83A5-EF1183F11B30}"/>
              </a:ext>
            </a:extLst>
          </p:cNvPr>
          <p:cNvGrpSpPr/>
          <p:nvPr/>
        </p:nvGrpSpPr>
        <p:grpSpPr>
          <a:xfrm>
            <a:off x="2548288" y="820206"/>
            <a:ext cx="8970612" cy="631048"/>
            <a:chOff x="752110" y="541866"/>
            <a:chExt cx="7301111" cy="1083733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3078C4-B626-4391-AF8A-5DDFECE50774}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D5B16C-FE08-4505-AC80-4550CCCF081E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373121F-CD16-4771-80B6-E70853C91BF5}"/>
              </a:ext>
            </a:extLst>
          </p:cNvPr>
          <p:cNvGrpSpPr/>
          <p:nvPr/>
        </p:nvGrpSpPr>
        <p:grpSpPr>
          <a:xfrm>
            <a:off x="2560711" y="1582372"/>
            <a:ext cx="8958189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0634C22-11DE-4138-B60D-1D54878F6317}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11445F-BDFA-4389-916F-8A8EC72ED2E4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5994A9-C06D-472D-9F0E-C498E41AB330}"/>
              </a:ext>
            </a:extLst>
          </p:cNvPr>
          <p:cNvSpPr txBox="1"/>
          <p:nvPr/>
        </p:nvSpPr>
        <p:spPr>
          <a:xfrm>
            <a:off x="2576968" y="934506"/>
            <a:ext cx="794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: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bè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lánh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0F34B-6A36-4459-A126-6F92A1DAC4C4}"/>
              </a:ext>
            </a:extLst>
          </p:cNvPr>
          <p:cNvSpPr txBox="1"/>
          <p:nvPr/>
        </p:nvSpPr>
        <p:spPr>
          <a:xfrm>
            <a:off x="2534668" y="1704663"/>
            <a:ext cx="786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 </a:t>
            </a:r>
            <a:r>
              <a:rPr lang="en-US" dirty="0" err="1">
                <a:solidFill>
                  <a:srgbClr val="00B0F0"/>
                </a:solidFill>
              </a:rPr>
              <a:t>Biểu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hiện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mệt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mỏi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chán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nản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thiếu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tập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trung</a:t>
            </a:r>
            <a:r>
              <a:rPr lang="en-US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B7529C-34F8-499F-9615-59598B6D67D9}"/>
              </a:ext>
            </a:extLst>
          </p:cNvPr>
          <p:cNvSpPr/>
          <p:nvPr/>
        </p:nvSpPr>
        <p:spPr>
          <a:xfrm>
            <a:off x="2720881" y="3588625"/>
            <a:ext cx="8767420" cy="9676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A2D71-F9C0-4602-8750-63947E68B956}"/>
              </a:ext>
            </a:extLst>
          </p:cNvPr>
          <p:cNvSpPr txBox="1"/>
          <p:nvPr/>
        </p:nvSpPr>
        <p:spPr>
          <a:xfrm>
            <a:off x="2820015" y="2525870"/>
            <a:ext cx="876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a,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err="1">
                <a:solidFill>
                  <a:srgbClr val="002060"/>
                </a:solidFill>
              </a:rPr>
              <a:t>Khách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áp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lực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tập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vọng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Chủ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Tâm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ổn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thể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yếu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DC498-6147-45C8-8200-AEB81BE1FA29}"/>
              </a:ext>
            </a:extLst>
          </p:cNvPr>
          <p:cNvSpPr txBox="1"/>
          <p:nvPr/>
        </p:nvSpPr>
        <p:spPr>
          <a:xfrm>
            <a:off x="2740457" y="3734354"/>
            <a:ext cx="87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</a:rPr>
              <a:t>b, </a:t>
            </a:r>
            <a:r>
              <a:rPr lang="en-US" dirty="0" err="1">
                <a:solidFill>
                  <a:srgbClr val="00B0F0"/>
                </a:solidFill>
              </a:rPr>
              <a:t>Ảnh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hưởng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khi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vượt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ngưỡng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chịu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đựng</a:t>
            </a:r>
            <a:r>
              <a:rPr lang="en-US" dirty="0">
                <a:solidFill>
                  <a:srgbClr val="00B0F0"/>
                </a:solidFill>
              </a:rPr>
              <a:t> con </a:t>
            </a:r>
            <a:r>
              <a:rPr lang="en-US" dirty="0" err="1">
                <a:solidFill>
                  <a:srgbClr val="00B0F0"/>
                </a:solidFill>
              </a:rPr>
              <a:t>người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cảm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thấy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mệt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mỏi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mất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niềm</a:t>
            </a:r>
            <a:r>
              <a:rPr lang="en-US" dirty="0">
                <a:solidFill>
                  <a:srgbClr val="00B0F0"/>
                </a:solidFill>
              </a:rPr>
              <a:t> tin…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DAD51-1735-4CC7-ABE9-5F09945664B3}"/>
              </a:ext>
            </a:extLst>
          </p:cNvPr>
          <p:cNvSpPr/>
          <p:nvPr/>
        </p:nvSpPr>
        <p:spPr bwMode="auto">
          <a:xfrm>
            <a:off x="2655133" y="4832559"/>
            <a:ext cx="9023283" cy="1919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5DE43-60A8-4889-8474-4E0D07CA3E0F}"/>
              </a:ext>
            </a:extLst>
          </p:cNvPr>
          <p:cNvSpPr txBox="1"/>
          <p:nvPr/>
        </p:nvSpPr>
        <p:spPr>
          <a:xfrm>
            <a:off x="2618020" y="4878169"/>
            <a:ext cx="824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Thư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giãn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trí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Chia </a:t>
            </a:r>
            <a:r>
              <a:rPr lang="en-US" dirty="0" err="1">
                <a:solidFill>
                  <a:srgbClr val="FFFF00"/>
                </a:solidFill>
              </a:rPr>
              <a:t>sẻ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tìm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kiếm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giúp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đỡ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Suy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nghĩ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cực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Lập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kế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hoạch</a:t>
            </a:r>
            <a:r>
              <a:rPr lang="en-US" dirty="0">
                <a:solidFill>
                  <a:srgbClr val="FFFF00"/>
                </a:solidFill>
              </a:rPr>
              <a:t> khoa </a:t>
            </a:r>
            <a:r>
              <a:rPr lang="en-US" dirty="0" err="1">
                <a:solidFill>
                  <a:srgbClr val="FFFF00"/>
                </a:solidFill>
              </a:rPr>
              <a:t>học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hoạt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cách</a:t>
            </a:r>
            <a:r>
              <a:rPr lang="en-US" dirty="0">
                <a:solidFill>
                  <a:srgbClr val="FFFF00"/>
                </a:solidFill>
              </a:rPr>
              <a:t> khoa </a:t>
            </a:r>
            <a:r>
              <a:rPr lang="en-US" dirty="0" err="1">
                <a:solidFill>
                  <a:srgbClr val="FFFF00"/>
                </a:solidFill>
              </a:rPr>
              <a:t>học</a:t>
            </a:r>
            <a:r>
              <a:rPr lang="en-US" dirty="0">
                <a:solidFill>
                  <a:srgbClr val="FFFF00"/>
                </a:solidFill>
              </a:rPr>
              <a:t>..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Tìm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trợ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giúp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của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chuyên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gia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026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6" grpId="0"/>
      <p:bldP spid="46" grpId="0"/>
      <p:bldP spid="3" grpId="0"/>
      <p:bldP spid="4" grpId="0"/>
      <p:bldP spid="5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D96C8-6EF8-4E99-B21A-34A7E847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F44C1-8297-42E0-ADD1-3971ADEFA7EA}"/>
              </a:ext>
            </a:extLst>
          </p:cNvPr>
          <p:cNvSpPr txBox="1"/>
          <p:nvPr/>
        </p:nvSpPr>
        <p:spPr>
          <a:xfrm>
            <a:off x="2895600" y="32269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Algerian" panose="04020705040A02060702" pitchFamily="82" charset="0"/>
              </a:rPr>
              <a:t>BÀI TẬP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F553F-445C-4D4C-8560-BBBE57A018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617045"/>
            <a:ext cx="8366760" cy="6208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8112"/>
            <a:ext cx="8182303" cy="6285233"/>
            <a:chOff x="114868" y="-346472"/>
            <a:chExt cx="7805125" cy="8168150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2981007" y="5491320"/>
              <a:ext cx="2072846" cy="2330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975373" y="1712527"/>
            <a:ext cx="6133350" cy="355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n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êu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3. (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1-2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562345" y="15346"/>
            <a:ext cx="8303244" cy="1161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65100" algn="just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TẬP LÀM CHUYÊN GIA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873713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6007469" y="2902674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9041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87371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4972957" y="1788412"/>
            <a:ext cx="310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E3E3E-8FD6-48AA-91D3-B4E1E40EE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60" y="0"/>
            <a:ext cx="11583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3" y="19724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1359961" y="1160924"/>
            <a:ext cx="4920038" cy="3824119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73" y="2096548"/>
              <a:ext cx="2925908" cy="146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id="{38D25246-65BA-4855-A3D9-A8EC1F3632CF}"/>
              </a:ext>
            </a:extLst>
          </p:cNvPr>
          <p:cNvGrpSpPr/>
          <p:nvPr/>
        </p:nvGrpSpPr>
        <p:grpSpPr>
          <a:xfrm>
            <a:off x="5947635" y="1599997"/>
            <a:ext cx="6570616" cy="5415707"/>
            <a:chOff x="7522624" y="1711467"/>
            <a:chExt cx="2698523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767" y="2018766"/>
              <a:ext cx="1909517" cy="133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2.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21920"/>
            <a:ext cx="11109960" cy="633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926" y="2438401"/>
            <a:ext cx="462306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ED1E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ED1E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782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347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微软雅黑</vt:lpstr>
      <vt:lpstr>宋体</vt:lpstr>
      <vt:lpstr>宋体</vt:lpstr>
      <vt:lpstr>#9Slide05 Brannboll Ny</vt:lpstr>
      <vt:lpstr>【苹果】迟暮朝朝醉晚灯</vt:lpstr>
      <vt:lpstr>Algerian</vt:lpstr>
      <vt:lpstr>Arial</vt:lpstr>
      <vt:lpstr>Calibri</vt:lpstr>
      <vt:lpstr>Calibri Light</vt:lpstr>
      <vt:lpstr>ITC Avant Garde Std Bk</vt:lpstr>
      <vt:lpstr>Tahoma</vt:lpstr>
      <vt:lpstr>Times New Roman</vt:lpstr>
      <vt:lpstr>Wingdings</vt:lpstr>
      <vt:lpstr>方正静蕾简体</vt:lpstr>
      <vt:lpstr>4_Office Theme</vt:lpstr>
      <vt:lpstr>1_Office Theme</vt:lpstr>
      <vt:lpstr>1_Thiết kế: Thạch Trương Thảo (0987 039 863)</vt:lpstr>
      <vt:lpstr>26_Office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MSHUE</dc:creator>
  <cp:lastModifiedBy>Windows User</cp:lastModifiedBy>
  <cp:revision>38</cp:revision>
  <dcterms:created xsi:type="dcterms:W3CDTF">2022-08-08T00:24:14Z</dcterms:created>
  <dcterms:modified xsi:type="dcterms:W3CDTF">2023-07-20T16:22:31Z</dcterms:modified>
</cp:coreProperties>
</file>