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6"/>
  </p:notesMasterIdLst>
  <p:sldIdLst>
    <p:sldId id="256" r:id="rId7"/>
    <p:sldId id="573" r:id="rId8"/>
    <p:sldId id="262" r:id="rId9"/>
    <p:sldId id="263" r:id="rId10"/>
    <p:sldId id="318" r:id="rId11"/>
    <p:sldId id="265" r:id="rId12"/>
    <p:sldId id="307" r:id="rId13"/>
    <p:sldId id="310" r:id="rId14"/>
    <p:sldId id="311" r:id="rId15"/>
    <p:sldId id="312" r:id="rId16"/>
    <p:sldId id="313" r:id="rId17"/>
    <p:sldId id="315" r:id="rId18"/>
    <p:sldId id="316" r:id="rId19"/>
    <p:sldId id="314" r:id="rId20"/>
    <p:sldId id="264" r:id="rId21"/>
    <p:sldId id="317" r:id="rId22"/>
    <p:sldId id="570" r:id="rId23"/>
    <p:sldId id="571" r:id="rId24"/>
    <p:sldId id="5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26DF9-C37A-45EC-8B0F-C6F3C943AF1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8796-8F41-41A9-8768-97A0A580E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26B9-8EE5-67BE-05E5-E21555AE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AD347-E5E4-7609-B66B-34CB36195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4EC8E-B61D-3FDE-1D31-E418BC55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53B0-B2BD-DD4C-ACD3-E6326393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09B0-34CE-46E7-EF8D-80E2DF03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C507-A07D-8B66-93F9-8BEACD8C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42A67-2219-ED9C-9438-2C986611B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D7BD5-5B27-9B7C-E84A-1FBB9601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2B806-9706-602E-D6E0-65B27E2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54AB4-621F-6D03-E2DD-BF099326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7D2CC-BD2A-9588-0CAC-9B690FAED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BA56B-4F2E-BF1C-97FC-48335C005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D95B9-1B5F-E6A1-D9E7-A8F05FC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45A5-C5C6-E06C-2098-D29F2A8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FE79-E7FC-6DEE-29C0-1E97F053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29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3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98E8-7905-E648-C9F1-4FA7FAC4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CD66B-9119-2A8E-212E-F486FFFE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22F0-AC48-E9AC-9F20-08AB2AF0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00C6-EA71-3B7C-8207-7D986E1E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BB390-AFBE-DA19-3E0E-A4CB433D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7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9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8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7244B-1863-2B0D-282E-04BCAA09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FE9A-79FD-432E-8FA8-F0D5397C0D07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B38DF-4D15-907F-381D-5DAAF1BA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EF506-5A4A-2C4C-FF61-CEFB5230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141E-0A93-4C2F-BE1D-3EA227262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0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6B16B-690C-0864-93D7-CCA822D5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0375-9F7D-4732-8B8F-676C28BF816D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5CB13-6AD3-3381-18AC-E4E6153D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0F4A-192E-E74F-83C0-9BD464D7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3653-E1B0-4F78-A2E1-292F5DD67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95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1EA66-7991-87FF-6D01-C074A7C6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D29F-3A93-40B1-8971-A0FCE80E66C5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D3A43-E21B-FAB0-952C-C7A4AEC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E1E3-68A4-7541-E430-7E9744AB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CEB4-56FA-4E24-B442-E44125B13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84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2F74FA-49C5-F33F-31D0-7F99620F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6E1A-8516-4964-8E93-3DE6073296C8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54F911-5A28-C705-875B-6BA38B97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881BBC-8380-54B5-A988-0B098B53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E6CB-D37C-4EBA-84A5-F13217444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404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456B98-A3FA-837C-700D-914989FB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A448-559B-459F-AD13-34C25EB2D2C0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FCBE1-F48E-1207-39AB-F1DD4928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7F4015-A4E6-6827-AEA6-AE503E5E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67CC-E62A-4392-91C3-EFD39F071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99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5A906D-0875-B517-68A3-4A7CF538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32BA-A0C3-4F52-A2FF-119F87A59DB9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924EC7-2D24-8E2E-B47A-ADAE57E9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500374-214A-3E35-3442-B2AB4B54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B8BA-A04A-47C4-8FA8-4D72B5CB5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40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3B01-4FBE-9453-E2D4-3DA880F4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A4DB2-C7E2-146D-4258-5BB556412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B424-E22D-CB2C-38A5-A8C2C8F6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FA5A0-812E-5994-160F-E95ABE37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6148-8387-8799-2D2A-5317991E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86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4E5A03-2932-487A-8FF8-C197A2C7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B1FB-49FD-4F5F-810B-D86DA2129CC5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158C08-3BEE-1C54-E4FC-0DD82594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D41708-AE79-6788-0E38-25D5EFB7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56BE-FC98-4D79-B1A0-CB9572D37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427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79D622-CE62-F7AE-981E-BF78B6D6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6BA4-977B-4579-BC13-F1848456812C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2C5CFC-9D10-9EB0-D225-65B6556A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CC9D19-AF3C-86DA-0446-3E4D2BF0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92BD-A556-4F24-95D0-5137D544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93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785AF8-A5AD-2159-BB44-D986918E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28C1-C4FC-437D-9795-292C892A5541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6196A3-9E80-23B7-74D6-10BBEA3E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61C3BE-468B-CEB8-A35A-FE29849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9357-5BCF-448E-A80A-E193FC2E9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979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1CBC1-29D1-30D0-F37C-EB1B0D8C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AA64-E3DA-4438-A957-1D9D7069C2FA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148D-7A71-CAF8-76BC-8B491360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FCBE-D319-7BEE-269B-5059D1EF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B280-1E6E-4F9F-A8DF-5033EEB52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937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AFF14-0BB3-4AA5-6F82-5E94B651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05AF-1421-4457-8FF4-A168C90C03A4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28A04-8F1D-CCC4-2C44-0759E56A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5120-F561-87F5-6B88-7C79CE96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26A6-1FDD-4F33-9B1B-D32180A2B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12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280D-EE40-2C64-AB8E-ADF8F8CE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3EC6-608A-4BB8-AAAF-B3206DC64378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A9ECB-9462-A4F1-146B-6A210F43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9AFA1-FE7F-9DF4-E446-BE8EEE5B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8918-B8BE-410C-AD93-8165A36BA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129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02D8-46BC-3A37-EAAE-3ED0B5CC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329-1351-43EB-9A0B-1CE8BE67E332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0807-DC15-95E8-2E19-7C5CA320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C4111-A252-2C72-1098-0F77C28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4641-CF8F-437E-9D55-89E65CF7D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801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017BE-D4ED-3983-D600-CD1665EE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99D2-C6AD-4B71-B28D-5F713FE0E1ED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4925-8A16-9EC8-D0FB-DABBB0DA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7C94-C49B-B3AB-7B09-52B86AF4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6178-F6E8-485E-BAAB-5C5D0A7E2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00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A5899D-1A75-073F-0CF8-971522CC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7705-A106-4DCD-89B0-EFA51834118E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11A351-D28A-5C26-AF18-D3F02A7D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16069F-9AAB-F83E-D506-F1619B71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E5BB-CCE8-41C4-B511-2D57ED60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02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FFA38F-2166-61DE-5889-A519709D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D0CC-BBAE-4F25-A23B-7CFD3A5AB83E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40B0AF-1E5E-2739-DBE9-700DAFCF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25F9A-1E65-371F-7843-C48E6897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7A17-00F4-494D-8B24-0844F2135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4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AF48-74A2-27C4-6698-8CD8F5A5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14862-558A-45C2-0B25-C75CBBDF5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521D-6CB3-7E80-08BB-69F18A632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FF189-79D6-62B4-8A34-345A9DE1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709BD-1D8C-D9AB-495B-28CD632C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D471D-A704-A0C3-D658-2FEAF005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90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9729FB-8B42-8B97-E3C9-794C54C7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CB49-6825-47CF-9ACF-58894040185A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6EC412-E641-E380-08B5-01840DBE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896AE6-5F0D-2538-419C-12722797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F419-4475-4BD2-8B7A-9F51559AF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465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0D5AC9-F1C3-A5F4-60B3-DDD49071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AF4E-EE35-4A21-A793-B6A092CF20BB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C4A7CF-3B61-3E4E-EFCD-A9076D98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98AFB9-9D33-485F-B799-039D9DFC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B5E4-CFC0-4112-A695-679713B06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9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C5A4EB-E630-016C-758D-7CF1E08A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5A19-9A40-4FA5-A128-F8332C7C4E22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A820C9-8C30-7672-1566-13FBD46C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A07A85-49ED-B96C-EB0F-85D81D24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A31A-04E8-4A2B-AAD2-E15427CC1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4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292898-D1B0-D0EF-0247-03B69879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762B-80A0-4E7A-8689-F0330CE981CA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DECB4D-7E72-1FD0-6D84-61231B1C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D7D470-81CB-EC48-6AE0-849D6AD2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C2FC-C106-48B3-9075-2575B53A4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991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983B4-29CE-0A38-FEC5-55FD0024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8714-8BDF-496C-A18F-CBC2A85D3319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C49F-4202-DEE8-2087-BE62A45F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696D9-E623-CE66-C7BD-0D8C9103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E0B7-535A-4314-B858-1094F73C8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646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721C-0D95-A6B9-0E6F-FB6E3C6A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452C-07A6-44B6-92CD-7CC67A9279AC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B4C54-3F9D-894B-7078-2DB78ABC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6A855-EEF7-D63F-1956-0548FE8A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DDF6-1A33-4AFB-8596-7F0B780E9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152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02751-6C48-8C62-576A-D6FF6397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492A-367E-44F6-957A-03E1DD5FC196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074A2-7536-0272-E62F-CCD69AD3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75220-F20A-CB22-5733-B04EB7C9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8E66-460B-49C9-BF73-C59FDAF3C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161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1359-8431-796F-459F-D74092C2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2E88-11FC-4A8B-893D-935D0FDFD2FC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D3A0-EC91-EB6E-A2A4-21EB3637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1CAD0-1E5D-D0D1-99D1-4858AA51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7B51-2FAC-4932-9890-B61949E10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55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AE68-B39A-2C82-96A9-31AC5869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B161-4857-4C6B-B145-2F06947E3282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5FC2-AD71-BEDF-C217-7BDAFC4A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56BB-A5CB-A026-27B0-B16CA0DC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9A48-AA58-40F2-95CD-FA3972422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845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4BE111-7AED-F4B2-1CA5-2519A822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5B74-7CBF-4CB2-A026-0FF29D6E26F2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D80FD9-0303-B441-88D0-736BD48F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453632-7284-EE7B-199D-C5D1AB56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54CA-60E8-4C91-9A63-96C1D19CB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0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BDAC-0BAF-44F2-1D41-26CDAB9E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6E48D-BE32-EF20-DE54-5F413E93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B13B-EB52-E23E-6E78-907DD3836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25C69-4D23-8523-2ECD-E1E1BD2EF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BC010-3261-43D2-94B1-9AE66B3FD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0F0852-F807-943E-8CF3-ED4A3752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EFCC1-833D-7081-4156-5D152E49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949B6-5093-B49F-AFC5-CD1663A9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6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7B667F-8B8E-D6DD-FBE1-71CC3103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0D28-6C52-4932-B721-83DF13DBEEE1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704A28-F500-A4C7-F47F-1DE73AE2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C8A8F6-3324-F0FB-1559-C31E7A8D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AC76-FD24-479F-9EAA-30AD0D9B8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693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EF871B-2F1E-BFEC-55C2-98A8D959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6919-6D2F-4FA0-B123-418BC91AC0B3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C6B8DE-35E1-2099-B5F1-2FD25FC1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E7F7D2-8AFD-D6A0-0336-44545130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E963-3FF9-48EF-A464-30646A1E2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219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16686B-1CA8-98AA-718D-4725546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2046-6728-4B03-8AB8-5D685BC879AA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210E7C-4F00-6F98-2410-2C08A46A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68B198-FD40-75E7-4FCA-87F4615E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F010-1DAC-445A-9EB8-11672EC64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00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080B98-D5A2-115A-2D2A-3432EBB6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EEA2-DF01-426B-BB29-6BD8CCCE7C60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A6BDA8-236C-14F5-CED6-EA152AAE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D7F73-4DA5-1B32-FC43-AD02E04A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FDCB-5B7F-4DD7-9F4A-190E8CD5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7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CC5965-044E-1F9F-4F41-2B9944F5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96B8-9465-454A-ABAC-F2F34E05F722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867C8E-C5AD-F52F-47BE-CBAA3DD9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045E9-3E72-2291-D584-9CADE616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58BA-E985-4CA3-8272-C0E4D32C7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72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9C23-74E4-7B50-21AE-B3C84F7D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F365-8692-436C-8ECB-D34FB7B7AFE9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9083D-B6BD-C825-CD6E-100180B4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20DCA-D778-336C-411B-110BB3B0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B65B-64A2-47A5-85AF-5A140C389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823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0F6B4-E746-867C-2854-5979416F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45DE-C761-49E0-A313-EF73C2CD2EFD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CFEE-B6CB-6FEC-BE59-96EA7A5D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A6E2-6AB9-2E9A-6D3E-FFACFA2D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BA87-6FFA-49E2-A42B-01543F7D3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75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AD3DB-3228-4CF5-389D-A1CD8CCA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1AB2-0393-4A0E-B0DF-1392362A3F35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2669A-784E-DEAC-19B3-A833FE53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3F52-9828-379A-0974-3FCA917E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3CDA-D2AC-4621-AF65-0A6C5916F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72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279BD-14C0-32E2-E70E-BF58FFE9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20CF-5F08-43CB-9727-B23766755B72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CFD2-B99A-4634-B613-EC16CDB0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22A0B-5291-21F7-2D4A-064E2FA4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1B28-4C3F-4D42-9855-D3B54AE6F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71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EBE0B-E5C7-2A9D-687C-5D878F1F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FE8D-74C1-439B-885D-DA121BFF2276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DF6F-50BF-7C08-C852-773A2A8E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2BCC-1F49-4404-E10E-1945D652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F920-17A4-4930-A61C-1AE584189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10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B042-DEF9-BD4D-65AC-5DF6D042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8F1E8-ACA5-8647-580A-94E30144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D42E7-BF57-3197-13E3-C3F50CB9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99A64-51A7-57BE-BBCD-10333869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9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7380ED-1207-3417-8553-B7E7DD93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5427-94A1-47A4-97C3-B0B099A7579F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00ADAF-E2E9-0001-38AD-96961DB5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6EA5FE-08F0-DBE4-D7BC-CE88E3EB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CA53-6265-418B-B041-D5263065F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20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87DAD9-ADD5-2E99-CAF0-13E4CB3D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DDCA-6FEA-47B1-94BB-F8CB5BFEF6FB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664EDB-536C-2E26-3228-E759EDED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1E8D5A-2503-BF56-C0A2-8EE8F22F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B072-B92D-4D33-AAED-B4319EA6A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459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DD30F3-EB74-9337-0779-29A17BF2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34F8-2D55-4EEA-8B3B-63DEDE70C67C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E38FBF-2E91-2871-BCA2-F8A77086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3DB57E-8E7F-DEC6-222F-896299A4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03BB-7ADD-43B9-8BAA-36E2D9C8C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7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638B9A-6F34-133D-DF7F-44FDF698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D544-3461-440B-A63D-4BB025C753D5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FAE147-427E-45DD-B40B-0E60E283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3BF72A-64AF-B350-AC71-93D63178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90EE-F284-484C-97CA-FF4459754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704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3375D-505A-6C2E-6B25-BD50BF3A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8390-1DD5-45BE-BAA2-754409758989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DAE04F-B8E3-8AB2-9F38-A9A0403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F22641-5CDB-EF76-AB46-6542BC4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07F2-303F-4761-A25F-F546314A4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32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A11CE5-CD18-F95E-8D51-6E31C2BE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3EFE-999E-46B4-A995-E24BB45A7F43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E578A7-DC02-80AA-B9E5-4704C329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C8981A-80F8-784B-C857-0ACDA545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2837-201A-4998-B023-E745C6E66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651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0D99D-6FC3-CB65-7BC5-6CCC942E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AB0B-39B2-4B22-8E7E-B86D8667811B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CF977-6845-5F6A-6FB4-C1FC8B58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4B3A1-5B61-4B9F-A885-FA06BBD5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72A0-4837-4C1C-AE83-26C1F64F4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9785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1FA7-2B6D-3259-12BA-0745474C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397F-65EB-400C-BF01-0EB532B9AD9E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049DA-7E26-7024-DD90-044013A0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98374-4B57-4CE6-F6BC-844598BF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4C91-3597-4F45-A008-A217A2B6A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50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2A1EA-2947-2051-9D41-488F843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B098F-7FEF-2CFD-2857-D6914FF2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4AFF4-4169-5AD4-2DD8-BA700189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5F13-107F-375D-1A1B-DD42A0BE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C459-1A30-4EDC-E639-A7B0626A5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0DD3E-79C3-27DE-0CF3-237A7FCE2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86D2-150E-DF4D-D178-3FBBA19D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BE56E-B46B-2C94-9C38-FD21AEC6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A218D-EF64-2A54-8A32-A64304B7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E5D3-9E2D-7D89-2E3D-481FAEE1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15BD3-DFEF-1917-8620-7E74FBF07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169AC-66C1-C6A1-00DF-FBECFE79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54DA8-F2D5-B6D8-B9CF-E6734071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54A31-642B-F1BA-2DFF-63945D33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F6E5C-CD58-6A0E-4B76-7AE9224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A386C-65AB-BC63-62BF-E19918F3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17E62-4C30-FAD6-5604-FBB449CEA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4AB51-17EA-3490-8091-2104AF92E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BC08-9F66-4E02-BB15-6A61C602FE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F6C3-2886-30BD-F411-0BBAA13AC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A2B-42F7-5D58-24C8-F1E837480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E5C60-C8A4-4049-B8A3-0E657E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54FCB660-2F88-7E8E-14AD-82066BDDB9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026DD367-190C-588F-4606-105EFAAB9E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04A5-BA52-8BC9-BCEC-489D2A3EB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B6560-1BF4-42A5-BE22-084F97BB2068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6069-F4C8-45CA-D85D-80B0DCBAD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7FE38-C689-3DDE-0B61-ED7D6CA99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59D2BB-2AAD-41D7-9E8F-A173FFBFE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5912D21-3782-B9A8-8EAF-565C50195E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99B6D9E-7215-69F7-C91B-59943334D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EA9A2-439F-51AC-8FD5-9E2E05BB2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6D6462-F7D9-40BA-9144-7072B1A2FFC6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6669B-27A8-EF6A-A6D0-B25BD4444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83B7-1BBD-898E-A3F6-0981C5788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39685F-EF57-4763-9D1F-B8D390BD1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5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2A9934C-72B5-F201-01E4-3FF589BA56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BE9049B-8547-9B68-21D1-075F902B5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95941-4A6F-7368-5595-90A858E6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CD9CC0-9662-46A6-B2F7-EB1C11B2AFD5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F5237-4471-1ACC-1685-D60B1A9D4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19145-8DBE-73AF-A2B4-BF4F2B931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A3EF22-61A1-4F3E-A12F-4F45A02E0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8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0E73E51-E2D6-CF75-B615-7E95709806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61BDF74-3DB3-BF7D-39DB-94B074E6CB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A2BD0-BE31-4F56-544B-C5F63ADE8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6C8F5-EAB4-4987-9C5E-561F0EC78E7B}" type="datetimeFigureOut">
              <a:rPr lang="en-US"/>
              <a:pPr>
                <a:defRPr/>
              </a:pPr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163B-63DD-24BA-93B5-2CC4DA0EE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E9160-948F-76D7-F9B4-AB12B6AB5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E9A2F5-6F66-420E-B970-0DEA9A0F5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1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2.xml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slide" Target="slide10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3.png"/><Relationship Id="rId1" Type="http://schemas.openxmlformats.org/officeDocument/2006/relationships/audio" Target="file:///C:\Users\DV4T\Desktop\FINAL\DIA%20%20CD\GAMES%20ALREADY%20MODIFIED%20CD\Nhac%20dua%20rua%20va%20tho.wav" TargetMode="External"/><Relationship Id="rId6" Type="http://schemas.openxmlformats.org/officeDocument/2006/relationships/image" Target="../media/image9.png"/><Relationship Id="rId11" Type="http://schemas.openxmlformats.org/officeDocument/2006/relationships/slide" Target="slide13.xml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slide" Target="slide11.xml"/><Relationship Id="rId19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92264-01BB-4FA7-E330-6623D073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077700" cy="67817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CE5FA3-E347-620E-6BD2-125F23B80680}"/>
              </a:ext>
            </a:extLst>
          </p:cNvPr>
          <p:cNvSpPr/>
          <p:nvPr/>
        </p:nvSpPr>
        <p:spPr>
          <a:xfrm>
            <a:off x="3758060" y="1214735"/>
            <a:ext cx="433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BÀI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11: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Tiết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30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9E113-1446-80D0-4A44-E161A47AF8D9}"/>
              </a:ext>
            </a:extLst>
          </p:cNvPr>
          <p:cNvSpPr/>
          <p:nvPr/>
        </p:nvSpPr>
        <p:spPr>
          <a:xfrm>
            <a:off x="304800" y="2262485"/>
            <a:ext cx="1124902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PHÒNG, CHỐNG TỆ NẠN XÃ HỘI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C8E7E-035C-BD22-47BC-1DC9FC3C1266}"/>
              </a:ext>
            </a:extLst>
          </p:cNvPr>
          <p:cNvSpPr/>
          <p:nvPr/>
        </p:nvSpPr>
        <p:spPr>
          <a:xfrm>
            <a:off x="3117487" y="4660641"/>
            <a:ext cx="6280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GDCD 7 – CÁNH DIỀU</a:t>
            </a:r>
          </a:p>
        </p:txBody>
      </p:sp>
    </p:spTree>
    <p:extLst>
      <p:ext uri="{BB962C8B-B14F-4D97-AF65-F5344CB8AC3E}">
        <p14:creationId xmlns:p14="http://schemas.microsoft.com/office/powerpoint/2010/main" val="127452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End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DAA962-BCAF-A9D4-0203-18C160DF5234}"/>
              </a:ext>
            </a:extLst>
          </p:cNvPr>
          <p:cNvSpPr/>
          <p:nvPr/>
        </p:nvSpPr>
        <p:spPr>
          <a:xfrm>
            <a:off x="10058400" y="6400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B4C5315-F678-25DF-5B54-16116B650F02}"/>
              </a:ext>
            </a:extLst>
          </p:cNvPr>
          <p:cNvGrpSpPr>
            <a:grpSpLocks/>
          </p:cNvGrpSpPr>
          <p:nvPr/>
        </p:nvGrpSpPr>
        <p:grpSpPr bwMode="auto">
          <a:xfrm>
            <a:off x="2573338" y="381000"/>
            <a:ext cx="7504112" cy="2246769"/>
            <a:chOff x="1050130" y="381000"/>
            <a:chExt cx="7504111" cy="17141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13E7B9-90FD-7FEE-AB91-896AE9393BC6}"/>
                </a:ext>
              </a:extLst>
            </p:cNvPr>
            <p:cNvSpPr txBox="1"/>
            <p:nvPr/>
          </p:nvSpPr>
          <p:spPr>
            <a:xfrm>
              <a:off x="1050130" y="381000"/>
              <a:ext cx="7238999" cy="17141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 VI SAU CÓ VI PHẠM PHÁP LUẬT PHÒNG CHỐNG TỆ NẠN XÃ HỘI KHÔNG? VÌ SAO?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K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bói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296" name="Picture 2" descr="D:\ẢNH LÀM CHIPI\MOI NHAT\84.jpg">
              <a:extLst>
                <a:ext uri="{FF2B5EF4-FFF2-40B4-BE49-F238E27FC236}">
                  <a16:creationId xmlns:a16="http://schemas.microsoft.com/office/drawing/2014/main" id="{9B46C935-6848-D0B6-0ACB-E65F59AB0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8598" y="555407"/>
              <a:ext cx="705643" cy="66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22FC48AD-E4A2-DB72-4736-51033565DFA4}"/>
              </a:ext>
            </a:extLst>
          </p:cNvPr>
          <p:cNvGrpSpPr>
            <a:grpSpLocks/>
          </p:cNvGrpSpPr>
          <p:nvPr/>
        </p:nvGrpSpPr>
        <p:grpSpPr bwMode="auto">
          <a:xfrm>
            <a:off x="2547939" y="3657601"/>
            <a:ext cx="7672387" cy="2835275"/>
            <a:chOff x="769142" y="3886200"/>
            <a:chExt cx="7672388" cy="22257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4343A3-1C5E-4BAC-469C-CFF9AF099E9A}"/>
                </a:ext>
              </a:extLst>
            </p:cNvPr>
            <p:cNvSpPr txBox="1"/>
            <p:nvPr/>
          </p:nvSpPr>
          <p:spPr>
            <a:xfrm>
              <a:off x="1202529" y="3886200"/>
              <a:ext cx="7239001" cy="21744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nghiêm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mê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dị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đoan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Bói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mê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dị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đoan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294" name="Picture 2" descr="D:\ẢNH LÀM CHIPI\MOI NHAT\84.jpg">
              <a:extLst>
                <a:ext uri="{FF2B5EF4-FFF2-40B4-BE49-F238E27FC236}">
                  <a16:creationId xmlns:a16="http://schemas.microsoft.com/office/drawing/2014/main" id="{95458DD7-750E-47F9-973E-885F0DF27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42" y="5261984"/>
              <a:ext cx="866775" cy="84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End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9F310CB-7FF2-0AE7-6112-2F9E0D0D193D}"/>
              </a:ext>
            </a:extLst>
          </p:cNvPr>
          <p:cNvSpPr/>
          <p:nvPr/>
        </p:nvSpPr>
        <p:spPr>
          <a:xfrm>
            <a:off x="10058400" y="6400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6AE3F4B8-44CE-9396-B560-CCAFDEF03DE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66094"/>
            <a:ext cx="7258050" cy="2523768"/>
            <a:chOff x="1296192" y="293334"/>
            <a:chExt cx="7258049" cy="19254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58A12-7473-2648-B6F0-410EDFA1A2B0}"/>
                </a:ext>
              </a:extLst>
            </p:cNvPr>
            <p:cNvSpPr txBox="1"/>
            <p:nvPr/>
          </p:nvSpPr>
          <p:spPr>
            <a:xfrm>
              <a:off x="1296192" y="293334"/>
              <a:ext cx="7238999" cy="19254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 VI SAU CÓ VI PHẠM PHÁP LUẬT PHÒNG CHỐNG TỆ NẠN XÃ HỘI KHÔNG? VÌ SAO?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M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320" name="Picture 2" descr="D:\ẢNH LÀM CHIPI\MOI NHAT\84.jpg">
              <a:extLst>
                <a:ext uri="{FF2B5EF4-FFF2-40B4-BE49-F238E27FC236}">
                  <a16:creationId xmlns:a16="http://schemas.microsoft.com/office/drawing/2014/main" id="{1E2058DA-9C40-1631-F4E5-880F77BB2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8598" y="555407"/>
              <a:ext cx="705643" cy="66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E64F6626-5BA8-1ABB-E6A3-D1C32305F46D}"/>
              </a:ext>
            </a:extLst>
          </p:cNvPr>
          <p:cNvGrpSpPr>
            <a:grpSpLocks/>
          </p:cNvGrpSpPr>
          <p:nvPr/>
        </p:nvGrpSpPr>
        <p:grpSpPr bwMode="auto">
          <a:xfrm>
            <a:off x="2547939" y="3657601"/>
            <a:ext cx="7672387" cy="2835275"/>
            <a:chOff x="769142" y="3886200"/>
            <a:chExt cx="7672388" cy="22257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F8A38F-FBD9-C969-AAE0-4AF61A520A17}"/>
                </a:ext>
              </a:extLst>
            </p:cNvPr>
            <p:cNvSpPr txBox="1"/>
            <p:nvPr/>
          </p:nvSpPr>
          <p:spPr>
            <a:xfrm>
              <a:off x="1202529" y="3886200"/>
              <a:ext cx="7239001" cy="21744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tệ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nạn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318" name="Picture 2" descr="D:\ẢNH LÀM CHIPI\MOI NHAT\84.jpg">
              <a:extLst>
                <a:ext uri="{FF2B5EF4-FFF2-40B4-BE49-F238E27FC236}">
                  <a16:creationId xmlns:a16="http://schemas.microsoft.com/office/drawing/2014/main" id="{E6B44282-DFCC-6688-9052-D37263627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42" y="5261984"/>
              <a:ext cx="866775" cy="84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End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03C2C47-B2A3-5F8E-B041-7890126AD4D4}"/>
              </a:ext>
            </a:extLst>
          </p:cNvPr>
          <p:cNvSpPr/>
          <p:nvPr/>
        </p:nvSpPr>
        <p:spPr>
          <a:xfrm>
            <a:off x="10058400" y="6400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8677463-8F85-2967-FD7B-501B226F7CCE}"/>
              </a:ext>
            </a:extLst>
          </p:cNvPr>
          <p:cNvGrpSpPr>
            <a:grpSpLocks/>
          </p:cNvGrpSpPr>
          <p:nvPr/>
        </p:nvGrpSpPr>
        <p:grpSpPr bwMode="auto">
          <a:xfrm>
            <a:off x="2573338" y="381000"/>
            <a:ext cx="7504112" cy="2246769"/>
            <a:chOff x="1050130" y="381000"/>
            <a:chExt cx="7504111" cy="17141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5BCFAB-7108-E367-22FD-07D695925327}"/>
                </a:ext>
              </a:extLst>
            </p:cNvPr>
            <p:cNvSpPr txBox="1"/>
            <p:nvPr/>
          </p:nvSpPr>
          <p:spPr>
            <a:xfrm>
              <a:off x="1050130" y="381000"/>
              <a:ext cx="7238999" cy="17141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 VI SAU CÓ VI PHẠM PHÁP LUẬT PHÒNG CHỐNG TỆ NẠN XÃ HỘI KHÔNG? VÌ SAO?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dỗ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dâm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344" name="Picture 2" descr="D:\ẢNH LÀM CHIPI\MOI NHAT\84.jpg">
              <a:extLst>
                <a:ext uri="{FF2B5EF4-FFF2-40B4-BE49-F238E27FC236}">
                  <a16:creationId xmlns:a16="http://schemas.microsoft.com/office/drawing/2014/main" id="{FADBC06B-FC97-F7BF-A40F-E251E3DAB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8598" y="555407"/>
              <a:ext cx="705643" cy="66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DB81D718-9C55-7B86-FA35-76F733BCD84D}"/>
              </a:ext>
            </a:extLst>
          </p:cNvPr>
          <p:cNvGrpSpPr>
            <a:grpSpLocks/>
          </p:cNvGrpSpPr>
          <p:nvPr/>
        </p:nvGrpSpPr>
        <p:grpSpPr bwMode="auto">
          <a:xfrm>
            <a:off x="2547939" y="3657601"/>
            <a:ext cx="7672387" cy="2835275"/>
            <a:chOff x="769142" y="3886200"/>
            <a:chExt cx="7672388" cy="22257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FA65E9-FB89-B3B3-4989-33DF7B0878D8}"/>
                </a:ext>
              </a:extLst>
            </p:cNvPr>
            <p:cNvSpPr txBox="1"/>
            <p:nvPr/>
          </p:nvSpPr>
          <p:spPr>
            <a:xfrm>
              <a:off x="1202529" y="3886200"/>
              <a:ext cx="7239001" cy="19086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tệ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nạn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nghiêm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mại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342" name="Picture 2" descr="D:\ẢNH LÀM CHIPI\MOI NHAT\84.jpg">
              <a:extLst>
                <a:ext uri="{FF2B5EF4-FFF2-40B4-BE49-F238E27FC236}">
                  <a16:creationId xmlns:a16="http://schemas.microsoft.com/office/drawing/2014/main" id="{CE1D1ABC-2B2C-7E0F-D033-65A366379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42" y="5261984"/>
              <a:ext cx="866775" cy="84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End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BB1402A-CCC4-74D2-B9CD-CBF5B6F3D15F}"/>
              </a:ext>
            </a:extLst>
          </p:cNvPr>
          <p:cNvSpPr/>
          <p:nvPr/>
        </p:nvSpPr>
        <p:spPr>
          <a:xfrm>
            <a:off x="10058400" y="6400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6A7071E-E214-B818-4349-BF3D029D45B4}"/>
              </a:ext>
            </a:extLst>
          </p:cNvPr>
          <p:cNvGrpSpPr>
            <a:grpSpLocks/>
          </p:cNvGrpSpPr>
          <p:nvPr/>
        </p:nvGrpSpPr>
        <p:grpSpPr bwMode="auto">
          <a:xfrm>
            <a:off x="2573338" y="381000"/>
            <a:ext cx="7504112" cy="2523768"/>
            <a:chOff x="1050130" y="381000"/>
            <a:chExt cx="7504111" cy="19254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18274-84BE-B742-012D-C1E333867E04}"/>
                </a:ext>
              </a:extLst>
            </p:cNvPr>
            <p:cNvSpPr txBox="1"/>
            <p:nvPr/>
          </p:nvSpPr>
          <p:spPr>
            <a:xfrm>
              <a:off x="1050130" y="381000"/>
              <a:ext cx="7238999" cy="19254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 VI SAU CÓ VI PHẠM PHÁP LUẬT PHÒNG CHỐNG TỆ NẠN XÃ HỘI KHÔNG? VÌ SAO?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368" name="Picture 2" descr="D:\ẢNH LÀM CHIPI\MOI NHAT\84.jpg">
              <a:extLst>
                <a:ext uri="{FF2B5EF4-FFF2-40B4-BE49-F238E27FC236}">
                  <a16:creationId xmlns:a16="http://schemas.microsoft.com/office/drawing/2014/main" id="{929118BD-37CC-598B-5C47-54D4C4BD7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8598" y="555407"/>
              <a:ext cx="705643" cy="66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C723E550-CD71-795E-6A6C-FE22DAF71EAA}"/>
              </a:ext>
            </a:extLst>
          </p:cNvPr>
          <p:cNvGrpSpPr>
            <a:grpSpLocks/>
          </p:cNvGrpSpPr>
          <p:nvPr/>
        </p:nvGrpSpPr>
        <p:grpSpPr bwMode="auto">
          <a:xfrm>
            <a:off x="2547939" y="3657601"/>
            <a:ext cx="7672387" cy="2835275"/>
            <a:chOff x="769142" y="3886200"/>
            <a:chExt cx="7672388" cy="22257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F6352-3C41-43FE-4299-A4FF0B79F132}"/>
                </a:ext>
              </a:extLst>
            </p:cNvPr>
            <p:cNvSpPr txBox="1"/>
            <p:nvPr/>
          </p:nvSpPr>
          <p:spPr>
            <a:xfrm>
              <a:off x="1202529" y="3886200"/>
              <a:ext cx="7239001" cy="20778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THẦY CÔ NHẬP ĐÁP ÁN VÀO ĐÂY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tệ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nạn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366" name="Picture 2" descr="D:\ẢNH LÀM CHIPI\MOI NHAT\84.jpg">
              <a:extLst>
                <a:ext uri="{FF2B5EF4-FFF2-40B4-BE49-F238E27FC236}">
                  <a16:creationId xmlns:a16="http://schemas.microsoft.com/office/drawing/2014/main" id="{D177AE8B-ED2A-0430-3D57-5BBF13A0D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42" y="5261984"/>
              <a:ext cx="866775" cy="84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End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77017E-E228-8DAC-4E40-E6767894F2B2}"/>
              </a:ext>
            </a:extLst>
          </p:cNvPr>
          <p:cNvSpPr/>
          <p:nvPr/>
        </p:nvSpPr>
        <p:spPr>
          <a:xfrm>
            <a:off x="10058400" y="6400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42D3A10-6F20-302A-883B-E92909C1B3FF}"/>
              </a:ext>
            </a:extLst>
          </p:cNvPr>
          <p:cNvGrpSpPr>
            <a:grpSpLocks/>
          </p:cNvGrpSpPr>
          <p:nvPr/>
        </p:nvGrpSpPr>
        <p:grpSpPr bwMode="auto">
          <a:xfrm>
            <a:off x="2573338" y="381000"/>
            <a:ext cx="7504112" cy="2523768"/>
            <a:chOff x="1050130" y="381000"/>
            <a:chExt cx="7504111" cy="19254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F9E418-7CD8-2757-EEC0-EB1ED6317FBD}"/>
                </a:ext>
              </a:extLst>
            </p:cNvPr>
            <p:cNvSpPr txBox="1"/>
            <p:nvPr/>
          </p:nvSpPr>
          <p:spPr>
            <a:xfrm>
              <a:off x="1050130" y="381000"/>
              <a:ext cx="7238999" cy="19254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 VI SAU CÓ VI PHẠM PHÁP LUẬT PHÒNG CHỐNG TỆ NẠN XÃ HỘI KHÔNG? VÌ SAO?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392" name="Picture 2" descr="D:\ẢNH LÀM CHIPI\MOI NHAT\84.jpg">
              <a:extLst>
                <a:ext uri="{FF2B5EF4-FFF2-40B4-BE49-F238E27FC236}">
                  <a16:creationId xmlns:a16="http://schemas.microsoft.com/office/drawing/2014/main" id="{D55ACC57-2282-4F76-0178-DCA73D2E0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8598" y="555407"/>
              <a:ext cx="705643" cy="66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E3EA3682-B54D-8BBF-5206-9133CBD2A0EB}"/>
              </a:ext>
            </a:extLst>
          </p:cNvPr>
          <p:cNvGrpSpPr>
            <a:grpSpLocks/>
          </p:cNvGrpSpPr>
          <p:nvPr/>
        </p:nvGrpSpPr>
        <p:grpSpPr bwMode="auto">
          <a:xfrm>
            <a:off x="2547939" y="3657601"/>
            <a:ext cx="7672387" cy="2835275"/>
            <a:chOff x="769142" y="3886200"/>
            <a:chExt cx="7672388" cy="22257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60D0A8-F614-BDC3-D187-C1D150A1DA26}"/>
                </a:ext>
              </a:extLst>
            </p:cNvPr>
            <p:cNvSpPr txBox="1"/>
            <p:nvPr/>
          </p:nvSpPr>
          <p:spPr>
            <a:xfrm>
              <a:off x="1202529" y="3886200"/>
              <a:ext cx="7239001" cy="16912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nghiêm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390" name="Picture 2" descr="D:\ẢNH LÀM CHIPI\MOI NHAT\84.jpg">
              <a:extLst>
                <a:ext uri="{FF2B5EF4-FFF2-40B4-BE49-F238E27FC236}">
                  <a16:creationId xmlns:a16="http://schemas.microsoft.com/office/drawing/2014/main" id="{28701B54-F22B-2AB9-3FC7-D55253920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42" y="5261984"/>
              <a:ext cx="866775" cy="84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299B9F-2983-3E76-0027-8570B60D9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9" b="8050"/>
          <a:stretch/>
        </p:blipFill>
        <p:spPr>
          <a:xfrm>
            <a:off x="7934326" y="0"/>
            <a:ext cx="4257674" cy="6724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1A475-8125-88B8-CB7B-24E6E49B204E}"/>
              </a:ext>
            </a:extLst>
          </p:cNvPr>
          <p:cNvSpPr/>
          <p:nvPr/>
        </p:nvSpPr>
        <p:spPr>
          <a:xfrm>
            <a:off x="8172451" y="719435"/>
            <a:ext cx="3781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chơi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đóng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vai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ECD02-E3BB-A026-F676-8FBC7C1B0CEA}"/>
              </a:ext>
            </a:extLst>
          </p:cNvPr>
          <p:cNvSpPr txBox="1"/>
          <p:nvPr/>
        </p:nvSpPr>
        <p:spPr>
          <a:xfrm>
            <a:off x="533400" y="1756113"/>
            <a:ext cx="67722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+mj-lt"/>
              </a:rPr>
              <a:t>. Em sẽ ứng xử như thế nào trong các trường hợp sau?</a:t>
            </a:r>
            <a:endParaRPr lang="en-US" sz="2400" b="1" dirty="0">
              <a:latin typeface="+mj-lt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Bạn mời hút heroin.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b) Bạn rủ chơi bài ăn tiền.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c) Người lạ rủ đi chơi.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d) Người khác nhờ mang hộ đồ mà không rõ là gì.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29216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E2FE03-17FA-F695-DDE2-1ED2745D1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253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97C76F-EC83-AC5E-E838-DE586C27CA78}"/>
              </a:ext>
            </a:extLst>
          </p:cNvPr>
          <p:cNvSpPr txBox="1"/>
          <p:nvPr/>
        </p:nvSpPr>
        <p:spPr>
          <a:xfrm>
            <a:off x="138111" y="132219"/>
            <a:ext cx="118490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 đã từng bị nghiện và đi cai nghiện thành công. Một lần tham gia sinh nhật, K thấy là các bạn có ý định thu hút ma tuý. Từ những hậu quả mà bản thân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qua, K đã khuyên ngăn các bạn là không nên thử.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nhận xét thái độ và hành vi của K trong trường hợp trên.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tìm hiểu, biết D (13 tuổi) là người 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thắng và đua đòi nên anh Y đã trực tiếp giới thiệu và cho D hút thử một loại thuốc lá điện tử. Khi thấy D bắt đầu nghiện, anh Y đề nghị D hãy giới thiệu sản phẩm đó đến bạn bè để bán hàng.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hành vi của anh Y có vi phạm pháp luật không? Vì sao?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của C tổ chức tuyên truyền phòng, chống ma tuý cho mọi người. Tuy nhiên C lại cho rằng việc tuyên truyền phòng, chống ma tuý là trách nhiệm của người lớn, học sinh không cần tham gia.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đồng tình với suy nghĩ của C không? Vì sao?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là bạn của C, em sẽ làm thế nào để giúp C hiểu được trách nhiệm của mình trong phòng, chống tệ nạn xã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0" y="1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ABEDB-8C8E-7A2A-83B3-3889A10A018D}"/>
              </a:ext>
            </a:extLst>
          </p:cNvPr>
          <p:cNvSpPr txBox="1"/>
          <p:nvPr/>
        </p:nvSpPr>
        <p:spPr>
          <a:xfrm>
            <a:off x="1409699" y="1972383"/>
            <a:ext cx="10125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các cách sống lành mạnh để phòng, tránh tệ nạn xã hội.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098A4-F4E1-D363-B0DB-1772CDB3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0"/>
            <a:ext cx="6448425" cy="6472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059319-0FC8-0865-70FB-2CC76EB11A41}"/>
              </a:ext>
            </a:extLst>
          </p:cNvPr>
          <p:cNvSpPr/>
          <p:nvPr/>
        </p:nvSpPr>
        <p:spPr>
          <a:xfrm>
            <a:off x="2171207" y="2705725"/>
            <a:ext cx="35628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effectLst/>
              </a:rPr>
              <a:t>HOẠT ĐỘNG 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77FDD-5E23-030E-0D2F-7781FB32AA45}"/>
              </a:ext>
            </a:extLst>
          </p:cNvPr>
          <p:cNvSpPr txBox="1"/>
          <p:nvPr/>
        </p:nvSpPr>
        <p:spPr>
          <a:xfrm>
            <a:off x="7438532" y="1356725"/>
            <a:ext cx="4067175" cy="443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dung,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99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6E241-F73B-B266-6B5A-7EA0D4DFA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80"/>
          <a:stretch/>
        </p:blipFill>
        <p:spPr>
          <a:xfrm>
            <a:off x="1" y="0"/>
            <a:ext cx="1210627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8899B5-2A25-0BA3-893D-BBBC405DEA78}"/>
              </a:ext>
            </a:extLst>
          </p:cNvPr>
          <p:cNvSpPr/>
          <p:nvPr/>
        </p:nvSpPr>
        <p:spPr>
          <a:xfrm rot="21080689">
            <a:off x="2522874" y="3453110"/>
            <a:ext cx="71462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TẠM BIỆT</a:t>
            </a:r>
          </a:p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CHÚC CÁC EM HỌC TỐT!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35037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كتاب">
            <a:extLst>
              <a:ext uri="{FF2B5EF4-FFF2-40B4-BE49-F238E27FC236}">
                <a16:creationId xmlns:a16="http://schemas.microsoft.com/office/drawing/2014/main" id="{A1A69694-5878-8D1D-5C44-F94C726A4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93" y="166765"/>
            <a:ext cx="9429750" cy="56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059319-0FC8-0865-70FB-2CC76EB11A41}"/>
              </a:ext>
            </a:extLst>
          </p:cNvPr>
          <p:cNvSpPr/>
          <p:nvPr/>
        </p:nvSpPr>
        <p:spPr>
          <a:xfrm>
            <a:off x="1787332" y="2967334"/>
            <a:ext cx="95317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Công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dân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thực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hiện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pháp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luật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</a:p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về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phòng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,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chống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TNXH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434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EA925-6B7F-2D04-01B8-CCB39924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080791"/>
            <a:ext cx="9915525" cy="49009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ED0E1F-7DF2-3740-E9A5-6C967887A97E}"/>
              </a:ext>
            </a:extLst>
          </p:cNvPr>
          <p:cNvSpPr/>
          <p:nvPr/>
        </p:nvSpPr>
        <p:spPr>
          <a:xfrm>
            <a:off x="4477963" y="157460"/>
            <a:ext cx="3426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Tình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huống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512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0B413-44F5-863F-CCB4-1F4707BD7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648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312AC-18D3-816C-B4ED-12E1C19F2EC2}"/>
              </a:ext>
            </a:extLst>
          </p:cNvPr>
          <p:cNvSpPr txBox="1"/>
          <p:nvPr/>
        </p:nvSpPr>
        <p:spPr>
          <a:xfrm>
            <a:off x="1828799" y="1969753"/>
            <a:ext cx="8534400" cy="408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6530"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76530"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76530"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địa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phê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phạm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phù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8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كتاب">
            <a:extLst>
              <a:ext uri="{FF2B5EF4-FFF2-40B4-BE49-F238E27FC236}">
                <a16:creationId xmlns:a16="http://schemas.microsoft.com/office/drawing/2014/main" id="{A1A69694-5878-8D1D-5C44-F94C726A4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93" y="166765"/>
            <a:ext cx="9429750" cy="56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059319-0FC8-0865-70FB-2CC76EB11A41}"/>
              </a:ext>
            </a:extLst>
          </p:cNvPr>
          <p:cNvSpPr/>
          <p:nvPr/>
        </p:nvSpPr>
        <p:spPr>
          <a:xfrm>
            <a:off x="2581417" y="2967335"/>
            <a:ext cx="7029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4880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1736" y="56653"/>
            <a:ext cx="10360975" cy="68013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6153" y="-5573"/>
            <a:ext cx="1767889" cy="6863573"/>
            <a:chOff x="0" y="0"/>
            <a:chExt cx="929866" cy="27115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9866" cy="2711535"/>
            </a:xfrm>
            <a:custGeom>
              <a:avLst/>
              <a:gdLst/>
              <a:ahLst/>
              <a:cxnLst/>
              <a:rect l="l" t="t" r="r" b="b"/>
              <a:pathLst>
                <a:path w="929866" h="2711535">
                  <a:moveTo>
                    <a:pt x="0" y="0"/>
                  </a:moveTo>
                  <a:lnTo>
                    <a:pt x="929866" y="0"/>
                  </a:lnTo>
                  <a:lnTo>
                    <a:pt x="929866" y="2711535"/>
                  </a:lnTo>
                  <a:lnTo>
                    <a:pt x="0" y="2711535"/>
                  </a:lnTo>
                  <a:close/>
                </a:path>
              </a:pathLst>
            </a:custGeom>
            <a:solidFill>
              <a:srgbClr val="F3EAA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2915551"/>
            <a:ext cx="1418263" cy="1393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5400000">
            <a:off x="-2543872" y="2720644"/>
            <a:ext cx="686357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746"/>
              </a:lnSpc>
            </a:pP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864" dirty="0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864" dirty="0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5864" dirty="0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5864" dirty="0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5864" dirty="0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5864" dirty="0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864" dirty="0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4" dirty="0" err="1">
                <a:solidFill>
                  <a:srgbClr val="68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864" dirty="0">
              <a:solidFill>
                <a:srgbClr val="6883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76919" y="271352"/>
            <a:ext cx="2266865" cy="767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solidFill>
                <a:srgbClr val="0853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98016" y="1897114"/>
            <a:ext cx="2024673" cy="767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400" dirty="0">
              <a:solidFill>
                <a:srgbClr val="0853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45214" y="4237018"/>
            <a:ext cx="2581937" cy="767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TNXH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45214" y="5854588"/>
            <a:ext cx="2746787" cy="767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2635" y="237705"/>
            <a:ext cx="1722780" cy="76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dâm</a:t>
            </a:r>
            <a:endParaRPr lang="en-US" sz="2400" dirty="0">
              <a:solidFill>
                <a:srgbClr val="0853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16847" y="4066294"/>
            <a:ext cx="2653609" cy="1165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 defTabSz="609630">
              <a:lnSpc>
                <a:spcPts val="3052"/>
              </a:lnSpc>
            </a:pPr>
            <a:endParaRPr lang="en-US" sz="2400" dirty="0">
              <a:solidFill>
                <a:srgbClr val="0853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35956" y="5845483"/>
            <a:ext cx="2195112" cy="76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rgbClr val="0853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63C208E-FD1A-B062-3F03-55CE50C6075C}"/>
              </a:ext>
            </a:extLst>
          </p:cNvPr>
          <p:cNvSpPr txBox="1"/>
          <p:nvPr/>
        </p:nvSpPr>
        <p:spPr>
          <a:xfrm>
            <a:off x="1990769" y="1813853"/>
            <a:ext cx="2424576" cy="749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52"/>
              </a:lnSpc>
            </a:pP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>
                <a:solidFill>
                  <a:srgbClr val="085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2000" dirty="0">
              <a:solidFill>
                <a:srgbClr val="0853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16772-1838-C848-F964-6BB1B100A515}"/>
              </a:ext>
            </a:extLst>
          </p:cNvPr>
          <p:cNvSpPr/>
          <p:nvPr/>
        </p:nvSpPr>
        <p:spPr>
          <a:xfrm rot="16200000">
            <a:off x="4206011" y="3280250"/>
            <a:ext cx="2798523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Calibri"/>
              </a:rPr>
              <a:t>NGHIÊM CẤM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F4217F-FC53-7FEC-56B5-489F28D32257}"/>
              </a:ext>
            </a:extLst>
          </p:cNvPr>
          <p:cNvSpPr/>
          <p:nvPr/>
        </p:nvSpPr>
        <p:spPr>
          <a:xfrm rot="16200000">
            <a:off x="6714333" y="3221030"/>
            <a:ext cx="2874890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Calibri"/>
              </a:rPr>
              <a:t>TRÁCH NHIỆM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E2727D8-5559-9557-C9A1-6A2A818C512C}"/>
              </a:ext>
            </a:extLst>
          </p:cNvPr>
          <p:cNvSpPr/>
          <p:nvPr/>
        </p:nvSpPr>
        <p:spPr>
          <a:xfrm>
            <a:off x="2362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START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>
            <a:extLst>
              <a:ext uri="{FF2B5EF4-FFF2-40B4-BE49-F238E27FC236}">
                <a16:creationId xmlns:a16="http://schemas.microsoft.com/office/drawing/2014/main" id="{E93F0231-096B-F39C-3F81-95ACF72C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-1128713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504FFDD8-086B-5FA3-42A8-77D3F4F4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4" y="5983288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0AF2FAE3-B4CD-147B-33EE-39DBA437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4" y="4876801"/>
            <a:ext cx="8016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81689C5E-DEDE-9EBB-5101-97A3E63D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4" y="3733801"/>
            <a:ext cx="8016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B3038B86-0D65-EBB8-FE65-FC71ADFE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4" y="2667001"/>
            <a:ext cx="8016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1C03BE0D-96A4-F687-2CF9-DA2B6582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6021388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22CAD2AA-FA15-EF37-54B3-1201CB14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4914901"/>
            <a:ext cx="8016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849C9279-D7EF-AFB7-1D88-57705A48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3771901"/>
            <a:ext cx="8016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DV4T\Desktop\11949889902017314491saphire_ganson.svg.med.png">
            <a:extLst>
              <a:ext uri="{FF2B5EF4-FFF2-40B4-BE49-F238E27FC236}">
                <a16:creationId xmlns:a16="http://schemas.microsoft.com/office/drawing/2014/main" id="{541D92BA-D5B7-2B62-0935-23F662C2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2705101"/>
            <a:ext cx="8016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Nhac dua rua va tho.wav">
            <a:hlinkClick r:id="" action="ppaction://media"/>
            <a:extLst>
              <a:ext uri="{FF2B5EF4-FFF2-40B4-BE49-F238E27FC236}">
                <a16:creationId xmlns:a16="http://schemas.microsoft.com/office/drawing/2014/main" id="{41E757B4-59B7-42C6-5A3B-08A3B4EDACB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FAF5239-5385-4013-61D9-2F8C63408428}"/>
              </a:ext>
            </a:extLst>
          </p:cNvPr>
          <p:cNvSpPr/>
          <p:nvPr/>
        </p:nvSpPr>
        <p:spPr>
          <a:xfrm>
            <a:off x="2667000" y="609600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C7C0D8-B3BC-80E4-2E2E-49AD0FC1D930}"/>
              </a:ext>
            </a:extLst>
          </p:cNvPr>
          <p:cNvSpPr/>
          <p:nvPr/>
        </p:nvSpPr>
        <p:spPr>
          <a:xfrm>
            <a:off x="8105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7CFAFD-4003-0F61-D0C3-67C84F30A777}"/>
              </a:ext>
            </a:extLst>
          </p:cNvPr>
          <p:cNvSpPr/>
          <p:nvPr/>
        </p:nvSpPr>
        <p:spPr>
          <a:xfrm>
            <a:off x="2602151" y="695980"/>
            <a:ext cx="106529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Team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CBF1D8-E262-023F-5AC7-2FC4CB61C6C6}"/>
              </a:ext>
            </a:extLst>
          </p:cNvPr>
          <p:cNvSpPr/>
          <p:nvPr/>
        </p:nvSpPr>
        <p:spPr>
          <a:xfrm>
            <a:off x="8012352" y="695980"/>
            <a:ext cx="10652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Team </a:t>
            </a:r>
          </a:p>
        </p:txBody>
      </p:sp>
      <p:sp>
        <p:nvSpPr>
          <p:cNvPr id="40" name="Rectangle 39">
            <a:hlinkClick r:id="rId9" action="ppaction://hlinksldjump"/>
            <a:extLst>
              <a:ext uri="{FF2B5EF4-FFF2-40B4-BE49-F238E27FC236}">
                <a16:creationId xmlns:a16="http://schemas.microsoft.com/office/drawing/2014/main" id="{C0E86781-96B5-F12B-9F37-DE5F133513ED}"/>
              </a:ext>
            </a:extLst>
          </p:cNvPr>
          <p:cNvSpPr/>
          <p:nvPr/>
        </p:nvSpPr>
        <p:spPr>
          <a:xfrm>
            <a:off x="4038600" y="48006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>
            <a:hlinkClick r:id="rId10" action="ppaction://hlinksldjump"/>
            <a:extLst>
              <a:ext uri="{FF2B5EF4-FFF2-40B4-BE49-F238E27FC236}">
                <a16:creationId xmlns:a16="http://schemas.microsoft.com/office/drawing/2014/main" id="{F731AB37-FD75-BBC6-BED2-21FE4471DB3B}"/>
              </a:ext>
            </a:extLst>
          </p:cNvPr>
          <p:cNvSpPr/>
          <p:nvPr/>
        </p:nvSpPr>
        <p:spPr>
          <a:xfrm>
            <a:off x="4038600" y="36576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>
            <a:hlinkClick r:id="rId11" action="ppaction://hlinksldjump"/>
            <a:extLst>
              <a:ext uri="{FF2B5EF4-FFF2-40B4-BE49-F238E27FC236}">
                <a16:creationId xmlns:a16="http://schemas.microsoft.com/office/drawing/2014/main" id="{CC698D46-9FC6-6337-D408-12D23849B9FB}"/>
              </a:ext>
            </a:extLst>
          </p:cNvPr>
          <p:cNvSpPr/>
          <p:nvPr/>
        </p:nvSpPr>
        <p:spPr>
          <a:xfrm>
            <a:off x="4038600" y="2590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Rectangle 44">
            <a:hlinkClick r:id="rId12" action="ppaction://hlinksldjump"/>
            <a:extLst>
              <a:ext uri="{FF2B5EF4-FFF2-40B4-BE49-F238E27FC236}">
                <a16:creationId xmlns:a16="http://schemas.microsoft.com/office/drawing/2014/main" id="{EB80DE5C-0093-376A-8D0A-D4B3937DD555}"/>
              </a:ext>
            </a:extLst>
          </p:cNvPr>
          <p:cNvSpPr/>
          <p:nvPr/>
        </p:nvSpPr>
        <p:spPr>
          <a:xfrm>
            <a:off x="7482050" y="4876800"/>
            <a:ext cx="44114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6" name="Rectangle 45">
            <a:hlinkClick r:id="rId13" action="ppaction://hlinksldjump"/>
            <a:extLst>
              <a:ext uri="{FF2B5EF4-FFF2-40B4-BE49-F238E27FC236}">
                <a16:creationId xmlns:a16="http://schemas.microsoft.com/office/drawing/2014/main" id="{DBE94047-BB22-9A02-10FB-516C03648630}"/>
              </a:ext>
            </a:extLst>
          </p:cNvPr>
          <p:cNvSpPr/>
          <p:nvPr/>
        </p:nvSpPr>
        <p:spPr>
          <a:xfrm>
            <a:off x="7482050" y="3733800"/>
            <a:ext cx="44114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7" name="Rectangle 46">
            <a:hlinkClick r:id="rId14" action="ppaction://hlinksldjump"/>
            <a:extLst>
              <a:ext uri="{FF2B5EF4-FFF2-40B4-BE49-F238E27FC236}">
                <a16:creationId xmlns:a16="http://schemas.microsoft.com/office/drawing/2014/main" id="{96157E88-73F3-0072-74ED-0BB2B6455869}"/>
              </a:ext>
            </a:extLst>
          </p:cNvPr>
          <p:cNvSpPr/>
          <p:nvPr/>
        </p:nvSpPr>
        <p:spPr>
          <a:xfrm>
            <a:off x="7482050" y="2667000"/>
            <a:ext cx="44114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9" name="Picture 5" descr="C:\Users\DV4T\Desktop\cartoon-turtle-md.png">
            <a:extLst>
              <a:ext uri="{FF2B5EF4-FFF2-40B4-BE49-F238E27FC236}">
                <a16:creationId xmlns:a16="http://schemas.microsoft.com/office/drawing/2014/main" id="{3AE262B8-39AB-1A90-8E5B-891E2407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>
            <a:extLst>
              <a:ext uri="{FF2B5EF4-FFF2-40B4-BE49-F238E27FC236}">
                <a16:creationId xmlns:a16="http://schemas.microsoft.com/office/drawing/2014/main" id="{5D023A66-27B6-A301-0ED1-3F2F3C290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85801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C:\Users\DV4T\Desktop\Game dao vang\12161398651844284150karthikeyan_Ruby.svg.med.png">
            <a:extLst>
              <a:ext uri="{FF2B5EF4-FFF2-40B4-BE49-F238E27FC236}">
                <a16:creationId xmlns:a16="http://schemas.microsoft.com/office/drawing/2014/main" id="{4CF45142-3FC7-0D00-B158-3BC0E86A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8847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" descr="C:\Users\DV4T\Desktop\Game dao vang\12161398651844284150karthikeyan_Ruby.svg.med.png">
            <a:extLst>
              <a:ext uri="{FF2B5EF4-FFF2-40B4-BE49-F238E27FC236}">
                <a16:creationId xmlns:a16="http://schemas.microsoft.com/office/drawing/2014/main" id="{3BB4E9E3-7981-D675-481D-FC3401E4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73380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" descr="C:\Users\DV4T\Desktop\Game dao vang\12161398651844284150karthikeyan_Ruby.svg.med.png">
            <a:extLst>
              <a:ext uri="{FF2B5EF4-FFF2-40B4-BE49-F238E27FC236}">
                <a16:creationId xmlns:a16="http://schemas.microsoft.com/office/drawing/2014/main" id="{328CBD44-4DF4-134C-DF66-97D5DA0D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66700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9" descr="C:\Users\DV4T\Desktop\Game dao vang\12161398651844284150karthikeyan_Ruby.svg.med.png">
            <a:extLst>
              <a:ext uri="{FF2B5EF4-FFF2-40B4-BE49-F238E27FC236}">
                <a16:creationId xmlns:a16="http://schemas.microsoft.com/office/drawing/2014/main" id="{11B9AC6B-A448-9CF3-2C38-F74F6DF6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91490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 descr="C:\Users\DV4T\Desktop\Game dao vang\12161398651844284150karthikeyan_Ruby.svg.med.png">
            <a:extLst>
              <a:ext uri="{FF2B5EF4-FFF2-40B4-BE49-F238E27FC236}">
                <a16:creationId xmlns:a16="http://schemas.microsoft.com/office/drawing/2014/main" id="{8E11BF31-CDD6-DC2B-4FDF-6F89D226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75920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" descr="C:\Users\DV4T\Desktop\Game dao vang\12161398651844284150karthikeyan_Ruby.svg.med.png">
            <a:extLst>
              <a:ext uri="{FF2B5EF4-FFF2-40B4-BE49-F238E27FC236}">
                <a16:creationId xmlns:a16="http://schemas.microsoft.com/office/drawing/2014/main" id="{0E2886BB-4248-A95C-92D4-F5833D1E2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271145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DV4T\Desktop\11954219702032981752johnny_automatic_turtle.svg.med.png">
            <a:extLst>
              <a:ext uri="{FF2B5EF4-FFF2-40B4-BE49-F238E27FC236}">
                <a16:creationId xmlns:a16="http://schemas.microsoft.com/office/drawing/2014/main" id="{85CFEF2D-7053-4E4B-D4F0-249266D1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664200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DV4T\Desktop\11954219702032981752johnny_automatic_turtle.svg.med.png">
            <a:extLst>
              <a:ext uri="{FF2B5EF4-FFF2-40B4-BE49-F238E27FC236}">
                <a16:creationId xmlns:a16="http://schemas.microsoft.com/office/drawing/2014/main" id="{05FF6C8D-50A1-CA70-8413-F2339DD9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835650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F7640CA-5DA9-037C-CD8B-879E5AC56AFB}"/>
              </a:ext>
            </a:extLst>
          </p:cNvPr>
          <p:cNvSpPr/>
          <p:nvPr/>
        </p:nvSpPr>
        <p:spPr>
          <a:xfrm>
            <a:off x="9786937" y="6238875"/>
            <a:ext cx="704850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1667 -0.6935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3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dua rua va t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1.48148E-6 L -0.04965 -0.04074 C -0.06076 -0.04931 -0.06667 -0.06227 -0.06667 -0.07546 C -0.06667 -0.09074 -0.06076 -0.10278 -0.04965 -0.11134 L -0.00069 -0.15185 " pathEditMode="relative" rAng="0" ptsTypes="FffFF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15185 L -0.05885 -0.19699 C -0.07187 -0.20625 -0.07899 -0.22014 -0.07899 -0.23496 C -0.07899 -0.25139 -0.07187 -0.26482 -0.05885 -0.27408 L -0.00069 -0.31852 " pathEditMode="relative" rAng="0" ptsTypes="FffFF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8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31852 L -0.05642 -0.35926 C -0.06875 -0.36783 -0.07569 -0.38056 -0.07569 -0.39398 C -0.07569 -0.40903 -0.06875 -0.4213 -0.05642 -0.42986 L -0.00069 -0.47037 " pathEditMode="relative" rAng="0" ptsTypes="FffFF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47965 L -0.0566 -0.52035 C -0.06892 -0.52891 -0.07569 -0.54163 -0.07569 -0.55504 C -0.07569 -0.57008 -0.06892 -0.58233 -0.0566 -0.59089 L -0.00069 -0.63136 " pathEditMode="relative" rAng="0" ptsTypes="FffFF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64074 L -0.06094 -0.68148 C -0.07257 -0.69005 -0.07899 -0.70278 -0.07899 -0.71621 C -0.07899 -0.73125 -0.07257 -0.74352 -0.06094 -0.75208 L -0.00903 -0.79259 " pathEditMode="relative" rAng="0" ptsTypes="FffFF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1.48148E-6 L -0.04965 -0.04074 C -0.06076 -0.04931 -0.06667 -0.06227 -0.06667 -0.07546 C -0.06667 -0.09074 -0.06076 -0.10278 -0.04965 -0.11134 L -0.00069 -0.15185 " pathEditMode="relative" rAng="0" ptsTypes="FffFF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15185 L -0.05885 -0.19699 C -0.07187 -0.20625 -0.07899 -0.22014 -0.07899 -0.23496 C -0.07899 -0.25139 -0.07187 -0.26482 -0.05885 -0.27408 L -0.00069 -0.31852 " pathEditMode="relative" rAng="0" ptsTypes="FffFF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8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32724 L -0.05364 -0.36795 C -0.06597 -0.3765 -0.07291 -0.38946 -0.07291 -0.40287 C -0.07291 -0.4179 -0.06597 -0.43016 -0.05364 -0.43872 L 0.00209 -0.47919 " pathEditMode="relative" rAng="0" ptsTypes="FffFF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48844 L -0.0552 -0.52914 C -0.06753 -0.5377 -0.0743 -0.55042 -0.0743 -0.56383 C -0.0743 -0.57886 -0.06753 -0.59112 -0.0552 -0.59968 L 0.0007 -0.64015 " pathEditMode="relative" rAng="0" ptsTypes="FffFF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64639 L -0.05816 -0.6871 C -0.06979 -0.69565 -0.07621 -0.70837 -0.07621 -0.72179 C -0.07621 -0.73682 -0.06979 -0.74908 -0.05816 -0.75763 L -0.00625 -0.79811 " pathEditMode="relative" rAng="0" ptsTypes="FffFF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7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8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End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F0EA7D9-F91B-5EA6-9DF6-56833A891CE6}"/>
              </a:ext>
            </a:extLst>
          </p:cNvPr>
          <p:cNvSpPr/>
          <p:nvPr/>
        </p:nvSpPr>
        <p:spPr>
          <a:xfrm>
            <a:off x="10058400" y="6400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E3D75D04-4945-AF47-E40F-1234BCC82123}"/>
              </a:ext>
            </a:extLst>
          </p:cNvPr>
          <p:cNvGrpSpPr>
            <a:grpSpLocks/>
          </p:cNvGrpSpPr>
          <p:nvPr/>
        </p:nvGrpSpPr>
        <p:grpSpPr bwMode="auto">
          <a:xfrm>
            <a:off x="2573338" y="381000"/>
            <a:ext cx="7504112" cy="2831544"/>
            <a:chOff x="1050130" y="381000"/>
            <a:chExt cx="7504111" cy="2160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D47C8B-25C1-0730-7718-D89B0E49A98B}"/>
                </a:ext>
              </a:extLst>
            </p:cNvPr>
            <p:cNvSpPr txBox="1"/>
            <p:nvPr/>
          </p:nvSpPr>
          <p:spPr>
            <a:xfrm>
              <a:off x="1050130" y="381000"/>
              <a:ext cx="7238999" cy="21602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 VI SAU CÓ VI PHẠM PHÁP LUẬT PHÒNG CHỐNG TỆ NẠN XÃ HỘI KHÔNG? VÌ SAO?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H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túy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B.</a:t>
              </a:r>
              <a:endParaRPr lang="en-US" dirty="0">
                <a:solidFill>
                  <a:schemeClr val="tx1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272" name="Picture 2" descr="D:\ẢNH LÀM CHIPI\MOI NHAT\84.jpg">
              <a:extLst>
                <a:ext uri="{FF2B5EF4-FFF2-40B4-BE49-F238E27FC236}">
                  <a16:creationId xmlns:a16="http://schemas.microsoft.com/office/drawing/2014/main" id="{7A70683A-C0F2-E20C-8D7D-4748B9BED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8598" y="555407"/>
              <a:ext cx="705643" cy="66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FE879D8E-01DC-D410-90D6-ED7162386BF9}"/>
              </a:ext>
            </a:extLst>
          </p:cNvPr>
          <p:cNvGrpSpPr>
            <a:grpSpLocks/>
          </p:cNvGrpSpPr>
          <p:nvPr/>
        </p:nvGrpSpPr>
        <p:grpSpPr bwMode="auto">
          <a:xfrm>
            <a:off x="2547939" y="3657601"/>
            <a:ext cx="7672387" cy="2835275"/>
            <a:chOff x="769142" y="3886200"/>
            <a:chExt cx="7672388" cy="22257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7EEE72-7A19-A847-3ED1-F464A883DD33}"/>
                </a:ext>
              </a:extLst>
            </p:cNvPr>
            <p:cNvSpPr txBox="1"/>
            <p:nvPr/>
          </p:nvSpPr>
          <p:spPr>
            <a:xfrm>
              <a:off x="1202529" y="3886200"/>
              <a:ext cx="7239001" cy="19086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túy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nghiêm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túy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270" name="Picture 2" descr="D:\ẢNH LÀM CHIPI\MOI NHAT\84.jpg">
              <a:extLst>
                <a:ext uri="{FF2B5EF4-FFF2-40B4-BE49-F238E27FC236}">
                  <a16:creationId xmlns:a16="http://schemas.microsoft.com/office/drawing/2014/main" id="{BB4DF267-8FD6-BFC0-7001-4DA9A7ED5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42" y="5261984"/>
              <a:ext cx="866775" cy="84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987</Words>
  <Application>Microsoft Office PowerPoint</Application>
  <PresentationFormat>Widescreen</PresentationFormat>
  <Paragraphs>112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#9Slide05 Brannboll Ny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Lan Anh</dc:creator>
  <cp:lastModifiedBy>Windows User</cp:lastModifiedBy>
  <cp:revision>4</cp:revision>
  <dcterms:created xsi:type="dcterms:W3CDTF">2022-08-10T03:54:54Z</dcterms:created>
  <dcterms:modified xsi:type="dcterms:W3CDTF">2023-07-20T16:32:17Z</dcterms:modified>
</cp:coreProperties>
</file>