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1"/>
  </p:sldMasterIdLst>
  <p:notesMasterIdLst>
    <p:notesMasterId r:id="rId12"/>
  </p:notesMasterIdLst>
  <p:sldIdLst>
    <p:sldId id="492" r:id="rId2"/>
    <p:sldId id="518" r:id="rId3"/>
    <p:sldId id="517" r:id="rId4"/>
    <p:sldId id="519" r:id="rId5"/>
    <p:sldId id="497" r:id="rId6"/>
    <p:sldId id="498" r:id="rId7"/>
    <p:sldId id="499" r:id="rId8"/>
    <p:sldId id="525" r:id="rId9"/>
    <p:sldId id="527" r:id="rId10"/>
    <p:sldId id="524" r:id="rId11"/>
  </p:sldIdLst>
  <p:sldSz cx="9144000" cy="5143500" type="screen16x9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DFF"/>
    <a:srgbClr val="CFF5FE"/>
    <a:srgbClr val="98E4FA"/>
    <a:srgbClr val="7C572A"/>
    <a:srgbClr val="F14AFC"/>
    <a:srgbClr val="B740B8"/>
    <a:srgbClr val="B240B9"/>
    <a:srgbClr val="B941BC"/>
    <a:srgbClr val="140266"/>
    <a:srgbClr val="9ED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29" autoAdjust="0"/>
    <p:restoredTop sz="96314" autoAdjust="0"/>
  </p:normalViewPr>
  <p:slideViewPr>
    <p:cSldViewPr>
      <p:cViewPr varScale="1">
        <p:scale>
          <a:sx n="97" d="100"/>
          <a:sy n="97" d="100"/>
        </p:scale>
        <p:origin x="642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DD754-F49E-4351-AAFE-19D83F43501C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F6036-E835-44CB-A25A-34C755DFD5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33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00403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8107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816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6382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1434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9957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2605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46072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89639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6735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pattFill prst="ltVert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97" y="-985"/>
            <a:ext cx="9144793" cy="514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715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000">
        <p15:prstTrans prst="drape"/>
      </p:transition>
    </mc:Choice>
    <mc:Fallback xmlns="">
      <p:transition spd="slow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pattFill prst="ltVert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 userDrawn="1"/>
        </p:nvPicPr>
        <p:blipFill rotWithShape="1">
          <a:blip r:embed="rId2"/>
          <a:srcRect l="2504" t="3711" r="2342" b="397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4B80CD9C-69E5-4166-9200-5235928C877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35836" y="319090"/>
            <a:ext cx="3202814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l"/>
            <a:r>
              <a:rPr lang="zh-CN" altLang="en-US" sz="2000" b="0" dirty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一分钟我们可以做些什么？</a:t>
            </a:r>
          </a:p>
        </p:txBody>
      </p:sp>
      <p:sp>
        <p:nvSpPr>
          <p:cNvPr id="15" name="五角星 14"/>
          <p:cNvSpPr/>
          <p:nvPr userDrawn="1"/>
        </p:nvSpPr>
        <p:spPr>
          <a:xfrm>
            <a:off x="381000" y="285750"/>
            <a:ext cx="381000" cy="381000"/>
          </a:xfrm>
          <a:prstGeom prst="star5">
            <a:avLst>
              <a:gd name="adj" fmla="val 21917"/>
              <a:gd name="hf" fmla="val 105146"/>
              <a:gd name="vf" fmla="val 11055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3303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000">
        <p15:prstTrans prst="drape"/>
      </p:transition>
    </mc:Choice>
    <mc:Fallback xmlns="">
      <p:transition spd="slow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pattFill prst="ltVert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 userDrawn="1"/>
        </p:nvPicPr>
        <p:blipFill rotWithShape="1">
          <a:blip r:embed="rId2"/>
          <a:srcRect l="2504" t="3711" r="2342" b="397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4B80CD9C-69E5-4166-9200-5235928C877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35836" y="319090"/>
            <a:ext cx="3202814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l"/>
            <a:r>
              <a:rPr lang="zh-CN" altLang="en-US" sz="2000" b="0" dirty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珍惜时间的名人名言</a:t>
            </a:r>
          </a:p>
        </p:txBody>
      </p:sp>
      <p:sp>
        <p:nvSpPr>
          <p:cNvPr id="15" name="五角星 14"/>
          <p:cNvSpPr/>
          <p:nvPr userDrawn="1"/>
        </p:nvSpPr>
        <p:spPr>
          <a:xfrm>
            <a:off x="381000" y="285750"/>
            <a:ext cx="381000" cy="381000"/>
          </a:xfrm>
          <a:prstGeom prst="star5">
            <a:avLst>
              <a:gd name="adj" fmla="val 21917"/>
              <a:gd name="hf" fmla="val 105146"/>
              <a:gd name="vf" fmla="val 11055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24084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000">
        <p15:prstTrans prst="drape"/>
      </p:transition>
    </mc:Choice>
    <mc:Fallback xmlns="">
      <p:transition spd="slow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pattFill prst="ltVert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 userDrawn="1"/>
        </p:nvPicPr>
        <p:blipFill rotWithShape="1">
          <a:blip r:embed="rId2"/>
          <a:srcRect l="2504" t="3711" r="2342" b="397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4B80CD9C-69E5-4166-9200-5235928C877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35836" y="319090"/>
            <a:ext cx="3202814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l"/>
            <a:r>
              <a:rPr lang="zh-CN" altLang="en-US" sz="2000" b="0" dirty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如何安排和管理时间？</a:t>
            </a:r>
          </a:p>
        </p:txBody>
      </p:sp>
      <p:sp>
        <p:nvSpPr>
          <p:cNvPr id="15" name="五角星 14"/>
          <p:cNvSpPr/>
          <p:nvPr userDrawn="1"/>
        </p:nvSpPr>
        <p:spPr>
          <a:xfrm>
            <a:off x="381000" y="285750"/>
            <a:ext cx="381000" cy="381000"/>
          </a:xfrm>
          <a:prstGeom prst="star5">
            <a:avLst>
              <a:gd name="adj" fmla="val 21917"/>
              <a:gd name="hf" fmla="val 105146"/>
              <a:gd name="vf" fmla="val 11055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1803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000">
        <p15:prstTrans prst="drape"/>
      </p:transition>
    </mc:Choice>
    <mc:Fallback xmlns="">
      <p:transition spd="slow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pattFill prst="ltVert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 userDrawn="1"/>
        </p:nvPicPr>
        <p:blipFill rotWithShape="1">
          <a:blip r:embed="rId2"/>
          <a:srcRect l="2504" t="3711" r="2342" b="397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026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000">
        <p15:prstTrans prst="drape"/>
      </p:transition>
    </mc:Choice>
    <mc:Fallback xmlns="">
      <p:transition spd="slow" advTm="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AD8240-3148-4746-BA4B-7B32B016BA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51CC32A-496B-42D5-8EC6-30D10EB5C1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0F25E7C-B1D9-4999-8D1F-ED84C4EE9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2023/7/20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18A7BBD-E847-449A-AA53-B3DBD3F53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1910074-A50B-4F6C-9D3A-997C16815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5897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000">
        <p15:prstTrans prst="drape"/>
      </p:transition>
    </mc:Choice>
    <mc:Fallback xmlns="">
      <p:transition spd="slow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B1B6A-AEF1-4ACD-BD61-958570690F55}" type="datetimeFigureOut">
              <a:rPr lang="zh-CN" altLang="en-US" smtClean="0"/>
              <a:t>2023/7/20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0558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96" r:id="rId2"/>
    <p:sldLayoutId id="2147483734" r:id="rId3"/>
    <p:sldLayoutId id="2147483735" r:id="rId4"/>
    <p:sldLayoutId id="2147483736" r:id="rId5"/>
    <p:sldLayoutId id="2147483732" r:id="rId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000">
        <p15:prstTrans prst="drape"/>
      </p:transition>
    </mc:Choice>
    <mc:Fallback xmlns="">
      <p:transition spd="slow" advTm="4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0CA36092-9498-4D3B-AEC8-B3891A594852}"/>
              </a:ext>
            </a:extLst>
          </p:cNvPr>
          <p:cNvSpPr/>
          <p:nvPr/>
        </p:nvSpPr>
        <p:spPr>
          <a:xfrm>
            <a:off x="838200" y="742950"/>
            <a:ext cx="777240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5400" spc="600">
                <a:ln w="12700">
                  <a:solidFill>
                    <a:srgbClr val="5A3312"/>
                  </a:solidFill>
                </a:ln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Chào mừng các em</a:t>
            </a:r>
            <a:endParaRPr lang="zh-CN" altLang="en-US" sz="5400" spc="600" dirty="0">
              <a:ln w="12700">
                <a:solidFill>
                  <a:srgbClr val="5A3312"/>
                </a:solidFill>
              </a:ln>
              <a:solidFill>
                <a:schemeClr val="accent1"/>
              </a:solidFill>
              <a:latin typeface="Tahoma" panose="020B0604030504040204" pitchFamily="34" charset="0"/>
              <a:ea typeface="汉仪铸字木头人W" panose="00020600040101010101" pitchFamily="18" charset="-122"/>
              <a:cs typeface="Tahoma" panose="020B060403050404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971801" y="3857509"/>
            <a:ext cx="4724400" cy="523603"/>
            <a:chOff x="3482398" y="3835421"/>
            <a:chExt cx="3958033" cy="299202"/>
          </a:xfrm>
        </p:grpSpPr>
        <p:sp>
          <p:nvSpPr>
            <p:cNvPr id="7" name="圆角矩形 6"/>
            <p:cNvSpPr/>
            <p:nvPr/>
          </p:nvSpPr>
          <p:spPr>
            <a:xfrm>
              <a:off x="3482398" y="3835421"/>
              <a:ext cx="3958033" cy="29920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16EC2491-DF2E-459E-A725-0E881F7EA91F}"/>
                </a:ext>
              </a:extLst>
            </p:cNvPr>
            <p:cNvSpPr txBox="1"/>
            <p:nvPr/>
          </p:nvSpPr>
          <p:spPr>
            <a:xfrm>
              <a:off x="3677060" y="3855739"/>
              <a:ext cx="3568708" cy="2286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 err="1">
                  <a:solidFill>
                    <a:schemeClr val="bg1"/>
                  </a:solidFill>
                </a:rPr>
                <a:t>Giáo</a:t>
              </a:r>
              <a:r>
                <a:rPr lang="en-US" altLang="zh-CN" sz="2000" dirty="0">
                  <a:solidFill>
                    <a:schemeClr val="bg1"/>
                  </a:solidFill>
                </a:rPr>
                <a:t> </a:t>
              </a:r>
              <a:r>
                <a:rPr lang="en-US" altLang="zh-CN" sz="2000" dirty="0" err="1" smtClean="0">
                  <a:solidFill>
                    <a:schemeClr val="bg1"/>
                  </a:solidFill>
                </a:rPr>
                <a:t>viên</a:t>
              </a:r>
              <a:r>
                <a:rPr lang="en-US" altLang="zh-CN" sz="2000" dirty="0" smtClean="0">
                  <a:solidFill>
                    <a:schemeClr val="bg1"/>
                  </a:solidFill>
                </a:rPr>
                <a:t>: PHAN THỊ DIỆU HUYỀN</a:t>
              </a:r>
              <a:endParaRPr lang="zh-CN" altLang="en-US" sz="2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8915" y="1734790"/>
            <a:ext cx="2180486" cy="264565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140" y="2495550"/>
            <a:ext cx="1544330" cy="2362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430F69-BBDF-4E72-91E5-273D1DF1C4C7}"/>
              </a:ext>
            </a:extLst>
          </p:cNvPr>
          <p:cNvSpPr txBox="1"/>
          <p:nvPr/>
        </p:nvSpPr>
        <p:spPr>
          <a:xfrm>
            <a:off x="4066479" y="2251264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14AFC"/>
                </a:solidFill>
              </a:rPr>
              <a:t>Lớp</a:t>
            </a:r>
            <a:r>
              <a:rPr lang="en-US" sz="3600" b="1" dirty="0">
                <a:solidFill>
                  <a:srgbClr val="F14AFC"/>
                </a:solidFill>
              </a:rPr>
              <a:t> 7</a:t>
            </a:r>
          </a:p>
        </p:txBody>
      </p:sp>
    </p:spTree>
    <p:extLst>
      <p:ext uri="{BB962C8B-B14F-4D97-AF65-F5344CB8AC3E}">
        <p14:creationId xmlns:p14="http://schemas.microsoft.com/office/powerpoint/2010/main" val="273139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0CA36092-9498-4D3B-AEC8-B3891A594852}"/>
              </a:ext>
            </a:extLst>
          </p:cNvPr>
          <p:cNvSpPr/>
          <p:nvPr/>
        </p:nvSpPr>
        <p:spPr>
          <a:xfrm>
            <a:off x="3820973" y="664129"/>
            <a:ext cx="4419600" cy="192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sz="7200" spc="600" dirty="0" err="1" smtClean="0">
                <a:ln w="12700">
                  <a:solidFill>
                    <a:srgbClr val="5A3312"/>
                  </a:solidFill>
                </a:ln>
                <a:solidFill>
                  <a:schemeClr val="accent1"/>
                </a:solidFill>
                <a:latin typeface="汉仪铸字木头人W" panose="00020600040101010101" pitchFamily="18" charset="-122"/>
                <a:ea typeface="汉仪铸字木头人W" panose="00020600040101010101" pitchFamily="18" charset="-122"/>
              </a:rPr>
              <a:t>Cảm</a:t>
            </a:r>
            <a:r>
              <a:rPr lang="en-US" altLang="zh-CN" sz="7200" spc="600" dirty="0" smtClean="0">
                <a:ln w="12700">
                  <a:solidFill>
                    <a:srgbClr val="5A3312"/>
                  </a:solidFill>
                </a:ln>
                <a:solidFill>
                  <a:schemeClr val="accent1"/>
                </a:solidFill>
                <a:latin typeface="汉仪铸字木头人W" panose="00020600040101010101" pitchFamily="18" charset="-122"/>
                <a:ea typeface="汉仪铸字木头人W" panose="00020600040101010101" pitchFamily="18" charset="-122"/>
              </a:rPr>
              <a:t> </a:t>
            </a:r>
            <a:r>
              <a:rPr lang="en-US" altLang="zh-CN" sz="7200" spc="600" dirty="0" err="1" smtClean="0">
                <a:ln w="12700">
                  <a:solidFill>
                    <a:srgbClr val="5A3312"/>
                  </a:solidFill>
                </a:ln>
                <a:solidFill>
                  <a:schemeClr val="accent1"/>
                </a:solidFill>
                <a:latin typeface="汉仪铸字木头人W" panose="00020600040101010101" pitchFamily="18" charset="-122"/>
                <a:ea typeface="汉仪铸字木头人W" panose="00020600040101010101" pitchFamily="18" charset="-122"/>
              </a:rPr>
              <a:t>ơn</a:t>
            </a:r>
            <a:r>
              <a:rPr lang="en-US" altLang="zh-CN" sz="7200" spc="600" dirty="0" smtClean="0">
                <a:ln w="12700">
                  <a:solidFill>
                    <a:srgbClr val="5A3312"/>
                  </a:solidFill>
                </a:ln>
                <a:solidFill>
                  <a:schemeClr val="accent1"/>
                </a:solidFill>
                <a:latin typeface="汉仪铸字木头人W" panose="00020600040101010101" pitchFamily="18" charset="-122"/>
                <a:ea typeface="汉仪铸字木头人W" panose="00020600040101010101" pitchFamily="18" charset="-122"/>
              </a:rPr>
              <a:t> </a:t>
            </a:r>
            <a:r>
              <a:rPr lang="en-US" altLang="zh-CN" sz="7200" spc="600" dirty="0" err="1" smtClean="0">
                <a:ln w="12700">
                  <a:solidFill>
                    <a:srgbClr val="5A3312"/>
                  </a:solidFill>
                </a:ln>
                <a:solidFill>
                  <a:schemeClr val="accent1"/>
                </a:solidFill>
                <a:latin typeface="汉仪铸字木头人W" panose="00020600040101010101" pitchFamily="18" charset="-122"/>
                <a:ea typeface="汉仪铸字木头人W" panose="00020600040101010101" pitchFamily="18" charset="-122"/>
              </a:rPr>
              <a:t>các</a:t>
            </a:r>
            <a:r>
              <a:rPr lang="en-US" altLang="zh-CN" sz="7200" spc="600" dirty="0" smtClean="0">
                <a:ln w="12700">
                  <a:solidFill>
                    <a:srgbClr val="5A3312"/>
                  </a:solidFill>
                </a:ln>
                <a:solidFill>
                  <a:schemeClr val="accent1"/>
                </a:solidFill>
                <a:latin typeface="汉仪铸字木头人W" panose="00020600040101010101" pitchFamily="18" charset="-122"/>
                <a:ea typeface="汉仪铸字木头人W" panose="00020600040101010101" pitchFamily="18" charset="-122"/>
              </a:rPr>
              <a:t> </a:t>
            </a:r>
            <a:r>
              <a:rPr lang="en-US" altLang="zh-CN" sz="7200" spc="600" dirty="0" err="1" smtClean="0">
                <a:ln w="12700">
                  <a:solidFill>
                    <a:srgbClr val="5A3312"/>
                  </a:solidFill>
                </a:ln>
                <a:solidFill>
                  <a:schemeClr val="accent1"/>
                </a:solidFill>
                <a:latin typeface="汉仪铸字木头人W" panose="00020600040101010101" pitchFamily="18" charset="-122"/>
                <a:ea typeface="汉仪铸字木头人W" panose="00020600040101010101" pitchFamily="18" charset="-122"/>
              </a:rPr>
              <a:t>em</a:t>
            </a:r>
            <a:r>
              <a:rPr lang="en-US" altLang="zh-CN" sz="7200" spc="600" dirty="0" smtClean="0">
                <a:ln w="12700">
                  <a:solidFill>
                    <a:srgbClr val="5A3312"/>
                  </a:solidFill>
                </a:ln>
                <a:solidFill>
                  <a:schemeClr val="accent1"/>
                </a:solidFill>
                <a:latin typeface="汉仪铸字木头人W" panose="00020600040101010101" pitchFamily="18" charset="-122"/>
                <a:ea typeface="汉仪铸字木头人W" panose="00020600040101010101" pitchFamily="18" charset="-122"/>
              </a:rPr>
              <a:t>! </a:t>
            </a:r>
            <a:endParaRPr lang="en-US" altLang="zh-CN" sz="7200" spc="600" dirty="0">
              <a:ln w="12700">
                <a:solidFill>
                  <a:srgbClr val="5A3312"/>
                </a:solidFill>
              </a:ln>
              <a:solidFill>
                <a:schemeClr val="accent2"/>
              </a:solidFill>
              <a:latin typeface="汉仪铸字木头人W" panose="00020600040101010101" pitchFamily="18" charset="-122"/>
              <a:ea typeface="汉仪铸字木头人W" panose="00020600040101010101" pitchFamily="18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5741" y="819150"/>
            <a:ext cx="3060739" cy="371369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018" y="2343150"/>
            <a:ext cx="1693781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72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384"/>
          <a:stretch/>
        </p:blipFill>
        <p:spPr>
          <a:xfrm>
            <a:off x="58018" y="2612590"/>
            <a:ext cx="1250199" cy="252111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1483" y="2571750"/>
            <a:ext cx="1315027" cy="2619575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F4414CDB-DEA9-4BE9-B9EC-8280B6D87422}"/>
              </a:ext>
            </a:extLst>
          </p:cNvPr>
          <p:cNvSpPr/>
          <p:nvPr/>
        </p:nvSpPr>
        <p:spPr>
          <a:xfrm>
            <a:off x="1241130" y="-923637"/>
            <a:ext cx="184731" cy="646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600" b="1" kern="100" dirty="0">
              <a:ln w="12700">
                <a:solidFill>
                  <a:schemeClr val="bg1"/>
                </a:solidFill>
                <a:prstDash val="solid"/>
              </a:ln>
              <a:solidFill>
                <a:schemeClr val="accent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华康少女文字W5(P)" panose="040F0500000000000000" pitchFamily="82" charset="-122"/>
              <a:ea typeface="华康少女文字W5(P)" panose="040F0500000000000000" pitchFamily="82" charset="-122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B80CD9C-69E5-4166-9200-5235928C8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5861" y="1321087"/>
            <a:ext cx="1678888" cy="3231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en-US" altLang="zh-CN" sz="1500" b="1" dirty="0" err="1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altLang="zh-CN" sz="1500" b="1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endParaRPr lang="zh-CN" altLang="en-US" sz="1500" b="1" dirty="0">
              <a:solidFill>
                <a:schemeClr val="accent3">
                  <a:lumMod val="50000"/>
                </a:schemeClr>
              </a:solidFill>
              <a:latin typeface="Tahoma" panose="020B0604030504040204" pitchFamily="34" charset="0"/>
              <a:ea typeface="迷你简卡通" panose="03000509000000000000" pitchFamily="65" charset="-122"/>
              <a:cs typeface="Tahoma" panose="020B0604030504040204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43B232A-A69C-4FAA-A2A4-0D762B932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3582" y="414626"/>
            <a:ext cx="2755181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en-US" altLang="zh-CN" sz="3200" b="1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MỞ ĐẦU  </a:t>
            </a:r>
            <a:endParaRPr lang="zh-CN" altLang="en-US" sz="3200" b="1" dirty="0">
              <a:solidFill>
                <a:schemeClr val="accent3">
                  <a:lumMod val="50000"/>
                </a:schemeClr>
              </a:solidFill>
              <a:latin typeface="Tahoma" panose="020B0604030504040204" pitchFamily="34" charset="0"/>
              <a:ea typeface="迷你简卡通" panose="03000509000000000000" pitchFamily="65" charset="-122"/>
              <a:cs typeface="Tahoma" panose="020B0604030504040204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9B0FB56-E5F8-4095-B25B-7BC6DDA0A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8705" y="1337541"/>
            <a:ext cx="1735284" cy="3231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en-US" altLang="zh-CN" sz="1500" b="1" dirty="0" err="1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altLang="zh-CN" sz="1500" b="1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</a:t>
            </a:r>
            <a:endParaRPr lang="zh-CN" altLang="en-US" sz="1500" b="1" dirty="0">
              <a:solidFill>
                <a:schemeClr val="accent3">
                  <a:lumMod val="50000"/>
                </a:schemeClr>
              </a:solidFill>
              <a:latin typeface="Tahoma" panose="020B0604030504040204" pitchFamily="34" charset="0"/>
              <a:ea typeface="迷你简卡通" panose="03000509000000000000" pitchFamily="65" charset="-122"/>
              <a:cs typeface="Tahoma" panose="020B060403050404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56121" y="1708992"/>
            <a:ext cx="2059787" cy="2926941"/>
            <a:chOff x="1256121" y="1708992"/>
            <a:chExt cx="2059787" cy="2926941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6121" y="1708992"/>
              <a:ext cx="2059787" cy="2926941"/>
            </a:xfrm>
            <a:prstGeom prst="rect">
              <a:avLst/>
            </a:prstGeom>
          </p:spPr>
        </p:pic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41709550-8102-4913-8D78-4D6C8E4600DD}"/>
                </a:ext>
              </a:extLst>
            </p:cNvPr>
            <p:cNvSpPr txBox="1"/>
            <p:nvPr/>
          </p:nvSpPr>
          <p:spPr>
            <a:xfrm>
              <a:off x="1640658" y="2318382"/>
              <a:ext cx="1295076" cy="1708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5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B</a:t>
              </a:r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ài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thơ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“</a:t>
              </a:r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Dặn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con” – </a:t>
              </a:r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Trần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Nhuân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Minh</a:t>
              </a:r>
              <a:endParaRPr lang="zh-CN" altLang="en-US" sz="2000" b="1" dirty="0">
                <a:ln>
                  <a:solidFill>
                    <a:srgbClr val="5A3312"/>
                  </a:solidFill>
                </a:ln>
                <a:solidFill>
                  <a:schemeClr val="accent1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775441" y="1740804"/>
            <a:ext cx="1996959" cy="2895128"/>
            <a:chOff x="5867400" y="1740804"/>
            <a:chExt cx="1905000" cy="2895128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7400" y="1740804"/>
              <a:ext cx="1905000" cy="2895128"/>
            </a:xfrm>
            <a:prstGeom prst="rect">
              <a:avLst/>
            </a:prstGeom>
          </p:spPr>
        </p:pic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41709550-8102-4913-8D78-4D6C8E4600DD}"/>
                </a:ext>
              </a:extLst>
            </p:cNvPr>
            <p:cNvSpPr txBox="1"/>
            <p:nvPr/>
          </p:nvSpPr>
          <p:spPr>
            <a:xfrm>
              <a:off x="6212874" y="2349249"/>
              <a:ext cx="1322369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Học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sinh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chơi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trò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chơi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“</a:t>
              </a:r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Tiếp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sức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đồng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đội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” </a:t>
              </a:r>
              <a:endParaRPr lang="zh-CN" altLang="en-US" sz="2000" b="1" dirty="0">
                <a:ln>
                  <a:solidFill>
                    <a:srgbClr val="5A3312"/>
                  </a:solidFill>
                </a:ln>
                <a:solidFill>
                  <a:schemeClr val="accent1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6" name="直接连接符 25"/>
          <p:cNvCxnSpPr/>
          <p:nvPr/>
        </p:nvCxnSpPr>
        <p:spPr>
          <a:xfrm>
            <a:off x="5475104" y="1043285"/>
            <a:ext cx="2449696" cy="0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990600" y="1029666"/>
            <a:ext cx="2462897" cy="0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五角星 29"/>
          <p:cNvSpPr/>
          <p:nvPr/>
        </p:nvSpPr>
        <p:spPr>
          <a:xfrm>
            <a:off x="2569630" y="830807"/>
            <a:ext cx="381000" cy="381000"/>
          </a:xfrm>
          <a:prstGeom prst="star5">
            <a:avLst>
              <a:gd name="adj" fmla="val 21917"/>
              <a:gd name="hf" fmla="val 105146"/>
              <a:gd name="vf" fmla="val 11055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五角星 30"/>
          <p:cNvSpPr/>
          <p:nvPr/>
        </p:nvSpPr>
        <p:spPr>
          <a:xfrm>
            <a:off x="1965678" y="839166"/>
            <a:ext cx="381000" cy="381000"/>
          </a:xfrm>
          <a:prstGeom prst="star5">
            <a:avLst>
              <a:gd name="adj" fmla="val 21917"/>
              <a:gd name="hf" fmla="val 105146"/>
              <a:gd name="vf" fmla="val 1105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五角星 31"/>
          <p:cNvSpPr/>
          <p:nvPr/>
        </p:nvSpPr>
        <p:spPr>
          <a:xfrm>
            <a:off x="1334692" y="852785"/>
            <a:ext cx="381000" cy="381000"/>
          </a:xfrm>
          <a:prstGeom prst="star5">
            <a:avLst>
              <a:gd name="adj" fmla="val 21917"/>
              <a:gd name="hf" fmla="val 105146"/>
              <a:gd name="vf" fmla="val 11055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五角星 32"/>
          <p:cNvSpPr/>
          <p:nvPr/>
        </p:nvSpPr>
        <p:spPr>
          <a:xfrm>
            <a:off x="7097011" y="830807"/>
            <a:ext cx="381000" cy="381000"/>
          </a:xfrm>
          <a:prstGeom prst="star5">
            <a:avLst>
              <a:gd name="adj" fmla="val 21917"/>
              <a:gd name="hf" fmla="val 105146"/>
              <a:gd name="vf" fmla="val 11055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五角星 33"/>
          <p:cNvSpPr/>
          <p:nvPr/>
        </p:nvSpPr>
        <p:spPr>
          <a:xfrm>
            <a:off x="6493059" y="839166"/>
            <a:ext cx="381000" cy="381000"/>
          </a:xfrm>
          <a:prstGeom prst="star5">
            <a:avLst>
              <a:gd name="adj" fmla="val 21917"/>
              <a:gd name="hf" fmla="val 105146"/>
              <a:gd name="vf" fmla="val 1105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五角星 34"/>
          <p:cNvSpPr/>
          <p:nvPr/>
        </p:nvSpPr>
        <p:spPr>
          <a:xfrm>
            <a:off x="5862073" y="852785"/>
            <a:ext cx="381000" cy="381000"/>
          </a:xfrm>
          <a:prstGeom prst="star5">
            <a:avLst>
              <a:gd name="adj" fmla="val 21917"/>
              <a:gd name="hf" fmla="val 105146"/>
              <a:gd name="vf" fmla="val 11055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8">
            <a:extLst>
              <a:ext uri="{FF2B5EF4-FFF2-40B4-BE49-F238E27FC236}">
                <a16:creationId xmlns:a16="http://schemas.microsoft.com/office/drawing/2014/main" id="{F44C7CF1-B3BC-41AE-BF55-B484091FF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0594" y="1321086"/>
            <a:ext cx="1621156" cy="3231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en-US" altLang="zh-CN" sz="1500" b="1" dirty="0" err="1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altLang="zh-CN" sz="1500" b="1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</a:t>
            </a:r>
            <a:endParaRPr lang="zh-CN" altLang="en-US" sz="1500" b="1" dirty="0">
              <a:solidFill>
                <a:schemeClr val="accent3">
                  <a:lumMod val="50000"/>
                </a:schemeClr>
              </a:solidFill>
              <a:latin typeface="Tahoma" panose="020B0604030504040204" pitchFamily="34" charset="0"/>
              <a:ea typeface="迷你简卡通" panose="03000509000000000000" pitchFamily="65" charset="-122"/>
              <a:cs typeface="Tahoma" panose="020B060403050404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648349" y="1740803"/>
            <a:ext cx="2029254" cy="2895129"/>
            <a:chOff x="3648349" y="1740803"/>
            <a:chExt cx="1856193" cy="2895129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8349" y="1740803"/>
              <a:ext cx="1856193" cy="2895129"/>
            </a:xfrm>
            <a:prstGeom prst="rect">
              <a:avLst/>
            </a:prstGeom>
          </p:spPr>
        </p:pic>
        <p:sp>
          <p:nvSpPr>
            <p:cNvPr id="25" name="文本框 22">
              <a:extLst>
                <a:ext uri="{FF2B5EF4-FFF2-40B4-BE49-F238E27FC236}">
                  <a16:creationId xmlns:a16="http://schemas.microsoft.com/office/drawing/2014/main" id="{41709550-8102-4913-8D78-4D6C8E4600DD}"/>
                </a:ext>
              </a:extLst>
            </p:cNvPr>
            <p:cNvSpPr txBox="1"/>
            <p:nvPr/>
          </p:nvSpPr>
          <p:spPr>
            <a:xfrm>
              <a:off x="3737843" y="2420631"/>
              <a:ext cx="1621156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Học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 </a:t>
              </a:r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sinh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 </a:t>
              </a:r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chơi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 </a:t>
              </a:r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trò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 </a:t>
              </a:r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chơi</a:t>
              </a:r>
              <a:r>
                <a:rPr lang="en-US" altLang="zh-CN" sz="2000" b="1" dirty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 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“ </a:t>
              </a:r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Người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 </a:t>
              </a:r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ấy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 </a:t>
              </a:r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là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 </a:t>
              </a:r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ai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”  </a:t>
              </a:r>
              <a:endParaRPr lang="zh-CN" altLang="en-US" sz="2000" b="1" dirty="0">
                <a:ln>
                  <a:solidFill>
                    <a:srgbClr val="5A3312"/>
                  </a:solidFill>
                </a:ln>
                <a:solidFill>
                  <a:schemeClr val="accent1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14065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186" y="84126"/>
            <a:ext cx="1918853" cy="3117509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1A961A3D-42B9-4BE0-A064-95F2478D112E}"/>
              </a:ext>
            </a:extLst>
          </p:cNvPr>
          <p:cNvGrpSpPr/>
          <p:nvPr/>
        </p:nvGrpSpPr>
        <p:grpSpPr>
          <a:xfrm>
            <a:off x="4419600" y="1038820"/>
            <a:ext cx="2971800" cy="923330"/>
            <a:chOff x="6566560" y="1594210"/>
            <a:chExt cx="2201335" cy="1231106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F4414CDB-DEA9-4BE9-B9EC-8280B6D87422}"/>
                </a:ext>
              </a:extLst>
            </p:cNvPr>
            <p:cNvSpPr/>
            <p:nvPr/>
          </p:nvSpPr>
          <p:spPr>
            <a:xfrm>
              <a:off x="7598812" y="1635034"/>
              <a:ext cx="136838" cy="861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3600" b="1" kern="1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康少女文字W5(P)" panose="040F0500000000000000" pitchFamily="82" charset="-122"/>
                <a:ea typeface="华康少女文字W5(P)" panose="040F0500000000000000" pitchFamily="82" charset="-122"/>
                <a:cs typeface="Times New Roman" panose="02020603050405020304" pitchFamily="18" charset="0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E3706161-CE7E-4FC1-9AE2-DD4629B8941E}"/>
                </a:ext>
              </a:extLst>
            </p:cNvPr>
            <p:cNvSpPr/>
            <p:nvPr/>
          </p:nvSpPr>
          <p:spPr>
            <a:xfrm>
              <a:off x="6566560" y="1594210"/>
              <a:ext cx="2201335" cy="1231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zh-CN" altLang="en-US" sz="54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康少女文字W5(P)" panose="040F0500000000000000" pitchFamily="82" charset="-122"/>
                <a:ea typeface="华康少女文字W5(P)" panose="040F0500000000000000" pitchFamily="82" charset="-122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80999" y="361950"/>
            <a:ext cx="6741409" cy="4442265"/>
            <a:chOff x="381000" y="361950"/>
            <a:chExt cx="6505884" cy="444226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1000" y="361950"/>
              <a:ext cx="6505884" cy="4442265"/>
            </a:xfrm>
            <a:prstGeom prst="rect">
              <a:avLst/>
            </a:prstGeom>
            <a:noFill/>
          </p:spPr>
        </p:pic>
        <p:sp>
          <p:nvSpPr>
            <p:cNvPr id="2" name="TextBox 1"/>
            <p:cNvSpPr txBox="1"/>
            <p:nvPr/>
          </p:nvSpPr>
          <p:spPr>
            <a:xfrm>
              <a:off x="1460991" y="1123950"/>
              <a:ext cx="4345901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3: QUAN TÂM, CẢM THÔNG, CHIA SẺ </a:t>
              </a:r>
            </a:p>
            <a:p>
              <a:pPr algn="ctr"/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3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sz="3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6</a:t>
              </a:r>
              <a:endParaRPr 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2409" y="3201635"/>
            <a:ext cx="1564391" cy="155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681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384" y="434485"/>
            <a:ext cx="3326526" cy="130617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384"/>
          <a:stretch/>
        </p:blipFill>
        <p:spPr>
          <a:xfrm>
            <a:off x="48166" y="2046776"/>
            <a:ext cx="1535640" cy="30967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6603" y="1039753"/>
            <a:ext cx="1567970" cy="3123445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F4414CDB-DEA9-4BE9-B9EC-8280B6D87422}"/>
              </a:ext>
            </a:extLst>
          </p:cNvPr>
          <p:cNvSpPr/>
          <p:nvPr/>
        </p:nvSpPr>
        <p:spPr>
          <a:xfrm>
            <a:off x="1241130" y="-923637"/>
            <a:ext cx="184731" cy="646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600" b="1" kern="100" dirty="0">
              <a:ln w="12700">
                <a:solidFill>
                  <a:schemeClr val="bg1"/>
                </a:solidFill>
                <a:prstDash val="solid"/>
              </a:ln>
              <a:solidFill>
                <a:schemeClr val="accent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华康少女文字W5(P)" panose="040F0500000000000000" pitchFamily="82" charset="-122"/>
              <a:ea typeface="华康少女文字W5(P)" panose="040F0500000000000000" pitchFamily="82" charset="-122"/>
              <a:cs typeface="Times New Roman" panose="02020603050405020304" pitchFamily="18" charset="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E3706161-CE7E-4FC1-9AE2-DD4629B8941E}"/>
              </a:ext>
            </a:extLst>
          </p:cNvPr>
          <p:cNvSpPr/>
          <p:nvPr/>
        </p:nvSpPr>
        <p:spPr>
          <a:xfrm>
            <a:off x="3309317" y="756783"/>
            <a:ext cx="239670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I/ </a:t>
            </a:r>
            <a:r>
              <a:rPr lang="en-US" altLang="zh-CN" sz="3000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Khám</a:t>
            </a:r>
            <a:r>
              <a:rPr lang="en-US" altLang="zh-CN" sz="3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phá</a:t>
            </a:r>
            <a:r>
              <a:rPr lang="en-US" altLang="zh-CN" sz="3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 </a:t>
            </a:r>
            <a:endParaRPr lang="zh-CN" altLang="en-US" sz="30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ea typeface="华康少女文字W5(P)" panose="040F0500000000000000" pitchFamily="82" charset="-122"/>
              <a:cs typeface="Times New Roman" panose="02020603050405020304" pitchFamily="18" charset="0"/>
            </a:endParaRPr>
          </a:p>
        </p:txBody>
      </p:sp>
      <p:sp>
        <p:nvSpPr>
          <p:cNvPr id="18" name="标题 1"/>
          <p:cNvSpPr txBox="1">
            <a:spLocks/>
          </p:cNvSpPr>
          <p:nvPr/>
        </p:nvSpPr>
        <p:spPr>
          <a:xfrm>
            <a:off x="1471092" y="2112593"/>
            <a:ext cx="6296234" cy="21355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54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1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. </a:t>
            </a:r>
            <a:r>
              <a:rPr lang="en-US" altLang="zh-CN" sz="4000" b="1" dirty="0" err="1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Thế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 </a:t>
            </a:r>
            <a:r>
              <a:rPr lang="en-US" altLang="zh-CN" sz="4000" b="1" dirty="0" err="1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nào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 </a:t>
            </a:r>
            <a:r>
              <a:rPr lang="en-US" altLang="zh-CN" sz="4000" b="1" dirty="0" err="1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là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 </a:t>
            </a:r>
            <a:r>
              <a:rPr lang="en-US" altLang="zh-CN" sz="4000" b="1" dirty="0" err="1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quan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 </a:t>
            </a:r>
            <a:r>
              <a:rPr lang="en-US" altLang="zh-CN" sz="4000" b="1" dirty="0" err="1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tâm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, </a:t>
            </a:r>
            <a:r>
              <a:rPr lang="en-US" altLang="zh-CN" sz="4000" b="1" dirty="0" err="1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cảm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 </a:t>
            </a:r>
            <a:r>
              <a:rPr lang="en-US" altLang="zh-CN" sz="4000" b="1" dirty="0" err="1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thông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, chia </a:t>
            </a:r>
            <a:r>
              <a:rPr lang="en-US" altLang="zh-CN" sz="4000" b="1" dirty="0" err="1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sẻ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 </a:t>
            </a:r>
            <a:endParaRPr lang="zh-CN" altLang="en-US" sz="4000" b="1" dirty="0">
              <a:solidFill>
                <a:schemeClr val="accent1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71894" y="864107"/>
            <a:ext cx="2462897" cy="402978"/>
            <a:chOff x="990600" y="830807"/>
            <a:chExt cx="2462897" cy="402978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990600" y="1029666"/>
              <a:ext cx="2462897" cy="0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五角星 27"/>
            <p:cNvSpPr/>
            <p:nvPr/>
          </p:nvSpPr>
          <p:spPr>
            <a:xfrm>
              <a:off x="2569630" y="830807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五角星 28"/>
            <p:cNvSpPr/>
            <p:nvPr/>
          </p:nvSpPr>
          <p:spPr>
            <a:xfrm>
              <a:off x="1965678" y="839166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五角星 29"/>
            <p:cNvSpPr/>
            <p:nvPr/>
          </p:nvSpPr>
          <p:spPr>
            <a:xfrm>
              <a:off x="1334692" y="852785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145419" y="875096"/>
            <a:ext cx="2449696" cy="402978"/>
            <a:chOff x="5475104" y="830807"/>
            <a:chExt cx="2449696" cy="402978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5475104" y="1043285"/>
              <a:ext cx="2449696" cy="0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五角星 30"/>
            <p:cNvSpPr/>
            <p:nvPr/>
          </p:nvSpPr>
          <p:spPr>
            <a:xfrm>
              <a:off x="7097011" y="830807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五角星 31"/>
            <p:cNvSpPr/>
            <p:nvPr/>
          </p:nvSpPr>
          <p:spPr>
            <a:xfrm>
              <a:off x="6493059" y="839166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五角星 32"/>
            <p:cNvSpPr/>
            <p:nvPr/>
          </p:nvSpPr>
          <p:spPr>
            <a:xfrm>
              <a:off x="5862073" y="852785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34418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4095750"/>
            <a:ext cx="1216949" cy="1216949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4B5AF6E7-C4D0-4E6E-8F81-CE55DC10F846}"/>
              </a:ext>
            </a:extLst>
          </p:cNvPr>
          <p:cNvSpPr/>
          <p:nvPr/>
        </p:nvSpPr>
        <p:spPr>
          <a:xfrm>
            <a:off x="5924016" y="1306967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zh-CN" altLang="en-US" kern="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71143"/>
            <a:ext cx="7563134" cy="651936"/>
          </a:xfrm>
          <a:prstGeom prst="rect">
            <a:avLst/>
          </a:prstGeom>
        </p:spPr>
      </p:pic>
      <p:sp>
        <p:nvSpPr>
          <p:cNvPr id="11" name="文本框 20">
            <a:extLst>
              <a:ext uri="{FF2B5EF4-FFF2-40B4-BE49-F238E27FC236}">
                <a16:creationId xmlns:a16="http://schemas.microsoft.com/office/drawing/2014/main" id="{41709550-8102-4913-8D78-4D6C8E4600DD}"/>
              </a:ext>
            </a:extLst>
          </p:cNvPr>
          <p:cNvSpPr txBox="1"/>
          <p:nvPr/>
        </p:nvSpPr>
        <p:spPr>
          <a:xfrm>
            <a:off x="1143000" y="144114"/>
            <a:ext cx="536974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Đọc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thông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tin: “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Cây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xanh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bốn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mùa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”</a:t>
            </a:r>
            <a:endParaRPr lang="zh-CN" altLang="en-US" sz="2000" b="1" dirty="0">
              <a:ln>
                <a:solidFill>
                  <a:srgbClr val="5A3312"/>
                </a:solidFill>
              </a:ln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1274" y="621168"/>
            <a:ext cx="86106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khuya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</a:p>
          <a:p>
            <a:pPr algn="just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Vâng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nọ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lững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thững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mỉ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</a:p>
          <a:p>
            <a:pPr algn="just"/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hầu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trụi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Nam.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</a:p>
          <a:p>
            <a:pPr algn="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Theo </a:t>
            </a:r>
            <a:r>
              <a:rPr lang="en-US" sz="13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3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NXB </a:t>
            </a:r>
            <a:r>
              <a:rPr lang="en-US" sz="13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Nam, HN, 2018)</a:t>
            </a:r>
          </a:p>
          <a:p>
            <a:pPr algn="just"/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670546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圆角矩形 40"/>
          <p:cNvSpPr/>
          <p:nvPr/>
        </p:nvSpPr>
        <p:spPr>
          <a:xfrm>
            <a:off x="228600" y="886747"/>
            <a:ext cx="7848600" cy="4047203"/>
          </a:xfrm>
          <a:custGeom>
            <a:avLst/>
            <a:gdLst>
              <a:gd name="connsiteX0" fmla="*/ 0 w 8041229"/>
              <a:gd name="connsiteY0" fmla="*/ 677424 h 4064461"/>
              <a:gd name="connsiteX1" fmla="*/ 677424 w 8041229"/>
              <a:gd name="connsiteY1" fmla="*/ 0 h 4064461"/>
              <a:gd name="connsiteX2" fmla="*/ 7363805 w 8041229"/>
              <a:gd name="connsiteY2" fmla="*/ 0 h 4064461"/>
              <a:gd name="connsiteX3" fmla="*/ 8041229 w 8041229"/>
              <a:gd name="connsiteY3" fmla="*/ 677424 h 4064461"/>
              <a:gd name="connsiteX4" fmla="*/ 8041229 w 8041229"/>
              <a:gd name="connsiteY4" fmla="*/ 3387037 h 4064461"/>
              <a:gd name="connsiteX5" fmla="*/ 7363805 w 8041229"/>
              <a:gd name="connsiteY5" fmla="*/ 4064461 h 4064461"/>
              <a:gd name="connsiteX6" fmla="*/ 677424 w 8041229"/>
              <a:gd name="connsiteY6" fmla="*/ 4064461 h 4064461"/>
              <a:gd name="connsiteX7" fmla="*/ 0 w 8041229"/>
              <a:gd name="connsiteY7" fmla="*/ 3387037 h 4064461"/>
              <a:gd name="connsiteX8" fmla="*/ 0 w 8041229"/>
              <a:gd name="connsiteY8" fmla="*/ 677424 h 4064461"/>
              <a:gd name="connsiteX0" fmla="*/ 0 w 8041229"/>
              <a:gd name="connsiteY0" fmla="*/ 770943 h 4157980"/>
              <a:gd name="connsiteX1" fmla="*/ 760551 w 8041229"/>
              <a:gd name="connsiteY1" fmla="*/ 0 h 4157980"/>
              <a:gd name="connsiteX2" fmla="*/ 7363805 w 8041229"/>
              <a:gd name="connsiteY2" fmla="*/ 93519 h 4157980"/>
              <a:gd name="connsiteX3" fmla="*/ 8041229 w 8041229"/>
              <a:gd name="connsiteY3" fmla="*/ 770943 h 4157980"/>
              <a:gd name="connsiteX4" fmla="*/ 8041229 w 8041229"/>
              <a:gd name="connsiteY4" fmla="*/ 3480556 h 4157980"/>
              <a:gd name="connsiteX5" fmla="*/ 7363805 w 8041229"/>
              <a:gd name="connsiteY5" fmla="*/ 4157980 h 4157980"/>
              <a:gd name="connsiteX6" fmla="*/ 677424 w 8041229"/>
              <a:gd name="connsiteY6" fmla="*/ 4157980 h 4157980"/>
              <a:gd name="connsiteX7" fmla="*/ 0 w 8041229"/>
              <a:gd name="connsiteY7" fmla="*/ 3480556 h 4157980"/>
              <a:gd name="connsiteX8" fmla="*/ 0 w 8041229"/>
              <a:gd name="connsiteY8" fmla="*/ 770943 h 4157980"/>
              <a:gd name="connsiteX0" fmla="*/ 0 w 8041229"/>
              <a:gd name="connsiteY0" fmla="*/ 770943 h 4157980"/>
              <a:gd name="connsiteX1" fmla="*/ 760551 w 8041229"/>
              <a:gd name="connsiteY1" fmla="*/ 0 h 4157980"/>
              <a:gd name="connsiteX2" fmla="*/ 7114423 w 8041229"/>
              <a:gd name="connsiteY2" fmla="*/ 124692 h 4157980"/>
              <a:gd name="connsiteX3" fmla="*/ 8041229 w 8041229"/>
              <a:gd name="connsiteY3" fmla="*/ 770943 h 4157980"/>
              <a:gd name="connsiteX4" fmla="*/ 8041229 w 8041229"/>
              <a:gd name="connsiteY4" fmla="*/ 3480556 h 4157980"/>
              <a:gd name="connsiteX5" fmla="*/ 7363805 w 8041229"/>
              <a:gd name="connsiteY5" fmla="*/ 4157980 h 4157980"/>
              <a:gd name="connsiteX6" fmla="*/ 677424 w 8041229"/>
              <a:gd name="connsiteY6" fmla="*/ 4157980 h 4157980"/>
              <a:gd name="connsiteX7" fmla="*/ 0 w 8041229"/>
              <a:gd name="connsiteY7" fmla="*/ 3480556 h 4157980"/>
              <a:gd name="connsiteX8" fmla="*/ 0 w 8041229"/>
              <a:gd name="connsiteY8" fmla="*/ 770943 h 4157980"/>
              <a:gd name="connsiteX0" fmla="*/ 0 w 8041229"/>
              <a:gd name="connsiteY0" fmla="*/ 656643 h 4043680"/>
              <a:gd name="connsiteX1" fmla="*/ 1020324 w 8041229"/>
              <a:gd name="connsiteY1" fmla="*/ 0 h 4043680"/>
              <a:gd name="connsiteX2" fmla="*/ 7114423 w 8041229"/>
              <a:gd name="connsiteY2" fmla="*/ 10392 h 4043680"/>
              <a:gd name="connsiteX3" fmla="*/ 8041229 w 8041229"/>
              <a:gd name="connsiteY3" fmla="*/ 656643 h 4043680"/>
              <a:gd name="connsiteX4" fmla="*/ 8041229 w 8041229"/>
              <a:gd name="connsiteY4" fmla="*/ 3366256 h 4043680"/>
              <a:gd name="connsiteX5" fmla="*/ 7363805 w 8041229"/>
              <a:gd name="connsiteY5" fmla="*/ 4043680 h 4043680"/>
              <a:gd name="connsiteX6" fmla="*/ 677424 w 8041229"/>
              <a:gd name="connsiteY6" fmla="*/ 4043680 h 4043680"/>
              <a:gd name="connsiteX7" fmla="*/ 0 w 8041229"/>
              <a:gd name="connsiteY7" fmla="*/ 3366256 h 4043680"/>
              <a:gd name="connsiteX8" fmla="*/ 0 w 8041229"/>
              <a:gd name="connsiteY8" fmla="*/ 656643 h 4043680"/>
              <a:gd name="connsiteX0" fmla="*/ 0 w 8041229"/>
              <a:gd name="connsiteY0" fmla="*/ 656643 h 4043680"/>
              <a:gd name="connsiteX1" fmla="*/ 1020324 w 8041229"/>
              <a:gd name="connsiteY1" fmla="*/ 0 h 4043680"/>
              <a:gd name="connsiteX2" fmla="*/ 7114423 w 8041229"/>
              <a:gd name="connsiteY2" fmla="*/ 10392 h 4043680"/>
              <a:gd name="connsiteX3" fmla="*/ 8041229 w 8041229"/>
              <a:gd name="connsiteY3" fmla="*/ 656643 h 4043680"/>
              <a:gd name="connsiteX4" fmla="*/ 8041229 w 8041229"/>
              <a:gd name="connsiteY4" fmla="*/ 3366256 h 4043680"/>
              <a:gd name="connsiteX5" fmla="*/ 7363805 w 8041229"/>
              <a:gd name="connsiteY5" fmla="*/ 4043680 h 4043680"/>
              <a:gd name="connsiteX6" fmla="*/ 781333 w 8041229"/>
              <a:gd name="connsiteY6" fmla="*/ 4002116 h 4043680"/>
              <a:gd name="connsiteX7" fmla="*/ 0 w 8041229"/>
              <a:gd name="connsiteY7" fmla="*/ 3366256 h 4043680"/>
              <a:gd name="connsiteX8" fmla="*/ 0 w 8041229"/>
              <a:gd name="connsiteY8" fmla="*/ 656643 h 4043680"/>
              <a:gd name="connsiteX0" fmla="*/ 0 w 8041229"/>
              <a:gd name="connsiteY0" fmla="*/ 656643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8041229 w 8041229"/>
              <a:gd name="connsiteY4" fmla="*/ 3366256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0 w 8041229"/>
              <a:gd name="connsiteY8" fmla="*/ 656643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8041229 w 8041229"/>
              <a:gd name="connsiteY4" fmla="*/ 3366256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6771523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290487 w 8041229"/>
              <a:gd name="connsiteY1" fmla="*/ 0 h 4002116"/>
              <a:gd name="connsiteX2" fmla="*/ 6771523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290487 w 8041229"/>
              <a:gd name="connsiteY1" fmla="*/ 0 h 4002116"/>
              <a:gd name="connsiteX2" fmla="*/ 6532532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290487 w 8041229"/>
              <a:gd name="connsiteY1" fmla="*/ 0 h 4002116"/>
              <a:gd name="connsiteX2" fmla="*/ 6532532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41229" h="4022896">
                <a:moveTo>
                  <a:pt x="114300" y="708596"/>
                </a:moveTo>
                <a:cubicBezTo>
                  <a:pt x="83127" y="282510"/>
                  <a:pt x="916356" y="41562"/>
                  <a:pt x="1290487" y="20780"/>
                </a:cubicBezTo>
                <a:cubicBezTo>
                  <a:pt x="3127889" y="96980"/>
                  <a:pt x="4902948" y="6927"/>
                  <a:pt x="6709178" y="0"/>
                </a:cubicBezTo>
                <a:cubicBezTo>
                  <a:pt x="7249564" y="31173"/>
                  <a:pt x="7885366" y="292901"/>
                  <a:pt x="8041229" y="677423"/>
                </a:cubicBezTo>
                <a:lnTo>
                  <a:pt x="7926929" y="3418209"/>
                </a:lnTo>
                <a:cubicBezTo>
                  <a:pt x="7926929" y="3792340"/>
                  <a:pt x="7519727" y="3991724"/>
                  <a:pt x="7145596" y="3991724"/>
                </a:cubicBezTo>
                <a:lnTo>
                  <a:pt x="781333" y="4022896"/>
                </a:lnTo>
                <a:cubicBezTo>
                  <a:pt x="407202" y="4022896"/>
                  <a:pt x="0" y="3761167"/>
                  <a:pt x="0" y="3387036"/>
                </a:cubicBezTo>
                <a:lnTo>
                  <a:pt x="114300" y="708596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rgbClr val="51D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1400" b="1" dirty="0" err="1">
                <a:latin typeface="#9Slide05 Brannboll Ny" panose="02000000000000000000" pitchFamily="2" charset="0"/>
              </a:rPr>
              <a:t>Em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hãy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cho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biết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vì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sao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cô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bán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vé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trong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câu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chuyện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đã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cho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ông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của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cậu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bé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vay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tiền</a:t>
            </a:r>
            <a:r>
              <a:rPr lang="en-US" sz="1400" b="1" dirty="0">
                <a:latin typeface="#9Slide05 Brannboll Ny" panose="02000000000000000000" pitchFamily="2" charset="0"/>
              </a:rPr>
              <a:t>?</a:t>
            </a:r>
            <a:endParaRPr lang="en-US" sz="1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#9Slide05 Brannboll Ny" panose="02000000000000000000" pitchFamily="2" charset="0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618" y="2618583"/>
            <a:ext cx="1562554" cy="245221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0" y="-62646"/>
            <a:ext cx="9146488" cy="1116298"/>
            <a:chOff x="0" y="-62646"/>
            <a:chExt cx="9146488" cy="1116298"/>
          </a:xfrm>
        </p:grpSpPr>
        <p:pic>
          <p:nvPicPr>
            <p:cNvPr id="7" name="Picture 4" descr="https://gatorball.files.wordpress.com/2011/03/hybrid-101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696"/>
              <a:ext cx="1499937" cy="10499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itle 1"/>
            <p:cNvSpPr txBox="1">
              <a:spLocks/>
            </p:cNvSpPr>
            <p:nvPr>
              <p:custDataLst>
                <p:tags r:id="rId1"/>
              </p:custDataLst>
            </p:nvPr>
          </p:nvSpPr>
          <p:spPr>
            <a:xfrm>
              <a:off x="1369947" y="107412"/>
              <a:ext cx="6497918" cy="63201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lIns="91440" tIns="45720" rIns="91440" bIns="45720" rtlCol="0" anchor="ctr">
              <a:normAutofit fontScale="77500" lnSpcReduction="2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PHIẾU BÀI TẬP</a:t>
              </a:r>
            </a:p>
          </p:txBody>
        </p:sp>
        <p:pic>
          <p:nvPicPr>
            <p:cNvPr id="9" name="Picture 2" descr="http://photos.myjoyonline.com/photos/news/201311/6579331693860_2001437840207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9824" y="-62646"/>
              <a:ext cx="1316664" cy="82291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Rounded Rectangle 3"/>
          <p:cNvSpPr/>
          <p:nvPr/>
        </p:nvSpPr>
        <p:spPr>
          <a:xfrm>
            <a:off x="484239" y="1200973"/>
            <a:ext cx="7372624" cy="1154162"/>
          </a:xfrm>
          <a:prstGeom prst="roundRect">
            <a:avLst/>
          </a:prstGeom>
          <a:pattFill prst="ltUpDiag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Rounded Rectangle 12"/>
          <p:cNvSpPr/>
          <p:nvPr/>
        </p:nvSpPr>
        <p:spPr>
          <a:xfrm>
            <a:off x="494590" y="1209180"/>
            <a:ext cx="1591900" cy="1154162"/>
          </a:xfrm>
          <a:prstGeom prst="roundRect">
            <a:avLst>
              <a:gd name="adj" fmla="val 10000"/>
            </a:avLst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9000" b="-9000"/>
            </a:stretch>
          </a:blipFill>
          <a:ln w="25400" cap="flat" cmpd="sng" algn="ctr">
            <a:solidFill>
              <a:srgbClr val="4F81BD">
                <a:shade val="8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TextBox 9"/>
          <p:cNvSpPr txBox="1"/>
          <p:nvPr/>
        </p:nvSpPr>
        <p:spPr>
          <a:xfrm>
            <a:off x="2086489" y="1192483"/>
            <a:ext cx="5743335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76865" y="2526420"/>
            <a:ext cx="7345585" cy="1112130"/>
          </a:xfrm>
          <a:prstGeom prst="roundRect">
            <a:avLst/>
          </a:prstGeom>
          <a:pattFill prst="diagBrick">
            <a:fgClr>
              <a:schemeClr val="accent5">
                <a:lumMod val="20000"/>
                <a:lumOff val="8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Rounded Rectangle 15"/>
          <p:cNvSpPr/>
          <p:nvPr/>
        </p:nvSpPr>
        <p:spPr>
          <a:xfrm>
            <a:off x="484239" y="2526420"/>
            <a:ext cx="1602250" cy="1112130"/>
          </a:xfrm>
          <a:prstGeom prst="roundRect">
            <a:avLst>
              <a:gd name="adj" fmla="val 10000"/>
            </a:avLst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0000" b="-20000"/>
            </a:stretch>
          </a:blipFill>
          <a:ln w="25400" cap="flat" cmpd="sng" algn="ctr">
            <a:solidFill>
              <a:srgbClr val="4F81BD">
                <a:shade val="8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TextBox 13"/>
          <p:cNvSpPr txBox="1"/>
          <p:nvPr/>
        </p:nvSpPr>
        <p:spPr>
          <a:xfrm>
            <a:off x="2093863" y="2724150"/>
            <a:ext cx="572858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94590" y="3722099"/>
            <a:ext cx="7318028" cy="1032719"/>
          </a:xfrm>
          <a:prstGeom prst="roundRect">
            <a:avLst/>
          </a:prstGeom>
          <a:pattFill prst="zigZ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Rounded Rectangle 18"/>
          <p:cNvSpPr/>
          <p:nvPr/>
        </p:nvSpPr>
        <p:spPr>
          <a:xfrm>
            <a:off x="494589" y="3722099"/>
            <a:ext cx="1591899" cy="1032719"/>
          </a:xfrm>
          <a:prstGeom prst="roundRect">
            <a:avLst>
              <a:gd name="adj" fmla="val 10000"/>
            </a:avLst>
          </a:prstGeom>
          <a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5000" b="-5000"/>
            </a:stretch>
          </a:blipFill>
          <a:ln w="25400" cap="flat" cmpd="sng" algn="ctr">
            <a:solidFill>
              <a:srgbClr val="4F81BD">
                <a:shade val="8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TextBox 16"/>
          <p:cNvSpPr txBox="1"/>
          <p:nvPr/>
        </p:nvSpPr>
        <p:spPr>
          <a:xfrm>
            <a:off x="2093863" y="3864908"/>
            <a:ext cx="57113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endParaRPr lang="vi-VN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876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9" y="2878151"/>
            <a:ext cx="1743371" cy="243443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0" y="-62646"/>
            <a:ext cx="9146488" cy="1116298"/>
            <a:chOff x="0" y="-62646"/>
            <a:chExt cx="9146488" cy="1116298"/>
          </a:xfrm>
        </p:grpSpPr>
        <p:pic>
          <p:nvPicPr>
            <p:cNvPr id="7" name="Picture 4" descr="https://gatorball.files.wordpress.com/2011/03/hybrid-101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696"/>
              <a:ext cx="1499937" cy="10499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itle 1"/>
            <p:cNvSpPr txBox="1">
              <a:spLocks/>
            </p:cNvSpPr>
            <p:nvPr>
              <p:custDataLst>
                <p:tags r:id="rId1"/>
              </p:custDataLst>
            </p:nvPr>
          </p:nvSpPr>
          <p:spPr>
            <a:xfrm>
              <a:off x="1369947" y="107412"/>
              <a:ext cx="6497918" cy="63201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lIns="91440" tIns="45720" rIns="91440" bIns="45720" rtlCol="0" anchor="ctr">
              <a:normAutofit fontScale="77500" lnSpcReduction="2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PHIẾU BÀI TẬP</a:t>
              </a:r>
            </a:p>
          </p:txBody>
        </p:sp>
        <p:pic>
          <p:nvPicPr>
            <p:cNvPr id="9" name="Picture 2" descr="http://photos.myjoyonline.com/photos/news/201311/6579331693860_2001437840207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9824" y="-62646"/>
              <a:ext cx="1316664" cy="82291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ounded Rectangle 2"/>
          <p:cNvSpPr/>
          <p:nvPr/>
        </p:nvSpPr>
        <p:spPr>
          <a:xfrm>
            <a:off x="1499937" y="916001"/>
            <a:ext cx="7361477" cy="3859162"/>
          </a:xfrm>
          <a:prstGeom prst="round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TextBox 3"/>
          <p:cNvSpPr txBox="1"/>
          <p:nvPr/>
        </p:nvSpPr>
        <p:spPr>
          <a:xfrm>
            <a:off x="1676400" y="1053652"/>
            <a:ext cx="703999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a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khuya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VN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rụng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=&gt; Ý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543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圆角矩形 40"/>
          <p:cNvSpPr/>
          <p:nvPr/>
        </p:nvSpPr>
        <p:spPr>
          <a:xfrm>
            <a:off x="228600" y="863985"/>
            <a:ext cx="7924800" cy="4069965"/>
          </a:xfrm>
          <a:custGeom>
            <a:avLst/>
            <a:gdLst>
              <a:gd name="connsiteX0" fmla="*/ 0 w 8041229"/>
              <a:gd name="connsiteY0" fmla="*/ 677424 h 4064461"/>
              <a:gd name="connsiteX1" fmla="*/ 677424 w 8041229"/>
              <a:gd name="connsiteY1" fmla="*/ 0 h 4064461"/>
              <a:gd name="connsiteX2" fmla="*/ 7363805 w 8041229"/>
              <a:gd name="connsiteY2" fmla="*/ 0 h 4064461"/>
              <a:gd name="connsiteX3" fmla="*/ 8041229 w 8041229"/>
              <a:gd name="connsiteY3" fmla="*/ 677424 h 4064461"/>
              <a:gd name="connsiteX4" fmla="*/ 8041229 w 8041229"/>
              <a:gd name="connsiteY4" fmla="*/ 3387037 h 4064461"/>
              <a:gd name="connsiteX5" fmla="*/ 7363805 w 8041229"/>
              <a:gd name="connsiteY5" fmla="*/ 4064461 h 4064461"/>
              <a:gd name="connsiteX6" fmla="*/ 677424 w 8041229"/>
              <a:gd name="connsiteY6" fmla="*/ 4064461 h 4064461"/>
              <a:gd name="connsiteX7" fmla="*/ 0 w 8041229"/>
              <a:gd name="connsiteY7" fmla="*/ 3387037 h 4064461"/>
              <a:gd name="connsiteX8" fmla="*/ 0 w 8041229"/>
              <a:gd name="connsiteY8" fmla="*/ 677424 h 4064461"/>
              <a:gd name="connsiteX0" fmla="*/ 0 w 8041229"/>
              <a:gd name="connsiteY0" fmla="*/ 770943 h 4157980"/>
              <a:gd name="connsiteX1" fmla="*/ 760551 w 8041229"/>
              <a:gd name="connsiteY1" fmla="*/ 0 h 4157980"/>
              <a:gd name="connsiteX2" fmla="*/ 7363805 w 8041229"/>
              <a:gd name="connsiteY2" fmla="*/ 93519 h 4157980"/>
              <a:gd name="connsiteX3" fmla="*/ 8041229 w 8041229"/>
              <a:gd name="connsiteY3" fmla="*/ 770943 h 4157980"/>
              <a:gd name="connsiteX4" fmla="*/ 8041229 w 8041229"/>
              <a:gd name="connsiteY4" fmla="*/ 3480556 h 4157980"/>
              <a:gd name="connsiteX5" fmla="*/ 7363805 w 8041229"/>
              <a:gd name="connsiteY5" fmla="*/ 4157980 h 4157980"/>
              <a:gd name="connsiteX6" fmla="*/ 677424 w 8041229"/>
              <a:gd name="connsiteY6" fmla="*/ 4157980 h 4157980"/>
              <a:gd name="connsiteX7" fmla="*/ 0 w 8041229"/>
              <a:gd name="connsiteY7" fmla="*/ 3480556 h 4157980"/>
              <a:gd name="connsiteX8" fmla="*/ 0 w 8041229"/>
              <a:gd name="connsiteY8" fmla="*/ 770943 h 4157980"/>
              <a:gd name="connsiteX0" fmla="*/ 0 w 8041229"/>
              <a:gd name="connsiteY0" fmla="*/ 770943 h 4157980"/>
              <a:gd name="connsiteX1" fmla="*/ 760551 w 8041229"/>
              <a:gd name="connsiteY1" fmla="*/ 0 h 4157980"/>
              <a:gd name="connsiteX2" fmla="*/ 7114423 w 8041229"/>
              <a:gd name="connsiteY2" fmla="*/ 124692 h 4157980"/>
              <a:gd name="connsiteX3" fmla="*/ 8041229 w 8041229"/>
              <a:gd name="connsiteY3" fmla="*/ 770943 h 4157980"/>
              <a:gd name="connsiteX4" fmla="*/ 8041229 w 8041229"/>
              <a:gd name="connsiteY4" fmla="*/ 3480556 h 4157980"/>
              <a:gd name="connsiteX5" fmla="*/ 7363805 w 8041229"/>
              <a:gd name="connsiteY5" fmla="*/ 4157980 h 4157980"/>
              <a:gd name="connsiteX6" fmla="*/ 677424 w 8041229"/>
              <a:gd name="connsiteY6" fmla="*/ 4157980 h 4157980"/>
              <a:gd name="connsiteX7" fmla="*/ 0 w 8041229"/>
              <a:gd name="connsiteY7" fmla="*/ 3480556 h 4157980"/>
              <a:gd name="connsiteX8" fmla="*/ 0 w 8041229"/>
              <a:gd name="connsiteY8" fmla="*/ 770943 h 4157980"/>
              <a:gd name="connsiteX0" fmla="*/ 0 w 8041229"/>
              <a:gd name="connsiteY0" fmla="*/ 656643 h 4043680"/>
              <a:gd name="connsiteX1" fmla="*/ 1020324 w 8041229"/>
              <a:gd name="connsiteY1" fmla="*/ 0 h 4043680"/>
              <a:gd name="connsiteX2" fmla="*/ 7114423 w 8041229"/>
              <a:gd name="connsiteY2" fmla="*/ 10392 h 4043680"/>
              <a:gd name="connsiteX3" fmla="*/ 8041229 w 8041229"/>
              <a:gd name="connsiteY3" fmla="*/ 656643 h 4043680"/>
              <a:gd name="connsiteX4" fmla="*/ 8041229 w 8041229"/>
              <a:gd name="connsiteY4" fmla="*/ 3366256 h 4043680"/>
              <a:gd name="connsiteX5" fmla="*/ 7363805 w 8041229"/>
              <a:gd name="connsiteY5" fmla="*/ 4043680 h 4043680"/>
              <a:gd name="connsiteX6" fmla="*/ 677424 w 8041229"/>
              <a:gd name="connsiteY6" fmla="*/ 4043680 h 4043680"/>
              <a:gd name="connsiteX7" fmla="*/ 0 w 8041229"/>
              <a:gd name="connsiteY7" fmla="*/ 3366256 h 4043680"/>
              <a:gd name="connsiteX8" fmla="*/ 0 w 8041229"/>
              <a:gd name="connsiteY8" fmla="*/ 656643 h 4043680"/>
              <a:gd name="connsiteX0" fmla="*/ 0 w 8041229"/>
              <a:gd name="connsiteY0" fmla="*/ 656643 h 4043680"/>
              <a:gd name="connsiteX1" fmla="*/ 1020324 w 8041229"/>
              <a:gd name="connsiteY1" fmla="*/ 0 h 4043680"/>
              <a:gd name="connsiteX2" fmla="*/ 7114423 w 8041229"/>
              <a:gd name="connsiteY2" fmla="*/ 10392 h 4043680"/>
              <a:gd name="connsiteX3" fmla="*/ 8041229 w 8041229"/>
              <a:gd name="connsiteY3" fmla="*/ 656643 h 4043680"/>
              <a:gd name="connsiteX4" fmla="*/ 8041229 w 8041229"/>
              <a:gd name="connsiteY4" fmla="*/ 3366256 h 4043680"/>
              <a:gd name="connsiteX5" fmla="*/ 7363805 w 8041229"/>
              <a:gd name="connsiteY5" fmla="*/ 4043680 h 4043680"/>
              <a:gd name="connsiteX6" fmla="*/ 781333 w 8041229"/>
              <a:gd name="connsiteY6" fmla="*/ 4002116 h 4043680"/>
              <a:gd name="connsiteX7" fmla="*/ 0 w 8041229"/>
              <a:gd name="connsiteY7" fmla="*/ 3366256 h 4043680"/>
              <a:gd name="connsiteX8" fmla="*/ 0 w 8041229"/>
              <a:gd name="connsiteY8" fmla="*/ 656643 h 4043680"/>
              <a:gd name="connsiteX0" fmla="*/ 0 w 8041229"/>
              <a:gd name="connsiteY0" fmla="*/ 656643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8041229 w 8041229"/>
              <a:gd name="connsiteY4" fmla="*/ 3366256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0 w 8041229"/>
              <a:gd name="connsiteY8" fmla="*/ 656643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8041229 w 8041229"/>
              <a:gd name="connsiteY4" fmla="*/ 3366256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6771523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290487 w 8041229"/>
              <a:gd name="connsiteY1" fmla="*/ 0 h 4002116"/>
              <a:gd name="connsiteX2" fmla="*/ 6771523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290487 w 8041229"/>
              <a:gd name="connsiteY1" fmla="*/ 0 h 4002116"/>
              <a:gd name="connsiteX2" fmla="*/ 6532532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290487 w 8041229"/>
              <a:gd name="connsiteY1" fmla="*/ 0 h 4002116"/>
              <a:gd name="connsiteX2" fmla="*/ 6532532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41229" h="4022896">
                <a:moveTo>
                  <a:pt x="114300" y="708596"/>
                </a:moveTo>
                <a:cubicBezTo>
                  <a:pt x="83127" y="282510"/>
                  <a:pt x="916356" y="41562"/>
                  <a:pt x="1290487" y="20780"/>
                </a:cubicBezTo>
                <a:cubicBezTo>
                  <a:pt x="3127889" y="96980"/>
                  <a:pt x="4902948" y="6927"/>
                  <a:pt x="6709178" y="0"/>
                </a:cubicBezTo>
                <a:cubicBezTo>
                  <a:pt x="7249564" y="31173"/>
                  <a:pt x="7885366" y="292901"/>
                  <a:pt x="8041229" y="677423"/>
                </a:cubicBezTo>
                <a:lnTo>
                  <a:pt x="7926929" y="3418209"/>
                </a:lnTo>
                <a:cubicBezTo>
                  <a:pt x="7926929" y="3792340"/>
                  <a:pt x="7519727" y="3991724"/>
                  <a:pt x="7145596" y="3991724"/>
                </a:cubicBezTo>
                <a:lnTo>
                  <a:pt x="781333" y="4022896"/>
                </a:lnTo>
                <a:cubicBezTo>
                  <a:pt x="407202" y="4022896"/>
                  <a:pt x="0" y="3761167"/>
                  <a:pt x="0" y="3387036"/>
                </a:cubicBezTo>
                <a:lnTo>
                  <a:pt x="114300" y="708596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rgbClr val="51D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endParaRPr lang="en-US" sz="1400" b="1" dirty="0">
              <a:solidFill>
                <a:schemeClr val="accent5">
                  <a:lumMod val="50000"/>
                </a:schemeClr>
              </a:solidFill>
              <a:latin typeface="#9Slide05 Brannboll Ny" panose="02000000000000000000" pitchFamily="2" charset="0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365" y="3012813"/>
            <a:ext cx="1339144" cy="2101600"/>
          </a:xfrm>
          <a:prstGeom prst="rect">
            <a:avLst/>
          </a:prstGeom>
        </p:spPr>
      </p:pic>
      <p:pic>
        <p:nvPicPr>
          <p:cNvPr id="7" name="Picture 4" descr="https://gatorball.files.wordpress.com/2011/03/hybrid-1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96"/>
            <a:ext cx="1499937" cy="10499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369947" y="107412"/>
            <a:ext cx="6497918" cy="63201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PHIẾU BÀI TẬP</a:t>
            </a:r>
          </a:p>
        </p:txBody>
      </p:sp>
      <p:pic>
        <p:nvPicPr>
          <p:cNvPr id="9" name="Picture 2" descr="http://photos.myjoyonline.com/photos/news/201311/6579331693860_200143784020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824" y="-62646"/>
            <a:ext cx="1316664" cy="8229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425860" y="1009386"/>
            <a:ext cx="7592961" cy="1710993"/>
            <a:chOff x="484238" y="1200972"/>
            <a:chExt cx="7592961" cy="1710993"/>
          </a:xfrm>
        </p:grpSpPr>
        <p:sp>
          <p:nvSpPr>
            <p:cNvPr id="4" name="Rounded Rectangle 3"/>
            <p:cNvSpPr/>
            <p:nvPr/>
          </p:nvSpPr>
          <p:spPr>
            <a:xfrm>
              <a:off x="484238" y="1200972"/>
              <a:ext cx="7592961" cy="1710993"/>
            </a:xfrm>
            <a:prstGeom prst="roundRect">
              <a:avLst/>
            </a:prstGeom>
            <a:pattFill prst="ltUpDiag">
              <a:fgClr>
                <a:schemeClr val="accent1">
                  <a:lumMod val="60000"/>
                  <a:lumOff val="40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529002" y="1261788"/>
              <a:ext cx="1706200" cy="1592241"/>
            </a:xfrm>
            <a:prstGeom prst="roundRect">
              <a:avLst>
                <a:gd name="adj" fmla="val 10000"/>
              </a:avLst>
            </a:prstGeom>
            <a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9000" b="-9000"/>
              </a:stretch>
            </a:blipFill>
            <a:ln w="25400" cap="flat" cmpd="sng" algn="ctr">
              <a:solidFill>
                <a:srgbClr val="4F81BD">
                  <a:shade val="8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TextBox 9"/>
            <p:cNvSpPr txBox="1"/>
            <p:nvPr/>
          </p:nvSpPr>
          <p:spPr>
            <a:xfrm>
              <a:off x="2235202" y="1240860"/>
              <a:ext cx="5743335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b) </a:t>
              </a:r>
              <a:r>
                <a:rPr lang="en-US" sz="2000" b="1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20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Bác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nhắc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nhở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chúng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ta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phải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tâm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hiểu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nỗi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vất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vả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tâm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san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sẻ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nỗi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vất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vả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mọi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000" b="1" i="1" dirty="0"/>
                <a:t>.</a:t>
              </a:r>
              <a:endParaRPr lang="vi-VN" sz="2000" b="1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52733" y="2824096"/>
            <a:ext cx="7666088" cy="2033654"/>
            <a:chOff x="352733" y="2824096"/>
            <a:chExt cx="7666088" cy="2033654"/>
          </a:xfrm>
        </p:grpSpPr>
        <p:sp>
          <p:nvSpPr>
            <p:cNvPr id="12" name="Rounded Rectangle 11"/>
            <p:cNvSpPr/>
            <p:nvPr/>
          </p:nvSpPr>
          <p:spPr>
            <a:xfrm>
              <a:off x="352733" y="2824096"/>
              <a:ext cx="7666088" cy="2033654"/>
            </a:xfrm>
            <a:prstGeom prst="roundRect">
              <a:avLst/>
            </a:prstGeom>
            <a:pattFill prst="diagBrick">
              <a:fgClr>
                <a:schemeClr val="accent5">
                  <a:lumMod val="20000"/>
                  <a:lumOff val="80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98206" y="2844938"/>
              <a:ext cx="1778618" cy="1997163"/>
            </a:xfrm>
            <a:prstGeom prst="roundRect">
              <a:avLst>
                <a:gd name="adj" fmla="val 10000"/>
              </a:avLst>
            </a:prstGeom>
            <a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20000" b="-20000"/>
              </a:stretch>
            </a:blipFill>
            <a:ln w="25400" cap="flat" cmpd="sng" algn="ctr">
              <a:solidFill>
                <a:srgbClr val="4F81BD">
                  <a:shade val="8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TextBox 13"/>
            <p:cNvSpPr txBox="1"/>
            <p:nvPr/>
          </p:nvSpPr>
          <p:spPr>
            <a:xfrm>
              <a:off x="2256710" y="2903109"/>
              <a:ext cx="5648701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0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c) -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tâm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thường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xuyên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chú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mọi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xung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quanh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vi-VN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đặt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mình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trí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hiểu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xúc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vi-VN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Chia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sẻ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hay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giúp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đỡ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lúc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khó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khăn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hoạn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nạn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khả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năng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mình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58646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3679DFC7-3415-4B21-92D4-A9F60259E3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950" y="742950"/>
            <a:ext cx="2462011" cy="4724400"/>
          </a:xfrm>
          <a:prstGeom prst="rect">
            <a:avLst/>
          </a:prstGeom>
        </p:spPr>
      </p:pic>
      <p:pic>
        <p:nvPicPr>
          <p:cNvPr id="6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-685800" y="-781050"/>
            <a:ext cx="7912290" cy="5867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699186"/>
            <a:ext cx="5638800" cy="3808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 TÂM: 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 THÔNG: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CHIA SẺ: 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hoạn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73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82ADB108-2F67-4B4E-A97E-19ABB6FAC58E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JCuo0gOaiROYgQAAAURAAAdAAAAdW5pdmVyc2FsL2NvbW1vbl9tZXNzYWdlcy5sbmetWG1v2zYQ/l6g/4EQUGADtrQd0KIYEge0xNhEZMmV6DjZMAiMxNhEKDHVi9vs037Nfth+yY6UncR9gaQkgG2YlO+54909d0cfHn/JFdqIspK6OHLeHrxxkChSnclideQs2MmvHxxU1bzIuNKFOHIK7aDj0csXh4oXq4avBHx/+QKhw1xUFSyrkVndr5HMjpz5OHHD2RwHF4kfTsJkTCfOyNX5DS9uka9X+qff3n/48vbd+58PX2/l+sDEM+z7+0DIIr170wMoYFHoJ4BG/CQg58wZmc9hcuGC+TQgzmj7ZZj0PCJnzsh8dsotoogELIl96pGExkkQMusLnzDiOaML3aA13whUa7SR4jOq1wLiWMtSoErJzD5INWwUjehS5oUzTIMkIjGLqMtoGDijWJfl7S8Wljf1WpegrkKZrPilEpnVCRljn9+UogLVvIaMQvCq1xJ+qXMui4NO1RFe0mCSsDD044QE3m7HGZEiQ17JjZqBKBGOSQQAJa9E+QjZxGaZFUdYqWEIUzqZ+vBmxoSpXK0VvOuhdswJxGAuii4pyBESQXbF8TKMPOM0UIU4uuFV9VmX2V5+PAxUFzAN3BBS0GUPwJnB2AFDjCXUjbIUad0FNiNxjCckGYfnkMjAu3CIRHgKdDsdInFBYqAIibtkAnxGJ9gkvKHYLv93/Eq5SWd1i3iagpxx30bqpoId41JggWVadTBMTUw+LiBsFPs/oHGLCt61q5XcCLCjzETZqQgqi0s8k0UfF/SP5ARTn3gJpJUXLhNmS57RmPNbVOga8WzDi1SgS5HyBnL9Fp5lMrPPTJyt/k+N/BvxeltVXm0LUuCR81dD7dmrYd8xq6nAproW+U3dpdo4bGv+Y6wwOf1DE/oc/XH6Y5cEOKLh80Smknmj2qr75PjcWTY0Rp1GPNFT/aP13JbEbW0dUyhYY6n7SxDopqZ/QANU/aVocAKK5m2JhhpOi6sBOoNwCxBo9FiMM3DVngln4MIB8ksyjimD2WgpLitZd44dlo1tgL4f2hTmPCVqcU/GS3GlYcJRgm/a6QO6kI10Z0AfDDd7rYJR5oPJAQCu2uQBSCVzsD/rgbmYkZ0H2gK/d5KlblRmyavktS3y4NsmF9+OTVelzu2u4tUuedsmc/wUK9rDRa3S+YD2f8e/3vF5QL/HRykmOHKniYsDl5hB33BV9RQCChhX+CxOfDw24sCFnNfpGprplW6KrCdQO6t75AQD2PbMseBluv7vn397YnxlSbuLtru/DwIBYpsqSO7A/gx0Laq/ukAYHu/L2UUfqe3dZifX86rDKGThs9wheNtacp3D1kG3XkjybdAwY9idzoAHsU173ZQwug1BmOHoFGqZncKd0YyX11AImdZqEIp1tUnAepj2++tlUytZiCGyT2sl5sCMzhPsefauDeRTMr1ue2YGN4p0e+lWcOnuC+ZOcQB19is8kcl6IKBtTbsqBERv1/c033zbqe5Wlf3D4vD1g/8v/gdQSwMEFAACAAgAkK6jSAh+CyMpAwAAhgwAACcAAAB1bml2ZXJzYWwvZmxhc2hfcHVibGlzaGluZ19zZXR0aW5ncy54bWzVV91u2jAUvucpLE+9LGk7unYooaoKaNVaQIVt7VVlYkOsOnYW21B6tafZg+1JdhwDBbXr0h+kTQgRn5/v/J+Y8Og2FWjCcs2VjPBudQcjJmNFuRxH+MugvX2IkTZEUiKUZBGWCqOjRiXM7FBwnfSZMSCqEcBIXc9MhBNjsnoQTKfTKtdZ7rhKWAP4uhqrNMhyppk0LA8yQWbwY2YZ03iOUAIAvqmSc7VGpYJQ6JHOFbWCIU7Bc8ldUES0BdEJDrzYkMQ341xZSU+UUDnKx8MIvzs8dp+FjIdq8pRJlxPdAKIjmzqhlDsviOjzO4YSxscJuHtQw2jKqUkivFdzKCAdPEQpsH3oxKGcKMiBNHP4lBlCiSH+6O0Zdmv0guBJdCZJyuMBcJCLP8LNwfWnq17r4uy08/l60O2eDU573olCJ1jHCYN1QyE4pGwes6WdkBhD4gT8Bp0REZqFwSppITZScs05d0ZDJSD3hRa0UTpktENStlKN/g2XbZDcxWgEgYhZhI9zTgRG3BDB46WytkNtuCmq3l6VRIAF7cnQeR/fm/fZiROSa7bq1oKjXc7jxjdlBUUzZZHgNwwZhSB+m8JTwtBqcdAoV2lBhfYxSAsOFiecTRk9KnI6B/yToSswkVrQhF7NBDPewnfL79CQjVQOuIxMoLOBzrXHrz4LOCNa34OShY9b/bPTZuv6tNNsXW65AAmdEBk/ExwKztLMbASfzJBUZqEH6YiJ1awoCuW04JWJrfryMmieWuHL/NbFWIHeYEk2Y+U5hfmrB6XNJmRSDKIbrgIaRpBDSTwmMGJYF1xaVhYwJhIpKWaIxLDWtBvrCVdWA8UPsIfWL/fQ6yMui9MYVhtYzCnLS0Hu7O69r+1/ODj8WK8Gv3783H5Sab7we4I4c37jnzy58pdr/+E2DAO3pR9f2ia3/+bO7l20vpbJa6d1OShV0la/FFy3jFT3cxmpC/+S6a28YEq5AEtp7IcM1pLgKTeMvmWLvaBNXvVu9z22mTbZYMyvGY3/JmR/Wl4T1+6FYfDoxdVxUi55ColwK3F5223s13bgpvkoq1IBtPX/Do3Kb1BLAwQUAAIACACQrqNItfwJZLoCAABVCgAAIQAAAHVuaXZlcnNhbC9mbGFzaF9za2luX3NldHRpbmdzLnhtbJVWbW/iMAz+fr8Ccd/p7pWd1CExxkmTdrfpNu172po2Ik2qJGXHv784TdYEKPSwJhH7eWzHsc1StaV88WEySXPBhHwGrSkvFWq8bkKLm2nWai34LBdcA9czLmRN2HTx8af9pIlFXmKJHcixnA3JoQ8zt58xFBfj2xxliJCLuiF8/yBKMctIvi2laHlxMbVq34BklG8N8urHfLUeDMCo0vca6iin9TXKOEojQSnAlL6vUS6yGMmA+UhX9jOS04c6f/sD2o4qqi1t+QlliNaQEuIiXy9RhvHceI9fZY5ynqDhrzbQL59RBqGM7EHGzu++ogwyRNM2/9MjjRQlFjTmnH/Edw4TpDDjh1ldoVwk4IUw0MVXcOWxd70LQO5rOPcpjqsU7AnrerAQ8NEzBgstW0gTf+psqhJvj6028wGLDWHKAEJVD3oyST+RVnk3sa7H/YE3yovQl9P0kFfB2hpWXcKBu1jf41erW7srQqfvuiBDCTunDFLslT3yt6nrETJQ9shnRgt45Gx/nMGhqSP5R74l7jnP199YgRNzLJzVn7wVIz3g6KogVafwmFoUsFCYzgutAd8tTayuSyk5yinlZEdLoqngvxCX7e1lVJocGFyvne6sVFPN4FTD2RzNmg7LZc9xPzpr3JDdz0J/ue480WaL30yJ1iSvavOzpKYTxzNjYgozTU4zcE8aOMh7vhEBx8YeItVEbkG+CMHGhuFCgxrrXnTDNQRPk6AGaXK6yqlzcqr8vK0zkGvzahSUr3Ks7IAVLStm/vQrhTcoDhgD1o6qK+OPE/rel4HCNQEQmVe+a7tDZ6lbpimDHfjhDxT2ykN3S5Xp0qGGW+oH2Oiw5ZxmVE+6XdH3SrxDAv0J/KtJK3J8YBnR9ppkyt4smny/hvtcosXs1xk2X7jJ7Nn1UuTY2I8raJT47+Q/UEsDBBQAAgAIAJCuo0gqlg9n/gIAAJcLAAAmAAAAdW5pdmVyc2FsL2h0bWxfcHVibGlzaGluZ19zZXR0aW5ncy54bWzNlm9PGjEYwN/zKZouvpRT56YjdxgjGIlOiLBNX5lyLVxjr721PfB8tU+zD7ZPsqdXQIiOnUaWhRDo0z6/51/7tOHRfSrQhGnDlYzwbn0HIyZjRbkcR/jL4HT7ECNjiaREKMkiLBVGR81amOVDwU3SZ9bCUoMAI00jsxFOrM0aQTCdTuvcZNrNKpFb4Jt6rNIg08wwaZkOMkEK+LFFxgyeESoA4JsqOVNr1moIhZ70WdFcMMQpeC65C4qIM5sKHPhVQxLfjbXKJT1RQmmkx8MIvzs8dp/5Gk9q8ZRJlxLTBKET2wahlDsniOjzB4YSxscJeHuwj9GUU5tEeG/fUWB18JRSsn3kxFFOFKRA2hk+ZZZQYokfenuW3VszF3gRLSRJeTyAGeTCj3BrcHt202tfXXQuz28H3e7FoNPzTpQ6wSonDFYNheCQynXMFnZCYi2JE/AbdEZEGBYGy6L5spGSK865MRoqAakvtTAagaeiiPCx5kRgxC0RPF7MWqLHzJ5yATE43d36SFr8CPTxxgnRhi0bms8Yl8W4+U3lgqJC5UjwO4asQhBRnsK/hKHldKORVmkpFcRYZASnDE04mzJ6VGZpBvyToRswkeagCZsvE8x6C99z/oCGbKQ0cBmZwFYFOTeeX38ROCPGPELJ3Met/kWn1b7tXLba11suQEInRMYvhEMJWZrZjfBJgaSycz1IR0xyw8qiUE7LuSqx1V9fBsPTXPgyv3UxltAbLMlmrLykMH/1oLLZhEzKg+gOV4mGI8ihJJ4JEzEcdy5zVhUYE4mUFAUiMTQq4471hKvcgMQfYI82r/fQ6yMuy9EYbg6wqCnTlZA7u3vv9z98PDj81KgHv3783F6rNGvhPUGcOd/DT9Y28UUjf9oNw8D1zufbsNX5v+rCvav21yqZumxfDyoVqd2vhOtWWdU9r7Lqyl8bvaUro5IL0GbG/thAoxE85ZbRt9w0ryj8+vvXb4s3KvwGo1i7ff/fIPxo8dxaeV+FwbMPwBrIVx/TzdpvUEsDBBQAAgAIAJCuo0hocVKRmgEAAB8GAAAfAAAAdW5pdmVyc2FsL2h0bWxfc2tpbl9zZXR0aW5ncy5qc42UTW/CMAyG7/wKlF0nxD5hu6HBpEkcJo3btEMoplSkSZWkHR3iv68OX03qjsUX8vLkdewq3na61WIR6z53t+6327/7e6cBalbncO3rokVPUWdGJAuYJSmIRAILkOJ49CTvzgRlzKQznZcfaGtqfkzhP0suTB3PCAtNaIY6XBDgN6FtqMM/J7FTq2tfU63R89xaJXuRkhak7UmlU+4YdvXqVr3EAFYF6AvokkfgmQ7caiPPjg8DjDoXqTTjspyqWPXmPFrHWuVy0ZZ/VWagq0++3gP9p8HLxLMTibFvFtIw8WSI0U5mGoyBQ97HCQYJCz4HUfPtu/UH6hk3CwroIjGJPdKjG4w6nfEYGl0ajjB8TFZejW4OMJqchY3dE3e3GB4heAm6YTW+x/BAleXZPz5gplWMHWmgzZ6fUKH4IpHxIXUfg+Twsmjb1r1zoe76Y+Y9IRU8oRX1/NK22RGChgCtN5aOeU2Qd0rZCUqURA5FaNS0Kug5YsM5gvvPLuPW8miVVuOhGo5VG7heg54pJarbf126Z5irs/sFUEsDBBQAAgAIAJCuo0g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JCuo0izv7NQbQAAAHIAAAAcAAAAdW5pdmVyc2FsL2xvY2FsX3NldHRpbmdzLnhtbA3MPQ6DMAxA4Z1TWJ7K0L+NgcDGWFUqPYAVLITk2CixqnJ7sr3h0+vHfxL4cS6bacDn7YHAGm3ZdA34nadrh1CcdCEx5YBqCOPQ9GKR5MPuFRbYhQ7OM6cazi9KVb4zF1Ynr2e4RNuPFu9DcwJ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kK6jSIyYS/o+CAAAjyAAACkAAAB1bml2ZXJzYWwvc2tpbl9jdXN0b21pemF0aW9uX3NldHRpbmdzLnhtbLVa627iShL+v0/RYnWks9IqXMwtK4aVL01iDTEc7CQzu1qhBneCFdvNsRtmOOLHPs0+2D7JVrftYBMgdmYWT6JxddVX1XXrCxnEL16ob2LOAu8Pwj0W2pRzL3yOh39CaLBkPoumEY0pj+sHyqMXuuybGT4xQQNqzEnoksjVxWg8bKCR/KB+T+0bfXhra+0W6rVxC/eRgTs6jF0rxrWiw5jRauqD+hFEghvRJQ35adRBvTD6VsAMYxpxM3Tp96FS5M4PFWdwExHXA7542G2LZ59p3Rtt8aB2s9Pr4H1LVRSli/SO0TQa+17vuqc2EW60Ow1lr/VbSktBzU6ned3dN3utjgJvo+suoLTxdRe1e+12y9i3cAukkapqRkvf95TrZlMFbbh/re9HI63XaKBms6m0jX2nq4y0BgJuBTBUpS8cqBiKpnT3qqY2+woa6SNt1N5jA3f1Duq3cLfR2Lc1TWk0Ds49zC7vrgO19HQyd74DeDIEJ0dFbtVPJNdguYkiYHZosPYJpygkAf1UkzkZcpmx6NclW+/+UksTVCZzxp7ZVaQmRCALsOEJrEFdjmRs0q58YeTpyHM/1RYbzll4tWQhB6irkEUB8WvDPye5k86sjCTb0qiK3BNZ0oO6nvyUFUt1QT7Dc0loyYI1CXdj9syuFmT58hyxTeiWMnO1W9PI98IX4G5c93R8UZHvxdzkNCjYh/viKS+2hnjGVJjXxeIpJemTBfUzjQ35qSB3UPm+R45Et17scSmqNsVzSXRNnmkxAH1VPJdlQtBSjFpPPO8LcfqdA7siyr91kd0nOxoVlSTt8qIUW2/WVfNpHbFn4eyi3PuBfpXzGXSf8FlY2BBPKSExQaGwVJRSt8n5G0eM6etxLxkEoAWCm28uKUlCTrW5PrmbqtbX+XhyM5lr5k1tqCdViURZ/trq9r83O13oXKlcSST7Th2Pi1hIgnUa5bAsZzYZzwEQj+cW/uLUhuJ3ZdHJvTM2LVwbpv+pDDCd4YfaUPwuI3o/m2HLmdtj08Bz055bE0f6ZYwdbNSGX9kGrciWIs7Q1qPfEF9RBO3ZiyiKfc+VA6Jle+GGltBnTO5U05rPsO3MTN0xJ1ZtaLMo2v1VIpMNX0HyrEiMXC8mC5+6Ui2kiBxf51co+MdXHnCygHjhVRntM/XRtG7mzmQytufYMjJKbYhDFxkREZqqA81UG88AIyKwjn9MfC6zTyIg1fcrg9yaN7dj+HGEIbfe88qHH/4Ba6YYQjKlYQlBSBw8g6yz7cfJzBA+BIWIoDWJ428scgtJkw9dCWzT0ieQmrqTw3cETIYNgffCJaQOXfISeHfYttUbPNcmXyDHoTYnFYUmn6EkP1cU+optqCFslxCz1AfzRhUVIcowK5CsBpdE5Lu/Q2S5BDnhza3HNjFQhIehTGQ1xleVNdn4t3sIpKmOz1R7AgzOlm/P3paCKZELy1wJXdCGdGyI7Prt3vzHfKSaY2zMId2MyePckV1SKA3IDoWMI+JuSbikaEGXZAOVsIMx13PlmIi8NOH3jfcHIjztP7+krcsy8JdfPmBSoeGdsAz2y6AMtilr/p524bZ0Bh80ROT6WSvKOODDJtg6ttSZOfk5IYq9YOMnXfpnBOrVuKrBeteOH/dX+bD9H4yxkxasmdDRNI9VEsKwEoslBxZPv5KgaY1AXXpYhIYvTqiVAKxJimEx9AMwD+C5giEP4NFqEI9Ys00HNluPdCFOHyWEZa0mUTsdb3FG9Ckc0F9LdUGfGOyXfEq2yUYG1i4Z/jJRzm2VCkuLYzpjMNwCzOckqQDV9wJxhioHe3+HM1ckq0FhPo9s47uyun3vRa4I4OdNQN/uw54iFkiqT+Isr5NF6e8/aEgyxVmid1ptA/FaoKVjlavPH4qYjdWZfjvXVUvH4kQh6tkvLwfVIXwyduz5WNUEApRJQPhyBavwkzjnlcdKTgQGHqmAl07epiRarv777/+UhzmyJ6GilPq3qjhQ/KJr4le8f1qM0/hfJXAcVSuKypeSgumBKhMtf75yTEjQn3JkIcmyFLBAXHGVUg0lkIZRdRxVv72DKrFlUbBNBHvBiiB36uwzND65168N70j0Ao3TYcyvCiQ9L3KTV7bhcMTdcN8LaUXxH16JxOQdczpXDUOe/aFGfW/5kiy/Lhxg0ms+5LPnKnj6rWpBdz6CpK7Hq2PKxS3rWtASkvdDQ9ieXOteCYcLFZ9AD+eF+5mQR8yfiputt1e5wCAu4iCNhzwSR/rsLc8Rr9i3NHbDJ+LHwJYnHbNOwYap2CymkEXaMfdM1I6bx00px4wPzId1QU+mk4Mu0o+ldF2TN795Ba+0N5bDMSsdypl+IB7zW/Q7f8OfIx7z22JNmcC57q1Nx0N50ew6TiNRnl4mdsBDQ9mlUp7srcgjLBiLa9k4N5GUUOQMmEuHcm10vICm5SxoeYPrZywehK/blzshs9jJacfia4fCwCF965fzd8A97tPzyS3nASWYd7V8P1UBKc+pEki+Pjh2RkJFfLemn2pwECHLlej0cQ2lGJ9qwp3JNzTn5NZZPxPtLCcprbksGsh+Ltt5JZWh6OLVVLGk2C8LDepv/DSoX4rQIIU9H8BwEyxohCEHPOhyaYSKxDz7KrsKe5A70iO5M6N5AL4C7BDOSFkl5AiFxJLbqqxakpf8OOwtuefTLc1aVY6Qc87l+Q9iqI7Lya3yMX3i+fROKZWrIO11h1ws9sAc/ayUPJHllRyNVCw6ThaxnP2JbpUtPgcbTyxHWZsW6Z7v0IwfRb1+QhXwnvP+oJ5fZqFHvfmW9ZgGooB39m8O/gdQSwMEFAACAAgAkK6jSCqKN+aHEQAA8GEAABcAAAB1bml2ZXJzYWwvdW5pdmVyc2FsLnBuZ+3d+VeS2f8AcEszJ2eizcwsbZq0xQXUGjMXWmzSkXKd1FLR1GwzNTMUWVKnsUUldcpdmlzaJW3S3MAlJdSgCZXSlAqFEJUQkR0+9J2az4x+5g/4nvNwDni49znPva/73NUf3lzyOrDvm0WrF2lpaX3j7ubqo6WlA9PS0o7T09WkqHZb7tP8mRfvs2+3VhV1DVfzRSdq1/5dWlrVOH1F2ALN969i3QLjtbQWt396zyPH3I7Q0gq74O66yy8xZGIIfuVBpJIsUOajtJzPH9AGteV+tHya9SNk04+uznrL59ssmXgGKf/ouv5F2jL9+Xt0Lnl5KrRTkJWBFJlobZNiSH7uQT2fdujRUcI2JuOX/fUcWml9FaOnNIlP6yE+LlBIpume9vxm8TC7BDFcL5Gyi2Jk3K9XhZ6fp/v3j7c/rF6lLDvkti2bizvMgrpI3qYZS7uuuNw01P4a0qL194/7Nl7REYoneuamWEV1wM2Vtv/MhrTsTNbucxsjP6BB1U3KsPt3YCb7MiNmlXcjPeWEWd0Y72xQIk4fQZss+Gf2+ZRI7b4fTyuVfKwhDFY1p7rnU8Df+FnUV1ha5ZlFjWTMzv8QuRPivcTAVXd2Rr7REliTd2LZnPvNay1n/PwsogdtN0tz1fghxHvpT3Nv9RBCuZezjNMzt+yWNte9fkuNZpfR0lbuv9R355D97Batn6e/3MB7b8ScOunnNm3ZHEfNmG0P0bWE+bkaZM++XpOMNLBZ0AsgAASAABAAAkAACAABIAAEgAAQAAJAAAgAASAABIAAEAACQAAIAAEgAASAABAAAkAACAABIAAEgAAQAAJAAAgAASAABIAAEAACQAAIAAEgAASAABAAAkAACAABIAAEgAAQAAJAAAgAASAABIAAEAACQAAIAAEgAASAABAA4v8RIkXaNvKI5jIo+R/RAs+nqO1ju8MS0+bG0dM9bb8uP+BVwCqb2WEBW3rOh77PbDNeMCeioJ750YNHD85OhcT+e/v+W/I12ObIOXV9dh5MmWc+v2zn3RezylirKTr1Umib1uwq+QucYS7SkdznHuDm35OmKBvtcU5Tz9gpC0221+NFZ/q6/cFRzU1rx/IY3qP/LNDaHqJEzayA5gXLbfs4jSJhHUkZPe0Q06wSbWVxGSrMLUkiWVUMDclHSd6lF5mqJeSNhm7WjU3IJN7oTFa7qck/YynCtflE+SRFVaH+dtdNF84DRjTlnDO1Hu1CYgedgFSzRfAdeGk7K3TqTTyt5CdLo/TDYARy+0kT9QXDkFe9tG04ebupKlZIdeSjJuLgaFHfczBGcOUKnuYiH7/LecwWC7d3Y5c0CTqN4SVKPlYtH6RikGBRYiP10eSpN0yoWkobNAE3M4J/qHovDkAGmqCn/3geSeD8VlqFLDi6t3Zc/sJROE3N//L0c1JkHtO+ykWXtnmHcuNKk9gFHTQzXtz1Ulq9S9PkzN30ZXEQB8bqn8Din0jVjI3ViKEERsfG7pOl4mbxsPwx+d4rH1IIvphBi8EIiwzVjWxpUnG7WuveI4KXT5SqmY/mv1cz6g9KViG8QY3yyUZEZxWyAVmMHEA2xYFHb65/qgcWqfMmTxVlC2rWTiUHzdT08g4R9gS6XG8OB9PvP1uMPRxQw333V4Wpr3cqR4dYOCgmPLz14hoPxNkqm4iJ7mAE6hoz57vF5ifhL3xRTWZOlHbe8h7ZyBMVYj/kTiSl1jP/pDdEuSHhvlZOXgdrUpzO0PuWpTgR7J1drkrW+UXw8HJ4gr+IaVDfWZL51taE4JTR4b3gIvf9iDFT0tn/wbb0XF42GotDru28ya3JqwjhvJMGtI7suH6cfCg7ST7An+iud7D/3K+2m2mLmq08BfG99zAF16mKu1iSLwqTwPDgPJx5l0opZX6VhOK2DbR442NppJHwQbPA/CCmqSWrO6hS7BX2myrZpGbLhgzRvguEpXu3pMLwmMTbXjbwKxlmf1TZU4N/mFE6j4ktbnmAuy9u8QAzBxBbBk34n2oSkL12akfyAC/58Ll+auGXDm7nxRx8vwJaDe3s/n26NjaDKewt5QzwOTVnD4piWyNoobaLEdGQO6RWPBZ7RbqgbyM3vOMhe8qJGoaFnGpsXApjC0JXw2oXXK9Pj8aRVmw4Z2QEphNJ5IG8SO6o49PBhOblziOR07+nNzs7QDnkz2Ph1rEbRCeWOZaZIyW/9kDEBpvmMbnMW8StUVzLfqcgSH1laM1Esm+G/t2rPiBDjyoxqMBX37wxQ8+cp349tY0/7UQVEUscYjjPP98Q8bJlv8r81uDNpy8DmdyrcSUkrJJO8eBUT8e2jqxOdUdvplbx432qy4mGXYUxeg1nC0xKlWF+8IN2mX50fpgPyUXJwFUy2yOQVJGZHx0rPYYC5coeC5RenSz4jDPM2u7MB371TGQ1hKJITI4P+WsaPG6cOPGYMYDanBUja1CCA+FYpSjtJmWtvnnRa9zx4w3jYekr7oQ37TksNHPIU8Y/EF1KWpArIIz0qk/Lb6XjBDUIbGkC1cCmU1xWgHH368hpyFt06LsTmedtlZUE+q07HLvM9QY7Kj3tQJvoQritbduBqWQYicsrzBvtTaWYqj6mP8C29MnTg/kLG4pmZPiZhdGTZOXnKRetm6UkbDWZSuLa4M9RXtlg+b6o4XTVycJUSop+ruznxAbXV7pnGXmHMsAdd9I9sdbOpAr7+SC4OusJtYE4UoHJ2mlLJazvSAyw2tdJ8NQUe3EzS1CJsH//g/P93V2R6vnPX+ad6uu+rjJhFRH7u5vZkfWWA2tObEniBPJ7hzHyiSunGya4OrkiIqjZ3pN///NC9jbomzVTnnoM+JvnWNWYP0k2Fk6XPUmSfTSEo+KEvb6e0RiVEM+cEfBqOb6kGYWQBkddaJWohbgkXlJf+xg2F1fGi8ubtEBjRBKRZk7Yjh4Q2PbzvEkhBHoVo84khOMPwpeGK5HOTJlItiaUQecnr2SNOo/IC/TMF+rmml01mQQZ6bocVmYRhwUYGfcWPLOH3f1IFtP6dPDXus1/BdK11YxVi5mvtFnH2XABRJXsmibLT2Dg7Jko4T1mMoPVC1/cz9/mMlmivpLDJ6lVHblZq7KbrD1ijCnCQjx561u/p7dNWYxOeOLp5BKe1A9211S0A8eoe++uXMWpFnqpxeeDecLHBBqRSXOFLIWttBh5aVySLtc+SWmJ5D+zTiZvyn/4OKK73Sjs8/p3J6VuGMm7EWCrSj2NWgY9uITuOb4PUoBZBo9jaSY+otVZGP7oILkdq+TBwSbYhuHbHF/olsL7mfPo5MPI5FecpCwcgycy9iRZ5AfNKMj0Xl7wHxE6ZUmrVnMcm9PQIZNS+q+ZFcICaJCmPke2brbF8UHVe1IpAb/2qBGDwojMbX+F/a1LuSfxj6u9kFUtu43bVbcgVyaCqgS4ugfW1zXXB8NYbh25Mm/4+xrPDQFTJJqwWLWAc9FVrpMrayY7ZO3tqh19Vp3q/jpgh2mr67pL2eW3nTB8aHntECm07Wex/l9jLGHVq416Pfijlk5jy8Uyh91uVusrW8tduKZMRLhqe/idmuj9zpk64ddsiWqK3iIhmB4oR1qVCAY4dnAkg3cIfLikVaKyEDVYod2pKDPb9d7OE2erbZXKLAPYmPhT4Rv0zDUrN/R7kmIUDN4Jw/YT+tpfts9IVFc/nNgJCSPdQxPs5X9WJ4iQgk5tqQ2tsTqbEROww+U30+oyk7rdu9HqHG5eXgaccAyidAjGZbzwUTsS19wiRkQyGeGUQRcawjKykxdM4FRdoCgSHjBOypIPkFZEMfLe6JnDMazOzW1JrQOih2jrRKfny0oFHy9/e0GkkvOZTjOvwos2lia+r8WDoIqP7EamcrKDpbeRIV8cO7EW2URvMGwd+X2yfTBd/mWHVHTibfY+k9eO32fgAjn6uVLSQTt1TvFSEDsulOtxZkxchLHrFYxuF2LdzaVrErkhuZxtzril9p3iYCO4jx0839JZfdkqPNhWrbJiHccZwLo6X0oD8i0tYS6yD2XPxSS1cv/e7NQGHofuCUULtoueiLZyW5NRWLcE21g3SAGxzITeGUwj0AuQwc2gsC9bKeLpt9f8Q+pzQs+8tl8zpJlSO/Ne9qivFW9jPjnb4PdaFLnF49sjE26hE8LXM2YOopP0C89qwZT6cSmj5qhr+fFNher4HvIi88jv0EWC/fCoeRX9G0AukrcV1RGrvcfieMdfpoklqvO8iNAJR7Y3h9x2SpV1CCI4R+dOdPK6HP9cJeRGiZrdH+iyuUf31WD1j1TJqnP3rc9peoXTzYxId2cVqqJmhvWBt8hcJM/ALk48DCnAuh9QIhZky8YyZDUVAmevMWkGI1kFnr/2u/xfL6GHS3Vy3SFJrEx7a2Ivu0azkUgfiqc5F2meEaKIpJyIwZS+NlKw7Un1kpcWUAR+V3PaIKeke/p4DmJatPiMYnn4YGnVsM3h/HFxa/tv4g/cks8V/bo4LcVTs2U98lU26usd6DeyDeqaWG9TUwarR21WtEiLZdzaLxxcCeok7MeSLn/FYnDUT0/LdlgOecoUnTwbKE72snjpnrG4sXeNIcwdBNmVP5CSabxX1S1jWpQs0o2FAmXuYyVY6Uce4Z6qdQ6CFGiG5NEqkbMH27vcWuyJldE7aDK1MB06/WJPEV4xsvEIpaAjZ+mTpzmjob/THPPQaZR82UQheJG5i5djb9mtqIufu17M2wd1wwOO+ePLDQ6MHr9+Ct/VnVQCJvMIJKK/5Z1HTeGaXRHo2IQTV7MNbpREZVfuKl/0CuXgQ/oeXVwoRskHmSthOrnGjX6BSHLj9EceMhmOdHBSsLGxI1lDNp8b52ttcPO0T+OxmhF1g4s19BqTU88pHXS8rmf+iA8/w28WY6Kda3jdp9gWuTFo3mHNmWB9/riksoshWhzPBemBxPNWfNmSv+hu0Uyaw1sKLaXEKly35zvxHaxBFBPcYcQ5FmYr1fGEcKXOASh3KlfTS4j80DzV+Y8fQ0zX1ceIv2w9TDGSd7uYtAgmzoPfS7cqIPmCGSUSNBMtHkrrN1tp/oj0DfNTj9Y0rkWuVGwjMHPgrD2kk8tamLuHyO0fQFSJki2V8969czl25MtgkRnd5odVz4R3xWObzJgclewBWgpPnnhsIX3T0haxbP8YfuHwzH44HCMdJdx0V6qjmdOPVUlhmi6d9Mvy1hFJaznxXOyEYx3alP+C4Bkka+9ol6NjR6lDDn/W2Z7ckoByauCTq/2lZz2OEqbEO/o4Cdfwhk81z0dVKVm1kMSOwasVHCgcBbo8jTdQURHER1IRAWuVX/xODJF2w1Vnwkn8Zz9duGGqeLtwIeN1uOe3vIlGDK4Cuk7zvFAvWNZDZp9buVx3zEI7S1DPvuNEk5Wu9YjywcVvAfNtQrIaWBV2biYmC3PjreJPWtBxmOmy5+0gaNOOwl5WP31D+mRcczxfs1f85eMqrFufsOkywXM8cWNIFP/KlyUoNyVcbTZsM3/nlBMDRU2uwtMIDunhCrMTa2DUpYFnYj8Fy68k5lE+9WmPMsp/p6yS4T8Sg5WtXX8/KHKO3VDdnAginXhfc+zhTPxwvAKFibZ06ITf7GwtH96UJbLvOLl4PboYrZqpn++GhubKfH6WMaV5HxTjUdBGiW0WMj/gPehyvCKtrbvH6r/HPn9tzrR0vJCGpdOSGkmqS/LmVPcp42IhizjVZVG0zxR91lf95uN0lPKQ83gx3B7cCF03+8j/KnonpEBJb3uYmN4654Cr6eFHNrfPSbbTZNgvilkx5ywOAZmrZQzSmsv2X+vO/fEAj/8L1i9nqs+tG970b8H6RR2G8O1L/se9W1rydO9eezOg4Kdfu8RX8Rx32s25IsowsxwTpJlzBJo+ts/dZ/mcf3DceJBy4jsW2b+1HPNOs+Dw2UIaNCYZ8mNhYdfs3yeAavftvnsJhlWYFhB7mn9T60K1NC/3vQdcq3aHpv4HUEsDBBQAAgAIAJCuo0iV7pF+SwAAAGsAAAAbAAAAdW5pdmVyc2FsL3VuaXZlcnNhbC5wbmcueG1ss7GvyM1RKEstKs7Mz7NVMtQzULK34+WyKShKLctMLVeoAIoBBSFASaESyDVCcMszU0oygEIG5mYIwYzUzPSMElslCwNzuKA+0EwAUEsBAgAAFAACAAgAkK6jSA5qJE5iBAAABREAAB0AAAAAAAAAAQAAAAAAAAAAAHVuaXZlcnNhbC9jb21tb25fbWVzc2FnZXMubG5nUEsBAgAAFAACAAgAkK6jSAh+CyMpAwAAhgwAACcAAAAAAAAAAQAAAAAAnQQAAHVuaXZlcnNhbC9mbGFzaF9wdWJsaXNoaW5nX3NldHRpbmdzLnhtbFBLAQIAABQAAgAIAJCuo0i1/AlkugIAAFUKAAAhAAAAAAAAAAEAAAAAAAsIAAB1bml2ZXJzYWwvZmxhc2hfc2tpbl9zZXR0aW5ncy54bWxQSwECAAAUAAIACACQrqNIKpYPZ/4CAACXCwAAJgAAAAAAAAABAAAAAAAECwAAdW5pdmVyc2FsL2h0bWxfcHVibGlzaGluZ19zZXR0aW5ncy54bWxQSwECAAAUAAIACACQrqNIaHFSkZoBAAAfBgAAHwAAAAAAAAABAAAAAABGDgAAdW5pdmVyc2FsL2h0bWxfc2tpbl9zZXR0aW5ncy5qc1BLAQIAABQAAgAIAJCuo0g9PC/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/o+CAAAjyAAACkAAAAAAAAAAQAAAAAA6hQAAHVuaXZlcnNhbC9za2luX2N1c3RvbWl6YXRpb25fc2V0dGluZ3MueG1sUEsBAgAAFAACAAgAkK6jSCqKN+aHEQAA8GEAABcAAAAAAAAAAAAAAAAAbx0AAHVuaXZlcnNhbC91bml2ZXJzYWwucG5nUEsBAgAAFAACAAgAkK6jSJXukX5LAAAAawAAABsAAAAAAAAAAQAAAAAAKy8AAHVuaXZlcnNhbC91bml2ZXJzYWwucG5nLnhtbFBLBQYAAAAACwALAEkDAACvLwAAAAA="/>
  <p:tag name="ISPRING_PRESENTATION_TITLE" val="1"/>
  <p:tag name="ISPRING_SCORM_RATE_QUIZZES" val="0"/>
  <p:tag name="ISPRING_SCORM_PASSING_SCORE" val="100.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F:\我图VIP设计PPT上传\10月份上传文件\350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6B905916-EC21-4ACF-BC58-BB8799F19323}&quot;/&gt;&lt;isInvalidForFieldText val=&quot;1&quot;/&gt;&lt;Image&gt;&lt;filename val=&quot;C:\Users\TONGXU~1\AppData\Local\Temp\PR\data\asimages\{6B905916-EC21-4ACF-BC58-BB8799F19323}_2_S.png&quot;/&gt;&lt;left val=&quot;79&quot;/&gt;&lt;top val=&quot;17&quot;/&gt;&lt;width val=&quot;634&quot;/&gt;&lt;height val=&quot;109&quot;/&gt;&lt;hasText val=&quot;0&quot;/&gt;&lt;/Image&gt;&lt;Image&gt;&lt;filename val=&quot;C:\Users\TONGXU~1\AppData\Local\Temp\PR\data\asimages\{6B905916-EC21-4ACF-BC58-BB8799F19323}_2_T.png&quot;/&gt;&lt;left val=&quot;82&quot;/&gt;&lt;top val=&quot;15&quot;/&gt;&lt;width val=&quot;604&quot;/&gt;&lt;height val=&quot;102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6B905916-EC21-4ACF-BC58-BB8799F19323}&quot;/&gt;&lt;isInvalidForFieldText val=&quot;1&quot;/&gt;&lt;Image&gt;&lt;filename val=&quot;C:\Users\TONGXU~1\AppData\Local\Temp\PR\data\asimages\{6B905916-EC21-4ACF-BC58-BB8799F19323}_2_S.png&quot;/&gt;&lt;left val=&quot;79&quot;/&gt;&lt;top val=&quot;17&quot;/&gt;&lt;width val=&quot;634&quot;/&gt;&lt;height val=&quot;109&quot;/&gt;&lt;hasText val=&quot;0&quot;/&gt;&lt;/Image&gt;&lt;Image&gt;&lt;filename val=&quot;C:\Users\TONGXU~1\AppData\Local\Temp\PR\data\asimages\{6B905916-EC21-4ACF-BC58-BB8799F19323}_2_T.png&quot;/&gt;&lt;left val=&quot;82&quot;/&gt;&lt;top val=&quot;15&quot;/&gt;&lt;width val=&quot;604&quot;/&gt;&lt;height val=&quot;10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6B905916-EC21-4ACF-BC58-BB8799F19323}&quot;/&gt;&lt;isInvalidForFieldText val=&quot;1&quot;/&gt;&lt;Image&gt;&lt;filename val=&quot;C:\Users\TONGXU~1\AppData\Local\Temp\PR\data\asimages\{6B905916-EC21-4ACF-BC58-BB8799F19323}_2_S.png&quot;/&gt;&lt;left val=&quot;79&quot;/&gt;&lt;top val=&quot;17&quot;/&gt;&lt;width val=&quot;634&quot;/&gt;&lt;height val=&quot;109&quot;/&gt;&lt;hasText val=&quot;0&quot;/&gt;&lt;/Image&gt;&lt;Image&gt;&lt;filename val=&quot;C:\Users\TONGXU~1\AppData\Local\Temp\PR\data\asimages\{6B905916-EC21-4ACF-BC58-BB8799F19323}_2_T.png&quot;/&gt;&lt;left val=&quot;82&quot;/&gt;&lt;top val=&quot;15&quot;/&gt;&lt;width val=&quot;604&quot;/&gt;&lt;height val=&quot;102&quot;/&gt;&lt;hasText val=&quot;1&quot;/&gt;&lt;/Image&gt;&lt;/ThreeDShapeInfo&gt;"/>
</p:tagLst>
</file>

<file path=ppt/theme/theme1.xml><?xml version="1.0" encoding="utf-8"?>
<a:theme xmlns:a="http://schemas.openxmlformats.org/drawingml/2006/main" name="Office 主题">
  <a:themeElements>
    <a:clrScheme name="自定义 109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CCFF"/>
      </a:accent1>
      <a:accent2>
        <a:srgbClr val="FFAE0D"/>
      </a:accent2>
      <a:accent3>
        <a:srgbClr val="00CCFF"/>
      </a:accent3>
      <a:accent4>
        <a:srgbClr val="FFAE0D"/>
      </a:accent4>
      <a:accent5>
        <a:srgbClr val="00CCFF"/>
      </a:accent5>
      <a:accent6>
        <a:srgbClr val="FFAE0D"/>
      </a:accent6>
      <a:hlink>
        <a:srgbClr val="00CCFF"/>
      </a:hlink>
      <a:folHlink>
        <a:srgbClr val="FFAE0D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497</Words>
  <Application>Microsoft Office PowerPoint</Application>
  <PresentationFormat>On-screen Show (16:9)</PresentationFormat>
  <Paragraphs>53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微软雅黑</vt:lpstr>
      <vt:lpstr>宋体</vt:lpstr>
      <vt:lpstr>华文新魏</vt:lpstr>
      <vt:lpstr>#9Slide05 Brannboll Ny</vt:lpstr>
      <vt:lpstr>Arial</vt:lpstr>
      <vt:lpstr>Arial Black</vt:lpstr>
      <vt:lpstr>Calibri</vt:lpstr>
      <vt:lpstr>Tahoma</vt:lpstr>
      <vt:lpstr>Times New Roman</vt:lpstr>
      <vt:lpstr>华康少女文字W5(P)</vt:lpstr>
      <vt:lpstr>汉仪铸字木头人W</vt:lpstr>
      <vt:lpstr>迷你简卡通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>http://www.ypppt.com/</dc:description>
  <cp:lastModifiedBy/>
  <cp:revision>1</cp:revision>
  <dcterms:created xsi:type="dcterms:W3CDTF">2019-05-08T02:39:47Z</dcterms:created>
  <dcterms:modified xsi:type="dcterms:W3CDTF">2023-07-20T16:10:28Z</dcterms:modified>
</cp:coreProperties>
</file>