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7"/>
  </p:notesMasterIdLst>
  <p:sldIdLst>
    <p:sldId id="333" r:id="rId2"/>
    <p:sldId id="258" r:id="rId3"/>
    <p:sldId id="259" r:id="rId4"/>
    <p:sldId id="264" r:id="rId5"/>
    <p:sldId id="311" r:id="rId6"/>
    <p:sldId id="312" r:id="rId7"/>
    <p:sldId id="313" r:id="rId8"/>
    <p:sldId id="309" r:id="rId9"/>
    <p:sldId id="277" r:id="rId10"/>
    <p:sldId id="293" r:id="rId11"/>
    <p:sldId id="285" r:id="rId12"/>
    <p:sldId id="275" r:id="rId13"/>
    <p:sldId id="278" r:id="rId14"/>
    <p:sldId id="279" r:id="rId15"/>
    <p:sldId id="280" r:id="rId16"/>
  </p:sldIdLst>
  <p:sldSz cx="12192000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0" autoAdjust="0"/>
    <p:restoredTop sz="94673" autoAdjust="0"/>
  </p:normalViewPr>
  <p:slideViewPr>
    <p:cSldViewPr>
      <p:cViewPr varScale="1">
        <p:scale>
          <a:sx n="112" d="100"/>
          <a:sy n="112" d="100"/>
        </p:scale>
        <p:origin x="496" y="19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5ED74B2D-B3F4-9355-1D59-309603D7A56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1488ED7-3E31-EE7E-4E58-09EC19A12908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6BE0A1A2-DC53-6D43-B8DC-196BB909D923}" type="datetimeFigureOut">
              <a:rPr lang="vi-VN"/>
              <a:pPr>
                <a:defRPr/>
              </a:pPr>
              <a:t>03/01/2023</a:t>
            </a:fld>
            <a:endParaRPr lang="vi-VN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8A1F5DB7-0307-36AC-615F-4D0780AB2F4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vi-VN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779BC4FB-EDEC-03D8-9A17-FB1F6128E51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vi-VN" noProof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76ED5CB-A96B-C2E5-72F1-D2D96F606F7C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6E36F34-0BAF-0435-2F75-1795F226BDB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DE0950B7-B2DA-874C-878B-C2226FD6E0B7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>
            <a:extLst>
              <a:ext uri="{FF2B5EF4-FFF2-40B4-BE49-F238E27FC236}">
                <a16:creationId xmlns:a16="http://schemas.microsoft.com/office/drawing/2014/main" id="{38E4ED41-4360-CD22-CEE9-29778746F34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6808611B-B36E-724E-BDBC-6D2E150E68CA}" type="slidenum">
              <a:rPr lang="en-US" altLang="vi-VN" smtClean="0">
                <a:latin typeface="Times New Roman" panose="02020603050405020304" pitchFamily="18" charset="0"/>
              </a:rPr>
              <a:pPr/>
              <a:t>6</a:t>
            </a:fld>
            <a:endParaRPr lang="en-US" altLang="vi-VN">
              <a:latin typeface="Times New Roman" panose="02020603050405020304" pitchFamily="18" charset="0"/>
            </a:endParaRPr>
          </a:p>
        </p:txBody>
      </p:sp>
      <p:sp>
        <p:nvSpPr>
          <p:cNvPr id="10243" name="Rectangle 2">
            <a:extLst>
              <a:ext uri="{FF2B5EF4-FFF2-40B4-BE49-F238E27FC236}">
                <a16:creationId xmlns:a16="http://schemas.microsoft.com/office/drawing/2014/main" id="{724E8035-BADE-E62D-B5EB-222308852A8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4" name="Rectangle 3">
            <a:extLst>
              <a:ext uri="{FF2B5EF4-FFF2-40B4-BE49-F238E27FC236}">
                <a16:creationId xmlns:a16="http://schemas.microsoft.com/office/drawing/2014/main" id="{F5D73964-B466-47CE-67CE-C10887400CA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vi-VN" altLang="vi-VN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3E75D69-21D2-828D-C673-46DA105AC3C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9E0D3E-86F3-1A44-A0C6-A9C1C45D4A8F}" type="datetimeFigureOut">
              <a:rPr lang="vi-VN"/>
              <a:pPr>
                <a:defRPr/>
              </a:pPr>
              <a:t>03/01/2023</a:t>
            </a:fld>
            <a:endParaRPr lang="vi-VN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80BC3D8-CC27-99CF-042C-91960BA3FE2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9E4990C-4900-3AF1-FDB7-9019037315B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DD1DC4-82B4-1641-B1FE-0E4926E24942}" type="slidenum">
              <a:rPr lang="vi-VN" altLang="vi-VN"/>
              <a:pPr>
                <a:defRPr/>
              </a:pPr>
              <a:t>‹#›</a:t>
            </a:fld>
            <a:endParaRPr lang="vi-VN" altLang="vi-VN"/>
          </a:p>
        </p:txBody>
      </p:sp>
    </p:spTree>
    <p:extLst>
      <p:ext uri="{BB962C8B-B14F-4D97-AF65-F5344CB8AC3E}">
        <p14:creationId xmlns:p14="http://schemas.microsoft.com/office/powerpoint/2010/main" val="162222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23C0CC4-98C7-0CCA-FD3C-11706C15C36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E703F5-3759-CE45-8C3E-C658DDCED32A}" type="datetimeFigureOut">
              <a:rPr lang="vi-VN"/>
              <a:pPr>
                <a:defRPr/>
              </a:pPr>
              <a:t>03/01/2023</a:t>
            </a:fld>
            <a:endParaRPr lang="vi-VN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CEA1089-7C94-B41D-1314-72BB677166E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E692EEB-1567-DC0F-2D43-2E44D0FC5F2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FEBFCE-B6B6-634D-8219-AACA6A0E7A38}" type="slidenum">
              <a:rPr lang="vi-VN" altLang="vi-VN"/>
              <a:pPr>
                <a:defRPr/>
              </a:pPr>
              <a:t>‹#›</a:t>
            </a:fld>
            <a:endParaRPr lang="vi-VN" altLang="vi-VN"/>
          </a:p>
        </p:txBody>
      </p:sp>
    </p:spTree>
    <p:extLst>
      <p:ext uri="{BB962C8B-B14F-4D97-AF65-F5344CB8AC3E}">
        <p14:creationId xmlns:p14="http://schemas.microsoft.com/office/powerpoint/2010/main" val="11505927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12D2710-ABD9-E155-EA6A-953488B920A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B6371B-898F-ED4C-A37A-AC510C95756F}" type="datetimeFigureOut">
              <a:rPr lang="vi-VN"/>
              <a:pPr>
                <a:defRPr/>
              </a:pPr>
              <a:t>03/01/2023</a:t>
            </a:fld>
            <a:endParaRPr lang="vi-VN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9312A52-A190-37FE-ECF8-2CD38FF3AFD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7EF4209-AF48-6EE9-6D83-0311F175DF0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55525C-B97D-6C44-89CA-7BF8FDCCDCB9}" type="slidenum">
              <a:rPr lang="vi-VN" altLang="vi-VN"/>
              <a:pPr>
                <a:defRPr/>
              </a:pPr>
              <a:t>‹#›</a:t>
            </a:fld>
            <a:endParaRPr lang="vi-VN" altLang="vi-VN"/>
          </a:p>
        </p:txBody>
      </p:sp>
    </p:spTree>
    <p:extLst>
      <p:ext uri="{BB962C8B-B14F-4D97-AF65-F5344CB8AC3E}">
        <p14:creationId xmlns:p14="http://schemas.microsoft.com/office/powerpoint/2010/main" val="42014214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024AAD2-337A-3027-A6E4-185F9525D8D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49CF88-A5E4-7347-A554-1F98658D8F75}" type="datetimeFigureOut">
              <a:rPr lang="vi-VN"/>
              <a:pPr>
                <a:defRPr/>
              </a:pPr>
              <a:t>03/01/2023</a:t>
            </a:fld>
            <a:endParaRPr lang="vi-VN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9169D45-3696-DFC6-950A-ACF74765F76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91A55D2-F149-FDF8-0346-7D37B1005B5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B58815-0D25-2649-B994-9815728F7612}" type="slidenum">
              <a:rPr lang="vi-VN" altLang="vi-VN"/>
              <a:pPr>
                <a:defRPr/>
              </a:pPr>
              <a:t>‹#›</a:t>
            </a:fld>
            <a:endParaRPr lang="vi-VN" altLang="vi-VN"/>
          </a:p>
        </p:txBody>
      </p:sp>
    </p:spTree>
    <p:extLst>
      <p:ext uri="{BB962C8B-B14F-4D97-AF65-F5344CB8AC3E}">
        <p14:creationId xmlns:p14="http://schemas.microsoft.com/office/powerpoint/2010/main" val="34399309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7D9EAD2-02E7-9279-C793-C5D67CC994B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024925-A3B0-4244-B28A-CB36584A8801}" type="datetimeFigureOut">
              <a:rPr lang="vi-VN"/>
              <a:pPr>
                <a:defRPr/>
              </a:pPr>
              <a:t>03/01/2023</a:t>
            </a:fld>
            <a:endParaRPr lang="vi-VN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CE73812-31D3-6422-A1C7-678BEAA4BCA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147C610-364A-666E-E003-C7363B07B75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DCF67E-7BD0-E84F-B589-981DDBE71C9A}" type="slidenum">
              <a:rPr lang="vi-VN" altLang="vi-VN"/>
              <a:pPr>
                <a:defRPr/>
              </a:pPr>
              <a:t>‹#›</a:t>
            </a:fld>
            <a:endParaRPr lang="vi-VN" altLang="vi-VN"/>
          </a:p>
        </p:txBody>
      </p:sp>
    </p:spTree>
    <p:extLst>
      <p:ext uri="{BB962C8B-B14F-4D97-AF65-F5344CB8AC3E}">
        <p14:creationId xmlns:p14="http://schemas.microsoft.com/office/powerpoint/2010/main" val="13038668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A5C2284-CACC-AD59-2E4B-EAD1F5BF73F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462066-BD69-504C-A4A1-A39D7C71A3F8}" type="datetimeFigureOut">
              <a:rPr lang="vi-VN"/>
              <a:pPr>
                <a:defRPr/>
              </a:pPr>
              <a:t>03/01/2023</a:t>
            </a:fld>
            <a:endParaRPr lang="vi-VN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C97EB7E-CBF7-1ABA-91CE-ACF924767A7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3BAFB40-7887-2572-C7F7-85C77835C0C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8968E4-C65A-224E-9AE6-127850E40CB1}" type="slidenum">
              <a:rPr lang="vi-VN" altLang="vi-VN"/>
              <a:pPr>
                <a:defRPr/>
              </a:pPr>
              <a:t>‹#›</a:t>
            </a:fld>
            <a:endParaRPr lang="vi-VN" altLang="vi-VN"/>
          </a:p>
        </p:txBody>
      </p:sp>
    </p:spTree>
    <p:extLst>
      <p:ext uri="{BB962C8B-B14F-4D97-AF65-F5344CB8AC3E}">
        <p14:creationId xmlns:p14="http://schemas.microsoft.com/office/powerpoint/2010/main" val="30310746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3250C8AE-1589-6B9D-48F5-C841C7065DD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ACDBAF-90AF-CC4E-A525-943CD74E1B80}" type="datetimeFigureOut">
              <a:rPr lang="vi-VN"/>
              <a:pPr>
                <a:defRPr/>
              </a:pPr>
              <a:t>03/01/2023</a:t>
            </a:fld>
            <a:endParaRPr lang="vi-VN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78F0B75C-7EB8-7F68-CF1D-C7EF5D9A607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C4F53CE6-587F-7566-10D6-2555C2A5A2B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52703F-781B-2B47-9642-C718353FD22E}" type="slidenum">
              <a:rPr lang="vi-VN" altLang="vi-VN"/>
              <a:pPr>
                <a:defRPr/>
              </a:pPr>
              <a:t>‹#›</a:t>
            </a:fld>
            <a:endParaRPr lang="vi-VN" altLang="vi-VN"/>
          </a:p>
        </p:txBody>
      </p:sp>
    </p:spTree>
    <p:extLst>
      <p:ext uri="{BB962C8B-B14F-4D97-AF65-F5344CB8AC3E}">
        <p14:creationId xmlns:p14="http://schemas.microsoft.com/office/powerpoint/2010/main" val="1186803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5A0585F6-481A-6A32-9738-7947A93E933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BEC1E5-5BD5-A548-8F9B-2F692CD2F0B4}" type="datetimeFigureOut">
              <a:rPr lang="vi-VN"/>
              <a:pPr>
                <a:defRPr/>
              </a:pPr>
              <a:t>03/01/2023</a:t>
            </a:fld>
            <a:endParaRPr lang="vi-VN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62187F93-90EA-D874-A1A5-3835F9BB46B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DA410A69-D9B1-6D8B-9AAF-30772832460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2A67C4-7E0C-D44A-A6AF-CEDEC790E258}" type="slidenum">
              <a:rPr lang="vi-VN" altLang="vi-VN"/>
              <a:pPr>
                <a:defRPr/>
              </a:pPr>
              <a:t>‹#›</a:t>
            </a:fld>
            <a:endParaRPr lang="vi-VN" altLang="vi-VN"/>
          </a:p>
        </p:txBody>
      </p:sp>
    </p:spTree>
    <p:extLst>
      <p:ext uri="{BB962C8B-B14F-4D97-AF65-F5344CB8AC3E}">
        <p14:creationId xmlns:p14="http://schemas.microsoft.com/office/powerpoint/2010/main" val="10867859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90E7A61C-7D25-2486-8919-30C1F19FD89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55745C-D65D-564F-93B0-A3EBC75ED80B}" type="datetimeFigureOut">
              <a:rPr lang="vi-VN"/>
              <a:pPr>
                <a:defRPr/>
              </a:pPr>
              <a:t>03/01/2023</a:t>
            </a:fld>
            <a:endParaRPr lang="vi-VN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20E49EA4-8AB9-B4E7-E3A4-827ED511BE7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9A6D236C-4139-7663-1C24-3BAA010E8C3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2CE3A1-CC3B-5A4E-A799-06298C587FE5}" type="slidenum">
              <a:rPr lang="vi-VN" altLang="vi-VN"/>
              <a:pPr>
                <a:defRPr/>
              </a:pPr>
              <a:t>‹#›</a:t>
            </a:fld>
            <a:endParaRPr lang="vi-VN" altLang="vi-VN"/>
          </a:p>
        </p:txBody>
      </p:sp>
    </p:spTree>
    <p:extLst>
      <p:ext uri="{BB962C8B-B14F-4D97-AF65-F5344CB8AC3E}">
        <p14:creationId xmlns:p14="http://schemas.microsoft.com/office/powerpoint/2010/main" val="40109080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B9868AD-B137-D6C3-1BB9-D9BEFF48698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399D4D-A89B-DC46-B47C-F73CA1674CB7}" type="datetimeFigureOut">
              <a:rPr lang="vi-VN"/>
              <a:pPr>
                <a:defRPr/>
              </a:pPr>
              <a:t>03/01/2023</a:t>
            </a:fld>
            <a:endParaRPr lang="vi-VN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8F6D1AB-0595-6685-3939-407AF9AC45A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93FAE8F-4A95-222A-95D8-61192ED538F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247044-7911-6B41-8A68-8848C8648135}" type="slidenum">
              <a:rPr lang="vi-VN" altLang="vi-VN"/>
              <a:pPr>
                <a:defRPr/>
              </a:pPr>
              <a:t>‹#›</a:t>
            </a:fld>
            <a:endParaRPr lang="vi-VN" altLang="vi-VN"/>
          </a:p>
        </p:txBody>
      </p:sp>
    </p:spTree>
    <p:extLst>
      <p:ext uri="{BB962C8B-B14F-4D97-AF65-F5344CB8AC3E}">
        <p14:creationId xmlns:p14="http://schemas.microsoft.com/office/powerpoint/2010/main" val="18443709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C921DA0-2F94-83A4-DBC6-CFF492A10B7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8EC6CE-BBD3-B34C-B02F-DFD73C5C0755}" type="datetimeFigureOut">
              <a:rPr lang="vi-VN"/>
              <a:pPr>
                <a:defRPr/>
              </a:pPr>
              <a:t>03/01/2023</a:t>
            </a:fld>
            <a:endParaRPr lang="vi-VN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6A26ECA-D0AD-E1C3-32BA-ABB60E8DE72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8E30DC5-FE68-E9ED-3DE2-8EB871F6C0D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B169F6-F692-F64F-997D-8404FDA2C3E3}" type="slidenum">
              <a:rPr lang="vi-VN" altLang="vi-VN"/>
              <a:pPr>
                <a:defRPr/>
              </a:pPr>
              <a:t>‹#›</a:t>
            </a:fld>
            <a:endParaRPr lang="vi-VN" altLang="vi-VN"/>
          </a:p>
        </p:txBody>
      </p:sp>
    </p:spTree>
    <p:extLst>
      <p:ext uri="{BB962C8B-B14F-4D97-AF65-F5344CB8AC3E}">
        <p14:creationId xmlns:p14="http://schemas.microsoft.com/office/powerpoint/2010/main" val="34859960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2DFCD59A-9B34-D723-74B7-D10B67149A1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vi-VN" altLang="vi-VN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A3979209-D7B0-9CBE-A172-3913D6557E0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0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vi-VN" altLang="vi-VN"/>
              <a:t>Click to edit Master text styles</a:t>
            </a:r>
          </a:p>
          <a:p>
            <a:pPr lvl="1"/>
            <a:r>
              <a:rPr lang="vi-VN" altLang="vi-VN"/>
              <a:t>Second level</a:t>
            </a:r>
          </a:p>
          <a:p>
            <a:pPr lvl="2"/>
            <a:r>
              <a:rPr lang="vi-VN" altLang="vi-VN"/>
              <a:t>Third level</a:t>
            </a:r>
          </a:p>
          <a:p>
            <a:pPr lvl="3"/>
            <a:r>
              <a:rPr lang="vi-VN" altLang="vi-VN"/>
              <a:t>Fourth level</a:t>
            </a:r>
          </a:p>
          <a:p>
            <a:pPr lvl="4"/>
            <a:r>
              <a:rPr lang="vi-VN" altLang="vi-VN"/>
              <a:t>Fifth level</a:t>
            </a:r>
          </a:p>
        </p:txBody>
      </p:sp>
      <p:sp>
        <p:nvSpPr>
          <p:cNvPr id="41988" name="Rectangle 4">
            <a:extLst>
              <a:ext uri="{FF2B5EF4-FFF2-40B4-BE49-F238E27FC236}">
                <a16:creationId xmlns:a16="http://schemas.microsoft.com/office/drawing/2014/main" id="{009B9663-6FAE-73CA-CBA4-010190FAC82F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127B3552-C61E-A249-8C0C-7AA4EE863FE2}" type="datetimeFigureOut">
              <a:rPr lang="vi-VN"/>
              <a:pPr>
                <a:defRPr/>
              </a:pPr>
              <a:t>03/01/2023</a:t>
            </a:fld>
            <a:endParaRPr lang="vi-VN"/>
          </a:p>
        </p:txBody>
      </p:sp>
      <p:sp>
        <p:nvSpPr>
          <p:cNvPr id="41989" name="Rectangle 5">
            <a:extLst>
              <a:ext uri="{FF2B5EF4-FFF2-40B4-BE49-F238E27FC236}">
                <a16:creationId xmlns:a16="http://schemas.microsoft.com/office/drawing/2014/main" id="{72DE489A-FBE6-06C5-110F-44012F9EAC44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41990" name="Rectangle 6">
            <a:extLst>
              <a:ext uri="{FF2B5EF4-FFF2-40B4-BE49-F238E27FC236}">
                <a16:creationId xmlns:a16="http://schemas.microsoft.com/office/drawing/2014/main" id="{DC5AE4C9-D54E-2808-EBF6-3CA86C9B65DC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2BC34CEE-550B-DA45-AAC0-37EA7AF53741}" type="slidenum">
              <a:rPr lang="vi-VN" altLang="vi-VN"/>
              <a:pPr>
                <a:defRPr/>
              </a:pPr>
              <a:t>‹#›</a:t>
            </a:fld>
            <a:endParaRPr lang="vi-VN" altLang="vi-V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xt Box 5">
            <a:extLst>
              <a:ext uri="{FF2B5EF4-FFF2-40B4-BE49-F238E27FC236}">
                <a16:creationId xmlns:a16="http://schemas.microsoft.com/office/drawing/2014/main" id="{733398BE-227B-3629-11FE-EEDE14ECA9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5600" y="879475"/>
            <a:ext cx="4686300" cy="50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27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THCS Đốc Binh Kiều</a:t>
            </a:r>
          </a:p>
        </p:txBody>
      </p:sp>
      <p:sp>
        <p:nvSpPr>
          <p:cNvPr id="3076" name="WordArt 4">
            <a:extLst>
              <a:ext uri="{FF2B5EF4-FFF2-40B4-BE49-F238E27FC236}">
                <a16:creationId xmlns:a16="http://schemas.microsoft.com/office/drawing/2014/main" id="{B52B4B15-58CC-45F0-C290-B7A93E11B634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3522663" y="2540000"/>
            <a:ext cx="5143500" cy="2286000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26227"/>
              </a:avLst>
            </a:prstTxWarp>
          </a:bodyPr>
          <a:lstStyle/>
          <a:p>
            <a:pPr algn="ctr"/>
            <a:r>
              <a:rPr lang="en-US" sz="27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</a:rPr>
              <a:t>Sinh Học 8</a:t>
            </a:r>
            <a:endParaRPr lang="en-VN" sz="2700" kern="1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srgbClr val="FF0000"/>
              </a:solidFill>
            </a:endParaRP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36D2D579-6E46-BCF6-1FAF-C67B84DD88E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67482"/>
            <a:ext cx="11353800" cy="6614318"/>
          </a:xfr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91C84A5F-6441-8998-8329-90D2DA5601EF}"/>
              </a:ext>
            </a:extLst>
          </p:cNvPr>
          <p:cNvSpPr txBox="1"/>
          <p:nvPr/>
        </p:nvSpPr>
        <p:spPr>
          <a:xfrm>
            <a:off x="2362200" y="261034"/>
            <a:ext cx="10058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VN" sz="3600" b="1" dirty="0"/>
              <a:t>TRAO ĐỔI CHẤT VÀ NĂNG LƯỢNG</a:t>
            </a:r>
          </a:p>
        </p:txBody>
      </p:sp>
    </p:spTree>
  </p:cSld>
  <p:clrMapOvr>
    <a:masterClrMapping/>
  </p:clrMapOvr>
  <p:transition spd="med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8" name="AutoShape 4">
            <a:extLst>
              <a:ext uri="{FF2B5EF4-FFF2-40B4-BE49-F238E27FC236}">
                <a16:creationId xmlns:a16="http://schemas.microsoft.com/office/drawing/2014/main" id="{EB61172D-5761-515B-2813-4CA9002BB2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0" y="914400"/>
            <a:ext cx="2362200" cy="2286000"/>
          </a:xfrm>
          <a:prstGeom prst="smileyFace">
            <a:avLst>
              <a:gd name="adj" fmla="val 4653"/>
            </a:avLst>
          </a:prstGeom>
          <a:solidFill>
            <a:srgbClr val="FFCC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vi-VN" altLang="vi-VN" sz="2800" b="1">
              <a:latin typeface="Times New Roman" panose="02020603050405020304" pitchFamily="18" charset="0"/>
            </a:endParaRPr>
          </a:p>
        </p:txBody>
      </p:sp>
      <p:sp>
        <p:nvSpPr>
          <p:cNvPr id="57349" name="AutoShape 5">
            <a:extLst>
              <a:ext uri="{FF2B5EF4-FFF2-40B4-BE49-F238E27FC236}">
                <a16:creationId xmlns:a16="http://schemas.microsoft.com/office/drawing/2014/main" id="{D7FF0A20-314A-802F-5759-53F26DD96743}"/>
              </a:ext>
            </a:extLst>
          </p:cNvPr>
          <p:cNvSpPr>
            <a:spLocks noChangeArrowheads="1"/>
          </p:cNvSpPr>
          <p:nvPr/>
        </p:nvSpPr>
        <p:spPr bwMode="auto">
          <a:xfrm rot="516693">
            <a:off x="2286000" y="457200"/>
            <a:ext cx="2427288" cy="990600"/>
          </a:xfrm>
          <a:prstGeom prst="irregularSeal2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vi-VN" altLang="vi-VN" sz="2800" b="1">
              <a:latin typeface="Times New Roman" panose="02020603050405020304" pitchFamily="18" charset="0"/>
            </a:endParaRPr>
          </a:p>
        </p:txBody>
      </p:sp>
      <p:sp>
        <p:nvSpPr>
          <p:cNvPr id="57353" name="AutoShape 9">
            <a:extLst>
              <a:ext uri="{FF2B5EF4-FFF2-40B4-BE49-F238E27FC236}">
                <a16:creationId xmlns:a16="http://schemas.microsoft.com/office/drawing/2014/main" id="{B50EC5D2-7D69-685B-8DFF-989AD3D0C7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14600" y="1447800"/>
            <a:ext cx="838200" cy="457200"/>
          </a:xfrm>
          <a:prstGeom prst="flowChartConnector">
            <a:avLst/>
          </a:prstGeom>
          <a:solidFill>
            <a:srgbClr val="80808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vi-VN" altLang="vi-VN" sz="2800" b="1">
              <a:latin typeface="Times New Roman" panose="02020603050405020304" pitchFamily="18" charset="0"/>
            </a:endParaRPr>
          </a:p>
        </p:txBody>
      </p:sp>
      <p:sp>
        <p:nvSpPr>
          <p:cNvPr id="57358" name="AutoShape 14">
            <a:extLst>
              <a:ext uri="{FF2B5EF4-FFF2-40B4-BE49-F238E27FC236}">
                <a16:creationId xmlns:a16="http://schemas.microsoft.com/office/drawing/2014/main" id="{84DFF0DC-24F8-EDD2-8539-AFAE0F161D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15000" y="647700"/>
            <a:ext cx="4648200" cy="2362200"/>
          </a:xfrm>
          <a:custGeom>
            <a:avLst/>
            <a:gdLst>
              <a:gd name="T0" fmla="*/ 2147483646 w 21600"/>
              <a:gd name="T1" fmla="*/ 2147483646 h 21600"/>
              <a:gd name="T2" fmla="*/ 2147483646 w 21600"/>
              <a:gd name="T3" fmla="*/ 2147483646 h 21600"/>
              <a:gd name="T4" fmla="*/ 2147483646 w 21600"/>
              <a:gd name="T5" fmla="*/ 2147483646 h 21600"/>
              <a:gd name="T6" fmla="*/ 2147483646 w 21600"/>
              <a:gd name="T7" fmla="*/ 2147483646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5037 w 21600"/>
              <a:gd name="T13" fmla="*/ 2277 h 21600"/>
              <a:gd name="T14" fmla="*/ 16557 w 21600"/>
              <a:gd name="T15" fmla="*/ 1367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60" y="2187"/>
                </a:moveTo>
                <a:cubicBezTo>
                  <a:pt x="10451" y="1746"/>
                  <a:pt x="9529" y="1018"/>
                  <a:pt x="9015" y="730"/>
                </a:cubicBezTo>
                <a:cubicBezTo>
                  <a:pt x="7865" y="152"/>
                  <a:pt x="6685" y="0"/>
                  <a:pt x="5415" y="0"/>
                </a:cubicBezTo>
                <a:cubicBezTo>
                  <a:pt x="4175" y="152"/>
                  <a:pt x="2995" y="575"/>
                  <a:pt x="1967" y="1305"/>
                </a:cubicBezTo>
                <a:cubicBezTo>
                  <a:pt x="1150" y="2187"/>
                  <a:pt x="575" y="3222"/>
                  <a:pt x="242" y="4220"/>
                </a:cubicBezTo>
                <a:cubicBezTo>
                  <a:pt x="0" y="5410"/>
                  <a:pt x="242" y="6560"/>
                  <a:pt x="575" y="7597"/>
                </a:cubicBezTo>
                <a:lnTo>
                  <a:pt x="10860" y="21600"/>
                </a:lnTo>
                <a:lnTo>
                  <a:pt x="20995" y="7597"/>
                </a:lnTo>
                <a:cubicBezTo>
                  <a:pt x="21480" y="6560"/>
                  <a:pt x="21600" y="5410"/>
                  <a:pt x="21480" y="4220"/>
                </a:cubicBezTo>
                <a:cubicBezTo>
                  <a:pt x="21115" y="3222"/>
                  <a:pt x="20420" y="2187"/>
                  <a:pt x="19632" y="1305"/>
                </a:cubicBezTo>
                <a:cubicBezTo>
                  <a:pt x="18575" y="575"/>
                  <a:pt x="17425" y="152"/>
                  <a:pt x="16275" y="0"/>
                </a:cubicBezTo>
                <a:cubicBezTo>
                  <a:pt x="15005" y="0"/>
                  <a:pt x="13735" y="152"/>
                  <a:pt x="12705" y="730"/>
                </a:cubicBezTo>
                <a:cubicBezTo>
                  <a:pt x="12176" y="1018"/>
                  <a:pt x="11254" y="1746"/>
                  <a:pt x="10860" y="2187"/>
                </a:cubicBezTo>
                <a:close/>
              </a:path>
            </a:pathLst>
          </a:cu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vi-VN" sz="3600" b="1">
                <a:solidFill>
                  <a:srgbClr val="0000FF"/>
                </a:solidFill>
                <a:latin typeface="Times New Roman" panose="02020603050405020304" pitchFamily="18" charset="0"/>
              </a:rPr>
              <a:t>Xin vui lòng nhắm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vi-VN" sz="3600" b="1">
                <a:solidFill>
                  <a:srgbClr val="0000FF"/>
                </a:solidFill>
                <a:latin typeface="Times New Roman" panose="02020603050405020304" pitchFamily="18" charset="0"/>
              </a:rPr>
              <a:t>mắt lại </a:t>
            </a:r>
            <a:r>
              <a:rPr lang="en-US" altLang="vi-VN" sz="3600" b="1">
                <a:solidFill>
                  <a:srgbClr val="0000FF"/>
                </a:solidFill>
                <a:latin typeface="VNI-Times" pitchFamily="2" charset="0"/>
              </a:rPr>
              <a:t> !!</a:t>
            </a:r>
          </a:p>
        </p:txBody>
      </p:sp>
      <p:sp>
        <p:nvSpPr>
          <p:cNvPr id="57359" name="AutoShape 15">
            <a:extLst>
              <a:ext uri="{FF2B5EF4-FFF2-40B4-BE49-F238E27FC236}">
                <a16:creationId xmlns:a16="http://schemas.microsoft.com/office/drawing/2014/main" id="{FE289BCC-76F7-3465-3DB4-65241D35FB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78363" y="2819400"/>
            <a:ext cx="2895600" cy="1447800"/>
          </a:xfrm>
          <a:custGeom>
            <a:avLst/>
            <a:gdLst>
              <a:gd name="T0" fmla="*/ 2147483646 w 21600"/>
              <a:gd name="T1" fmla="*/ 2147483646 h 21600"/>
              <a:gd name="T2" fmla="*/ 2147483646 w 21600"/>
              <a:gd name="T3" fmla="*/ 2147483646 h 21600"/>
              <a:gd name="T4" fmla="*/ 2147483646 w 21600"/>
              <a:gd name="T5" fmla="*/ 2147483646 h 21600"/>
              <a:gd name="T6" fmla="*/ 2147483646 w 21600"/>
              <a:gd name="T7" fmla="*/ 2147483646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5037 w 21600"/>
              <a:gd name="T13" fmla="*/ 2277 h 21600"/>
              <a:gd name="T14" fmla="*/ 16557 w 21600"/>
              <a:gd name="T15" fmla="*/ 1367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60" y="2187"/>
                </a:moveTo>
                <a:cubicBezTo>
                  <a:pt x="10451" y="1746"/>
                  <a:pt x="9529" y="1018"/>
                  <a:pt x="9015" y="730"/>
                </a:cubicBezTo>
                <a:cubicBezTo>
                  <a:pt x="7865" y="152"/>
                  <a:pt x="6685" y="0"/>
                  <a:pt x="5415" y="0"/>
                </a:cubicBezTo>
                <a:cubicBezTo>
                  <a:pt x="4175" y="152"/>
                  <a:pt x="2995" y="575"/>
                  <a:pt x="1967" y="1305"/>
                </a:cubicBezTo>
                <a:cubicBezTo>
                  <a:pt x="1150" y="2187"/>
                  <a:pt x="575" y="3222"/>
                  <a:pt x="242" y="4220"/>
                </a:cubicBezTo>
                <a:cubicBezTo>
                  <a:pt x="0" y="5410"/>
                  <a:pt x="242" y="6560"/>
                  <a:pt x="575" y="7597"/>
                </a:cubicBezTo>
                <a:lnTo>
                  <a:pt x="10860" y="21600"/>
                </a:lnTo>
                <a:lnTo>
                  <a:pt x="20995" y="7597"/>
                </a:lnTo>
                <a:cubicBezTo>
                  <a:pt x="21480" y="6560"/>
                  <a:pt x="21600" y="5410"/>
                  <a:pt x="21480" y="4220"/>
                </a:cubicBezTo>
                <a:cubicBezTo>
                  <a:pt x="21115" y="3222"/>
                  <a:pt x="20420" y="2187"/>
                  <a:pt x="19632" y="1305"/>
                </a:cubicBezTo>
                <a:cubicBezTo>
                  <a:pt x="18575" y="575"/>
                  <a:pt x="17425" y="152"/>
                  <a:pt x="16275" y="0"/>
                </a:cubicBezTo>
                <a:cubicBezTo>
                  <a:pt x="15005" y="0"/>
                  <a:pt x="13735" y="152"/>
                  <a:pt x="12705" y="730"/>
                </a:cubicBezTo>
                <a:cubicBezTo>
                  <a:pt x="12176" y="1018"/>
                  <a:pt x="11254" y="1746"/>
                  <a:pt x="10860" y="2187"/>
                </a:cubicBezTo>
                <a:close/>
              </a:path>
            </a:pathLst>
          </a:cu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vi-VN" sz="8800" b="1">
                <a:latin typeface="VNI-Times" pitchFamily="2" charset="0"/>
              </a:rPr>
              <a:t>?</a:t>
            </a:r>
          </a:p>
        </p:txBody>
      </p:sp>
      <p:sp>
        <p:nvSpPr>
          <p:cNvPr id="57360" name="Oval 16">
            <a:extLst>
              <a:ext uri="{FF2B5EF4-FFF2-40B4-BE49-F238E27FC236}">
                <a16:creationId xmlns:a16="http://schemas.microsoft.com/office/drawing/2014/main" id="{AC0CD000-7100-33FA-AA37-7DDF2FE569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14600" y="1447800"/>
            <a:ext cx="9144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vi-VN" altLang="vi-VN" sz="2800" b="1">
              <a:latin typeface="Times New Roman" panose="02020603050405020304" pitchFamily="18" charset="0"/>
            </a:endParaRPr>
          </a:p>
        </p:txBody>
      </p:sp>
      <p:sp>
        <p:nvSpPr>
          <p:cNvPr id="57362" name="Oval 18">
            <a:extLst>
              <a:ext uri="{FF2B5EF4-FFF2-40B4-BE49-F238E27FC236}">
                <a16:creationId xmlns:a16="http://schemas.microsoft.com/office/drawing/2014/main" id="{738C6AD6-DBCB-27EB-03FD-5F83A05AE8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90800" y="1524000"/>
            <a:ext cx="304800" cy="3048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vi-VN" altLang="vi-VN" sz="2800" b="1">
              <a:latin typeface="Times New Roman" panose="02020603050405020304" pitchFamily="18" charset="0"/>
            </a:endParaRPr>
          </a:p>
        </p:txBody>
      </p:sp>
      <p:sp>
        <p:nvSpPr>
          <p:cNvPr id="57363" name="Rectangle 19">
            <a:extLst>
              <a:ext uri="{FF2B5EF4-FFF2-40B4-BE49-F238E27FC236}">
                <a16:creationId xmlns:a16="http://schemas.microsoft.com/office/drawing/2014/main" id="{C2645917-340A-29CB-2415-C680CE89EE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57400" y="4800600"/>
            <a:ext cx="8153400" cy="1219200"/>
          </a:xfrm>
          <a:prstGeom prst="rect">
            <a:avLst/>
          </a:prstGeom>
          <a:solidFill>
            <a:schemeClr val="bg1"/>
          </a:soli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vi-VN" b="1">
                <a:solidFill>
                  <a:srgbClr val="0000FF"/>
                </a:solidFill>
                <a:latin typeface="Times New Roman" panose="02020603050405020304" pitchFamily="18" charset="0"/>
              </a:rPr>
              <a:t>Lúc ngủ cơ thể có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vi-VN" b="1">
                <a:solidFill>
                  <a:srgbClr val="0000FF"/>
                </a:solidFill>
                <a:latin typeface="Times New Roman" panose="02020603050405020304" pitchFamily="18" charset="0"/>
              </a:rPr>
              <a:t>chuyển hóa vật chất và năng lượng không</a:t>
            </a:r>
            <a:r>
              <a:rPr lang="en-US" altLang="vi-VN" b="1">
                <a:solidFill>
                  <a:srgbClr val="0000FF"/>
                </a:solidFill>
                <a:latin typeface="VNI-Times" pitchFamily="2" charset="0"/>
              </a:rPr>
              <a:t>?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73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73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573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73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73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3" presetClass="entr" presetSubtype="16" repeatCount="500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73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73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34" presetClass="emph" presetSubtype="0" repeatCount="1000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 3.33333E-6 L 0 -0.07223 " pathEditMode="relative" rAng="0" ptsTypes="AA">
                                      <p:cBhvr>
                                        <p:cTn id="21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611"/>
                                    </p:animMotion>
                                    <p:animRot by="1500000">
                                      <p:cBhvr>
                                        <p:cTn id="22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3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5735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4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5735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25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5735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6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770" decel="100000"/>
                                        <p:tgtEl>
                                          <p:spTgt spid="5735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9" dur="770" decel="100000"/>
                                        <p:tgtEl>
                                          <p:spTgt spid="57359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7359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1" dur="770" fill="hold"/>
                                        <p:tgtEl>
                                          <p:spTgt spid="573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73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3" dur="770" fill="hold"/>
                                        <p:tgtEl>
                                          <p:spTgt spid="573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73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9" dur="500"/>
                                        <p:tgtEl>
                                          <p:spTgt spid="573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573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573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573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573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573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3" presetClass="entr" presetSubtype="16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573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573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53" presetClass="exit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6" dur="500"/>
                                        <p:tgtEl>
                                          <p:spTgt spid="573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/>
                                        <p:tgtEl>
                                          <p:spTgt spid="573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8" dur="500"/>
                                        <p:tgtEl>
                                          <p:spTgt spid="573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573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573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48" grpId="0" animBg="1"/>
      <p:bldP spid="57349" grpId="0" animBg="1"/>
      <p:bldP spid="57353" grpId="0" animBg="1"/>
      <p:bldP spid="57353" grpId="1" animBg="1"/>
      <p:bldP spid="57358" grpId="0" animBg="1"/>
      <p:bldP spid="57358" grpId="1" animBg="1"/>
      <p:bldP spid="57359" grpId="0" animBg="1"/>
      <p:bldP spid="57360" grpId="0" animBg="1"/>
      <p:bldP spid="57362" grpId="0" animBg="1"/>
      <p:bldP spid="57362" grpId="1" animBg="1"/>
      <p:bldP spid="5736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4">
            <a:extLst>
              <a:ext uri="{FF2B5EF4-FFF2-40B4-BE49-F238E27FC236}">
                <a16:creationId xmlns:a16="http://schemas.microsoft.com/office/drawing/2014/main" id="{F7CBF593-3579-11D1-4258-1B29F958BB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0200" y="282575"/>
            <a:ext cx="36988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vi-VN" sz="2800" b="1">
                <a:solidFill>
                  <a:srgbClr val="FF3300"/>
                </a:solidFill>
                <a:latin typeface="Times New Roman" panose="02020603050405020304" pitchFamily="18" charset="0"/>
              </a:rPr>
              <a:t>II. </a:t>
            </a:r>
            <a:r>
              <a:rPr lang="en-US" altLang="vi-VN" sz="2800" b="1" u="sng">
                <a:solidFill>
                  <a:srgbClr val="FF3300"/>
                </a:solidFill>
                <a:latin typeface="Times New Roman" panose="02020603050405020304" pitchFamily="18" charset="0"/>
              </a:rPr>
              <a:t>Chuyển hóa cơ bản</a:t>
            </a:r>
            <a:r>
              <a:rPr lang="en-US" altLang="vi-VN" sz="2800" b="1">
                <a:solidFill>
                  <a:srgbClr val="FF3300"/>
                </a:solidFill>
                <a:latin typeface="Times New Roman" panose="02020603050405020304" pitchFamily="18" charset="0"/>
              </a:rPr>
              <a:t>.</a:t>
            </a:r>
          </a:p>
        </p:txBody>
      </p:sp>
      <p:sp>
        <p:nvSpPr>
          <p:cNvPr id="45061" name="Text Box 5">
            <a:extLst>
              <a:ext uri="{FF2B5EF4-FFF2-40B4-BE49-F238E27FC236}">
                <a16:creationId xmlns:a16="http://schemas.microsoft.com/office/drawing/2014/main" id="{4507584D-6591-DEF8-9FE0-B7C57730C9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35163" y="884238"/>
            <a:ext cx="853440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vi-VN" sz="2800" b="1" u="sng">
                <a:solidFill>
                  <a:srgbClr val="0000FF"/>
                </a:solidFill>
                <a:latin typeface="Times New Roman" panose="02020603050405020304" pitchFamily="18" charset="0"/>
              </a:rPr>
              <a:t>Câu hỏi:</a:t>
            </a:r>
            <a:r>
              <a:rPr lang="en-US" altLang="vi-VN" sz="2800" b="1">
                <a:latin typeface="Times New Roman" panose="02020603050405020304" pitchFamily="18" charset="0"/>
              </a:rPr>
              <a:t> Cơ thể ở trạng thái “nghỉ ngơi” có tiêu dùng năng lượng không? Tại sao?</a:t>
            </a:r>
          </a:p>
        </p:txBody>
      </p:sp>
      <p:sp>
        <p:nvSpPr>
          <p:cNvPr id="45062" name="Text Box 6">
            <a:extLst>
              <a:ext uri="{FF2B5EF4-FFF2-40B4-BE49-F238E27FC236}">
                <a16:creationId xmlns:a16="http://schemas.microsoft.com/office/drawing/2014/main" id="{B14F915B-80A8-6214-32C9-711C90767F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65325" y="1804988"/>
            <a:ext cx="8702675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vi-VN" sz="2800" b="1">
                <a:solidFill>
                  <a:srgbClr val="0000FF"/>
                </a:solidFill>
                <a:latin typeface="Times New Roman" panose="02020603050405020304" pitchFamily="18" charset="0"/>
                <a:sym typeface="Wingdings" pitchFamily="2" charset="2"/>
              </a:rPr>
              <a:t>Có. Vì sử dụng năng lượng cho hoạt động hô hấp, hoạt động tim, duy trì thân nhiệt…</a:t>
            </a:r>
            <a:endParaRPr lang="en-US" altLang="vi-VN" sz="2800" b="1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45063" name="Text Box 7">
            <a:extLst>
              <a:ext uri="{FF2B5EF4-FFF2-40B4-BE49-F238E27FC236}">
                <a16:creationId xmlns:a16="http://schemas.microsoft.com/office/drawing/2014/main" id="{CAF6C097-2E86-782C-E4F6-484343E92B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65325" y="2636838"/>
            <a:ext cx="8093075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vi-VN" sz="2800" b="1">
                <a:latin typeface="Times New Roman" panose="02020603050405020304" pitchFamily="18" charset="0"/>
              </a:rPr>
              <a:t>Năng lượng sử dụng cho các hoạt động đó gọi là chuyển hóa cơ bản. Vậy chuyển hóa cơ bản là gì? </a:t>
            </a:r>
          </a:p>
        </p:txBody>
      </p:sp>
      <p:sp>
        <p:nvSpPr>
          <p:cNvPr id="45064" name="Text Box 8">
            <a:extLst>
              <a:ext uri="{FF2B5EF4-FFF2-40B4-BE49-F238E27FC236}">
                <a16:creationId xmlns:a16="http://schemas.microsoft.com/office/drawing/2014/main" id="{4C1D1521-BB07-8F78-F8ED-95BCD957DC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44663" y="3502025"/>
            <a:ext cx="8915400" cy="181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Char char="-"/>
            </a:pPr>
            <a:r>
              <a:rPr lang="en-US" altLang="vi-VN" sz="2800" b="1">
                <a:solidFill>
                  <a:srgbClr val="0000FF"/>
                </a:solidFill>
                <a:latin typeface="Times New Roman" panose="02020603050405020304" pitchFamily="18" charset="0"/>
              </a:rPr>
              <a:t>Chuyển hóa cơ bản là năng lượng tiêu dùng khi cơ thể ở trạng thái hoàn toàn nghỉ ngơi (năng lượng duy trì sự sống) </a:t>
            </a:r>
          </a:p>
          <a:p>
            <a:pPr eaLnBrk="1" hangingPunct="1">
              <a:spcBef>
                <a:spcPct val="0"/>
              </a:spcBef>
              <a:buFontTx/>
              <a:buChar char="-"/>
            </a:pPr>
            <a:r>
              <a:rPr lang="en-US" altLang="vi-VN" sz="2800" b="1">
                <a:solidFill>
                  <a:srgbClr val="0000FF"/>
                </a:solidFill>
                <a:latin typeface="Times New Roman" panose="02020603050405020304" pitchFamily="18" charset="0"/>
              </a:rPr>
              <a:t>Đơn vị tính: Kj /h/kg</a:t>
            </a:r>
            <a:endParaRPr lang="en-US" altLang="vi-VN" sz="2800" b="1">
              <a:solidFill>
                <a:schemeClr val="bg1"/>
              </a:solidFill>
              <a:latin typeface="Times New Roman" panose="02020603050405020304" pitchFamily="18" charset="0"/>
            </a:endParaRPr>
          </a:p>
        </p:txBody>
      </p:sp>
      <p:sp>
        <p:nvSpPr>
          <p:cNvPr id="23568" name="Text Box 16">
            <a:extLst>
              <a:ext uri="{FF2B5EF4-FFF2-40B4-BE49-F238E27FC236}">
                <a16:creationId xmlns:a16="http://schemas.microsoft.com/office/drawing/2014/main" id="{854B1E15-B057-E9A1-7896-F107D2822B87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981200" y="5410200"/>
            <a:ext cx="8686800" cy="457200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pPr algn="l" eaLnBrk="1" hangingPunct="1">
              <a:lnSpc>
                <a:spcPct val="90000"/>
              </a:lnSpc>
              <a:spcBef>
                <a:spcPct val="0"/>
              </a:spcBef>
            </a:pPr>
            <a:r>
              <a:rPr lang="en-US" altLang="vi-VN" sz="2400" b="1" u="sng"/>
              <a:t>Câu hỏi</a:t>
            </a:r>
            <a:r>
              <a:rPr lang="en-US" altLang="vi-VN" sz="2400" b="1"/>
              <a:t>: Chuyển hóa cơ bản có ý nghĩa gì đối với cơ thể?</a:t>
            </a:r>
          </a:p>
        </p:txBody>
      </p:sp>
      <p:sp>
        <p:nvSpPr>
          <p:cNvPr id="23569" name="Text Box 17">
            <a:extLst>
              <a:ext uri="{FF2B5EF4-FFF2-40B4-BE49-F238E27FC236}">
                <a16:creationId xmlns:a16="http://schemas.microsoft.com/office/drawing/2014/main" id="{5CF9D236-E7DA-5E8D-BD95-AC77674528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7400" y="5715000"/>
            <a:ext cx="8016875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vi-VN" sz="2800" b="1">
                <a:solidFill>
                  <a:srgbClr val="FF3300"/>
                </a:solidFill>
                <a:latin typeface="Times New Roman" panose="02020603050405020304" pitchFamily="18" charset="0"/>
              </a:rPr>
              <a:t>- </a:t>
            </a:r>
            <a:r>
              <a:rPr lang="en-US" altLang="vi-VN" sz="2800" b="1">
                <a:solidFill>
                  <a:srgbClr val="0000FF"/>
                </a:solidFill>
                <a:latin typeface="Times New Roman" panose="02020603050405020304" pitchFamily="18" charset="0"/>
              </a:rPr>
              <a:t>Ý nghĩa: là đại lượng dùng để đánh giá tình trạng sức khỏe , bệnh lí.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50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1" dur="2000"/>
                                        <p:tgtEl>
                                          <p:spTgt spid="450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5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450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1" dur="500"/>
                                        <p:tgtEl>
                                          <p:spTgt spid="450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0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50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50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2" dur="500"/>
                                        <p:tgtEl>
                                          <p:spTgt spid="450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450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2" dur="500"/>
                                        <p:tgtEl>
                                          <p:spTgt spid="450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" dur="500"/>
                                        <p:tgtEl>
                                          <p:spTgt spid="235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3" dur="500"/>
                                        <p:tgtEl>
                                          <p:spTgt spid="235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61" grpId="0"/>
      <p:bldP spid="45061" grpId="1"/>
      <p:bldP spid="45063" grpId="0"/>
      <p:bldP spid="45063" grpId="1"/>
      <p:bldP spid="45064" grpId="0"/>
      <p:bldP spid="45064" grpId="1"/>
      <p:bldP spid="23568" grpId="0" build="allAtOnce"/>
      <p:bldP spid="2356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8">
            <a:extLst>
              <a:ext uri="{FF2B5EF4-FFF2-40B4-BE49-F238E27FC236}">
                <a16:creationId xmlns:a16="http://schemas.microsoft.com/office/drawing/2014/main" id="{5A48E8C3-8C2C-264B-8363-8A8D5FFAE7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85950" y="312738"/>
            <a:ext cx="81502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vi-VN" sz="2800" b="1">
                <a:solidFill>
                  <a:srgbClr val="FF3300"/>
                </a:solidFill>
                <a:latin typeface="Times New Roman" panose="02020603050405020304" pitchFamily="18" charset="0"/>
              </a:rPr>
              <a:t>III. </a:t>
            </a:r>
            <a:r>
              <a:rPr lang="en-US" altLang="vi-VN" sz="2800" b="1" u="sng">
                <a:solidFill>
                  <a:srgbClr val="FF3300"/>
                </a:solidFill>
                <a:latin typeface="Times New Roman" panose="02020603050405020304" pitchFamily="18" charset="0"/>
              </a:rPr>
              <a:t>Điều hòa sự chuyển hóa vật chất và năng lượng:</a:t>
            </a:r>
            <a:endParaRPr lang="en-US" altLang="vi-VN" sz="2800" b="1">
              <a:solidFill>
                <a:srgbClr val="FF33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7657" name="Text Box 9">
            <a:extLst>
              <a:ext uri="{FF2B5EF4-FFF2-40B4-BE49-F238E27FC236}">
                <a16:creationId xmlns:a16="http://schemas.microsoft.com/office/drawing/2014/main" id="{9B4427EF-2141-83DE-F40C-54B066C5F4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9800" y="831850"/>
            <a:ext cx="8305800" cy="1373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vi-VN" sz="2800" b="1">
                <a:latin typeface="Times New Roman" panose="02020603050405020304" pitchFamily="18" charset="0"/>
              </a:rPr>
              <a:t>Nghiên cứu thông tin SGK phần III.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vi-VN" sz="2800" b="1" u="sng">
                <a:solidFill>
                  <a:srgbClr val="0000FF"/>
                </a:solidFill>
                <a:latin typeface="Times New Roman" panose="02020603050405020304" pitchFamily="18" charset="0"/>
              </a:rPr>
              <a:t>Câu hỏi:</a:t>
            </a:r>
            <a:r>
              <a:rPr lang="en-US" altLang="vi-VN" sz="2800" b="1">
                <a:latin typeface="Times New Roman" panose="02020603050405020304" pitchFamily="18" charset="0"/>
              </a:rPr>
              <a:t> Quá trình chuyển hóa vật chất và năng lượng được điều hòa bằng cơ chế nào?</a:t>
            </a:r>
          </a:p>
        </p:txBody>
      </p:sp>
      <p:sp>
        <p:nvSpPr>
          <p:cNvPr id="27659" name="Text Box 11">
            <a:extLst>
              <a:ext uri="{FF2B5EF4-FFF2-40B4-BE49-F238E27FC236}">
                <a16:creationId xmlns:a16="http://schemas.microsoft.com/office/drawing/2014/main" id="{3A171A87-D753-F89E-7BDE-D166FC92C3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9800" y="2465388"/>
            <a:ext cx="8153400" cy="181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altLang="vi-VN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Chuyển hóa vật chất và năng lượng được điều hòa bằng 2 cơ chế :</a:t>
            </a:r>
          </a:p>
          <a:p>
            <a:pPr marL="457200" indent="-457200" eaLnBrk="1" hangingPunct="1">
              <a:buFontTx/>
              <a:buChar char="-"/>
              <a:defRPr/>
            </a:pP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Cơ chế thần kinh: cơ chế phản xạ</a:t>
            </a:r>
          </a:p>
          <a:p>
            <a:pPr eaLnBrk="1" hangingPunct="1">
              <a:defRPr/>
            </a:pP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Trung khu thần kinh điều khiển sự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trao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gluxit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</a:p>
        </p:txBody>
      </p:sp>
      <p:sp>
        <p:nvSpPr>
          <p:cNvPr id="27660" name="Text Box 12">
            <a:extLst>
              <a:ext uri="{FF2B5EF4-FFF2-40B4-BE49-F238E27FC236}">
                <a16:creationId xmlns:a16="http://schemas.microsoft.com/office/drawing/2014/main" id="{0CE6A36B-8567-0832-ED91-2EBA5E5325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9800" y="4572000"/>
            <a:ext cx="8001000" cy="181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eaLnBrk="1" hangingPunct="1">
              <a:buFontTx/>
              <a:buChar char="-"/>
              <a:defRPr/>
            </a:pP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Cơ chế thể dịch: do các hoocmôn đổ vào máu.</a:t>
            </a:r>
          </a:p>
          <a:p>
            <a:pPr eaLnBrk="1" hangingPunct="1">
              <a:defRPr/>
            </a:pP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hoocmon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insulin, glucagon vào máu điều hòa đường huyết</a:t>
            </a:r>
          </a:p>
          <a:p>
            <a:pPr marL="457200" indent="-457200" eaLnBrk="1" hangingPunct="1">
              <a:buFontTx/>
              <a:buChar char="-"/>
              <a:defRPr/>
            </a:pPr>
            <a:endParaRPr lang="en-US" sz="28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76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1" dur="500"/>
                                        <p:tgtEl>
                                          <p:spTgt spid="276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276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276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" presetClass="entr" presetSubtype="16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276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0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23" dur="500" autoRev="1" fill="hold"/>
                                        <p:tgtEl>
                                          <p:spTgt spid="276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4" dur="500" autoRev="1" fill="hold"/>
                                        <p:tgtEl>
                                          <p:spTgt spid="276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5" dur="500" autoRev="1" fill="hold"/>
                                        <p:tgtEl>
                                          <p:spTgt spid="276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20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27" dur="500" autoRev="1" fill="hold"/>
                                        <p:tgtEl>
                                          <p:spTgt spid="276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8" dur="500" autoRev="1" fill="hold"/>
                                        <p:tgtEl>
                                          <p:spTgt spid="276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9" dur="500" autoRev="1" fill="hold"/>
                                        <p:tgtEl>
                                          <p:spTgt spid="276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20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31" dur="500" autoRev="1" fill="hold"/>
                                        <p:tgtEl>
                                          <p:spTgt spid="276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32" dur="500" autoRev="1" fill="hold"/>
                                        <p:tgtEl>
                                          <p:spTgt spid="276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33" dur="500" autoRev="1" fill="hold"/>
                                        <p:tgtEl>
                                          <p:spTgt spid="276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500"/>
                                        <p:tgtEl>
                                          <p:spTgt spid="276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4" presetClass="entr" presetSubtype="16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1" dur="500"/>
                                        <p:tgtEl>
                                          <p:spTgt spid="276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0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43" dur="500" autoRev="1" fill="hold"/>
                                        <p:tgtEl>
                                          <p:spTgt spid="276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44" dur="500" autoRev="1" fill="hold"/>
                                        <p:tgtEl>
                                          <p:spTgt spid="276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45" dur="500" autoRev="1" fill="hold"/>
                                        <p:tgtEl>
                                          <p:spTgt spid="276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20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47" dur="500" autoRev="1" fill="hold"/>
                                        <p:tgtEl>
                                          <p:spTgt spid="276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48" dur="500" autoRev="1" fill="hold"/>
                                        <p:tgtEl>
                                          <p:spTgt spid="276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49" dur="500" autoRev="1" fill="hold"/>
                                        <p:tgtEl>
                                          <p:spTgt spid="276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7" grpId="0"/>
      <p:bldP spid="27657" grpId="1"/>
      <p:bldP spid="27659" grpId="0" build="allAtOnce"/>
      <p:bldP spid="27660" grpId="0" build="allAtOnce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AutoShape 4">
            <a:extLst>
              <a:ext uri="{FF2B5EF4-FFF2-40B4-BE49-F238E27FC236}">
                <a16:creationId xmlns:a16="http://schemas.microsoft.com/office/drawing/2014/main" id="{D8488410-CCBB-61FE-458E-FB45A11955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0"/>
            <a:ext cx="9144000" cy="1524000"/>
          </a:xfrm>
          <a:prstGeom prst="ribbon">
            <a:avLst>
              <a:gd name="adj1" fmla="val 12500"/>
              <a:gd name="adj2" fmla="val 50000"/>
            </a:avLst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vi-VN" sz="4000" b="1">
                <a:solidFill>
                  <a:srgbClr val="0000FF"/>
                </a:solidFill>
                <a:latin typeface="Times New Roman" panose="02020603050405020304" pitchFamily="18" charset="0"/>
              </a:rPr>
              <a:t>AI NHANH HƠN</a:t>
            </a:r>
          </a:p>
        </p:txBody>
      </p:sp>
      <p:sp>
        <p:nvSpPr>
          <p:cNvPr id="33797" name="Text Box 5">
            <a:extLst>
              <a:ext uri="{FF2B5EF4-FFF2-40B4-BE49-F238E27FC236}">
                <a16:creationId xmlns:a16="http://schemas.microsoft.com/office/drawing/2014/main" id="{060327BE-34CB-AA7C-C01F-892EF2D24A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46325" y="1590675"/>
            <a:ext cx="50180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vi-VN" sz="2800" b="1">
                <a:latin typeface="Times New Roman" panose="02020603050405020304" pitchFamily="18" charset="0"/>
              </a:rPr>
              <a:t>Hãy chọn câu trả lời đúng nhất.</a:t>
            </a:r>
          </a:p>
        </p:txBody>
      </p:sp>
      <p:sp>
        <p:nvSpPr>
          <p:cNvPr id="33798" name="Text Box 6">
            <a:extLst>
              <a:ext uri="{FF2B5EF4-FFF2-40B4-BE49-F238E27FC236}">
                <a16:creationId xmlns:a16="http://schemas.microsoft.com/office/drawing/2014/main" id="{3A75F742-ABCF-5D88-2AD4-E497E64A17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89125" y="2133600"/>
            <a:ext cx="8474075" cy="436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vi-VN" sz="2800" b="1" u="sng">
                <a:latin typeface="Times New Roman" panose="02020603050405020304" pitchFamily="18" charset="0"/>
              </a:rPr>
              <a:t>Câu 1</a:t>
            </a:r>
            <a:r>
              <a:rPr lang="en-US" altLang="vi-VN" sz="2800" b="1">
                <a:latin typeface="Times New Roman" panose="02020603050405020304" pitchFamily="18" charset="0"/>
              </a:rPr>
              <a:t>: Vì sao nói chuyển hóa vật chất và năng lượng là đặc trưng cơ bản của sự sống?</a:t>
            </a:r>
          </a:p>
          <a:p>
            <a:pPr eaLnBrk="1" hangingPunct="1">
              <a:spcBef>
                <a:spcPct val="0"/>
              </a:spcBef>
              <a:buFontTx/>
              <a:buAutoNum type="alphaLcPeriod"/>
            </a:pPr>
            <a:r>
              <a:rPr lang="en-US" altLang="vi-VN" sz="2800" b="1">
                <a:latin typeface="Times New Roman" panose="02020603050405020304" pitchFamily="18" charset="0"/>
              </a:rPr>
              <a:t>Nếu không có chuyển hóa thì không có hoạt động sống.</a:t>
            </a:r>
          </a:p>
          <a:p>
            <a:pPr eaLnBrk="1" hangingPunct="1">
              <a:spcBef>
                <a:spcPct val="0"/>
              </a:spcBef>
              <a:buFontTx/>
              <a:buAutoNum type="alphaLcPeriod"/>
            </a:pPr>
            <a:r>
              <a:rPr lang="en-US" altLang="vi-VN" sz="2800" b="1">
                <a:latin typeface="Times New Roman" panose="02020603050405020304" pitchFamily="18" charset="0"/>
              </a:rPr>
              <a:t>Mọi hoạt động sống đều cần năng lượng được giải phóng từ quá trình chuyển hóa.</a:t>
            </a:r>
          </a:p>
          <a:p>
            <a:pPr eaLnBrk="1" hangingPunct="1">
              <a:spcBef>
                <a:spcPct val="0"/>
              </a:spcBef>
              <a:buFontTx/>
              <a:buAutoNum type="alphaLcPeriod"/>
            </a:pPr>
            <a:r>
              <a:rPr lang="en-US" altLang="vi-VN" sz="2800" b="1">
                <a:latin typeface="Times New Roman" panose="02020603050405020304" pitchFamily="18" charset="0"/>
              </a:rPr>
              <a:t>Chuyển hóa vật chất và năng lượng chỉ xảy ra ở cơ thể sống.</a:t>
            </a:r>
          </a:p>
          <a:p>
            <a:pPr eaLnBrk="1" hangingPunct="1">
              <a:spcBef>
                <a:spcPct val="0"/>
              </a:spcBef>
              <a:buFontTx/>
              <a:buAutoNum type="alphaLcPeriod"/>
            </a:pPr>
            <a:r>
              <a:rPr lang="en-US" altLang="vi-VN" sz="2800" b="1">
                <a:latin typeface="Times New Roman" panose="02020603050405020304" pitchFamily="18" charset="0"/>
              </a:rPr>
              <a:t> Cả a và b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vi-VN" sz="2800" b="1">
              <a:latin typeface="Times New Roman" panose="02020603050405020304" pitchFamily="18" charset="0"/>
            </a:endParaRPr>
          </a:p>
        </p:txBody>
      </p:sp>
      <p:sp>
        <p:nvSpPr>
          <p:cNvPr id="33801" name="Oval 9">
            <a:extLst>
              <a:ext uri="{FF2B5EF4-FFF2-40B4-BE49-F238E27FC236}">
                <a16:creationId xmlns:a16="http://schemas.microsoft.com/office/drawing/2014/main" id="{F59C3754-0EFE-630F-D4B1-5A14D17B1E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8800" y="5562600"/>
            <a:ext cx="533400" cy="533400"/>
          </a:xfrm>
          <a:prstGeom prst="ellipse">
            <a:avLst/>
          </a:prstGeom>
          <a:noFill/>
          <a:ln w="19050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vi-VN" altLang="vi-VN" sz="2800">
              <a:solidFill>
                <a:srgbClr val="FF33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8438" name="AutoShape 11">
            <a:extLst>
              <a:ext uri="{FF2B5EF4-FFF2-40B4-BE49-F238E27FC236}">
                <a16:creationId xmlns:a16="http://schemas.microsoft.com/office/drawing/2014/main" id="{D8ABBD4F-73FB-4882-965D-6B74F35953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0"/>
            <a:ext cx="9144000" cy="1524000"/>
          </a:xfrm>
          <a:prstGeom prst="ribbon">
            <a:avLst>
              <a:gd name="adj1" fmla="val 12500"/>
              <a:gd name="adj2" fmla="val 50000"/>
            </a:avLst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vi-VN" sz="4000" b="1">
                <a:solidFill>
                  <a:srgbClr val="0000FF"/>
                </a:solidFill>
                <a:latin typeface="Times New Roman" panose="02020603050405020304" pitchFamily="18" charset="0"/>
              </a:rPr>
              <a:t>AI NHANH HƠN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7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7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337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38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38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7" grpId="0"/>
      <p:bldP spid="33798" grpId="0"/>
      <p:bldP spid="33801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5">
            <a:extLst>
              <a:ext uri="{FF2B5EF4-FFF2-40B4-BE49-F238E27FC236}">
                <a16:creationId xmlns:a16="http://schemas.microsoft.com/office/drawing/2014/main" id="{BB380765-B603-C945-867D-FBA9FC51AA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76200"/>
            <a:ext cx="8245475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vi-VN" sz="2800" b="1" u="sng">
                <a:latin typeface="Times New Roman" panose="02020603050405020304" pitchFamily="18" charset="0"/>
              </a:rPr>
              <a:t>Câu 2</a:t>
            </a:r>
            <a:r>
              <a:rPr lang="en-US" altLang="vi-VN" sz="2800" b="1">
                <a:latin typeface="Times New Roman" panose="02020603050405020304" pitchFamily="18" charset="0"/>
              </a:rPr>
              <a:t>: ghép các số 1,2,3,..ở cột A với chữ cái a,b,c,… ở cột B để có câu trả lời đúng.</a:t>
            </a:r>
          </a:p>
        </p:txBody>
      </p:sp>
      <p:graphicFrame>
        <p:nvGraphicFramePr>
          <p:cNvPr id="22554" name="Group 26">
            <a:extLst>
              <a:ext uri="{FF2B5EF4-FFF2-40B4-BE49-F238E27FC236}">
                <a16:creationId xmlns:a16="http://schemas.microsoft.com/office/drawing/2014/main" id="{D2A014CB-5D6E-05B9-AC60-E436D6E428E3}"/>
              </a:ext>
            </a:extLst>
          </p:cNvPr>
          <p:cNvGraphicFramePr>
            <a:graphicFrameLocks noGrp="1"/>
          </p:cNvGraphicFramePr>
          <p:nvPr>
            <p:ph idx="4294967295"/>
          </p:nvPr>
        </p:nvGraphicFramePr>
        <p:xfrm>
          <a:off x="1676400" y="1295400"/>
          <a:ext cx="8839200" cy="4541838"/>
        </p:xfrm>
        <a:graphic>
          <a:graphicData uri="http://schemas.openxmlformats.org/drawingml/2006/table">
            <a:tbl>
              <a:tblPr/>
              <a:tblGrid>
                <a:gridCol w="1828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372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731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0015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Cột A</a:t>
                      </a:r>
                    </a:p>
                  </a:txBody>
                  <a:tcPr marT="45728" marB="4572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Cột B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Trả lời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41682">
                <a:tc>
                  <a:txBody>
                    <a:bodyPr/>
                    <a:lstStyle/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1.Đồng hóa</a:t>
                      </a:r>
                    </a:p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2.Dị hóa</a:t>
                      </a:r>
                    </a:p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3.Tiêu hóa </a:t>
                      </a:r>
                    </a:p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4.Bài tiết</a:t>
                      </a:r>
                    </a:p>
                  </a:txBody>
                  <a:tcPr marT="45728" marB="4572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lphaLcPeriod"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Lấy thức ăn biến đổi thành chất dinh dưỡng hấp thụ vào máu.</a:t>
                      </a:r>
                    </a:p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lphaLcPeriod"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Tổng hợp chất đặc trưng và tích lũy năng lượng.</a:t>
                      </a:r>
                    </a:p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lphaLcPeriod"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Thải các sản phẩm phân hủy và các sản phẩm thừa ra môi trường ngoài.</a:t>
                      </a:r>
                    </a:p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lphaLcPeriod"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Phân giải các chất phức tạp thành chất đơn giản và giải phóng năng lượng</a:t>
                      </a:r>
                    </a:p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lphaLcPeriod"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Vận chuyển 0</a:t>
                      </a:r>
                      <a:r>
                        <a:rPr kumimoji="0" lang="en-US" sz="2400" b="1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2</a:t>
                      </a: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 và chất dinh dưỡng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4891" name="Text Box 75">
            <a:extLst>
              <a:ext uri="{FF2B5EF4-FFF2-40B4-BE49-F238E27FC236}">
                <a16:creationId xmlns:a16="http://schemas.microsoft.com/office/drawing/2014/main" id="{8745B323-8FBC-EF4D-9639-900B2FB280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601200" y="1981200"/>
            <a:ext cx="6492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vi-VN" sz="2800" b="1">
                <a:solidFill>
                  <a:srgbClr val="0000FF"/>
                </a:solidFill>
                <a:latin typeface="Times New Roman" panose="02020603050405020304" pitchFamily="18" charset="0"/>
              </a:rPr>
              <a:t>1.b</a:t>
            </a:r>
          </a:p>
        </p:txBody>
      </p:sp>
      <p:sp>
        <p:nvSpPr>
          <p:cNvPr id="34892" name="Text Box 76">
            <a:extLst>
              <a:ext uri="{FF2B5EF4-FFF2-40B4-BE49-F238E27FC236}">
                <a16:creationId xmlns:a16="http://schemas.microsoft.com/office/drawing/2014/main" id="{3F31E965-17C9-E10D-5776-BFC1CE7241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525000" y="2743200"/>
            <a:ext cx="8778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vi-VN" sz="2800" b="1">
                <a:solidFill>
                  <a:srgbClr val="0000FF"/>
                </a:solidFill>
                <a:latin typeface="Times New Roman" panose="02020603050405020304" pitchFamily="18" charset="0"/>
              </a:rPr>
              <a:t>2.d</a:t>
            </a:r>
          </a:p>
        </p:txBody>
      </p:sp>
      <p:sp>
        <p:nvSpPr>
          <p:cNvPr id="34893" name="Text Box 77">
            <a:extLst>
              <a:ext uri="{FF2B5EF4-FFF2-40B4-BE49-F238E27FC236}">
                <a16:creationId xmlns:a16="http://schemas.microsoft.com/office/drawing/2014/main" id="{65871753-92F5-32CA-E6B9-41A597CDD9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525000" y="3581400"/>
            <a:ext cx="6286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vi-VN" sz="2800" b="1">
                <a:solidFill>
                  <a:srgbClr val="0000FF"/>
                </a:solidFill>
                <a:latin typeface="Times New Roman" panose="02020603050405020304" pitchFamily="18" charset="0"/>
              </a:rPr>
              <a:t>3.a</a:t>
            </a:r>
          </a:p>
        </p:txBody>
      </p:sp>
      <p:sp>
        <p:nvSpPr>
          <p:cNvPr id="34894" name="Text Box 78">
            <a:extLst>
              <a:ext uri="{FF2B5EF4-FFF2-40B4-BE49-F238E27FC236}">
                <a16:creationId xmlns:a16="http://schemas.microsoft.com/office/drawing/2014/main" id="{4EFCB432-1304-FF3E-3D72-1611FE8337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525000" y="4495800"/>
            <a:ext cx="608013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vi-VN" sz="2800" b="1">
                <a:solidFill>
                  <a:srgbClr val="0000FF"/>
                </a:solidFill>
                <a:latin typeface="Times New Roman" panose="02020603050405020304" pitchFamily="18" charset="0"/>
              </a:rPr>
              <a:t>4.c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48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48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48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48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91" grpId="0"/>
      <p:bldP spid="34892" grpId="0"/>
      <p:bldP spid="34893" grpId="0"/>
      <p:bldP spid="3489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AutoShape 6">
            <a:extLst>
              <a:ext uri="{FF2B5EF4-FFF2-40B4-BE49-F238E27FC236}">
                <a16:creationId xmlns:a16="http://schemas.microsoft.com/office/drawing/2014/main" id="{020EE27F-48AF-B4B8-80D9-8497440C1B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3200" y="152400"/>
            <a:ext cx="6324600" cy="1143000"/>
          </a:xfrm>
          <a:prstGeom prst="horizontalScroll">
            <a:avLst>
              <a:gd name="adj" fmla="val 12500"/>
            </a:avLst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vi-VN" sz="4000" b="1">
                <a:solidFill>
                  <a:srgbClr val="0000FF"/>
                </a:solidFill>
                <a:latin typeface="Times New Roman" panose="02020603050405020304" pitchFamily="18" charset="0"/>
              </a:rPr>
              <a:t>DẶN DÒ</a:t>
            </a:r>
          </a:p>
        </p:txBody>
      </p:sp>
      <p:sp>
        <p:nvSpPr>
          <p:cNvPr id="20483" name="Text Box 7">
            <a:extLst>
              <a:ext uri="{FF2B5EF4-FFF2-40B4-BE49-F238E27FC236}">
                <a16:creationId xmlns:a16="http://schemas.microsoft.com/office/drawing/2014/main" id="{2A943B58-E27F-282C-3C23-22AA8EE1F4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7400" y="1590675"/>
            <a:ext cx="8382000" cy="265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vi-VN" sz="2800" b="1">
                <a:latin typeface="Times New Roman" panose="02020603050405020304" pitchFamily="18" charset="0"/>
              </a:rPr>
              <a:t>-Về nhà học bài, trả lời câu hỏi 1,2 SGK trang 104.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vi-VN" sz="2800" b="1">
                <a:latin typeface="Times New Roman" panose="02020603050405020304" pitchFamily="18" charset="0"/>
              </a:rPr>
              <a:t>-Chuẩn bị bài 33: Thân nhiệt.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vi-VN" sz="2800" b="1">
                <a:latin typeface="Times New Roman" panose="02020603050405020304" pitchFamily="18" charset="0"/>
              </a:rPr>
              <a:t>1.Người ta đo thân nhiệt như thế nào và để làm gì?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vi-VN" sz="2800" b="1">
                <a:latin typeface="Times New Roman" panose="02020603050405020304" pitchFamily="18" charset="0"/>
              </a:rPr>
              <a:t>2.Tìm hiểu sự điều hòa thân nhiệt của cơ thể.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vi-VN" sz="2800" b="1">
                <a:latin typeface="Times New Roman" panose="02020603050405020304" pitchFamily="18" charset="0"/>
              </a:rPr>
              <a:t>3.Tìm hiểu một số phương pháp phòng chống nóng, lạnh.</a:t>
            </a: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AutoShape 6">
            <a:extLst>
              <a:ext uri="{FF2B5EF4-FFF2-40B4-BE49-F238E27FC236}">
                <a16:creationId xmlns:a16="http://schemas.microsoft.com/office/drawing/2014/main" id="{D5038A5D-BA65-BFA1-E075-E0817EA522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57400" y="0"/>
            <a:ext cx="8610600" cy="1371600"/>
          </a:xfrm>
          <a:prstGeom prst="ribbon2">
            <a:avLst>
              <a:gd name="adj1" fmla="val 12500"/>
              <a:gd name="adj2" fmla="val 50000"/>
            </a:avLst>
          </a:prstGeom>
          <a:solidFill>
            <a:schemeClr val="fol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vi-VN" sz="3600" b="1">
                <a:solidFill>
                  <a:srgbClr val="0000FF"/>
                </a:solidFill>
              </a:rPr>
              <a:t>KIỂM TRA BÀI CŨ</a:t>
            </a:r>
          </a:p>
        </p:txBody>
      </p:sp>
      <p:sp>
        <p:nvSpPr>
          <p:cNvPr id="4103" name="Text Box 7">
            <a:extLst>
              <a:ext uri="{FF2B5EF4-FFF2-40B4-BE49-F238E27FC236}">
                <a16:creationId xmlns:a16="http://schemas.microsoft.com/office/drawing/2014/main" id="{AFB9B998-0DE5-724B-23B6-7075F246AF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46325" y="1371600"/>
            <a:ext cx="8016875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vi-VN" sz="2800" b="1" u="sng">
                <a:solidFill>
                  <a:srgbClr val="0000FF"/>
                </a:solidFill>
                <a:latin typeface="Times New Roman" panose="02020603050405020304" pitchFamily="18" charset="0"/>
              </a:rPr>
              <a:t>Câu hỏi</a:t>
            </a:r>
            <a:r>
              <a:rPr lang="en-US" altLang="vi-VN" sz="2800" b="1">
                <a:solidFill>
                  <a:srgbClr val="0000FF"/>
                </a:solidFill>
                <a:latin typeface="Times New Roman" panose="02020603050405020304" pitchFamily="18" charset="0"/>
              </a:rPr>
              <a:t>:</a:t>
            </a:r>
            <a:r>
              <a:rPr lang="en-US" altLang="vi-VN" sz="2800" b="1">
                <a:latin typeface="Times New Roman" panose="02020603050405020304" pitchFamily="18" charset="0"/>
              </a:rPr>
              <a:t> Quá trình trao đổi chất ở cấp độ tế bào diễn ra như thế nào? </a:t>
            </a:r>
          </a:p>
        </p:txBody>
      </p:sp>
      <p:sp>
        <p:nvSpPr>
          <p:cNvPr id="4104" name="Text Box 8">
            <a:extLst>
              <a:ext uri="{FF2B5EF4-FFF2-40B4-BE49-F238E27FC236}">
                <a16:creationId xmlns:a16="http://schemas.microsoft.com/office/drawing/2014/main" id="{919761A9-4086-32E3-1773-5887265114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0" y="2743200"/>
            <a:ext cx="8153400" cy="3508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vi-VN" sz="2800" b="1" u="sng">
                <a:solidFill>
                  <a:srgbClr val="0000FF"/>
                </a:solidFill>
                <a:latin typeface="Times New Roman" panose="02020603050405020304" pitchFamily="18" charset="0"/>
              </a:rPr>
              <a:t>Trả lời: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vi-VN" sz="2800" b="1">
                <a:solidFill>
                  <a:srgbClr val="0000FF"/>
                </a:solidFill>
                <a:latin typeface="Times New Roman" panose="02020603050405020304" pitchFamily="18" charset="0"/>
              </a:rPr>
              <a:t>   Ở cấp độ tế bào, các chất dinh dưỡng và ôxi tiếp nhận từ máu và nước mô được tế bào sử dụng cho các hoạt động sống; đồng thời các sản phẩm phân hủy được thải vào môi trường trong, đưa tới cơ quan bài tiết, còn khí C0</a:t>
            </a:r>
            <a:r>
              <a:rPr lang="en-US" altLang="vi-VN" sz="2800" b="1" baseline="-25000">
                <a:solidFill>
                  <a:srgbClr val="0000FF"/>
                </a:solidFill>
                <a:latin typeface="Times New Roman" panose="02020603050405020304" pitchFamily="18" charset="0"/>
              </a:rPr>
              <a:t>2</a:t>
            </a:r>
            <a:r>
              <a:rPr lang="en-US" altLang="vi-VN" sz="2800" b="1">
                <a:solidFill>
                  <a:srgbClr val="0000FF"/>
                </a:solidFill>
                <a:latin typeface="Times New Roman" panose="02020603050405020304" pitchFamily="18" charset="0"/>
              </a:rPr>
              <a:t> được đưa tới phổi để thải ra ngoài.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vi-VN" sz="2800" b="1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1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1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3" grpId="0"/>
      <p:bldP spid="410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4">
            <a:extLst>
              <a:ext uri="{FF2B5EF4-FFF2-40B4-BE49-F238E27FC236}">
                <a16:creationId xmlns:a16="http://schemas.microsoft.com/office/drawing/2014/main" id="{8B477A70-035D-054F-7696-C1CE2628E6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17725" y="-11113"/>
            <a:ext cx="184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vi-VN" altLang="vi-VN" sz="2800"/>
          </a:p>
        </p:txBody>
      </p:sp>
      <p:sp>
        <p:nvSpPr>
          <p:cNvPr id="5123" name="Text Box 6">
            <a:extLst>
              <a:ext uri="{FF2B5EF4-FFF2-40B4-BE49-F238E27FC236}">
                <a16:creationId xmlns:a16="http://schemas.microsoft.com/office/drawing/2014/main" id="{3F485D31-C212-4685-433B-7B7219A37A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41525" y="827088"/>
            <a:ext cx="1841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vi-VN" altLang="vi-VN" sz="2800" b="1"/>
          </a:p>
        </p:txBody>
      </p:sp>
      <p:sp>
        <p:nvSpPr>
          <p:cNvPr id="5127" name="Text Box 7">
            <a:extLst>
              <a:ext uri="{FF2B5EF4-FFF2-40B4-BE49-F238E27FC236}">
                <a16:creationId xmlns:a16="http://schemas.microsoft.com/office/drawing/2014/main" id="{C4F10AE7-CBCD-3FA8-17F2-1C36DDB8F8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81400" y="341313"/>
            <a:ext cx="37052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vi-VN" sz="2800" b="1">
                <a:solidFill>
                  <a:srgbClr val="FF0000"/>
                </a:solidFill>
                <a:latin typeface="Times New Roman" panose="02020603050405020304" pitchFamily="18" charset="0"/>
              </a:rPr>
              <a:t>Bài 32 CHUYỂN HOÁ</a:t>
            </a:r>
          </a:p>
        </p:txBody>
      </p:sp>
      <p:sp>
        <p:nvSpPr>
          <p:cNvPr id="5128" name="Text Box 8">
            <a:extLst>
              <a:ext uri="{FF2B5EF4-FFF2-40B4-BE49-F238E27FC236}">
                <a16:creationId xmlns:a16="http://schemas.microsoft.com/office/drawing/2014/main" id="{A28B6073-4E25-A73F-EAEA-084B184DA2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2032000"/>
            <a:ext cx="8245475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vi-VN" sz="2800" b="1">
                <a:latin typeface="Times New Roman" panose="02020603050405020304" pitchFamily="18" charset="0"/>
              </a:rPr>
              <a:t>*Nghiên cứu thông tin 1 SGK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vi-VN" sz="2800" b="1">
                <a:latin typeface="Times New Roman" panose="02020603050405020304" pitchFamily="18" charset="0"/>
              </a:rPr>
              <a:t> Chuyển hóa là gì?</a:t>
            </a:r>
          </a:p>
        </p:txBody>
      </p:sp>
      <p:sp>
        <p:nvSpPr>
          <p:cNvPr id="5129" name="Text Box 9">
            <a:extLst>
              <a:ext uri="{FF2B5EF4-FFF2-40B4-BE49-F238E27FC236}">
                <a16:creationId xmlns:a16="http://schemas.microsoft.com/office/drawing/2014/main" id="{3C4942FB-773C-7F3E-F178-FCBDE7E277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3184525"/>
            <a:ext cx="9525000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vi-VN" sz="28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Chuyển</a:t>
            </a:r>
            <a:r>
              <a:rPr lang="en-US" altLang="vi-VN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hóa</a:t>
            </a:r>
            <a:r>
              <a:rPr lang="en-US" altLang="vi-VN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là</a:t>
            </a:r>
            <a:r>
              <a:rPr lang="en-US" altLang="vi-VN" sz="2800" b="1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quá</a:t>
            </a:r>
            <a:r>
              <a:rPr lang="en-US" altLang="vi-VN" sz="2800" b="1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trình</a:t>
            </a:r>
            <a:r>
              <a:rPr lang="en-US" altLang="vi-VN" sz="2800" b="1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biến</a:t>
            </a:r>
            <a:r>
              <a:rPr lang="en-US" altLang="vi-VN" sz="2800" b="1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đổi</a:t>
            </a:r>
            <a:r>
              <a:rPr lang="en-US" altLang="vi-VN" sz="2800" b="1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chất</a:t>
            </a:r>
            <a:r>
              <a:rPr lang="en-US" altLang="vi-VN" sz="2800" b="1" dirty="0">
                <a:solidFill>
                  <a:srgbClr val="FF3300"/>
                </a:solidFill>
                <a:latin typeface="Times New Roman" panose="02020603050405020304" pitchFamily="18" charset="0"/>
              </a:rPr>
              <a:t>, </a:t>
            </a:r>
            <a:r>
              <a:rPr lang="en-US" altLang="vi-VN" sz="2800" b="1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tích</a:t>
            </a:r>
            <a:r>
              <a:rPr lang="en-US" altLang="vi-VN" sz="2800" b="1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lũy</a:t>
            </a:r>
            <a:r>
              <a:rPr lang="en-US" altLang="vi-VN" sz="2800" b="1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và</a:t>
            </a:r>
            <a:r>
              <a:rPr lang="en-US" altLang="vi-VN" sz="2800" b="1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giải</a:t>
            </a:r>
            <a:r>
              <a:rPr lang="en-US" altLang="vi-VN" sz="2800" b="1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phóng</a:t>
            </a:r>
            <a:r>
              <a:rPr lang="en-US" altLang="vi-VN" sz="2800" b="1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năng</a:t>
            </a:r>
            <a:r>
              <a:rPr lang="en-US" altLang="vi-VN" sz="2800" b="1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lượng</a:t>
            </a:r>
            <a:endParaRPr lang="en-US" altLang="vi-VN" sz="2800" b="1" dirty="0">
              <a:solidFill>
                <a:srgbClr val="FF33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9" name="Text Box 7">
            <a:extLst>
              <a:ext uri="{FF2B5EF4-FFF2-40B4-BE49-F238E27FC236}">
                <a16:creationId xmlns:a16="http://schemas.microsoft.com/office/drawing/2014/main" id="{2A125C65-1585-EE6F-9FBD-BE812E9451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14575" y="1296988"/>
            <a:ext cx="61118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vi-VN" sz="2800" b="1">
                <a:solidFill>
                  <a:srgbClr val="FF0000"/>
                </a:solidFill>
                <a:latin typeface="Times New Roman" panose="02020603050405020304" pitchFamily="18" charset="0"/>
              </a:rPr>
              <a:t>I. </a:t>
            </a:r>
            <a:r>
              <a:rPr lang="en-US" altLang="vi-VN" sz="2800" b="1" u="sng">
                <a:solidFill>
                  <a:srgbClr val="FF0000"/>
                </a:solidFill>
                <a:latin typeface="Times New Roman" panose="02020603050405020304" pitchFamily="18" charset="0"/>
              </a:rPr>
              <a:t>Chuyển hóa vật chất và năng lượng</a:t>
            </a:r>
            <a:r>
              <a:rPr lang="en-US" altLang="vi-VN" sz="2800" b="1">
                <a:solidFill>
                  <a:srgbClr val="FF0000"/>
                </a:solidFill>
                <a:latin typeface="Times New Roman" panose="02020603050405020304" pitchFamily="18" charset="0"/>
              </a:rPr>
              <a:t>: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1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1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1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1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8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28" dur="2000"/>
                                        <p:tgtEl>
                                          <p:spTgt spid="51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51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51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7" grpId="0"/>
      <p:bldP spid="5128" grpId="0"/>
      <p:bldP spid="5128" grpId="1"/>
      <p:bldP spid="5129" grpId="0"/>
      <p:bldP spid="5129" grpId="1"/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74" name="Rectangle 14">
            <a:extLst>
              <a:ext uri="{FF2B5EF4-FFF2-40B4-BE49-F238E27FC236}">
                <a16:creationId xmlns:a16="http://schemas.microsoft.com/office/drawing/2014/main" id="{3ABF83C9-866D-869A-8A4E-9F6CE183BC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8800" y="120650"/>
            <a:ext cx="853440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vi-VN" sz="2800" b="1">
                <a:latin typeface="Times New Roman" panose="02020603050405020304" pitchFamily="18" charset="0"/>
              </a:rPr>
              <a:t>Dựa vào sơ đồ hình 32.1: Sơ đồ chuyển hóa vật chất và năng lượng trong tế bào.</a:t>
            </a:r>
          </a:p>
        </p:txBody>
      </p:sp>
      <p:grpSp>
        <p:nvGrpSpPr>
          <p:cNvPr id="2" name="Group 49">
            <a:extLst>
              <a:ext uri="{FF2B5EF4-FFF2-40B4-BE49-F238E27FC236}">
                <a16:creationId xmlns:a16="http://schemas.microsoft.com/office/drawing/2014/main" id="{6E19997A-075B-99F2-4914-1033F91CFDFC}"/>
              </a:ext>
            </a:extLst>
          </p:cNvPr>
          <p:cNvGrpSpPr>
            <a:grpSpLocks/>
          </p:cNvGrpSpPr>
          <p:nvPr/>
        </p:nvGrpSpPr>
        <p:grpSpPr bwMode="auto">
          <a:xfrm>
            <a:off x="2189768" y="1193373"/>
            <a:ext cx="8135938" cy="3581400"/>
            <a:chOff x="227" y="1134"/>
            <a:chExt cx="5280" cy="2496"/>
          </a:xfrm>
        </p:grpSpPr>
        <p:sp>
          <p:nvSpPr>
            <p:cNvPr id="6152" name="AutoShape 3">
              <a:extLst>
                <a:ext uri="{FF2B5EF4-FFF2-40B4-BE49-F238E27FC236}">
                  <a16:creationId xmlns:a16="http://schemas.microsoft.com/office/drawing/2014/main" id="{8F871736-C556-13C9-3461-A15A56D3CED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7" y="1134"/>
              <a:ext cx="5280" cy="2496"/>
            </a:xfrm>
            <a:prstGeom prst="flowChartAlternateProcess">
              <a:avLst/>
            </a:prstGeom>
            <a:solidFill>
              <a:srgbClr val="EBBCB3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vi-VN" altLang="vi-VN" sz="2800" b="1">
                <a:latin typeface="Times New Roman" panose="02020603050405020304" pitchFamily="18" charset="0"/>
              </a:endParaRPr>
            </a:p>
          </p:txBody>
        </p:sp>
        <p:sp>
          <p:nvSpPr>
            <p:cNvPr id="6153" name="AutoShape 4">
              <a:extLst>
                <a:ext uri="{FF2B5EF4-FFF2-40B4-BE49-F238E27FC236}">
                  <a16:creationId xmlns:a16="http://schemas.microsoft.com/office/drawing/2014/main" id="{D6B9091C-A270-8E9C-FF7D-F628F6F0FFE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08" y="1404"/>
              <a:ext cx="3744" cy="2112"/>
            </a:xfrm>
            <a:prstGeom prst="flowChartAlternateProcess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vi-VN" altLang="vi-VN" sz="2800" b="1">
                <a:latin typeface="Times New Roman" panose="02020603050405020304" pitchFamily="18" charset="0"/>
              </a:endParaRPr>
            </a:p>
          </p:txBody>
        </p:sp>
        <p:sp>
          <p:nvSpPr>
            <p:cNvPr id="6154" name="Text Box 5">
              <a:extLst>
                <a:ext uri="{FF2B5EF4-FFF2-40B4-BE49-F238E27FC236}">
                  <a16:creationId xmlns:a16="http://schemas.microsoft.com/office/drawing/2014/main" id="{F45605D9-95E2-3A10-C1A1-F064948706A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52" y="1439"/>
              <a:ext cx="3548" cy="5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vi-VN" sz="2800" b="1" dirty="0">
                  <a:latin typeface="Times New Roman" panose="02020603050405020304" pitchFamily="18" charset="0"/>
                </a:rPr>
                <a:t>                     TẾ BÀO</a:t>
              </a: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vi-VN" sz="2800" b="1" dirty="0" err="1">
                  <a:latin typeface="Times New Roman" panose="02020603050405020304" pitchFamily="18" charset="0"/>
                </a:rPr>
                <a:t>Chuyển</a:t>
              </a:r>
              <a:r>
                <a:rPr lang="en-US" altLang="vi-VN" sz="2800" b="1" dirty="0">
                  <a:latin typeface="Times New Roman" panose="02020603050405020304" pitchFamily="18" charset="0"/>
                </a:rPr>
                <a:t> </a:t>
              </a:r>
              <a:r>
                <a:rPr lang="en-US" altLang="vi-VN" sz="2800" b="1" dirty="0" err="1">
                  <a:latin typeface="Times New Roman" panose="02020603050405020304" pitchFamily="18" charset="0"/>
                </a:rPr>
                <a:t>hóa</a:t>
              </a:r>
              <a:r>
                <a:rPr lang="en-US" altLang="vi-VN" sz="2800" b="1" dirty="0">
                  <a:latin typeface="Times New Roman" panose="02020603050405020304" pitchFamily="18" charset="0"/>
                </a:rPr>
                <a:t> </a:t>
              </a:r>
              <a:r>
                <a:rPr lang="en-US" altLang="vi-VN" sz="2800" b="1" dirty="0" err="1">
                  <a:latin typeface="Times New Roman" panose="02020603050405020304" pitchFamily="18" charset="0"/>
                </a:rPr>
                <a:t>vật</a:t>
              </a:r>
              <a:r>
                <a:rPr lang="en-US" altLang="vi-VN" sz="2800" b="1" dirty="0">
                  <a:latin typeface="Times New Roman" panose="02020603050405020304" pitchFamily="18" charset="0"/>
                </a:rPr>
                <a:t> </a:t>
              </a:r>
              <a:r>
                <a:rPr lang="en-US" altLang="vi-VN" sz="2800" b="1" dirty="0" err="1">
                  <a:latin typeface="Times New Roman" panose="02020603050405020304" pitchFamily="18" charset="0"/>
                </a:rPr>
                <a:t>chất</a:t>
              </a:r>
              <a:r>
                <a:rPr lang="en-US" altLang="vi-VN" sz="2800" b="1" dirty="0">
                  <a:latin typeface="Times New Roman" panose="02020603050405020304" pitchFamily="18" charset="0"/>
                </a:rPr>
                <a:t> </a:t>
              </a:r>
              <a:r>
                <a:rPr lang="en-US" altLang="vi-VN" sz="2800" b="1" dirty="0" err="1">
                  <a:latin typeface="Times New Roman" panose="02020603050405020304" pitchFamily="18" charset="0"/>
                </a:rPr>
                <a:t>và</a:t>
              </a:r>
              <a:r>
                <a:rPr lang="en-US" altLang="vi-VN" sz="2800" b="1" dirty="0">
                  <a:latin typeface="Times New Roman" panose="02020603050405020304" pitchFamily="18" charset="0"/>
                </a:rPr>
                <a:t> </a:t>
              </a:r>
              <a:r>
                <a:rPr lang="en-US" altLang="vi-VN" sz="2800" b="1" dirty="0" err="1">
                  <a:latin typeface="Times New Roman" panose="02020603050405020304" pitchFamily="18" charset="0"/>
                </a:rPr>
                <a:t>năng</a:t>
              </a:r>
              <a:r>
                <a:rPr lang="en-US" altLang="vi-VN" sz="2800" b="1" dirty="0">
                  <a:latin typeface="Times New Roman" panose="02020603050405020304" pitchFamily="18" charset="0"/>
                </a:rPr>
                <a:t> </a:t>
              </a:r>
              <a:r>
                <a:rPr lang="en-US" altLang="vi-VN" sz="2800" b="1" dirty="0" err="1">
                  <a:latin typeface="Times New Roman" panose="02020603050405020304" pitchFamily="18" charset="0"/>
                </a:rPr>
                <a:t>lượng</a:t>
              </a:r>
              <a:endParaRPr lang="en-US" altLang="vi-VN" sz="2800" b="1" dirty="0">
                <a:latin typeface="Times New Roman" panose="02020603050405020304" pitchFamily="18" charset="0"/>
              </a:endParaRPr>
            </a:p>
          </p:txBody>
        </p:sp>
        <p:sp>
          <p:nvSpPr>
            <p:cNvPr id="6155" name="Line 6">
              <a:extLst>
                <a:ext uri="{FF2B5EF4-FFF2-40B4-BE49-F238E27FC236}">
                  <a16:creationId xmlns:a16="http://schemas.microsoft.com/office/drawing/2014/main" id="{A5F5242E-C421-5394-A18B-9948312A4AF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12" y="2112"/>
              <a:ext cx="7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VN"/>
            </a:p>
          </p:txBody>
        </p:sp>
        <p:sp>
          <p:nvSpPr>
            <p:cNvPr id="6156" name="Line 7">
              <a:extLst>
                <a:ext uri="{FF2B5EF4-FFF2-40B4-BE49-F238E27FC236}">
                  <a16:creationId xmlns:a16="http://schemas.microsoft.com/office/drawing/2014/main" id="{C9B79D9F-B6C3-6268-BBCC-B98B7B75BBA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984" y="2152"/>
              <a:ext cx="91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VN"/>
            </a:p>
          </p:txBody>
        </p:sp>
        <p:sp>
          <p:nvSpPr>
            <p:cNvPr id="6157" name="Text Box 8">
              <a:extLst>
                <a:ext uri="{FF2B5EF4-FFF2-40B4-BE49-F238E27FC236}">
                  <a16:creationId xmlns:a16="http://schemas.microsoft.com/office/drawing/2014/main" id="{3F739D51-B575-0B2D-8B18-5A626528822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58" y="2503"/>
              <a:ext cx="1776" cy="8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vi-VN" sz="2300" b="1" dirty="0">
                  <a:latin typeface="Times New Roman" panose="02020603050405020304" pitchFamily="18" charset="0"/>
                </a:rPr>
                <a:t>*</a:t>
              </a:r>
              <a:r>
                <a:rPr lang="en-US" altLang="vi-VN" sz="2300" b="1" dirty="0" err="1">
                  <a:latin typeface="Times New Roman" panose="02020603050405020304" pitchFamily="18" charset="0"/>
                </a:rPr>
                <a:t>Tổng</a:t>
              </a:r>
              <a:r>
                <a:rPr lang="en-US" altLang="vi-VN" sz="2300" b="1" dirty="0">
                  <a:latin typeface="Times New Roman" panose="02020603050405020304" pitchFamily="18" charset="0"/>
                </a:rPr>
                <a:t> </a:t>
              </a:r>
              <a:r>
                <a:rPr lang="en-US" altLang="vi-VN" sz="2300" b="1" dirty="0" err="1">
                  <a:latin typeface="Times New Roman" panose="02020603050405020304" pitchFamily="18" charset="0"/>
                </a:rPr>
                <a:t>hợp</a:t>
              </a:r>
              <a:r>
                <a:rPr lang="en-US" altLang="vi-VN" sz="2300" b="1" dirty="0">
                  <a:latin typeface="Times New Roman" panose="02020603050405020304" pitchFamily="18" charset="0"/>
                </a:rPr>
                <a:t> </a:t>
              </a:r>
              <a:r>
                <a:rPr lang="en-US" altLang="vi-VN" sz="2300" b="1" dirty="0" err="1">
                  <a:latin typeface="Times New Roman" panose="02020603050405020304" pitchFamily="18" charset="0"/>
                </a:rPr>
                <a:t>chất</a:t>
              </a:r>
              <a:endParaRPr lang="en-US" altLang="vi-VN" sz="2300" b="1" dirty="0">
                <a:latin typeface="Times New Roman" panose="02020603050405020304" pitchFamily="18" charset="0"/>
              </a:endParaRP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vi-VN" sz="2300" b="1" dirty="0">
                  <a:latin typeface="Times New Roman" panose="02020603050405020304" pitchFamily="18" charset="0"/>
                </a:rPr>
                <a:t>*</a:t>
              </a:r>
              <a:r>
                <a:rPr lang="en-US" altLang="vi-VN" sz="2300" b="1" dirty="0" err="1">
                  <a:latin typeface="Times New Roman" panose="02020603050405020304" pitchFamily="18" charset="0"/>
                </a:rPr>
                <a:t>Tích</a:t>
              </a:r>
              <a:r>
                <a:rPr lang="en-US" altLang="vi-VN" sz="2300" b="1" dirty="0">
                  <a:latin typeface="Times New Roman" panose="02020603050405020304" pitchFamily="18" charset="0"/>
                </a:rPr>
                <a:t> </a:t>
              </a:r>
              <a:r>
                <a:rPr lang="en-US" altLang="vi-VN" sz="2300" b="1" dirty="0" err="1">
                  <a:latin typeface="Times New Roman" panose="02020603050405020304" pitchFamily="18" charset="0"/>
                </a:rPr>
                <a:t>lũy</a:t>
              </a:r>
              <a:r>
                <a:rPr lang="en-US" altLang="vi-VN" sz="2300" b="1" dirty="0">
                  <a:latin typeface="Times New Roman" panose="02020603050405020304" pitchFamily="18" charset="0"/>
                </a:rPr>
                <a:t> </a:t>
              </a:r>
              <a:r>
                <a:rPr lang="en-US" altLang="vi-VN" sz="2300" b="1" dirty="0" err="1">
                  <a:latin typeface="Times New Roman" panose="02020603050405020304" pitchFamily="18" charset="0"/>
                </a:rPr>
                <a:t>năng</a:t>
              </a:r>
              <a:r>
                <a:rPr lang="en-US" altLang="vi-VN" sz="2300" b="1" dirty="0">
                  <a:latin typeface="Times New Roman" panose="02020603050405020304" pitchFamily="18" charset="0"/>
                </a:rPr>
                <a:t> </a:t>
              </a:r>
              <a:r>
                <a:rPr lang="en-US" altLang="vi-VN" sz="2300" b="1" dirty="0" err="1">
                  <a:latin typeface="Times New Roman" panose="02020603050405020304" pitchFamily="18" charset="0"/>
                </a:rPr>
                <a:t>lượng</a:t>
              </a:r>
              <a:endParaRPr lang="en-US" altLang="vi-VN" sz="2300" b="1" dirty="0">
                <a:latin typeface="Times New Roman" panose="02020603050405020304" pitchFamily="18" charset="0"/>
              </a:endParaRPr>
            </a:p>
          </p:txBody>
        </p:sp>
        <p:sp>
          <p:nvSpPr>
            <p:cNvPr id="6158" name="Text Box 9">
              <a:extLst>
                <a:ext uri="{FF2B5EF4-FFF2-40B4-BE49-F238E27FC236}">
                  <a16:creationId xmlns:a16="http://schemas.microsoft.com/office/drawing/2014/main" id="{67851016-29FD-5661-04A4-0221633385E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39" y="2382"/>
              <a:ext cx="1534" cy="8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vi-VN" sz="2300" b="1" dirty="0">
                  <a:latin typeface="Times New Roman" panose="02020603050405020304" pitchFamily="18" charset="0"/>
                </a:rPr>
                <a:t>*</a:t>
              </a:r>
              <a:r>
                <a:rPr lang="en-US" altLang="vi-VN" sz="2300" b="1" dirty="0" err="1">
                  <a:latin typeface="Times New Roman" panose="02020603050405020304" pitchFamily="18" charset="0"/>
                </a:rPr>
                <a:t>Phân</a:t>
              </a:r>
              <a:r>
                <a:rPr lang="en-US" altLang="vi-VN" sz="2300" b="1" dirty="0">
                  <a:latin typeface="Times New Roman" panose="02020603050405020304" pitchFamily="18" charset="0"/>
                </a:rPr>
                <a:t> </a:t>
              </a:r>
              <a:r>
                <a:rPr lang="en-US" altLang="vi-VN" sz="2300" b="1" dirty="0" err="1">
                  <a:latin typeface="Times New Roman" panose="02020603050405020304" pitchFamily="18" charset="0"/>
                </a:rPr>
                <a:t>giải</a:t>
              </a:r>
              <a:r>
                <a:rPr lang="en-US" altLang="vi-VN" sz="2300" b="1" dirty="0">
                  <a:latin typeface="Times New Roman" panose="02020603050405020304" pitchFamily="18" charset="0"/>
                </a:rPr>
                <a:t> </a:t>
              </a:r>
              <a:r>
                <a:rPr lang="en-US" altLang="vi-VN" sz="2300" b="1" dirty="0" err="1">
                  <a:latin typeface="Times New Roman" panose="02020603050405020304" pitchFamily="18" charset="0"/>
                </a:rPr>
                <a:t>chất</a:t>
              </a:r>
              <a:endParaRPr lang="en-US" altLang="vi-VN" sz="2300" b="1" dirty="0">
                <a:latin typeface="Times New Roman" panose="02020603050405020304" pitchFamily="18" charset="0"/>
              </a:endParaRP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vi-VN" sz="2300" b="1" dirty="0">
                  <a:latin typeface="Times New Roman" panose="02020603050405020304" pitchFamily="18" charset="0"/>
                </a:rPr>
                <a:t>*</a:t>
              </a:r>
              <a:r>
                <a:rPr lang="en-US" altLang="vi-VN" sz="2300" b="1" dirty="0" err="1">
                  <a:latin typeface="Times New Roman" panose="02020603050405020304" pitchFamily="18" charset="0"/>
                </a:rPr>
                <a:t>Giải</a:t>
              </a:r>
              <a:r>
                <a:rPr lang="en-US" altLang="vi-VN" sz="2300" b="1" dirty="0">
                  <a:latin typeface="Times New Roman" panose="02020603050405020304" pitchFamily="18" charset="0"/>
                </a:rPr>
                <a:t> </a:t>
              </a:r>
              <a:r>
                <a:rPr lang="en-US" altLang="vi-VN" sz="2300" b="1" dirty="0" err="1">
                  <a:latin typeface="Times New Roman" panose="02020603050405020304" pitchFamily="18" charset="0"/>
                </a:rPr>
                <a:t>phóng</a:t>
              </a:r>
              <a:r>
                <a:rPr lang="en-US" altLang="vi-VN" sz="2300" b="1" dirty="0">
                  <a:latin typeface="Times New Roman" panose="02020603050405020304" pitchFamily="18" charset="0"/>
                </a:rPr>
                <a:t> </a:t>
              </a: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vi-VN" sz="2300" b="1" dirty="0" err="1">
                  <a:latin typeface="Times New Roman" panose="02020603050405020304" pitchFamily="18" charset="0"/>
                </a:rPr>
                <a:t>năng</a:t>
              </a:r>
              <a:r>
                <a:rPr lang="en-US" altLang="vi-VN" sz="2300" b="1" dirty="0">
                  <a:latin typeface="Times New Roman" panose="02020603050405020304" pitchFamily="18" charset="0"/>
                </a:rPr>
                <a:t> </a:t>
              </a:r>
              <a:r>
                <a:rPr lang="en-US" altLang="vi-VN" sz="2300" b="1" dirty="0" err="1">
                  <a:latin typeface="Times New Roman" panose="02020603050405020304" pitchFamily="18" charset="0"/>
                </a:rPr>
                <a:t>lượng</a:t>
              </a:r>
              <a:endParaRPr lang="en-US" altLang="vi-VN" sz="2300" b="1" dirty="0">
                <a:latin typeface="Times New Roman" panose="02020603050405020304" pitchFamily="18" charset="0"/>
              </a:endParaRPr>
            </a:p>
          </p:txBody>
        </p:sp>
        <p:sp>
          <p:nvSpPr>
            <p:cNvPr id="6159" name="Text Box 10">
              <a:extLst>
                <a:ext uri="{FF2B5EF4-FFF2-40B4-BE49-F238E27FC236}">
                  <a16:creationId xmlns:a16="http://schemas.microsoft.com/office/drawing/2014/main" id="{04A42736-36E8-3C55-5F3E-0DCEB73F323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6" y="1566"/>
              <a:ext cx="682" cy="9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vi-VN" sz="2000" b="1">
                  <a:latin typeface="Times New Roman" panose="02020603050405020304" pitchFamily="18" charset="0"/>
                </a:rPr>
                <a:t>Chất dinh dưỡng đã hấp thụ</a:t>
              </a:r>
            </a:p>
          </p:txBody>
        </p:sp>
        <p:sp>
          <p:nvSpPr>
            <p:cNvPr id="6160" name="Text Box 11">
              <a:extLst>
                <a:ext uri="{FF2B5EF4-FFF2-40B4-BE49-F238E27FC236}">
                  <a16:creationId xmlns:a16="http://schemas.microsoft.com/office/drawing/2014/main" id="{1B401453-938C-EA97-8F41-589C5A032B0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992" y="1931"/>
              <a:ext cx="305" cy="30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vi-VN" sz="2800" b="1">
                  <a:latin typeface="Times New Roman" panose="02020603050405020304" pitchFamily="18" charset="0"/>
                </a:rPr>
                <a:t>0</a:t>
              </a:r>
              <a:r>
                <a:rPr lang="en-US" altLang="vi-VN" sz="2800" b="1" baseline="-25000">
                  <a:latin typeface="Times New Roman" panose="02020603050405020304" pitchFamily="18" charset="0"/>
                </a:rPr>
                <a:t>2</a:t>
              </a:r>
            </a:p>
          </p:txBody>
        </p:sp>
        <p:sp>
          <p:nvSpPr>
            <p:cNvPr id="6161" name="Line 18">
              <a:extLst>
                <a:ext uri="{FF2B5EF4-FFF2-40B4-BE49-F238E27FC236}">
                  <a16:creationId xmlns:a16="http://schemas.microsoft.com/office/drawing/2014/main" id="{122FB006-8779-92C8-0164-E859ACC9A71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080" y="2527"/>
              <a:ext cx="816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VN"/>
            </a:p>
          </p:txBody>
        </p:sp>
        <p:sp>
          <p:nvSpPr>
            <p:cNvPr id="6162" name="Line 19">
              <a:extLst>
                <a:ext uri="{FF2B5EF4-FFF2-40B4-BE49-F238E27FC236}">
                  <a16:creationId xmlns:a16="http://schemas.microsoft.com/office/drawing/2014/main" id="{CF52001A-2815-4FA7-41C7-12721A568B7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80" y="2863"/>
              <a:ext cx="81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VN"/>
            </a:p>
          </p:txBody>
        </p:sp>
        <p:sp>
          <p:nvSpPr>
            <p:cNvPr id="6163" name="Text Box 20">
              <a:extLst>
                <a:ext uri="{FF2B5EF4-FFF2-40B4-BE49-F238E27FC236}">
                  <a16:creationId xmlns:a16="http://schemas.microsoft.com/office/drawing/2014/main" id="{CDF4B7DC-9FD1-FD43-AC3A-21C2911652C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86" y="2344"/>
              <a:ext cx="469" cy="30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vi-VN" sz="2800" b="1">
                  <a:latin typeface="Times New Roman" panose="02020603050405020304" pitchFamily="18" charset="0"/>
                </a:rPr>
                <a:t>C0</a:t>
              </a:r>
              <a:r>
                <a:rPr lang="en-US" altLang="vi-VN" sz="2800" b="1" baseline="-25000">
                  <a:latin typeface="Times New Roman" panose="02020603050405020304" pitchFamily="18" charset="0"/>
                </a:rPr>
                <a:t>2</a:t>
              </a:r>
            </a:p>
          </p:txBody>
        </p:sp>
        <p:sp>
          <p:nvSpPr>
            <p:cNvPr id="6164" name="Text Box 21">
              <a:extLst>
                <a:ext uri="{FF2B5EF4-FFF2-40B4-BE49-F238E27FC236}">
                  <a16:creationId xmlns:a16="http://schemas.microsoft.com/office/drawing/2014/main" id="{7BCB7BC8-B4D9-83A8-98A7-3D4D2A155C2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944" y="2671"/>
              <a:ext cx="528" cy="4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vi-VN" sz="2000" b="1">
                  <a:latin typeface="Times New Roman" panose="02020603050405020304" pitchFamily="18" charset="0"/>
                </a:rPr>
                <a:t>Chất thải</a:t>
              </a:r>
            </a:p>
          </p:txBody>
        </p:sp>
        <p:sp>
          <p:nvSpPr>
            <p:cNvPr id="6165" name="Rectangle 22">
              <a:extLst>
                <a:ext uri="{FF2B5EF4-FFF2-40B4-BE49-F238E27FC236}">
                  <a16:creationId xmlns:a16="http://schemas.microsoft.com/office/drawing/2014/main" id="{6DB8E4BF-245E-D3A4-05B4-49179BEE93E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00" y="2162"/>
              <a:ext cx="909" cy="265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vi-VN" sz="2400" b="1">
                  <a:solidFill>
                    <a:schemeClr val="bg1"/>
                  </a:solidFill>
                  <a:latin typeface="Times New Roman" panose="02020603050405020304" pitchFamily="18" charset="0"/>
                </a:rPr>
                <a:t>Đồng hóa</a:t>
              </a:r>
            </a:p>
          </p:txBody>
        </p:sp>
        <p:sp>
          <p:nvSpPr>
            <p:cNvPr id="6166" name="Rectangle 23">
              <a:extLst>
                <a:ext uri="{FF2B5EF4-FFF2-40B4-BE49-F238E27FC236}">
                  <a16:creationId xmlns:a16="http://schemas.microsoft.com/office/drawing/2014/main" id="{E02F2FD1-6DCB-1872-6BEE-0D99A28BF90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04" y="2194"/>
              <a:ext cx="661" cy="265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vi-VN" sz="2400" b="1">
                  <a:solidFill>
                    <a:schemeClr val="bg1"/>
                  </a:solidFill>
                  <a:latin typeface="Times New Roman" panose="02020603050405020304" pitchFamily="18" charset="0"/>
                </a:rPr>
                <a:t>Dị hóa</a:t>
              </a:r>
            </a:p>
          </p:txBody>
        </p:sp>
      </p:grpSp>
      <p:sp>
        <p:nvSpPr>
          <p:cNvPr id="15402" name="Rectangle 42">
            <a:extLst>
              <a:ext uri="{FF2B5EF4-FFF2-40B4-BE49-F238E27FC236}">
                <a16:creationId xmlns:a16="http://schemas.microsoft.com/office/drawing/2014/main" id="{AF974543-C275-2D07-CB0F-F069CEF25E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2810" y="4908214"/>
            <a:ext cx="853440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vi-VN" sz="2800" b="1" u="sng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Câu</a:t>
            </a:r>
            <a:r>
              <a:rPr lang="en-US" altLang="vi-VN" sz="2800" b="1" u="sng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b="1" u="sng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hỏi</a:t>
            </a:r>
            <a:r>
              <a:rPr lang="en-US" altLang="vi-VN" sz="2800" b="1" u="sng" dirty="0">
                <a:solidFill>
                  <a:srgbClr val="0000FF"/>
                </a:solidFill>
                <a:latin typeface="Times New Roman" panose="02020603050405020304" pitchFamily="18" charset="0"/>
              </a:rPr>
              <a:t>:</a:t>
            </a:r>
            <a:r>
              <a:rPr lang="en-US" altLang="vi-VN" sz="2800" b="1" dirty="0">
                <a:latin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latin typeface="Times New Roman" panose="02020603050405020304" pitchFamily="18" charset="0"/>
              </a:rPr>
              <a:t>Hãy</a:t>
            </a:r>
            <a:r>
              <a:rPr lang="en-US" altLang="vi-VN" sz="2800" b="1" dirty="0">
                <a:latin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latin typeface="Times New Roman" panose="02020603050405020304" pitchFamily="18" charset="0"/>
              </a:rPr>
              <a:t>cho</a:t>
            </a:r>
            <a:r>
              <a:rPr lang="en-US" altLang="vi-VN" sz="2800" b="1" dirty="0">
                <a:latin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latin typeface="Times New Roman" panose="02020603050405020304" pitchFamily="18" charset="0"/>
              </a:rPr>
              <a:t>biết</a:t>
            </a:r>
            <a:r>
              <a:rPr lang="en-US" altLang="vi-VN" sz="2800" b="1" dirty="0">
                <a:latin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latin typeface="Times New Roman" panose="02020603050405020304" pitchFamily="18" charset="0"/>
              </a:rPr>
              <a:t>sự</a:t>
            </a:r>
            <a:r>
              <a:rPr lang="en-US" altLang="vi-VN" sz="2800" b="1" dirty="0">
                <a:latin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latin typeface="Times New Roman" panose="02020603050405020304" pitchFamily="18" charset="0"/>
              </a:rPr>
              <a:t>chuyển</a:t>
            </a:r>
            <a:r>
              <a:rPr lang="en-US" altLang="vi-VN" sz="2800" b="1" dirty="0">
                <a:latin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latin typeface="Times New Roman" panose="02020603050405020304" pitchFamily="18" charset="0"/>
              </a:rPr>
              <a:t>hóa</a:t>
            </a:r>
            <a:r>
              <a:rPr lang="en-US" altLang="vi-VN" sz="2800" b="1" dirty="0">
                <a:latin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latin typeface="Times New Roman" panose="02020603050405020304" pitchFamily="18" charset="0"/>
              </a:rPr>
              <a:t>vật</a:t>
            </a:r>
            <a:r>
              <a:rPr lang="en-US" altLang="vi-VN" sz="2800" b="1" dirty="0">
                <a:latin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latin typeface="Times New Roman" panose="02020603050405020304" pitchFamily="18" charset="0"/>
              </a:rPr>
              <a:t>chất</a:t>
            </a:r>
            <a:r>
              <a:rPr lang="en-US" altLang="vi-VN" sz="2800" b="1" dirty="0">
                <a:latin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latin typeface="Times New Roman" panose="02020603050405020304" pitchFamily="18" charset="0"/>
              </a:rPr>
              <a:t>và</a:t>
            </a:r>
            <a:r>
              <a:rPr lang="en-US" altLang="vi-VN" sz="2800" b="1" dirty="0">
                <a:latin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latin typeface="Times New Roman" panose="02020603050405020304" pitchFamily="18" charset="0"/>
              </a:rPr>
              <a:t>năng</a:t>
            </a:r>
            <a:r>
              <a:rPr lang="en-US" altLang="vi-VN" sz="2800" b="1" dirty="0">
                <a:latin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latin typeface="Times New Roman" panose="02020603050405020304" pitchFamily="18" charset="0"/>
              </a:rPr>
              <a:t>lượng</a:t>
            </a:r>
            <a:r>
              <a:rPr lang="en-US" altLang="vi-VN" sz="2800" b="1" dirty="0">
                <a:latin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latin typeface="Times New Roman" panose="02020603050405020304" pitchFamily="18" charset="0"/>
              </a:rPr>
              <a:t>trong</a:t>
            </a:r>
            <a:r>
              <a:rPr lang="en-US" altLang="vi-VN" sz="2800" b="1" dirty="0">
                <a:latin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latin typeface="Times New Roman" panose="02020603050405020304" pitchFamily="18" charset="0"/>
              </a:rPr>
              <a:t>tế</a:t>
            </a:r>
            <a:r>
              <a:rPr lang="en-US" altLang="vi-VN" sz="2800" b="1" dirty="0">
                <a:latin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latin typeface="Times New Roman" panose="02020603050405020304" pitchFamily="18" charset="0"/>
              </a:rPr>
              <a:t>bào</a:t>
            </a:r>
            <a:r>
              <a:rPr lang="en-US" altLang="vi-VN" sz="2800" b="1" dirty="0">
                <a:latin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latin typeface="Times New Roman" panose="02020603050405020304" pitchFamily="18" charset="0"/>
              </a:rPr>
              <a:t>gồm</a:t>
            </a:r>
            <a:r>
              <a:rPr lang="en-US" altLang="vi-VN" sz="2800" b="1" dirty="0">
                <a:latin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latin typeface="Times New Roman" panose="02020603050405020304" pitchFamily="18" charset="0"/>
              </a:rPr>
              <a:t>những</a:t>
            </a:r>
            <a:r>
              <a:rPr lang="en-US" altLang="vi-VN" sz="2800" b="1" dirty="0">
                <a:latin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latin typeface="Times New Roman" panose="02020603050405020304" pitchFamily="18" charset="0"/>
              </a:rPr>
              <a:t>quá</a:t>
            </a:r>
            <a:r>
              <a:rPr lang="en-US" altLang="vi-VN" sz="2800" b="1" dirty="0">
                <a:latin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latin typeface="Times New Roman" panose="02020603050405020304" pitchFamily="18" charset="0"/>
              </a:rPr>
              <a:t>trình</a:t>
            </a:r>
            <a:r>
              <a:rPr lang="en-US" altLang="vi-VN" sz="2800" b="1" dirty="0">
                <a:latin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latin typeface="Times New Roman" panose="02020603050405020304" pitchFamily="18" charset="0"/>
              </a:rPr>
              <a:t>nào</a:t>
            </a:r>
            <a:r>
              <a:rPr lang="en-US" altLang="vi-VN" sz="2800" b="1" dirty="0">
                <a:latin typeface="Times New Roman" panose="02020603050405020304" pitchFamily="18" charset="0"/>
              </a:rPr>
              <a:t>?</a:t>
            </a:r>
          </a:p>
        </p:txBody>
      </p:sp>
      <p:grpSp>
        <p:nvGrpSpPr>
          <p:cNvPr id="32" name="Group 26">
            <a:extLst>
              <a:ext uri="{FF2B5EF4-FFF2-40B4-BE49-F238E27FC236}">
                <a16:creationId xmlns:a16="http://schemas.microsoft.com/office/drawing/2014/main" id="{DB38B8F0-AF7D-9CE7-DDD9-198A6AC53DCF}"/>
              </a:ext>
            </a:extLst>
          </p:cNvPr>
          <p:cNvGrpSpPr>
            <a:grpSpLocks/>
          </p:cNvGrpSpPr>
          <p:nvPr/>
        </p:nvGrpSpPr>
        <p:grpSpPr bwMode="auto">
          <a:xfrm>
            <a:off x="5963444" y="2984500"/>
            <a:ext cx="813594" cy="942474"/>
            <a:chOff x="4685" y="0"/>
            <a:chExt cx="528" cy="720"/>
          </a:xfrm>
        </p:grpSpPr>
        <p:sp>
          <p:nvSpPr>
            <p:cNvPr id="6150" name="Text Box 23">
              <a:extLst>
                <a:ext uri="{FF2B5EF4-FFF2-40B4-BE49-F238E27FC236}">
                  <a16:creationId xmlns:a16="http://schemas.microsoft.com/office/drawing/2014/main" id="{F91EE938-5806-5CE5-A003-AA1993BBCFC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flipV="1">
              <a:off x="4752" y="240"/>
              <a:ext cx="240" cy="4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vi-VN" sz="4400" b="1">
                  <a:solidFill>
                    <a:srgbClr val="0000FF"/>
                  </a:solidFill>
                  <a:latin typeface="Times New Roman" panose="02020603050405020304" pitchFamily="18" charset="0"/>
                </a:rPr>
                <a:t>&gt;</a:t>
              </a:r>
            </a:p>
          </p:txBody>
        </p:sp>
        <p:sp>
          <p:nvSpPr>
            <p:cNvPr id="6151" name="Text Box 24">
              <a:extLst>
                <a:ext uri="{FF2B5EF4-FFF2-40B4-BE49-F238E27FC236}">
                  <a16:creationId xmlns:a16="http://schemas.microsoft.com/office/drawing/2014/main" id="{620D6480-E41D-A3CD-EEE4-78F3BE22DFF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685" y="0"/>
              <a:ext cx="528" cy="4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vi-VN" sz="4400" b="1">
                  <a:solidFill>
                    <a:srgbClr val="0000FF"/>
                  </a:solidFill>
                  <a:latin typeface="Times New Roman" panose="02020603050405020304" pitchFamily="18" charset="0"/>
                </a:rPr>
                <a:t>&gt;</a:t>
              </a:r>
            </a:p>
          </p:txBody>
        </p:sp>
      </p:grpSp>
      <p:sp>
        <p:nvSpPr>
          <p:cNvPr id="4" name="TextBox 3">
            <a:extLst>
              <a:ext uri="{FF2B5EF4-FFF2-40B4-BE49-F238E27FC236}">
                <a16:creationId xmlns:a16="http://schemas.microsoft.com/office/drawing/2014/main" id="{D3F1D22D-0A31-F268-ED06-73949F87FD8D}"/>
              </a:ext>
            </a:extLst>
          </p:cNvPr>
          <p:cNvSpPr txBox="1"/>
          <p:nvPr/>
        </p:nvSpPr>
        <p:spPr>
          <a:xfrm>
            <a:off x="3053924" y="5819957"/>
            <a:ext cx="6937694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vi-VN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Sự</a:t>
            </a:r>
            <a:r>
              <a:rPr lang="en-US" altLang="vi-VN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chuyển</a:t>
            </a:r>
            <a:r>
              <a:rPr lang="en-US" altLang="vi-VN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hóa</a:t>
            </a:r>
            <a:r>
              <a:rPr lang="en-US" altLang="vi-VN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vật</a:t>
            </a:r>
            <a:r>
              <a:rPr lang="en-US" altLang="vi-VN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chất</a:t>
            </a:r>
            <a:r>
              <a:rPr lang="en-US" altLang="vi-VN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và</a:t>
            </a:r>
            <a:r>
              <a:rPr lang="en-US" altLang="vi-VN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năng</a:t>
            </a:r>
            <a:r>
              <a:rPr lang="en-US" altLang="vi-VN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lượng</a:t>
            </a:r>
            <a:r>
              <a:rPr lang="en-US" altLang="vi-VN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trong</a:t>
            </a:r>
            <a:r>
              <a:rPr lang="en-US" altLang="vi-VN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tế</a:t>
            </a:r>
            <a:r>
              <a:rPr lang="en-US" altLang="vi-VN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bào</a:t>
            </a:r>
            <a:r>
              <a:rPr lang="en-US" altLang="vi-VN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gồm</a:t>
            </a:r>
            <a:r>
              <a:rPr lang="en-US" altLang="vi-VN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hai</a:t>
            </a:r>
            <a:r>
              <a:rPr lang="en-US" altLang="vi-VN" sz="2400" b="1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quá</a:t>
            </a:r>
            <a:r>
              <a:rPr lang="en-US" altLang="vi-VN" sz="2400" b="1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trình</a:t>
            </a:r>
            <a:r>
              <a:rPr lang="en-US" altLang="vi-VN" sz="2400" b="1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đồng</a:t>
            </a:r>
            <a:r>
              <a:rPr lang="en-US" altLang="vi-VN" sz="2400" b="1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hóa</a:t>
            </a:r>
            <a:r>
              <a:rPr lang="en-US" altLang="vi-VN" sz="2400" b="1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và</a:t>
            </a:r>
            <a:r>
              <a:rPr lang="en-US" altLang="vi-VN" sz="2400" b="1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dị</a:t>
            </a:r>
            <a:r>
              <a:rPr lang="en-US" altLang="vi-VN" sz="2400" b="1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hóa</a:t>
            </a:r>
            <a:r>
              <a:rPr lang="en-US" altLang="vi-VN" sz="2400" b="1" dirty="0">
                <a:solidFill>
                  <a:srgbClr val="FF3300"/>
                </a:solidFill>
                <a:latin typeface="Times New Roman" panose="02020603050405020304" pitchFamily="18" charset="0"/>
              </a:rPr>
              <a:t>.</a:t>
            </a:r>
          </a:p>
        </p:txBody>
      </p:sp>
      <p:pic>
        <p:nvPicPr>
          <p:cNvPr id="5" name="Picture 33" descr="viet3">
            <a:extLst>
              <a:ext uri="{FF2B5EF4-FFF2-40B4-BE49-F238E27FC236}">
                <a16:creationId xmlns:a16="http://schemas.microsoft.com/office/drawing/2014/main" id="{F5D80A76-6793-E096-BF39-67952608CF3B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3598" y="5854364"/>
            <a:ext cx="638889" cy="6540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5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54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74" grpId="0"/>
      <p:bldP spid="15402" grpId="0"/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5">
            <a:extLst>
              <a:ext uri="{FF2B5EF4-FFF2-40B4-BE49-F238E27FC236}">
                <a16:creationId xmlns:a16="http://schemas.microsoft.com/office/drawing/2014/main" id="{F31EE5E9-F710-B84C-5E00-D1A8390E4531}"/>
              </a:ext>
            </a:extLst>
          </p:cNvPr>
          <p:cNvGrpSpPr>
            <a:grpSpLocks/>
          </p:cNvGrpSpPr>
          <p:nvPr/>
        </p:nvGrpSpPr>
        <p:grpSpPr bwMode="auto">
          <a:xfrm>
            <a:off x="1752600" y="762000"/>
            <a:ext cx="1600200" cy="1143000"/>
            <a:chOff x="3312" y="3600"/>
            <a:chExt cx="1008" cy="720"/>
          </a:xfrm>
        </p:grpSpPr>
        <p:sp>
          <p:nvSpPr>
            <p:cNvPr id="8700" name="Oval 36">
              <a:extLst>
                <a:ext uri="{FF2B5EF4-FFF2-40B4-BE49-F238E27FC236}">
                  <a16:creationId xmlns:a16="http://schemas.microsoft.com/office/drawing/2014/main" id="{D3F3F60F-1511-523F-F417-6229B2F4CFC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44" y="3984"/>
              <a:ext cx="48" cy="48"/>
            </a:xfrm>
            <a:prstGeom prst="ellipse">
              <a:avLst/>
            </a:prstGeom>
            <a:solidFill>
              <a:srgbClr val="FF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8701" name="Oval 37">
              <a:extLst>
                <a:ext uri="{FF2B5EF4-FFF2-40B4-BE49-F238E27FC236}">
                  <a16:creationId xmlns:a16="http://schemas.microsoft.com/office/drawing/2014/main" id="{B48451DC-0720-0725-7E1C-6614D477DFA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84" y="3696"/>
              <a:ext cx="48" cy="48"/>
            </a:xfrm>
            <a:prstGeom prst="ellipse">
              <a:avLst/>
            </a:prstGeom>
            <a:solidFill>
              <a:srgbClr val="FF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8702" name="Oval 38">
              <a:extLst>
                <a:ext uri="{FF2B5EF4-FFF2-40B4-BE49-F238E27FC236}">
                  <a16:creationId xmlns:a16="http://schemas.microsoft.com/office/drawing/2014/main" id="{AC3A5A8B-368F-1771-6EAB-936573E8C03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44" y="3744"/>
              <a:ext cx="48" cy="48"/>
            </a:xfrm>
            <a:prstGeom prst="ellipse">
              <a:avLst/>
            </a:prstGeom>
            <a:solidFill>
              <a:srgbClr val="FF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8703" name="Oval 39">
              <a:extLst>
                <a:ext uri="{FF2B5EF4-FFF2-40B4-BE49-F238E27FC236}">
                  <a16:creationId xmlns:a16="http://schemas.microsoft.com/office/drawing/2014/main" id="{51B38EA7-6DEA-5B37-BD78-3B4C062A21B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56" y="3744"/>
              <a:ext cx="48" cy="48"/>
            </a:xfrm>
            <a:prstGeom prst="ellipse">
              <a:avLst/>
            </a:prstGeom>
            <a:solidFill>
              <a:srgbClr val="FF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8704" name="Oval 40">
              <a:extLst>
                <a:ext uri="{FF2B5EF4-FFF2-40B4-BE49-F238E27FC236}">
                  <a16:creationId xmlns:a16="http://schemas.microsoft.com/office/drawing/2014/main" id="{516FE607-33BB-2B69-24F6-186B1AD05FB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08" y="4128"/>
              <a:ext cx="48" cy="48"/>
            </a:xfrm>
            <a:prstGeom prst="ellipse">
              <a:avLst/>
            </a:prstGeom>
            <a:solidFill>
              <a:srgbClr val="FF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8705" name="Oval 41">
              <a:extLst>
                <a:ext uri="{FF2B5EF4-FFF2-40B4-BE49-F238E27FC236}">
                  <a16:creationId xmlns:a16="http://schemas.microsoft.com/office/drawing/2014/main" id="{DE5CB0D3-C4A3-AB37-B232-F68CD2B0D76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84" y="3984"/>
              <a:ext cx="48" cy="48"/>
            </a:xfrm>
            <a:prstGeom prst="ellipse">
              <a:avLst/>
            </a:prstGeom>
            <a:solidFill>
              <a:srgbClr val="FF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8706" name="Oval 42">
              <a:extLst>
                <a:ext uri="{FF2B5EF4-FFF2-40B4-BE49-F238E27FC236}">
                  <a16:creationId xmlns:a16="http://schemas.microsoft.com/office/drawing/2014/main" id="{F656AA16-DA97-E7C2-59B4-111C02DD33D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48" y="4272"/>
              <a:ext cx="48" cy="48"/>
            </a:xfrm>
            <a:prstGeom prst="ellipse">
              <a:avLst/>
            </a:prstGeom>
            <a:solidFill>
              <a:srgbClr val="FF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8707" name="Oval 43">
              <a:extLst>
                <a:ext uri="{FF2B5EF4-FFF2-40B4-BE49-F238E27FC236}">
                  <a16:creationId xmlns:a16="http://schemas.microsoft.com/office/drawing/2014/main" id="{81B04C38-2035-BFA8-7BDF-E463C02178C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36" y="4272"/>
              <a:ext cx="48" cy="48"/>
            </a:xfrm>
            <a:prstGeom prst="ellipse">
              <a:avLst/>
            </a:prstGeom>
            <a:solidFill>
              <a:srgbClr val="FF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8708" name="Oval 44">
              <a:extLst>
                <a:ext uri="{FF2B5EF4-FFF2-40B4-BE49-F238E27FC236}">
                  <a16:creationId xmlns:a16="http://schemas.microsoft.com/office/drawing/2014/main" id="{A1607602-01FE-4CA4-0C5B-DF61EA10C10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76" y="4272"/>
              <a:ext cx="48" cy="48"/>
            </a:xfrm>
            <a:prstGeom prst="ellipse">
              <a:avLst/>
            </a:prstGeom>
            <a:solidFill>
              <a:srgbClr val="FF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8709" name="Oval 45">
              <a:extLst>
                <a:ext uri="{FF2B5EF4-FFF2-40B4-BE49-F238E27FC236}">
                  <a16:creationId xmlns:a16="http://schemas.microsoft.com/office/drawing/2014/main" id="{50EEFCCE-27AF-5F6C-2997-0EA619CA777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24" y="3840"/>
              <a:ext cx="48" cy="48"/>
            </a:xfrm>
            <a:prstGeom prst="ellipse">
              <a:avLst/>
            </a:prstGeom>
            <a:solidFill>
              <a:srgbClr val="FF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8710" name="Oval 46">
              <a:extLst>
                <a:ext uri="{FF2B5EF4-FFF2-40B4-BE49-F238E27FC236}">
                  <a16:creationId xmlns:a16="http://schemas.microsoft.com/office/drawing/2014/main" id="{D0C48AD3-2522-EDAD-6F2F-2165E108168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56" y="3984"/>
              <a:ext cx="48" cy="48"/>
            </a:xfrm>
            <a:prstGeom prst="ellipse">
              <a:avLst/>
            </a:prstGeom>
            <a:solidFill>
              <a:srgbClr val="FF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8711" name="Oval 47">
              <a:extLst>
                <a:ext uri="{FF2B5EF4-FFF2-40B4-BE49-F238E27FC236}">
                  <a16:creationId xmlns:a16="http://schemas.microsoft.com/office/drawing/2014/main" id="{AC679765-897E-225B-AF69-D833C40152C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72" y="3984"/>
              <a:ext cx="48" cy="48"/>
            </a:xfrm>
            <a:prstGeom prst="ellipse">
              <a:avLst/>
            </a:prstGeom>
            <a:solidFill>
              <a:srgbClr val="FF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8712" name="Oval 48">
              <a:extLst>
                <a:ext uri="{FF2B5EF4-FFF2-40B4-BE49-F238E27FC236}">
                  <a16:creationId xmlns:a16="http://schemas.microsoft.com/office/drawing/2014/main" id="{6DC1A8FB-D4F3-5674-E6BC-0CD772BE3A6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80" y="4272"/>
              <a:ext cx="48" cy="48"/>
            </a:xfrm>
            <a:prstGeom prst="ellipse">
              <a:avLst/>
            </a:prstGeom>
            <a:solidFill>
              <a:srgbClr val="FF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8713" name="Oval 49">
              <a:extLst>
                <a:ext uri="{FF2B5EF4-FFF2-40B4-BE49-F238E27FC236}">
                  <a16:creationId xmlns:a16="http://schemas.microsoft.com/office/drawing/2014/main" id="{0F1F01C4-1AEB-305C-A005-D3232FAFEEB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96" y="4272"/>
              <a:ext cx="48" cy="48"/>
            </a:xfrm>
            <a:prstGeom prst="ellipse">
              <a:avLst/>
            </a:prstGeom>
            <a:solidFill>
              <a:srgbClr val="FF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8714" name="Oval 50">
              <a:extLst>
                <a:ext uri="{FF2B5EF4-FFF2-40B4-BE49-F238E27FC236}">
                  <a16:creationId xmlns:a16="http://schemas.microsoft.com/office/drawing/2014/main" id="{191E3A35-357A-D78B-5381-E480A6C7B05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12" y="3984"/>
              <a:ext cx="48" cy="48"/>
            </a:xfrm>
            <a:prstGeom prst="ellipse">
              <a:avLst/>
            </a:prstGeom>
            <a:solidFill>
              <a:srgbClr val="FF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8715" name="Oval 51">
              <a:extLst>
                <a:ext uri="{FF2B5EF4-FFF2-40B4-BE49-F238E27FC236}">
                  <a16:creationId xmlns:a16="http://schemas.microsoft.com/office/drawing/2014/main" id="{C71962FE-0B74-7DC0-21E5-D6DA2690C30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08" y="4272"/>
              <a:ext cx="48" cy="48"/>
            </a:xfrm>
            <a:prstGeom prst="ellipse">
              <a:avLst/>
            </a:prstGeom>
            <a:solidFill>
              <a:srgbClr val="FF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8716" name="Oval 52">
              <a:extLst>
                <a:ext uri="{FF2B5EF4-FFF2-40B4-BE49-F238E27FC236}">
                  <a16:creationId xmlns:a16="http://schemas.microsoft.com/office/drawing/2014/main" id="{AFCC2CF2-DE40-5929-A65D-B4371F58E72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88" y="4128"/>
              <a:ext cx="48" cy="48"/>
            </a:xfrm>
            <a:prstGeom prst="ellipse">
              <a:avLst/>
            </a:prstGeom>
            <a:solidFill>
              <a:srgbClr val="FF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8717" name="Oval 53">
              <a:extLst>
                <a:ext uri="{FF2B5EF4-FFF2-40B4-BE49-F238E27FC236}">
                  <a16:creationId xmlns:a16="http://schemas.microsoft.com/office/drawing/2014/main" id="{B9F1CF6A-6870-0997-914D-91E40E05F63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76" y="4272"/>
              <a:ext cx="48" cy="48"/>
            </a:xfrm>
            <a:prstGeom prst="ellipse">
              <a:avLst/>
            </a:prstGeom>
            <a:solidFill>
              <a:srgbClr val="FF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8718" name="Oval 54">
              <a:extLst>
                <a:ext uri="{FF2B5EF4-FFF2-40B4-BE49-F238E27FC236}">
                  <a16:creationId xmlns:a16="http://schemas.microsoft.com/office/drawing/2014/main" id="{1BA7F08B-6592-8E1C-40EA-82A7D167416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00" y="4176"/>
              <a:ext cx="48" cy="48"/>
            </a:xfrm>
            <a:prstGeom prst="ellipse">
              <a:avLst/>
            </a:prstGeom>
            <a:solidFill>
              <a:srgbClr val="FF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8719" name="Oval 55">
              <a:extLst>
                <a:ext uri="{FF2B5EF4-FFF2-40B4-BE49-F238E27FC236}">
                  <a16:creationId xmlns:a16="http://schemas.microsoft.com/office/drawing/2014/main" id="{C9797914-DDD0-F048-53D4-2674A5D5287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40" y="3840"/>
              <a:ext cx="48" cy="48"/>
            </a:xfrm>
            <a:prstGeom prst="ellipse">
              <a:avLst/>
            </a:prstGeom>
            <a:solidFill>
              <a:srgbClr val="FF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8720" name="Oval 56">
              <a:extLst>
                <a:ext uri="{FF2B5EF4-FFF2-40B4-BE49-F238E27FC236}">
                  <a16:creationId xmlns:a16="http://schemas.microsoft.com/office/drawing/2014/main" id="{D909B831-75FF-4988-1205-1117F6D1618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72" y="4128"/>
              <a:ext cx="48" cy="48"/>
            </a:xfrm>
            <a:prstGeom prst="ellipse">
              <a:avLst/>
            </a:prstGeom>
            <a:solidFill>
              <a:srgbClr val="FF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8721" name="Oval 57">
              <a:extLst>
                <a:ext uri="{FF2B5EF4-FFF2-40B4-BE49-F238E27FC236}">
                  <a16:creationId xmlns:a16="http://schemas.microsoft.com/office/drawing/2014/main" id="{DAAE3A13-D527-7DE7-CE06-13879156436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80" y="4128"/>
              <a:ext cx="48" cy="48"/>
            </a:xfrm>
            <a:prstGeom prst="ellipse">
              <a:avLst/>
            </a:prstGeom>
            <a:solidFill>
              <a:srgbClr val="FF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8722" name="Oval 58">
              <a:extLst>
                <a:ext uri="{FF2B5EF4-FFF2-40B4-BE49-F238E27FC236}">
                  <a16:creationId xmlns:a16="http://schemas.microsoft.com/office/drawing/2014/main" id="{FA72983C-7D47-DE76-945E-8C236B26BCD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44" y="3600"/>
              <a:ext cx="48" cy="48"/>
            </a:xfrm>
            <a:prstGeom prst="ellipse">
              <a:avLst/>
            </a:prstGeom>
            <a:solidFill>
              <a:srgbClr val="FF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8723" name="Oval 59">
              <a:extLst>
                <a:ext uri="{FF2B5EF4-FFF2-40B4-BE49-F238E27FC236}">
                  <a16:creationId xmlns:a16="http://schemas.microsoft.com/office/drawing/2014/main" id="{FAAB0089-95D2-4517-97F3-715A2CB5196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00" y="3888"/>
              <a:ext cx="48" cy="48"/>
            </a:xfrm>
            <a:prstGeom prst="ellipse">
              <a:avLst/>
            </a:prstGeom>
            <a:solidFill>
              <a:srgbClr val="FF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</p:grpSp>
      <p:grpSp>
        <p:nvGrpSpPr>
          <p:cNvPr id="3" name="Group 60">
            <a:extLst>
              <a:ext uri="{FF2B5EF4-FFF2-40B4-BE49-F238E27FC236}">
                <a16:creationId xmlns:a16="http://schemas.microsoft.com/office/drawing/2014/main" id="{FA642722-93C0-51BC-3867-D1510D09AA29}"/>
              </a:ext>
            </a:extLst>
          </p:cNvPr>
          <p:cNvGrpSpPr>
            <a:grpSpLocks/>
          </p:cNvGrpSpPr>
          <p:nvPr/>
        </p:nvGrpSpPr>
        <p:grpSpPr bwMode="auto">
          <a:xfrm>
            <a:off x="1676400" y="762000"/>
            <a:ext cx="1524000" cy="1066800"/>
            <a:chOff x="240" y="432"/>
            <a:chExt cx="960" cy="672"/>
          </a:xfrm>
        </p:grpSpPr>
        <p:sp>
          <p:nvSpPr>
            <p:cNvPr id="8668" name="AutoShape 61">
              <a:extLst>
                <a:ext uri="{FF2B5EF4-FFF2-40B4-BE49-F238E27FC236}">
                  <a16:creationId xmlns:a16="http://schemas.microsoft.com/office/drawing/2014/main" id="{5A66FFA5-4E4A-3453-B655-A91CD79A157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72" y="1056"/>
              <a:ext cx="48" cy="48"/>
            </a:xfrm>
            <a:prstGeom prst="octagon">
              <a:avLst>
                <a:gd name="adj" fmla="val 29287"/>
              </a:avLst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8669" name="AutoShape 62">
              <a:extLst>
                <a:ext uri="{FF2B5EF4-FFF2-40B4-BE49-F238E27FC236}">
                  <a16:creationId xmlns:a16="http://schemas.microsoft.com/office/drawing/2014/main" id="{3992B7BC-B3AF-4873-79DF-2BC08D1A045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04" y="768"/>
              <a:ext cx="48" cy="48"/>
            </a:xfrm>
            <a:prstGeom prst="octagon">
              <a:avLst>
                <a:gd name="adj" fmla="val 29287"/>
              </a:avLst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8670" name="AutoShape 63">
              <a:extLst>
                <a:ext uri="{FF2B5EF4-FFF2-40B4-BE49-F238E27FC236}">
                  <a16:creationId xmlns:a16="http://schemas.microsoft.com/office/drawing/2014/main" id="{8EF57F29-A28C-8A54-49BE-0BD07798242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72" y="624"/>
              <a:ext cx="48" cy="48"/>
            </a:xfrm>
            <a:prstGeom prst="octagon">
              <a:avLst>
                <a:gd name="adj" fmla="val 29287"/>
              </a:avLst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8671" name="AutoShape 64">
              <a:extLst>
                <a:ext uri="{FF2B5EF4-FFF2-40B4-BE49-F238E27FC236}">
                  <a16:creationId xmlns:a16="http://schemas.microsoft.com/office/drawing/2014/main" id="{2CCD9E92-2CA2-33C0-52A5-50E8C6B7B87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0" y="768"/>
              <a:ext cx="48" cy="48"/>
            </a:xfrm>
            <a:prstGeom prst="octagon">
              <a:avLst>
                <a:gd name="adj" fmla="val 29287"/>
              </a:avLst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8672" name="AutoShape 65">
              <a:extLst>
                <a:ext uri="{FF2B5EF4-FFF2-40B4-BE49-F238E27FC236}">
                  <a16:creationId xmlns:a16="http://schemas.microsoft.com/office/drawing/2014/main" id="{3F124251-E6FB-A201-2FE2-BF3094E3339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6" y="768"/>
              <a:ext cx="48" cy="48"/>
            </a:xfrm>
            <a:prstGeom prst="octagon">
              <a:avLst>
                <a:gd name="adj" fmla="val 29287"/>
              </a:avLst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8673" name="AutoShape 66">
              <a:extLst>
                <a:ext uri="{FF2B5EF4-FFF2-40B4-BE49-F238E27FC236}">
                  <a16:creationId xmlns:a16="http://schemas.microsoft.com/office/drawing/2014/main" id="{8658CD7C-26E7-A3DC-8534-B589010F04B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0" y="768"/>
              <a:ext cx="48" cy="48"/>
            </a:xfrm>
            <a:prstGeom prst="octagon">
              <a:avLst>
                <a:gd name="adj" fmla="val 29287"/>
              </a:avLst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8674" name="AutoShape 67">
              <a:extLst>
                <a:ext uri="{FF2B5EF4-FFF2-40B4-BE49-F238E27FC236}">
                  <a16:creationId xmlns:a16="http://schemas.microsoft.com/office/drawing/2014/main" id="{B36BBC04-5442-DC5A-D7DD-3EF4D25A0C5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4" y="672"/>
              <a:ext cx="48" cy="48"/>
            </a:xfrm>
            <a:prstGeom prst="octagon">
              <a:avLst>
                <a:gd name="adj" fmla="val 29287"/>
              </a:avLst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8675" name="AutoShape 68">
              <a:extLst>
                <a:ext uri="{FF2B5EF4-FFF2-40B4-BE49-F238E27FC236}">
                  <a16:creationId xmlns:a16="http://schemas.microsoft.com/office/drawing/2014/main" id="{6D3C85FB-29DA-86F1-9C2F-CDAF13DEB2E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52" y="912"/>
              <a:ext cx="48" cy="48"/>
            </a:xfrm>
            <a:prstGeom prst="octagon">
              <a:avLst>
                <a:gd name="adj" fmla="val 29287"/>
              </a:avLst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8676" name="AutoShape 69">
              <a:extLst>
                <a:ext uri="{FF2B5EF4-FFF2-40B4-BE49-F238E27FC236}">
                  <a16:creationId xmlns:a16="http://schemas.microsoft.com/office/drawing/2014/main" id="{9B36F66D-B713-D5EC-3C89-FE85DEF3431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16" y="432"/>
              <a:ext cx="48" cy="48"/>
            </a:xfrm>
            <a:prstGeom prst="octagon">
              <a:avLst>
                <a:gd name="adj" fmla="val 29287"/>
              </a:avLst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8677" name="AutoShape 70">
              <a:extLst>
                <a:ext uri="{FF2B5EF4-FFF2-40B4-BE49-F238E27FC236}">
                  <a16:creationId xmlns:a16="http://schemas.microsoft.com/office/drawing/2014/main" id="{77C3E98F-FDB4-64F3-252C-3902D908E0B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0" y="528"/>
              <a:ext cx="48" cy="48"/>
            </a:xfrm>
            <a:prstGeom prst="octagon">
              <a:avLst>
                <a:gd name="adj" fmla="val 29287"/>
              </a:avLst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8678" name="AutoShape 71">
              <a:extLst>
                <a:ext uri="{FF2B5EF4-FFF2-40B4-BE49-F238E27FC236}">
                  <a16:creationId xmlns:a16="http://schemas.microsoft.com/office/drawing/2014/main" id="{DB231A08-3A64-2BEB-0A31-9CC92F75EB5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4" y="912"/>
              <a:ext cx="48" cy="48"/>
            </a:xfrm>
            <a:prstGeom prst="octagon">
              <a:avLst>
                <a:gd name="adj" fmla="val 29287"/>
              </a:avLst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8679" name="AutoShape 72">
              <a:extLst>
                <a:ext uri="{FF2B5EF4-FFF2-40B4-BE49-F238E27FC236}">
                  <a16:creationId xmlns:a16="http://schemas.microsoft.com/office/drawing/2014/main" id="{8F64CE8B-F7CE-66C3-29C6-03BB00D0A6C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2" y="768"/>
              <a:ext cx="48" cy="48"/>
            </a:xfrm>
            <a:prstGeom prst="octagon">
              <a:avLst>
                <a:gd name="adj" fmla="val 29287"/>
              </a:avLst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8680" name="AutoShape 73">
              <a:extLst>
                <a:ext uri="{FF2B5EF4-FFF2-40B4-BE49-F238E27FC236}">
                  <a16:creationId xmlns:a16="http://schemas.microsoft.com/office/drawing/2014/main" id="{C86195BC-2367-290D-B211-115F9345BA9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60" y="912"/>
              <a:ext cx="48" cy="48"/>
            </a:xfrm>
            <a:prstGeom prst="octagon">
              <a:avLst>
                <a:gd name="adj" fmla="val 29287"/>
              </a:avLst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8681" name="AutoShape 74">
              <a:extLst>
                <a:ext uri="{FF2B5EF4-FFF2-40B4-BE49-F238E27FC236}">
                  <a16:creationId xmlns:a16="http://schemas.microsoft.com/office/drawing/2014/main" id="{C8D3CB70-31FA-2321-648F-E474A1D22B4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8" y="912"/>
              <a:ext cx="48" cy="48"/>
            </a:xfrm>
            <a:prstGeom prst="octagon">
              <a:avLst>
                <a:gd name="adj" fmla="val 29287"/>
              </a:avLst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8682" name="AutoShape 75">
              <a:extLst>
                <a:ext uri="{FF2B5EF4-FFF2-40B4-BE49-F238E27FC236}">
                  <a16:creationId xmlns:a16="http://schemas.microsoft.com/office/drawing/2014/main" id="{FD2E5EEB-349E-D615-450E-04FDD9CBCBD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16" y="720"/>
              <a:ext cx="48" cy="48"/>
            </a:xfrm>
            <a:prstGeom prst="octagon">
              <a:avLst>
                <a:gd name="adj" fmla="val 29287"/>
              </a:avLst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8683" name="AutoShape 76">
              <a:extLst>
                <a:ext uri="{FF2B5EF4-FFF2-40B4-BE49-F238E27FC236}">
                  <a16:creationId xmlns:a16="http://schemas.microsoft.com/office/drawing/2014/main" id="{64BDABEA-6E32-0EE5-8B1E-E5C819254DB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2" y="912"/>
              <a:ext cx="48" cy="48"/>
            </a:xfrm>
            <a:prstGeom prst="octagon">
              <a:avLst>
                <a:gd name="adj" fmla="val 29287"/>
              </a:avLst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8684" name="AutoShape 77">
              <a:extLst>
                <a:ext uri="{FF2B5EF4-FFF2-40B4-BE49-F238E27FC236}">
                  <a16:creationId xmlns:a16="http://schemas.microsoft.com/office/drawing/2014/main" id="{48A75BB1-34A6-EC85-F60E-5F04C8057CE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4" y="864"/>
              <a:ext cx="48" cy="48"/>
            </a:xfrm>
            <a:prstGeom prst="octagon">
              <a:avLst>
                <a:gd name="adj" fmla="val 29287"/>
              </a:avLst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8685" name="AutoShape 78">
              <a:extLst>
                <a:ext uri="{FF2B5EF4-FFF2-40B4-BE49-F238E27FC236}">
                  <a16:creationId xmlns:a16="http://schemas.microsoft.com/office/drawing/2014/main" id="{55ADC5CE-FEEF-EA8D-C0A0-D0F86715DB4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08" y="528"/>
              <a:ext cx="48" cy="48"/>
            </a:xfrm>
            <a:prstGeom prst="octagon">
              <a:avLst>
                <a:gd name="adj" fmla="val 29287"/>
              </a:avLst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8686" name="AutoShape 79">
              <a:extLst>
                <a:ext uri="{FF2B5EF4-FFF2-40B4-BE49-F238E27FC236}">
                  <a16:creationId xmlns:a16="http://schemas.microsoft.com/office/drawing/2014/main" id="{69093946-2261-D18D-7B47-29AC4BBD703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2" y="576"/>
              <a:ext cx="48" cy="48"/>
            </a:xfrm>
            <a:prstGeom prst="octagon">
              <a:avLst>
                <a:gd name="adj" fmla="val 29287"/>
              </a:avLst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8687" name="AutoShape 80">
              <a:extLst>
                <a:ext uri="{FF2B5EF4-FFF2-40B4-BE49-F238E27FC236}">
                  <a16:creationId xmlns:a16="http://schemas.microsoft.com/office/drawing/2014/main" id="{394F505B-547D-6E07-150C-5D2C6635943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0" y="480"/>
              <a:ext cx="48" cy="48"/>
            </a:xfrm>
            <a:prstGeom prst="octagon">
              <a:avLst>
                <a:gd name="adj" fmla="val 29287"/>
              </a:avLst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8688" name="AutoShape 81">
              <a:extLst>
                <a:ext uri="{FF2B5EF4-FFF2-40B4-BE49-F238E27FC236}">
                  <a16:creationId xmlns:a16="http://schemas.microsoft.com/office/drawing/2014/main" id="{55CD876A-5459-771C-65D0-6FA8C6AEB31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6" y="480"/>
              <a:ext cx="48" cy="48"/>
            </a:xfrm>
            <a:prstGeom prst="octagon">
              <a:avLst>
                <a:gd name="adj" fmla="val 29287"/>
              </a:avLst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8689" name="AutoShape 82">
              <a:extLst>
                <a:ext uri="{FF2B5EF4-FFF2-40B4-BE49-F238E27FC236}">
                  <a16:creationId xmlns:a16="http://schemas.microsoft.com/office/drawing/2014/main" id="{ECD0885A-09EE-01AD-4A7C-18CAF722E56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16" y="1056"/>
              <a:ext cx="48" cy="48"/>
            </a:xfrm>
            <a:prstGeom prst="octagon">
              <a:avLst>
                <a:gd name="adj" fmla="val 29287"/>
              </a:avLst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8690" name="AutoShape 83">
              <a:extLst>
                <a:ext uri="{FF2B5EF4-FFF2-40B4-BE49-F238E27FC236}">
                  <a16:creationId xmlns:a16="http://schemas.microsoft.com/office/drawing/2014/main" id="{280E1B96-934D-8108-5EBB-43B92BE8394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2" y="768"/>
              <a:ext cx="48" cy="48"/>
            </a:xfrm>
            <a:prstGeom prst="octagon">
              <a:avLst>
                <a:gd name="adj" fmla="val 29287"/>
              </a:avLst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8691" name="AutoShape 84">
              <a:extLst>
                <a:ext uri="{FF2B5EF4-FFF2-40B4-BE49-F238E27FC236}">
                  <a16:creationId xmlns:a16="http://schemas.microsoft.com/office/drawing/2014/main" id="{EEC19691-9AD0-326E-8713-23BF2E3885E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56" y="672"/>
              <a:ext cx="48" cy="48"/>
            </a:xfrm>
            <a:prstGeom prst="octagon">
              <a:avLst>
                <a:gd name="adj" fmla="val 29287"/>
              </a:avLst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8692" name="AutoShape 85">
              <a:extLst>
                <a:ext uri="{FF2B5EF4-FFF2-40B4-BE49-F238E27FC236}">
                  <a16:creationId xmlns:a16="http://schemas.microsoft.com/office/drawing/2014/main" id="{BD0588E8-ADF0-D7CD-403B-E107F62769B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08" y="960"/>
              <a:ext cx="48" cy="48"/>
            </a:xfrm>
            <a:prstGeom prst="octagon">
              <a:avLst>
                <a:gd name="adj" fmla="val 29287"/>
              </a:avLst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8693" name="AutoShape 86">
              <a:extLst>
                <a:ext uri="{FF2B5EF4-FFF2-40B4-BE49-F238E27FC236}">
                  <a16:creationId xmlns:a16="http://schemas.microsoft.com/office/drawing/2014/main" id="{1D208982-D801-3178-BACE-408D890B237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4" y="672"/>
              <a:ext cx="48" cy="48"/>
            </a:xfrm>
            <a:prstGeom prst="octagon">
              <a:avLst>
                <a:gd name="adj" fmla="val 29287"/>
              </a:avLst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8694" name="AutoShape 87">
              <a:extLst>
                <a:ext uri="{FF2B5EF4-FFF2-40B4-BE49-F238E27FC236}">
                  <a16:creationId xmlns:a16="http://schemas.microsoft.com/office/drawing/2014/main" id="{3B38AD1A-2CD7-B1E9-479D-877326E2BC9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8" y="1008"/>
              <a:ext cx="48" cy="48"/>
            </a:xfrm>
            <a:prstGeom prst="octagon">
              <a:avLst>
                <a:gd name="adj" fmla="val 29287"/>
              </a:avLst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8695" name="AutoShape 88">
              <a:extLst>
                <a:ext uri="{FF2B5EF4-FFF2-40B4-BE49-F238E27FC236}">
                  <a16:creationId xmlns:a16="http://schemas.microsoft.com/office/drawing/2014/main" id="{7A2225CA-8B34-D001-61D9-616A2C87B50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72" y="960"/>
              <a:ext cx="48" cy="48"/>
            </a:xfrm>
            <a:prstGeom prst="octagon">
              <a:avLst>
                <a:gd name="adj" fmla="val 29287"/>
              </a:avLst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8696" name="AutoShape 89">
              <a:extLst>
                <a:ext uri="{FF2B5EF4-FFF2-40B4-BE49-F238E27FC236}">
                  <a16:creationId xmlns:a16="http://schemas.microsoft.com/office/drawing/2014/main" id="{78459A56-1AA1-1ACC-A992-651D65A3075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0" y="768"/>
              <a:ext cx="48" cy="48"/>
            </a:xfrm>
            <a:prstGeom prst="octagon">
              <a:avLst>
                <a:gd name="adj" fmla="val 29287"/>
              </a:avLst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8697" name="AutoShape 90">
              <a:extLst>
                <a:ext uri="{FF2B5EF4-FFF2-40B4-BE49-F238E27FC236}">
                  <a16:creationId xmlns:a16="http://schemas.microsoft.com/office/drawing/2014/main" id="{09569381-0828-5415-700C-5E9810F62C1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8" y="912"/>
              <a:ext cx="48" cy="48"/>
            </a:xfrm>
            <a:prstGeom prst="octagon">
              <a:avLst>
                <a:gd name="adj" fmla="val 29287"/>
              </a:avLst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8698" name="AutoShape 91">
              <a:extLst>
                <a:ext uri="{FF2B5EF4-FFF2-40B4-BE49-F238E27FC236}">
                  <a16:creationId xmlns:a16="http://schemas.microsoft.com/office/drawing/2014/main" id="{CA8847E1-3E33-A114-615C-AF3C3376B21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8" y="672"/>
              <a:ext cx="48" cy="48"/>
            </a:xfrm>
            <a:prstGeom prst="octagon">
              <a:avLst>
                <a:gd name="adj" fmla="val 29287"/>
              </a:avLst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8699" name="AutoShape 92">
              <a:extLst>
                <a:ext uri="{FF2B5EF4-FFF2-40B4-BE49-F238E27FC236}">
                  <a16:creationId xmlns:a16="http://schemas.microsoft.com/office/drawing/2014/main" id="{F8174A95-6571-8990-D62D-A8C6BEF2531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8" y="576"/>
              <a:ext cx="48" cy="48"/>
            </a:xfrm>
            <a:prstGeom prst="octagon">
              <a:avLst>
                <a:gd name="adj" fmla="val 29287"/>
              </a:avLst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</p:grpSp>
      <p:grpSp>
        <p:nvGrpSpPr>
          <p:cNvPr id="4" name="Group 93">
            <a:extLst>
              <a:ext uri="{FF2B5EF4-FFF2-40B4-BE49-F238E27FC236}">
                <a16:creationId xmlns:a16="http://schemas.microsoft.com/office/drawing/2014/main" id="{AC392449-3250-5278-CA76-D2E2C8570F9C}"/>
              </a:ext>
            </a:extLst>
          </p:cNvPr>
          <p:cNvGrpSpPr>
            <a:grpSpLocks/>
          </p:cNvGrpSpPr>
          <p:nvPr/>
        </p:nvGrpSpPr>
        <p:grpSpPr bwMode="auto">
          <a:xfrm>
            <a:off x="1752600" y="762000"/>
            <a:ext cx="1600200" cy="1143000"/>
            <a:chOff x="3312" y="3600"/>
            <a:chExt cx="1008" cy="720"/>
          </a:xfrm>
        </p:grpSpPr>
        <p:sp>
          <p:nvSpPr>
            <p:cNvPr id="8644" name="Oval 94">
              <a:extLst>
                <a:ext uri="{FF2B5EF4-FFF2-40B4-BE49-F238E27FC236}">
                  <a16:creationId xmlns:a16="http://schemas.microsoft.com/office/drawing/2014/main" id="{7A886F4D-823F-C692-F943-720C24ECFA7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44" y="3984"/>
              <a:ext cx="48" cy="48"/>
            </a:xfrm>
            <a:prstGeom prst="ellipse">
              <a:avLst/>
            </a:prstGeom>
            <a:solidFill>
              <a:srgbClr val="FF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8645" name="Oval 95">
              <a:extLst>
                <a:ext uri="{FF2B5EF4-FFF2-40B4-BE49-F238E27FC236}">
                  <a16:creationId xmlns:a16="http://schemas.microsoft.com/office/drawing/2014/main" id="{5E0F435E-F433-18D7-397B-060BFDFA7AB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84" y="3696"/>
              <a:ext cx="48" cy="48"/>
            </a:xfrm>
            <a:prstGeom prst="ellipse">
              <a:avLst/>
            </a:prstGeom>
            <a:solidFill>
              <a:srgbClr val="FF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8646" name="Oval 96">
              <a:extLst>
                <a:ext uri="{FF2B5EF4-FFF2-40B4-BE49-F238E27FC236}">
                  <a16:creationId xmlns:a16="http://schemas.microsoft.com/office/drawing/2014/main" id="{BCE86DD6-5172-08B8-353E-B3927D8404F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44" y="3744"/>
              <a:ext cx="48" cy="48"/>
            </a:xfrm>
            <a:prstGeom prst="ellipse">
              <a:avLst/>
            </a:prstGeom>
            <a:solidFill>
              <a:srgbClr val="FF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8647" name="Oval 97">
              <a:extLst>
                <a:ext uri="{FF2B5EF4-FFF2-40B4-BE49-F238E27FC236}">
                  <a16:creationId xmlns:a16="http://schemas.microsoft.com/office/drawing/2014/main" id="{545DA8D0-D528-701B-1976-BE0FB9DC7E1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56" y="3744"/>
              <a:ext cx="48" cy="48"/>
            </a:xfrm>
            <a:prstGeom prst="ellipse">
              <a:avLst/>
            </a:prstGeom>
            <a:solidFill>
              <a:srgbClr val="FF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8648" name="Oval 98">
              <a:extLst>
                <a:ext uri="{FF2B5EF4-FFF2-40B4-BE49-F238E27FC236}">
                  <a16:creationId xmlns:a16="http://schemas.microsoft.com/office/drawing/2014/main" id="{82ED0B67-DB2D-1E65-F963-FCF5A1B5E62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08" y="4128"/>
              <a:ext cx="48" cy="48"/>
            </a:xfrm>
            <a:prstGeom prst="ellipse">
              <a:avLst/>
            </a:prstGeom>
            <a:solidFill>
              <a:srgbClr val="FF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8649" name="Oval 99">
              <a:extLst>
                <a:ext uri="{FF2B5EF4-FFF2-40B4-BE49-F238E27FC236}">
                  <a16:creationId xmlns:a16="http://schemas.microsoft.com/office/drawing/2014/main" id="{4C309D36-D2F2-4A31-A96A-6BF7388A16A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84" y="3984"/>
              <a:ext cx="48" cy="48"/>
            </a:xfrm>
            <a:prstGeom prst="ellipse">
              <a:avLst/>
            </a:prstGeom>
            <a:solidFill>
              <a:srgbClr val="FF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8650" name="Oval 100">
              <a:extLst>
                <a:ext uri="{FF2B5EF4-FFF2-40B4-BE49-F238E27FC236}">
                  <a16:creationId xmlns:a16="http://schemas.microsoft.com/office/drawing/2014/main" id="{0492E781-01A6-21D2-5E30-D0EBD0559A8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48" y="4272"/>
              <a:ext cx="48" cy="48"/>
            </a:xfrm>
            <a:prstGeom prst="ellipse">
              <a:avLst/>
            </a:prstGeom>
            <a:solidFill>
              <a:srgbClr val="FF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8651" name="Oval 101">
              <a:extLst>
                <a:ext uri="{FF2B5EF4-FFF2-40B4-BE49-F238E27FC236}">
                  <a16:creationId xmlns:a16="http://schemas.microsoft.com/office/drawing/2014/main" id="{6929C68B-B81A-B388-5FD6-9740C5D9E86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36" y="4272"/>
              <a:ext cx="48" cy="48"/>
            </a:xfrm>
            <a:prstGeom prst="ellipse">
              <a:avLst/>
            </a:prstGeom>
            <a:solidFill>
              <a:srgbClr val="FF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8652" name="Oval 102">
              <a:extLst>
                <a:ext uri="{FF2B5EF4-FFF2-40B4-BE49-F238E27FC236}">
                  <a16:creationId xmlns:a16="http://schemas.microsoft.com/office/drawing/2014/main" id="{5DE4D3CD-BADF-535B-6DE6-E9476987B99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76" y="4272"/>
              <a:ext cx="48" cy="48"/>
            </a:xfrm>
            <a:prstGeom prst="ellipse">
              <a:avLst/>
            </a:prstGeom>
            <a:solidFill>
              <a:srgbClr val="FF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8653" name="Oval 103">
              <a:extLst>
                <a:ext uri="{FF2B5EF4-FFF2-40B4-BE49-F238E27FC236}">
                  <a16:creationId xmlns:a16="http://schemas.microsoft.com/office/drawing/2014/main" id="{0B2E4BED-0308-E473-EB37-BF3CE6C58E9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24" y="3840"/>
              <a:ext cx="48" cy="48"/>
            </a:xfrm>
            <a:prstGeom prst="ellipse">
              <a:avLst/>
            </a:prstGeom>
            <a:solidFill>
              <a:srgbClr val="FF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8654" name="Oval 104">
              <a:extLst>
                <a:ext uri="{FF2B5EF4-FFF2-40B4-BE49-F238E27FC236}">
                  <a16:creationId xmlns:a16="http://schemas.microsoft.com/office/drawing/2014/main" id="{019222E7-ADF5-6FD9-B22C-A95E9482268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56" y="3984"/>
              <a:ext cx="48" cy="48"/>
            </a:xfrm>
            <a:prstGeom prst="ellipse">
              <a:avLst/>
            </a:prstGeom>
            <a:solidFill>
              <a:srgbClr val="FF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8655" name="Oval 105">
              <a:extLst>
                <a:ext uri="{FF2B5EF4-FFF2-40B4-BE49-F238E27FC236}">
                  <a16:creationId xmlns:a16="http://schemas.microsoft.com/office/drawing/2014/main" id="{9B96A330-234C-A9A5-D7C0-11FD127B973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72" y="3984"/>
              <a:ext cx="48" cy="48"/>
            </a:xfrm>
            <a:prstGeom prst="ellipse">
              <a:avLst/>
            </a:prstGeom>
            <a:solidFill>
              <a:srgbClr val="FF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8656" name="Oval 106">
              <a:extLst>
                <a:ext uri="{FF2B5EF4-FFF2-40B4-BE49-F238E27FC236}">
                  <a16:creationId xmlns:a16="http://schemas.microsoft.com/office/drawing/2014/main" id="{1EA466F8-EF49-8C5C-7C61-39B0DABCD57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80" y="4272"/>
              <a:ext cx="48" cy="48"/>
            </a:xfrm>
            <a:prstGeom prst="ellipse">
              <a:avLst/>
            </a:prstGeom>
            <a:solidFill>
              <a:srgbClr val="FF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8657" name="Oval 107">
              <a:extLst>
                <a:ext uri="{FF2B5EF4-FFF2-40B4-BE49-F238E27FC236}">
                  <a16:creationId xmlns:a16="http://schemas.microsoft.com/office/drawing/2014/main" id="{1BD16B9B-DD3A-4893-EF2F-83667846144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96" y="4272"/>
              <a:ext cx="48" cy="48"/>
            </a:xfrm>
            <a:prstGeom prst="ellipse">
              <a:avLst/>
            </a:prstGeom>
            <a:solidFill>
              <a:srgbClr val="FF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8658" name="Oval 108">
              <a:extLst>
                <a:ext uri="{FF2B5EF4-FFF2-40B4-BE49-F238E27FC236}">
                  <a16:creationId xmlns:a16="http://schemas.microsoft.com/office/drawing/2014/main" id="{7F7C9DEF-F855-E9D1-C813-F0DA586878A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12" y="3984"/>
              <a:ext cx="48" cy="48"/>
            </a:xfrm>
            <a:prstGeom prst="ellipse">
              <a:avLst/>
            </a:prstGeom>
            <a:solidFill>
              <a:srgbClr val="FF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8659" name="Oval 109">
              <a:extLst>
                <a:ext uri="{FF2B5EF4-FFF2-40B4-BE49-F238E27FC236}">
                  <a16:creationId xmlns:a16="http://schemas.microsoft.com/office/drawing/2014/main" id="{62BAA9B0-AC98-228E-CF1E-049E382427D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08" y="4272"/>
              <a:ext cx="48" cy="48"/>
            </a:xfrm>
            <a:prstGeom prst="ellipse">
              <a:avLst/>
            </a:prstGeom>
            <a:solidFill>
              <a:srgbClr val="FF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8660" name="Oval 110">
              <a:extLst>
                <a:ext uri="{FF2B5EF4-FFF2-40B4-BE49-F238E27FC236}">
                  <a16:creationId xmlns:a16="http://schemas.microsoft.com/office/drawing/2014/main" id="{18BD4C4B-8D92-D7FF-4367-E4539D740EC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88" y="4128"/>
              <a:ext cx="48" cy="48"/>
            </a:xfrm>
            <a:prstGeom prst="ellipse">
              <a:avLst/>
            </a:prstGeom>
            <a:solidFill>
              <a:srgbClr val="FF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8661" name="Oval 111">
              <a:extLst>
                <a:ext uri="{FF2B5EF4-FFF2-40B4-BE49-F238E27FC236}">
                  <a16:creationId xmlns:a16="http://schemas.microsoft.com/office/drawing/2014/main" id="{768767BD-49ED-1887-BD13-095955056F3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76" y="4272"/>
              <a:ext cx="48" cy="48"/>
            </a:xfrm>
            <a:prstGeom prst="ellipse">
              <a:avLst/>
            </a:prstGeom>
            <a:solidFill>
              <a:srgbClr val="FF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8662" name="Oval 112">
              <a:extLst>
                <a:ext uri="{FF2B5EF4-FFF2-40B4-BE49-F238E27FC236}">
                  <a16:creationId xmlns:a16="http://schemas.microsoft.com/office/drawing/2014/main" id="{49C3FF1B-2DF1-04A2-510B-6F97E3A2C5A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00" y="4176"/>
              <a:ext cx="48" cy="48"/>
            </a:xfrm>
            <a:prstGeom prst="ellipse">
              <a:avLst/>
            </a:prstGeom>
            <a:solidFill>
              <a:srgbClr val="FF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8663" name="Oval 113">
              <a:extLst>
                <a:ext uri="{FF2B5EF4-FFF2-40B4-BE49-F238E27FC236}">
                  <a16:creationId xmlns:a16="http://schemas.microsoft.com/office/drawing/2014/main" id="{CBEF37A8-7771-9F9F-24B2-CB2E411F735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40" y="3840"/>
              <a:ext cx="48" cy="48"/>
            </a:xfrm>
            <a:prstGeom prst="ellipse">
              <a:avLst/>
            </a:prstGeom>
            <a:solidFill>
              <a:srgbClr val="FF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8664" name="Oval 114">
              <a:extLst>
                <a:ext uri="{FF2B5EF4-FFF2-40B4-BE49-F238E27FC236}">
                  <a16:creationId xmlns:a16="http://schemas.microsoft.com/office/drawing/2014/main" id="{431DB60A-1601-6755-403B-43C8CBF93B6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72" y="4128"/>
              <a:ext cx="48" cy="48"/>
            </a:xfrm>
            <a:prstGeom prst="ellipse">
              <a:avLst/>
            </a:prstGeom>
            <a:solidFill>
              <a:srgbClr val="FF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8665" name="Oval 115">
              <a:extLst>
                <a:ext uri="{FF2B5EF4-FFF2-40B4-BE49-F238E27FC236}">
                  <a16:creationId xmlns:a16="http://schemas.microsoft.com/office/drawing/2014/main" id="{9CE59AAF-81E7-18CB-D2DA-42DF2B4CBB0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80" y="4128"/>
              <a:ext cx="48" cy="48"/>
            </a:xfrm>
            <a:prstGeom prst="ellipse">
              <a:avLst/>
            </a:prstGeom>
            <a:solidFill>
              <a:srgbClr val="FF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8666" name="Oval 116">
              <a:extLst>
                <a:ext uri="{FF2B5EF4-FFF2-40B4-BE49-F238E27FC236}">
                  <a16:creationId xmlns:a16="http://schemas.microsoft.com/office/drawing/2014/main" id="{42118FCA-D42B-077F-2837-6815978369C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44" y="3600"/>
              <a:ext cx="48" cy="48"/>
            </a:xfrm>
            <a:prstGeom prst="ellipse">
              <a:avLst/>
            </a:prstGeom>
            <a:solidFill>
              <a:srgbClr val="FF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8667" name="Oval 117">
              <a:extLst>
                <a:ext uri="{FF2B5EF4-FFF2-40B4-BE49-F238E27FC236}">
                  <a16:creationId xmlns:a16="http://schemas.microsoft.com/office/drawing/2014/main" id="{F120C3BD-A44E-D62A-E88B-99C573BE3CF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00" y="3888"/>
              <a:ext cx="48" cy="48"/>
            </a:xfrm>
            <a:prstGeom prst="ellipse">
              <a:avLst/>
            </a:prstGeom>
            <a:solidFill>
              <a:srgbClr val="FF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</p:grpSp>
      <p:sp>
        <p:nvSpPr>
          <p:cNvPr id="29814" name="Line 118">
            <a:extLst>
              <a:ext uri="{FF2B5EF4-FFF2-40B4-BE49-F238E27FC236}">
                <a16:creationId xmlns:a16="http://schemas.microsoft.com/office/drawing/2014/main" id="{E95CE382-6F32-8051-B459-B164CC8E73BB}"/>
              </a:ext>
            </a:extLst>
          </p:cNvPr>
          <p:cNvSpPr>
            <a:spLocks noChangeShapeType="1"/>
          </p:cNvSpPr>
          <p:nvPr/>
        </p:nvSpPr>
        <p:spPr bwMode="auto">
          <a:xfrm>
            <a:off x="4764088" y="1341438"/>
            <a:ext cx="28448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VN"/>
          </a:p>
        </p:txBody>
      </p:sp>
      <p:sp>
        <p:nvSpPr>
          <p:cNvPr id="29815" name="Text Box 119">
            <a:extLst>
              <a:ext uri="{FF2B5EF4-FFF2-40B4-BE49-F238E27FC236}">
                <a16:creationId xmlns:a16="http://schemas.microsoft.com/office/drawing/2014/main" id="{9424F2FB-ED97-621F-DD15-A7F6DE6D90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56250" y="908050"/>
            <a:ext cx="1066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vi-VN" sz="1800">
                <a:latin typeface=".VnTime" pitchFamily="34" charset="0"/>
              </a:rPr>
              <a:t>Enzim</a:t>
            </a:r>
          </a:p>
        </p:txBody>
      </p:sp>
      <p:grpSp>
        <p:nvGrpSpPr>
          <p:cNvPr id="5" name="Group 120">
            <a:extLst>
              <a:ext uri="{FF2B5EF4-FFF2-40B4-BE49-F238E27FC236}">
                <a16:creationId xmlns:a16="http://schemas.microsoft.com/office/drawing/2014/main" id="{327B7AEF-4EC9-8CE1-DDCD-1C9478EC796E}"/>
              </a:ext>
            </a:extLst>
          </p:cNvPr>
          <p:cNvGrpSpPr>
            <a:grpSpLocks/>
          </p:cNvGrpSpPr>
          <p:nvPr/>
        </p:nvGrpSpPr>
        <p:grpSpPr bwMode="auto">
          <a:xfrm>
            <a:off x="8458200" y="990600"/>
            <a:ext cx="1943100" cy="1279525"/>
            <a:chOff x="3852" y="459"/>
            <a:chExt cx="1224" cy="806"/>
          </a:xfrm>
        </p:grpSpPr>
        <p:grpSp>
          <p:nvGrpSpPr>
            <p:cNvPr id="8560" name="Group 121">
              <a:extLst>
                <a:ext uri="{FF2B5EF4-FFF2-40B4-BE49-F238E27FC236}">
                  <a16:creationId xmlns:a16="http://schemas.microsoft.com/office/drawing/2014/main" id="{E4E00F15-D7BB-6C8E-E4F1-56650FFEF6A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852" y="459"/>
              <a:ext cx="948" cy="588"/>
              <a:chOff x="3564" y="1899"/>
              <a:chExt cx="948" cy="588"/>
            </a:xfrm>
          </p:grpSpPr>
          <p:sp>
            <p:nvSpPr>
              <p:cNvPr id="8614" name="AutoShape 122">
                <a:extLst>
                  <a:ext uri="{FF2B5EF4-FFF2-40B4-BE49-F238E27FC236}">
                    <a16:creationId xmlns:a16="http://schemas.microsoft.com/office/drawing/2014/main" id="{D1B5136A-D3C6-7412-F563-1DB05ED9EC9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014" y="1965"/>
                <a:ext cx="48" cy="48"/>
              </a:xfrm>
              <a:prstGeom prst="octagon">
                <a:avLst>
                  <a:gd name="adj" fmla="val 29287"/>
                </a:avLst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  <p:sp>
            <p:nvSpPr>
              <p:cNvPr id="8615" name="AutoShape 123">
                <a:extLst>
                  <a:ext uri="{FF2B5EF4-FFF2-40B4-BE49-F238E27FC236}">
                    <a16:creationId xmlns:a16="http://schemas.microsoft.com/office/drawing/2014/main" id="{A2F77D1A-0B2E-AE1C-DC4B-BFD14D7F1DC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24" y="2055"/>
                <a:ext cx="48" cy="48"/>
              </a:xfrm>
              <a:prstGeom prst="octagon">
                <a:avLst>
                  <a:gd name="adj" fmla="val 29287"/>
                </a:avLst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  <p:sp>
            <p:nvSpPr>
              <p:cNvPr id="8616" name="AutoShape 124">
                <a:extLst>
                  <a:ext uri="{FF2B5EF4-FFF2-40B4-BE49-F238E27FC236}">
                    <a16:creationId xmlns:a16="http://schemas.microsoft.com/office/drawing/2014/main" id="{F68A7677-FAFC-8B99-242C-3FEBBB23909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089" y="2034"/>
                <a:ext cx="48" cy="48"/>
              </a:xfrm>
              <a:prstGeom prst="octagon">
                <a:avLst>
                  <a:gd name="adj" fmla="val 29287"/>
                </a:avLst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  <p:sp>
            <p:nvSpPr>
              <p:cNvPr id="8617" name="AutoShape 125">
                <a:extLst>
                  <a:ext uri="{FF2B5EF4-FFF2-40B4-BE49-F238E27FC236}">
                    <a16:creationId xmlns:a16="http://schemas.microsoft.com/office/drawing/2014/main" id="{53DA3F8B-B10A-DAB2-2FBD-E00910F440F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36" y="2304"/>
                <a:ext cx="48" cy="48"/>
              </a:xfrm>
              <a:prstGeom prst="octagon">
                <a:avLst>
                  <a:gd name="adj" fmla="val 29287"/>
                </a:avLst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  <p:sp>
            <p:nvSpPr>
              <p:cNvPr id="8618" name="AutoShape 126">
                <a:extLst>
                  <a:ext uri="{FF2B5EF4-FFF2-40B4-BE49-F238E27FC236}">
                    <a16:creationId xmlns:a16="http://schemas.microsoft.com/office/drawing/2014/main" id="{D33674B4-7BBD-0B3E-297E-74995794467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14" y="2079"/>
                <a:ext cx="48" cy="48"/>
              </a:xfrm>
              <a:prstGeom prst="octagon">
                <a:avLst>
                  <a:gd name="adj" fmla="val 29287"/>
                </a:avLst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  <p:sp>
            <p:nvSpPr>
              <p:cNvPr id="8619" name="AutoShape 127">
                <a:extLst>
                  <a:ext uri="{FF2B5EF4-FFF2-40B4-BE49-F238E27FC236}">
                    <a16:creationId xmlns:a16="http://schemas.microsoft.com/office/drawing/2014/main" id="{379C2E41-6435-A6DC-E74B-D9AE900F18B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434" y="2178"/>
                <a:ext cx="48" cy="48"/>
              </a:xfrm>
              <a:prstGeom prst="octagon">
                <a:avLst>
                  <a:gd name="adj" fmla="val 29287"/>
                </a:avLst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  <p:sp>
            <p:nvSpPr>
              <p:cNvPr id="8620" name="AutoShape 128">
                <a:extLst>
                  <a:ext uri="{FF2B5EF4-FFF2-40B4-BE49-F238E27FC236}">
                    <a16:creationId xmlns:a16="http://schemas.microsoft.com/office/drawing/2014/main" id="{EC425ED1-E46D-C3B6-61D5-952B7363BD0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36" y="2154"/>
                <a:ext cx="48" cy="48"/>
              </a:xfrm>
              <a:prstGeom prst="octagon">
                <a:avLst>
                  <a:gd name="adj" fmla="val 29287"/>
                </a:avLst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  <p:sp>
            <p:nvSpPr>
              <p:cNvPr id="8621" name="AutoShape 129">
                <a:extLst>
                  <a:ext uri="{FF2B5EF4-FFF2-40B4-BE49-F238E27FC236}">
                    <a16:creationId xmlns:a16="http://schemas.microsoft.com/office/drawing/2014/main" id="{E9AD1E84-5C88-0491-61CA-A06ED4CCE4F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18" y="2343"/>
                <a:ext cx="48" cy="48"/>
              </a:xfrm>
              <a:prstGeom prst="octagon">
                <a:avLst>
                  <a:gd name="adj" fmla="val 29287"/>
                </a:avLst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  <p:sp>
            <p:nvSpPr>
              <p:cNvPr id="8622" name="AutoShape 130">
                <a:extLst>
                  <a:ext uri="{FF2B5EF4-FFF2-40B4-BE49-F238E27FC236}">
                    <a16:creationId xmlns:a16="http://schemas.microsoft.com/office/drawing/2014/main" id="{72041D8C-714A-C88C-216C-C7B41E67D92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72" y="2067"/>
                <a:ext cx="48" cy="48"/>
              </a:xfrm>
              <a:prstGeom prst="octagon">
                <a:avLst>
                  <a:gd name="adj" fmla="val 29287"/>
                </a:avLst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  <p:sp>
            <p:nvSpPr>
              <p:cNvPr id="8623" name="AutoShape 131">
                <a:extLst>
                  <a:ext uri="{FF2B5EF4-FFF2-40B4-BE49-F238E27FC236}">
                    <a16:creationId xmlns:a16="http://schemas.microsoft.com/office/drawing/2014/main" id="{9230169F-92AD-3697-41C0-8CCA00C3817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36" y="2202"/>
                <a:ext cx="48" cy="48"/>
              </a:xfrm>
              <a:prstGeom prst="octagon">
                <a:avLst>
                  <a:gd name="adj" fmla="val 29287"/>
                </a:avLst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  <p:sp>
            <p:nvSpPr>
              <p:cNvPr id="8624" name="AutoShape 132">
                <a:extLst>
                  <a:ext uri="{FF2B5EF4-FFF2-40B4-BE49-F238E27FC236}">
                    <a16:creationId xmlns:a16="http://schemas.microsoft.com/office/drawing/2014/main" id="{547DEE44-D88E-0EBA-A70E-525F0EAD8EA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00" y="2400"/>
                <a:ext cx="48" cy="48"/>
              </a:xfrm>
              <a:prstGeom prst="octagon">
                <a:avLst>
                  <a:gd name="adj" fmla="val 29287"/>
                </a:avLst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  <p:sp>
            <p:nvSpPr>
              <p:cNvPr id="8625" name="AutoShape 133">
                <a:extLst>
                  <a:ext uri="{FF2B5EF4-FFF2-40B4-BE49-F238E27FC236}">
                    <a16:creationId xmlns:a16="http://schemas.microsoft.com/office/drawing/2014/main" id="{87886B12-A189-F30D-7AFA-FC37FDFB638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64" y="2439"/>
                <a:ext cx="48" cy="48"/>
              </a:xfrm>
              <a:prstGeom prst="octagon">
                <a:avLst>
                  <a:gd name="adj" fmla="val 29287"/>
                </a:avLst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  <p:sp>
            <p:nvSpPr>
              <p:cNvPr id="8626" name="AutoShape 134">
                <a:extLst>
                  <a:ext uri="{FF2B5EF4-FFF2-40B4-BE49-F238E27FC236}">
                    <a16:creationId xmlns:a16="http://schemas.microsoft.com/office/drawing/2014/main" id="{B3021C59-6AAE-1234-7433-A26400405F9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36" y="2250"/>
                <a:ext cx="48" cy="48"/>
              </a:xfrm>
              <a:prstGeom prst="octagon">
                <a:avLst>
                  <a:gd name="adj" fmla="val 29287"/>
                </a:avLst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  <p:sp>
            <p:nvSpPr>
              <p:cNvPr id="8627" name="AutoShape 135">
                <a:extLst>
                  <a:ext uri="{FF2B5EF4-FFF2-40B4-BE49-F238E27FC236}">
                    <a16:creationId xmlns:a16="http://schemas.microsoft.com/office/drawing/2014/main" id="{0F3536F9-72D2-5B4E-D5A4-638BE66D8F6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056" y="1995"/>
                <a:ext cx="48" cy="48"/>
              </a:xfrm>
              <a:prstGeom prst="octagon">
                <a:avLst>
                  <a:gd name="adj" fmla="val 29287"/>
                </a:avLst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  <p:sp>
            <p:nvSpPr>
              <p:cNvPr id="8628" name="AutoShape 136">
                <a:extLst>
                  <a:ext uri="{FF2B5EF4-FFF2-40B4-BE49-F238E27FC236}">
                    <a16:creationId xmlns:a16="http://schemas.microsoft.com/office/drawing/2014/main" id="{F97955FC-BCBE-DE16-88B2-84333425D50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92" y="1902"/>
                <a:ext cx="48" cy="48"/>
              </a:xfrm>
              <a:prstGeom prst="octagon">
                <a:avLst>
                  <a:gd name="adj" fmla="val 29287"/>
                </a:avLst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  <p:sp>
            <p:nvSpPr>
              <p:cNvPr id="8629" name="AutoShape 137">
                <a:extLst>
                  <a:ext uri="{FF2B5EF4-FFF2-40B4-BE49-F238E27FC236}">
                    <a16:creationId xmlns:a16="http://schemas.microsoft.com/office/drawing/2014/main" id="{3343C7E5-CF61-000B-5D7A-CBF7B1D3F3D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68" y="2094"/>
                <a:ext cx="48" cy="48"/>
              </a:xfrm>
              <a:prstGeom prst="octagon">
                <a:avLst>
                  <a:gd name="adj" fmla="val 29287"/>
                </a:avLst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  <p:sp>
            <p:nvSpPr>
              <p:cNvPr id="8630" name="AutoShape 138">
                <a:extLst>
                  <a:ext uri="{FF2B5EF4-FFF2-40B4-BE49-F238E27FC236}">
                    <a16:creationId xmlns:a16="http://schemas.microsoft.com/office/drawing/2014/main" id="{9BBEB2F6-2708-03D1-B8C3-FA286F1E8F0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464" y="2220"/>
                <a:ext cx="48" cy="48"/>
              </a:xfrm>
              <a:prstGeom prst="octagon">
                <a:avLst>
                  <a:gd name="adj" fmla="val 29287"/>
                </a:avLst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  <p:sp>
            <p:nvSpPr>
              <p:cNvPr id="8631" name="AutoShape 139">
                <a:extLst>
                  <a:ext uri="{FF2B5EF4-FFF2-40B4-BE49-F238E27FC236}">
                    <a16:creationId xmlns:a16="http://schemas.microsoft.com/office/drawing/2014/main" id="{85AB53B6-5FA7-5CA2-B370-EF1B8A14CAD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972" y="1941"/>
                <a:ext cx="48" cy="48"/>
              </a:xfrm>
              <a:prstGeom prst="octagon">
                <a:avLst>
                  <a:gd name="adj" fmla="val 29287"/>
                </a:avLst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  <p:sp>
            <p:nvSpPr>
              <p:cNvPr id="8632" name="AutoShape 140">
                <a:extLst>
                  <a:ext uri="{FF2B5EF4-FFF2-40B4-BE49-F238E27FC236}">
                    <a16:creationId xmlns:a16="http://schemas.microsoft.com/office/drawing/2014/main" id="{064A95C4-7ADE-C91E-B884-AD02A9970AE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45" y="2109"/>
                <a:ext cx="48" cy="48"/>
              </a:xfrm>
              <a:prstGeom prst="octagon">
                <a:avLst>
                  <a:gd name="adj" fmla="val 29287"/>
                </a:avLst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  <p:sp>
            <p:nvSpPr>
              <p:cNvPr id="8633" name="AutoShape 141">
                <a:extLst>
                  <a:ext uri="{FF2B5EF4-FFF2-40B4-BE49-F238E27FC236}">
                    <a16:creationId xmlns:a16="http://schemas.microsoft.com/office/drawing/2014/main" id="{7EDA124B-D080-1497-1846-D5623B03767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404" y="2133"/>
                <a:ext cx="48" cy="48"/>
              </a:xfrm>
              <a:prstGeom prst="octagon">
                <a:avLst>
                  <a:gd name="adj" fmla="val 29287"/>
                </a:avLst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  <p:sp>
            <p:nvSpPr>
              <p:cNvPr id="8634" name="AutoShape 142">
                <a:extLst>
                  <a:ext uri="{FF2B5EF4-FFF2-40B4-BE49-F238E27FC236}">
                    <a16:creationId xmlns:a16="http://schemas.microsoft.com/office/drawing/2014/main" id="{E2CF4E05-5A2C-02A8-6803-84F52FA3125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44" y="1920"/>
                <a:ext cx="48" cy="48"/>
              </a:xfrm>
              <a:prstGeom prst="octagon">
                <a:avLst>
                  <a:gd name="adj" fmla="val 29287"/>
                </a:avLst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  <p:sp>
            <p:nvSpPr>
              <p:cNvPr id="8635" name="AutoShape 143">
                <a:extLst>
                  <a:ext uri="{FF2B5EF4-FFF2-40B4-BE49-F238E27FC236}">
                    <a16:creationId xmlns:a16="http://schemas.microsoft.com/office/drawing/2014/main" id="{E3351693-85CE-4C75-23D3-D8417E29754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43" y="1899"/>
                <a:ext cx="48" cy="48"/>
              </a:xfrm>
              <a:prstGeom prst="octagon">
                <a:avLst>
                  <a:gd name="adj" fmla="val 29287"/>
                </a:avLst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  <p:sp>
            <p:nvSpPr>
              <p:cNvPr id="8636" name="AutoShape 144">
                <a:extLst>
                  <a:ext uri="{FF2B5EF4-FFF2-40B4-BE49-F238E27FC236}">
                    <a16:creationId xmlns:a16="http://schemas.microsoft.com/office/drawing/2014/main" id="{DD5D0764-D1F8-5850-7CF4-077AC5F401E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57" y="2055"/>
                <a:ext cx="48" cy="48"/>
              </a:xfrm>
              <a:prstGeom prst="octagon">
                <a:avLst>
                  <a:gd name="adj" fmla="val 29287"/>
                </a:avLst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  <p:sp>
            <p:nvSpPr>
              <p:cNvPr id="8637" name="AutoShape 145">
                <a:extLst>
                  <a:ext uri="{FF2B5EF4-FFF2-40B4-BE49-F238E27FC236}">
                    <a16:creationId xmlns:a16="http://schemas.microsoft.com/office/drawing/2014/main" id="{7019DC7B-7F0C-5C32-265D-01CC67816F0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97" y="1905"/>
                <a:ext cx="48" cy="48"/>
              </a:xfrm>
              <a:prstGeom prst="octagon">
                <a:avLst>
                  <a:gd name="adj" fmla="val 29287"/>
                </a:avLst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  <p:sp>
            <p:nvSpPr>
              <p:cNvPr id="8638" name="AutoShape 146">
                <a:extLst>
                  <a:ext uri="{FF2B5EF4-FFF2-40B4-BE49-F238E27FC236}">
                    <a16:creationId xmlns:a16="http://schemas.microsoft.com/office/drawing/2014/main" id="{60360784-036F-3215-7029-F77BD9DC1C0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05" y="1959"/>
                <a:ext cx="48" cy="48"/>
              </a:xfrm>
              <a:prstGeom prst="octagon">
                <a:avLst>
                  <a:gd name="adj" fmla="val 29287"/>
                </a:avLst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  <p:sp>
            <p:nvSpPr>
              <p:cNvPr id="8639" name="AutoShape 147">
                <a:extLst>
                  <a:ext uri="{FF2B5EF4-FFF2-40B4-BE49-F238E27FC236}">
                    <a16:creationId xmlns:a16="http://schemas.microsoft.com/office/drawing/2014/main" id="{AA2AD047-7CB2-BC8C-CA05-6D37D1E925B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936" y="1920"/>
                <a:ext cx="48" cy="48"/>
              </a:xfrm>
              <a:prstGeom prst="octagon">
                <a:avLst>
                  <a:gd name="adj" fmla="val 29287"/>
                </a:avLst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  <p:sp>
            <p:nvSpPr>
              <p:cNvPr id="8640" name="AutoShape 148">
                <a:extLst>
                  <a:ext uri="{FF2B5EF4-FFF2-40B4-BE49-F238E27FC236}">
                    <a16:creationId xmlns:a16="http://schemas.microsoft.com/office/drawing/2014/main" id="{E2ABC6EA-AAC0-09C5-E8A9-8F9310EDD32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75" y="2004"/>
                <a:ext cx="48" cy="48"/>
              </a:xfrm>
              <a:prstGeom prst="octagon">
                <a:avLst>
                  <a:gd name="adj" fmla="val 29287"/>
                </a:avLst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  <p:grpSp>
            <p:nvGrpSpPr>
              <p:cNvPr id="8641" name="Group 149">
                <a:extLst>
                  <a:ext uri="{FF2B5EF4-FFF2-40B4-BE49-F238E27FC236}">
                    <a16:creationId xmlns:a16="http://schemas.microsoft.com/office/drawing/2014/main" id="{1EA82EDE-8C89-FFD4-7FCA-A0748354A350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128" y="2052"/>
                <a:ext cx="96" cy="48"/>
                <a:chOff x="2496" y="2880"/>
                <a:chExt cx="96" cy="48"/>
              </a:xfrm>
            </p:grpSpPr>
            <p:sp>
              <p:nvSpPr>
                <p:cNvPr id="8642" name="AutoShape 150">
                  <a:extLst>
                    <a:ext uri="{FF2B5EF4-FFF2-40B4-BE49-F238E27FC236}">
                      <a16:creationId xmlns:a16="http://schemas.microsoft.com/office/drawing/2014/main" id="{90772BFC-539C-E56D-1DAE-C44BF4562FC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544" y="2880"/>
                  <a:ext cx="48" cy="48"/>
                </a:xfrm>
                <a:prstGeom prst="octagon">
                  <a:avLst>
                    <a:gd name="adj" fmla="val 29287"/>
                  </a:avLst>
                </a:prstGeom>
                <a:solidFill>
                  <a:schemeClr val="hlink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vi-VN" altLang="vi-VN" sz="1800"/>
                </a:p>
              </p:txBody>
            </p:sp>
            <p:sp>
              <p:nvSpPr>
                <p:cNvPr id="8643" name="AutoShape 151">
                  <a:extLst>
                    <a:ext uri="{FF2B5EF4-FFF2-40B4-BE49-F238E27FC236}">
                      <a16:creationId xmlns:a16="http://schemas.microsoft.com/office/drawing/2014/main" id="{30EA01C4-9EDF-2DA3-24FD-DDD9FD065B5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496" y="2880"/>
                  <a:ext cx="48" cy="48"/>
                </a:xfrm>
                <a:prstGeom prst="octagon">
                  <a:avLst>
                    <a:gd name="adj" fmla="val 29287"/>
                  </a:avLst>
                </a:prstGeom>
                <a:solidFill>
                  <a:schemeClr val="hlink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vi-VN" altLang="vi-VN" sz="1800"/>
                </a:p>
              </p:txBody>
            </p:sp>
          </p:grpSp>
        </p:grpSp>
        <p:grpSp>
          <p:nvGrpSpPr>
            <p:cNvPr id="8561" name="Group 152">
              <a:extLst>
                <a:ext uri="{FF2B5EF4-FFF2-40B4-BE49-F238E27FC236}">
                  <a16:creationId xmlns:a16="http://schemas.microsoft.com/office/drawing/2014/main" id="{002A2C1F-B1C8-4EE6-B09A-36B1E300D494}"/>
                </a:ext>
              </a:extLst>
            </p:cNvPr>
            <p:cNvGrpSpPr>
              <a:grpSpLocks/>
            </p:cNvGrpSpPr>
            <p:nvPr/>
          </p:nvGrpSpPr>
          <p:grpSpPr bwMode="auto">
            <a:xfrm rot="7478743">
              <a:off x="4474" y="566"/>
              <a:ext cx="263" cy="668"/>
              <a:chOff x="4829" y="2073"/>
              <a:chExt cx="263" cy="668"/>
            </a:xfrm>
          </p:grpSpPr>
          <p:sp>
            <p:nvSpPr>
              <p:cNvPr id="8599" name="AutoShape 153">
                <a:extLst>
                  <a:ext uri="{FF2B5EF4-FFF2-40B4-BE49-F238E27FC236}">
                    <a16:creationId xmlns:a16="http://schemas.microsoft.com/office/drawing/2014/main" id="{F3435B2E-6DC5-58D3-F8BE-8A0042FB54C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8299067">
                <a:off x="4866" y="2221"/>
                <a:ext cx="48" cy="48"/>
              </a:xfrm>
              <a:prstGeom prst="octagon">
                <a:avLst>
                  <a:gd name="adj" fmla="val 29287"/>
                </a:avLst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  <p:sp>
            <p:nvSpPr>
              <p:cNvPr id="8600" name="AutoShape 154">
                <a:extLst>
                  <a:ext uri="{FF2B5EF4-FFF2-40B4-BE49-F238E27FC236}">
                    <a16:creationId xmlns:a16="http://schemas.microsoft.com/office/drawing/2014/main" id="{9EE6781B-0EAA-ACA8-0C2A-EC6BA41D3D8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8299067">
                <a:off x="4966" y="2333"/>
                <a:ext cx="48" cy="48"/>
              </a:xfrm>
              <a:prstGeom prst="octagon">
                <a:avLst>
                  <a:gd name="adj" fmla="val 29287"/>
                </a:avLst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  <p:sp>
            <p:nvSpPr>
              <p:cNvPr id="8601" name="AutoShape 155">
                <a:extLst>
                  <a:ext uri="{FF2B5EF4-FFF2-40B4-BE49-F238E27FC236}">
                    <a16:creationId xmlns:a16="http://schemas.microsoft.com/office/drawing/2014/main" id="{5CEF5291-012C-51F3-539A-1927FBAEB89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8299067">
                <a:off x="4854" y="2180"/>
                <a:ext cx="48" cy="48"/>
              </a:xfrm>
              <a:prstGeom prst="octagon">
                <a:avLst>
                  <a:gd name="adj" fmla="val 29287"/>
                </a:avLst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  <p:sp>
            <p:nvSpPr>
              <p:cNvPr id="8602" name="AutoShape 156">
                <a:extLst>
                  <a:ext uri="{FF2B5EF4-FFF2-40B4-BE49-F238E27FC236}">
                    <a16:creationId xmlns:a16="http://schemas.microsoft.com/office/drawing/2014/main" id="{F5D042A4-6123-9197-2B6B-98C031CA70C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8299067">
                <a:off x="4934" y="2297"/>
                <a:ext cx="48" cy="48"/>
              </a:xfrm>
              <a:prstGeom prst="octagon">
                <a:avLst>
                  <a:gd name="adj" fmla="val 29287"/>
                </a:avLst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  <p:sp>
            <p:nvSpPr>
              <p:cNvPr id="8603" name="AutoShape 157">
                <a:extLst>
                  <a:ext uri="{FF2B5EF4-FFF2-40B4-BE49-F238E27FC236}">
                    <a16:creationId xmlns:a16="http://schemas.microsoft.com/office/drawing/2014/main" id="{D55D6405-A8E4-92FD-F8F5-1CEABB22CD4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8299067">
                <a:off x="4829" y="2126"/>
                <a:ext cx="48" cy="48"/>
              </a:xfrm>
              <a:prstGeom prst="octagon">
                <a:avLst>
                  <a:gd name="adj" fmla="val 29287"/>
                </a:avLst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  <p:sp>
            <p:nvSpPr>
              <p:cNvPr id="8604" name="AutoShape 158">
                <a:extLst>
                  <a:ext uri="{FF2B5EF4-FFF2-40B4-BE49-F238E27FC236}">
                    <a16:creationId xmlns:a16="http://schemas.microsoft.com/office/drawing/2014/main" id="{E65FE787-CB40-7752-D716-7759E944390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8299067">
                <a:off x="4830" y="2073"/>
                <a:ext cx="48" cy="48"/>
              </a:xfrm>
              <a:prstGeom prst="octagon">
                <a:avLst>
                  <a:gd name="adj" fmla="val 29287"/>
                </a:avLst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  <p:sp>
            <p:nvSpPr>
              <p:cNvPr id="8605" name="AutoShape 159">
                <a:extLst>
                  <a:ext uri="{FF2B5EF4-FFF2-40B4-BE49-F238E27FC236}">
                    <a16:creationId xmlns:a16="http://schemas.microsoft.com/office/drawing/2014/main" id="{05FE2DBA-4ACA-21CB-9627-2ABB3F956F0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8299067">
                <a:off x="4902" y="2262"/>
                <a:ext cx="48" cy="48"/>
              </a:xfrm>
              <a:prstGeom prst="octagon">
                <a:avLst>
                  <a:gd name="adj" fmla="val 29287"/>
                </a:avLst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  <p:sp>
            <p:nvSpPr>
              <p:cNvPr id="8606" name="AutoShape 160">
                <a:extLst>
                  <a:ext uri="{FF2B5EF4-FFF2-40B4-BE49-F238E27FC236}">
                    <a16:creationId xmlns:a16="http://schemas.microsoft.com/office/drawing/2014/main" id="{5E83FE05-A6B7-98D1-484A-94434531578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8299067">
                <a:off x="5017" y="2625"/>
                <a:ext cx="48" cy="48"/>
              </a:xfrm>
              <a:prstGeom prst="octagon">
                <a:avLst>
                  <a:gd name="adj" fmla="val 29287"/>
                </a:avLst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  <p:sp>
            <p:nvSpPr>
              <p:cNvPr id="8607" name="AutoShape 161">
                <a:extLst>
                  <a:ext uri="{FF2B5EF4-FFF2-40B4-BE49-F238E27FC236}">
                    <a16:creationId xmlns:a16="http://schemas.microsoft.com/office/drawing/2014/main" id="{05ABA7EF-B3F0-1289-79DB-B55294FAC1C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8299067">
                <a:off x="4989" y="2373"/>
                <a:ext cx="48" cy="48"/>
              </a:xfrm>
              <a:prstGeom prst="octagon">
                <a:avLst>
                  <a:gd name="adj" fmla="val 29287"/>
                </a:avLst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  <p:sp>
            <p:nvSpPr>
              <p:cNvPr id="8608" name="AutoShape 162">
                <a:extLst>
                  <a:ext uri="{FF2B5EF4-FFF2-40B4-BE49-F238E27FC236}">
                    <a16:creationId xmlns:a16="http://schemas.microsoft.com/office/drawing/2014/main" id="{277ACFE8-E92D-EDA9-C428-55E2679028A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8299067">
                <a:off x="5041" y="2580"/>
                <a:ext cx="48" cy="48"/>
              </a:xfrm>
              <a:prstGeom prst="octagon">
                <a:avLst>
                  <a:gd name="adj" fmla="val 29287"/>
                </a:avLst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  <p:sp>
            <p:nvSpPr>
              <p:cNvPr id="8609" name="AutoShape 163">
                <a:extLst>
                  <a:ext uri="{FF2B5EF4-FFF2-40B4-BE49-F238E27FC236}">
                    <a16:creationId xmlns:a16="http://schemas.microsoft.com/office/drawing/2014/main" id="{4136C843-A498-A6F9-CB61-00BB7887581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8299067">
                <a:off x="4981" y="2661"/>
                <a:ext cx="48" cy="48"/>
              </a:xfrm>
              <a:prstGeom prst="octagon">
                <a:avLst>
                  <a:gd name="adj" fmla="val 29287"/>
                </a:avLst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  <p:sp>
            <p:nvSpPr>
              <p:cNvPr id="8610" name="AutoShape 164">
                <a:extLst>
                  <a:ext uri="{FF2B5EF4-FFF2-40B4-BE49-F238E27FC236}">
                    <a16:creationId xmlns:a16="http://schemas.microsoft.com/office/drawing/2014/main" id="{9F3B99D8-974A-CD0F-ED88-D5827FD6198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8299067">
                <a:off x="5016" y="2421"/>
                <a:ext cx="48" cy="48"/>
              </a:xfrm>
              <a:prstGeom prst="octagon">
                <a:avLst>
                  <a:gd name="adj" fmla="val 29287"/>
                </a:avLst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  <p:sp>
            <p:nvSpPr>
              <p:cNvPr id="8611" name="AutoShape 165">
                <a:extLst>
                  <a:ext uri="{FF2B5EF4-FFF2-40B4-BE49-F238E27FC236}">
                    <a16:creationId xmlns:a16="http://schemas.microsoft.com/office/drawing/2014/main" id="{5D6B5CC9-AF01-C0DE-F521-39C5AC7553F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8299067">
                <a:off x="4936" y="2693"/>
                <a:ext cx="48" cy="48"/>
              </a:xfrm>
              <a:prstGeom prst="octagon">
                <a:avLst>
                  <a:gd name="adj" fmla="val 29287"/>
                </a:avLst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  <p:sp>
            <p:nvSpPr>
              <p:cNvPr id="8612" name="AutoShape 166">
                <a:extLst>
                  <a:ext uri="{FF2B5EF4-FFF2-40B4-BE49-F238E27FC236}">
                    <a16:creationId xmlns:a16="http://schemas.microsoft.com/office/drawing/2014/main" id="{35D4ADA7-F02C-C49C-D28A-2F619DFBDD8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8299067">
                <a:off x="5044" y="2525"/>
                <a:ext cx="48" cy="48"/>
              </a:xfrm>
              <a:prstGeom prst="octagon">
                <a:avLst>
                  <a:gd name="adj" fmla="val 29287"/>
                </a:avLst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  <p:sp>
            <p:nvSpPr>
              <p:cNvPr id="8613" name="AutoShape 167">
                <a:extLst>
                  <a:ext uri="{FF2B5EF4-FFF2-40B4-BE49-F238E27FC236}">
                    <a16:creationId xmlns:a16="http://schemas.microsoft.com/office/drawing/2014/main" id="{F10A90C2-F30D-FAAD-B487-162AEBE2D45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8299067">
                <a:off x="5036" y="2471"/>
                <a:ext cx="48" cy="48"/>
              </a:xfrm>
              <a:prstGeom prst="octagon">
                <a:avLst>
                  <a:gd name="adj" fmla="val 29287"/>
                </a:avLst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</p:grpSp>
        <p:grpSp>
          <p:nvGrpSpPr>
            <p:cNvPr id="8562" name="Group 168">
              <a:extLst>
                <a:ext uri="{FF2B5EF4-FFF2-40B4-BE49-F238E27FC236}">
                  <a16:creationId xmlns:a16="http://schemas.microsoft.com/office/drawing/2014/main" id="{B628698C-8372-5825-0F89-82D314336E98}"/>
                </a:ext>
              </a:extLst>
            </p:cNvPr>
            <p:cNvGrpSpPr>
              <a:grpSpLocks/>
            </p:cNvGrpSpPr>
            <p:nvPr/>
          </p:nvGrpSpPr>
          <p:grpSpPr bwMode="auto">
            <a:xfrm rot="-5166594">
              <a:off x="3862" y="842"/>
              <a:ext cx="641" cy="205"/>
              <a:chOff x="3552" y="2849"/>
              <a:chExt cx="641" cy="205"/>
            </a:xfrm>
          </p:grpSpPr>
          <p:sp>
            <p:nvSpPr>
              <p:cNvPr id="8584" name="AutoShape 169">
                <a:extLst>
                  <a:ext uri="{FF2B5EF4-FFF2-40B4-BE49-F238E27FC236}">
                    <a16:creationId xmlns:a16="http://schemas.microsoft.com/office/drawing/2014/main" id="{BA846714-47D7-19D9-000E-191FA5AFF54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8299067">
                <a:off x="4057" y="2867"/>
                <a:ext cx="48" cy="48"/>
              </a:xfrm>
              <a:prstGeom prst="octagon">
                <a:avLst>
                  <a:gd name="adj" fmla="val 29287"/>
                </a:avLst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  <p:sp>
            <p:nvSpPr>
              <p:cNvPr id="8585" name="AutoShape 170">
                <a:extLst>
                  <a:ext uri="{FF2B5EF4-FFF2-40B4-BE49-F238E27FC236}">
                    <a16:creationId xmlns:a16="http://schemas.microsoft.com/office/drawing/2014/main" id="{584D7500-6935-D0DD-63AE-87DD91F4D31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8299067">
                <a:off x="3840" y="2939"/>
                <a:ext cx="48" cy="48"/>
              </a:xfrm>
              <a:prstGeom prst="octagon">
                <a:avLst>
                  <a:gd name="adj" fmla="val 29287"/>
                </a:avLst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  <p:sp>
            <p:nvSpPr>
              <p:cNvPr id="8586" name="AutoShape 171">
                <a:extLst>
                  <a:ext uri="{FF2B5EF4-FFF2-40B4-BE49-F238E27FC236}">
                    <a16:creationId xmlns:a16="http://schemas.microsoft.com/office/drawing/2014/main" id="{FA0EA640-FCE7-2D45-969D-3F23169AF59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8299067">
                <a:off x="3955" y="2865"/>
                <a:ext cx="48" cy="48"/>
              </a:xfrm>
              <a:prstGeom prst="octagon">
                <a:avLst>
                  <a:gd name="adj" fmla="val 29287"/>
                </a:avLst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  <p:sp>
            <p:nvSpPr>
              <p:cNvPr id="8587" name="AutoShape 172">
                <a:extLst>
                  <a:ext uri="{FF2B5EF4-FFF2-40B4-BE49-F238E27FC236}">
                    <a16:creationId xmlns:a16="http://schemas.microsoft.com/office/drawing/2014/main" id="{5617EC92-0561-A4EE-3447-212F5087540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8299067">
                <a:off x="3757" y="2981"/>
                <a:ext cx="48" cy="48"/>
              </a:xfrm>
              <a:prstGeom prst="octagon">
                <a:avLst>
                  <a:gd name="adj" fmla="val 29287"/>
                </a:avLst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  <p:sp>
            <p:nvSpPr>
              <p:cNvPr id="8588" name="AutoShape 173">
                <a:extLst>
                  <a:ext uri="{FF2B5EF4-FFF2-40B4-BE49-F238E27FC236}">
                    <a16:creationId xmlns:a16="http://schemas.microsoft.com/office/drawing/2014/main" id="{47DBD436-3FCB-3584-AE30-91FACF9AC8F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8299067">
                <a:off x="3602" y="2987"/>
                <a:ext cx="48" cy="48"/>
              </a:xfrm>
              <a:prstGeom prst="octagon">
                <a:avLst>
                  <a:gd name="adj" fmla="val 29287"/>
                </a:avLst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  <p:sp>
            <p:nvSpPr>
              <p:cNvPr id="8589" name="AutoShape 174">
                <a:extLst>
                  <a:ext uri="{FF2B5EF4-FFF2-40B4-BE49-F238E27FC236}">
                    <a16:creationId xmlns:a16="http://schemas.microsoft.com/office/drawing/2014/main" id="{6B5091F8-C186-6428-3581-E2EA62A2141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8299067">
                <a:off x="3797" y="2962"/>
                <a:ext cx="48" cy="48"/>
              </a:xfrm>
              <a:prstGeom prst="octagon">
                <a:avLst>
                  <a:gd name="adj" fmla="val 29287"/>
                </a:avLst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  <p:sp>
            <p:nvSpPr>
              <p:cNvPr id="8590" name="AutoShape 175">
                <a:extLst>
                  <a:ext uri="{FF2B5EF4-FFF2-40B4-BE49-F238E27FC236}">
                    <a16:creationId xmlns:a16="http://schemas.microsoft.com/office/drawing/2014/main" id="{16DEE9E4-E112-0988-24FC-EE556607C68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8299067">
                <a:off x="4006" y="2872"/>
                <a:ext cx="48" cy="48"/>
              </a:xfrm>
              <a:prstGeom prst="octagon">
                <a:avLst>
                  <a:gd name="adj" fmla="val 29287"/>
                </a:avLst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  <p:sp>
            <p:nvSpPr>
              <p:cNvPr id="8591" name="AutoShape 176">
                <a:extLst>
                  <a:ext uri="{FF2B5EF4-FFF2-40B4-BE49-F238E27FC236}">
                    <a16:creationId xmlns:a16="http://schemas.microsoft.com/office/drawing/2014/main" id="{8D15BE3B-B3F2-3635-9C90-649FBE8F0DE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8299067">
                <a:off x="3707" y="3006"/>
                <a:ext cx="48" cy="48"/>
              </a:xfrm>
              <a:prstGeom prst="octagon">
                <a:avLst>
                  <a:gd name="adj" fmla="val 29287"/>
                </a:avLst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  <p:sp>
            <p:nvSpPr>
              <p:cNvPr id="8592" name="AutoShape 177">
                <a:extLst>
                  <a:ext uri="{FF2B5EF4-FFF2-40B4-BE49-F238E27FC236}">
                    <a16:creationId xmlns:a16="http://schemas.microsoft.com/office/drawing/2014/main" id="{1322297B-FB3E-A53E-B9E3-42A9F106B1E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8299067">
                <a:off x="3552" y="2976"/>
                <a:ext cx="48" cy="48"/>
              </a:xfrm>
              <a:prstGeom prst="octagon">
                <a:avLst>
                  <a:gd name="adj" fmla="val 29287"/>
                </a:avLst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  <p:sp>
            <p:nvSpPr>
              <p:cNvPr id="8593" name="AutoShape 178">
                <a:extLst>
                  <a:ext uri="{FF2B5EF4-FFF2-40B4-BE49-F238E27FC236}">
                    <a16:creationId xmlns:a16="http://schemas.microsoft.com/office/drawing/2014/main" id="{A15BAD46-20DC-4AFA-F289-F8318D64942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8299067">
                <a:off x="4104" y="2857"/>
                <a:ext cx="48" cy="48"/>
              </a:xfrm>
              <a:prstGeom prst="octagon">
                <a:avLst>
                  <a:gd name="adj" fmla="val 29287"/>
                </a:avLst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  <p:sp>
            <p:nvSpPr>
              <p:cNvPr id="8594" name="AutoShape 179">
                <a:extLst>
                  <a:ext uri="{FF2B5EF4-FFF2-40B4-BE49-F238E27FC236}">
                    <a16:creationId xmlns:a16="http://schemas.microsoft.com/office/drawing/2014/main" id="{FCB46E85-66BF-3BDF-1BFF-4C680AD9168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8299067">
                <a:off x="3654" y="3001"/>
                <a:ext cx="48" cy="48"/>
              </a:xfrm>
              <a:prstGeom prst="octagon">
                <a:avLst>
                  <a:gd name="adj" fmla="val 29287"/>
                </a:avLst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  <p:sp>
            <p:nvSpPr>
              <p:cNvPr id="8595" name="AutoShape 180">
                <a:extLst>
                  <a:ext uri="{FF2B5EF4-FFF2-40B4-BE49-F238E27FC236}">
                    <a16:creationId xmlns:a16="http://schemas.microsoft.com/office/drawing/2014/main" id="{82A4380F-74A8-74F1-656D-E4D7EE8E28D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8299067">
                <a:off x="4145" y="2849"/>
                <a:ext cx="48" cy="48"/>
              </a:xfrm>
              <a:prstGeom prst="octagon">
                <a:avLst>
                  <a:gd name="adj" fmla="val 29287"/>
                </a:avLst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  <p:grpSp>
            <p:nvGrpSpPr>
              <p:cNvPr id="8596" name="Group 181">
                <a:extLst>
                  <a:ext uri="{FF2B5EF4-FFF2-40B4-BE49-F238E27FC236}">
                    <a16:creationId xmlns:a16="http://schemas.microsoft.com/office/drawing/2014/main" id="{4BBA2A5D-DC2C-19E3-72A5-D88523F0FA17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rot="8299067">
                <a:off x="3872" y="2894"/>
                <a:ext cx="96" cy="48"/>
                <a:chOff x="2496" y="2880"/>
                <a:chExt cx="96" cy="48"/>
              </a:xfrm>
            </p:grpSpPr>
            <p:sp>
              <p:nvSpPr>
                <p:cNvPr id="8597" name="AutoShape 182">
                  <a:extLst>
                    <a:ext uri="{FF2B5EF4-FFF2-40B4-BE49-F238E27FC236}">
                      <a16:creationId xmlns:a16="http://schemas.microsoft.com/office/drawing/2014/main" id="{0F3784B6-8E61-EA87-24A7-CB1BC7AA1CB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544" y="2880"/>
                  <a:ext cx="48" cy="48"/>
                </a:xfrm>
                <a:prstGeom prst="octagon">
                  <a:avLst>
                    <a:gd name="adj" fmla="val 29287"/>
                  </a:avLst>
                </a:prstGeom>
                <a:solidFill>
                  <a:schemeClr val="hlink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vi-VN" altLang="vi-VN" sz="1800"/>
                </a:p>
              </p:txBody>
            </p:sp>
            <p:sp>
              <p:nvSpPr>
                <p:cNvPr id="8598" name="AutoShape 183">
                  <a:extLst>
                    <a:ext uri="{FF2B5EF4-FFF2-40B4-BE49-F238E27FC236}">
                      <a16:creationId xmlns:a16="http://schemas.microsoft.com/office/drawing/2014/main" id="{15808D3B-6F96-C443-4C6A-6F97138A29F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496" y="2880"/>
                  <a:ext cx="48" cy="48"/>
                </a:xfrm>
                <a:prstGeom prst="octagon">
                  <a:avLst>
                    <a:gd name="adj" fmla="val 29287"/>
                  </a:avLst>
                </a:prstGeom>
                <a:solidFill>
                  <a:schemeClr val="hlink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vi-VN" altLang="vi-VN" sz="1800"/>
                </a:p>
              </p:txBody>
            </p:sp>
          </p:grpSp>
        </p:grpSp>
        <p:grpSp>
          <p:nvGrpSpPr>
            <p:cNvPr id="8563" name="Group 184">
              <a:extLst>
                <a:ext uri="{FF2B5EF4-FFF2-40B4-BE49-F238E27FC236}">
                  <a16:creationId xmlns:a16="http://schemas.microsoft.com/office/drawing/2014/main" id="{A1E4FA4D-3AE3-9025-A237-9E245116E88C}"/>
                </a:ext>
              </a:extLst>
            </p:cNvPr>
            <p:cNvGrpSpPr>
              <a:grpSpLocks/>
            </p:cNvGrpSpPr>
            <p:nvPr/>
          </p:nvGrpSpPr>
          <p:grpSpPr bwMode="auto">
            <a:xfrm rot="-701761">
              <a:off x="4608" y="672"/>
              <a:ext cx="468" cy="580"/>
              <a:chOff x="4576" y="733"/>
              <a:chExt cx="468" cy="580"/>
            </a:xfrm>
          </p:grpSpPr>
          <p:sp>
            <p:nvSpPr>
              <p:cNvPr id="8564" name="AutoShape 185">
                <a:extLst>
                  <a:ext uri="{FF2B5EF4-FFF2-40B4-BE49-F238E27FC236}">
                    <a16:creationId xmlns:a16="http://schemas.microsoft.com/office/drawing/2014/main" id="{7A8D12A1-C1F1-5B36-DE0F-6DACCB5E92D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8299067">
                <a:off x="4761" y="1238"/>
                <a:ext cx="48" cy="48"/>
              </a:xfrm>
              <a:prstGeom prst="octagon">
                <a:avLst>
                  <a:gd name="adj" fmla="val 29287"/>
                </a:avLst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  <p:sp>
            <p:nvSpPr>
              <p:cNvPr id="8565" name="AutoShape 186">
                <a:extLst>
                  <a:ext uri="{FF2B5EF4-FFF2-40B4-BE49-F238E27FC236}">
                    <a16:creationId xmlns:a16="http://schemas.microsoft.com/office/drawing/2014/main" id="{BD301607-F933-8BBD-DB05-0DF816F7652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8299067">
                <a:off x="4659" y="1236"/>
                <a:ext cx="48" cy="48"/>
              </a:xfrm>
              <a:prstGeom prst="octagon">
                <a:avLst>
                  <a:gd name="adj" fmla="val 29287"/>
                </a:avLst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  <p:sp>
            <p:nvSpPr>
              <p:cNvPr id="8566" name="AutoShape 187">
                <a:extLst>
                  <a:ext uri="{FF2B5EF4-FFF2-40B4-BE49-F238E27FC236}">
                    <a16:creationId xmlns:a16="http://schemas.microsoft.com/office/drawing/2014/main" id="{51635600-ED58-A055-C552-14258E7BC85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8299067">
                <a:off x="4818" y="733"/>
                <a:ext cx="48" cy="48"/>
              </a:xfrm>
              <a:prstGeom prst="octagon">
                <a:avLst>
                  <a:gd name="adj" fmla="val 29287"/>
                </a:avLst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  <p:sp>
            <p:nvSpPr>
              <p:cNvPr id="8567" name="AutoShape 188">
                <a:extLst>
                  <a:ext uri="{FF2B5EF4-FFF2-40B4-BE49-F238E27FC236}">
                    <a16:creationId xmlns:a16="http://schemas.microsoft.com/office/drawing/2014/main" id="{02905D52-AF24-00E0-5150-9C39699A91B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8299067">
                <a:off x="4918" y="845"/>
                <a:ext cx="48" cy="48"/>
              </a:xfrm>
              <a:prstGeom prst="octagon">
                <a:avLst>
                  <a:gd name="adj" fmla="val 29287"/>
                </a:avLst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  <p:sp>
            <p:nvSpPr>
              <p:cNvPr id="8568" name="AutoShape 189">
                <a:extLst>
                  <a:ext uri="{FF2B5EF4-FFF2-40B4-BE49-F238E27FC236}">
                    <a16:creationId xmlns:a16="http://schemas.microsoft.com/office/drawing/2014/main" id="{642D2E4D-6016-45D4-0BFD-64A0FE22D61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8299067">
                <a:off x="4886" y="809"/>
                <a:ext cx="48" cy="48"/>
              </a:xfrm>
              <a:prstGeom prst="octagon">
                <a:avLst>
                  <a:gd name="adj" fmla="val 29287"/>
                </a:avLst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  <p:sp>
            <p:nvSpPr>
              <p:cNvPr id="8569" name="AutoShape 190">
                <a:extLst>
                  <a:ext uri="{FF2B5EF4-FFF2-40B4-BE49-F238E27FC236}">
                    <a16:creationId xmlns:a16="http://schemas.microsoft.com/office/drawing/2014/main" id="{CE3823A9-78E2-C1A4-15D6-D945C71CD25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8299067">
                <a:off x="4854" y="774"/>
                <a:ext cx="48" cy="48"/>
              </a:xfrm>
              <a:prstGeom prst="octagon">
                <a:avLst>
                  <a:gd name="adj" fmla="val 29287"/>
                </a:avLst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  <p:sp>
            <p:nvSpPr>
              <p:cNvPr id="8570" name="AutoShape 191">
                <a:extLst>
                  <a:ext uri="{FF2B5EF4-FFF2-40B4-BE49-F238E27FC236}">
                    <a16:creationId xmlns:a16="http://schemas.microsoft.com/office/drawing/2014/main" id="{C81B3AC3-C0B7-ADBA-F37C-4B35F74E086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8299067">
                <a:off x="4710" y="1243"/>
                <a:ext cx="48" cy="48"/>
              </a:xfrm>
              <a:prstGeom prst="octagon">
                <a:avLst>
                  <a:gd name="adj" fmla="val 29287"/>
                </a:avLst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  <p:sp>
            <p:nvSpPr>
              <p:cNvPr id="8571" name="AutoShape 192">
                <a:extLst>
                  <a:ext uri="{FF2B5EF4-FFF2-40B4-BE49-F238E27FC236}">
                    <a16:creationId xmlns:a16="http://schemas.microsoft.com/office/drawing/2014/main" id="{389E84D7-36AC-F40E-6010-89063D4C5D1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8299067">
                <a:off x="4969" y="1137"/>
                <a:ext cx="48" cy="48"/>
              </a:xfrm>
              <a:prstGeom prst="octagon">
                <a:avLst>
                  <a:gd name="adj" fmla="val 29287"/>
                </a:avLst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  <p:sp>
            <p:nvSpPr>
              <p:cNvPr id="8572" name="AutoShape 193">
                <a:extLst>
                  <a:ext uri="{FF2B5EF4-FFF2-40B4-BE49-F238E27FC236}">
                    <a16:creationId xmlns:a16="http://schemas.microsoft.com/office/drawing/2014/main" id="{D01F149B-56E9-04FC-610B-FCF1DD03136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8299067">
                <a:off x="4808" y="1228"/>
                <a:ext cx="48" cy="48"/>
              </a:xfrm>
              <a:prstGeom prst="octagon">
                <a:avLst>
                  <a:gd name="adj" fmla="val 29287"/>
                </a:avLst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  <p:sp>
            <p:nvSpPr>
              <p:cNvPr id="8573" name="AutoShape 194">
                <a:extLst>
                  <a:ext uri="{FF2B5EF4-FFF2-40B4-BE49-F238E27FC236}">
                    <a16:creationId xmlns:a16="http://schemas.microsoft.com/office/drawing/2014/main" id="{B3C12455-99D2-97F9-CF44-EAAC0F895C7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8299067">
                <a:off x="4941" y="885"/>
                <a:ext cx="48" cy="48"/>
              </a:xfrm>
              <a:prstGeom prst="octagon">
                <a:avLst>
                  <a:gd name="adj" fmla="val 29287"/>
                </a:avLst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  <p:sp>
            <p:nvSpPr>
              <p:cNvPr id="8574" name="AutoShape 195">
                <a:extLst>
                  <a:ext uri="{FF2B5EF4-FFF2-40B4-BE49-F238E27FC236}">
                    <a16:creationId xmlns:a16="http://schemas.microsoft.com/office/drawing/2014/main" id="{AD89481B-116A-4CF0-B8B3-DD58A1224E6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8299067">
                <a:off x="4993" y="1092"/>
                <a:ext cx="48" cy="48"/>
              </a:xfrm>
              <a:prstGeom prst="octagon">
                <a:avLst>
                  <a:gd name="adj" fmla="val 29287"/>
                </a:avLst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  <p:sp>
            <p:nvSpPr>
              <p:cNvPr id="8575" name="AutoShape 196">
                <a:extLst>
                  <a:ext uri="{FF2B5EF4-FFF2-40B4-BE49-F238E27FC236}">
                    <a16:creationId xmlns:a16="http://schemas.microsoft.com/office/drawing/2014/main" id="{519AB49D-E727-1704-19B3-89414FF3C8C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8299067">
                <a:off x="4933" y="1173"/>
                <a:ext cx="48" cy="48"/>
              </a:xfrm>
              <a:prstGeom prst="octagon">
                <a:avLst>
                  <a:gd name="adj" fmla="val 29287"/>
                </a:avLst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  <p:sp>
            <p:nvSpPr>
              <p:cNvPr id="8576" name="AutoShape 197">
                <a:extLst>
                  <a:ext uri="{FF2B5EF4-FFF2-40B4-BE49-F238E27FC236}">
                    <a16:creationId xmlns:a16="http://schemas.microsoft.com/office/drawing/2014/main" id="{2D101565-DEBF-5A2F-FB88-52869C97397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8299067">
                <a:off x="4968" y="933"/>
                <a:ext cx="48" cy="48"/>
              </a:xfrm>
              <a:prstGeom prst="octagon">
                <a:avLst>
                  <a:gd name="adj" fmla="val 29287"/>
                </a:avLst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  <p:sp>
            <p:nvSpPr>
              <p:cNvPr id="8577" name="AutoShape 198">
                <a:extLst>
                  <a:ext uri="{FF2B5EF4-FFF2-40B4-BE49-F238E27FC236}">
                    <a16:creationId xmlns:a16="http://schemas.microsoft.com/office/drawing/2014/main" id="{0B33CB09-3CF2-2937-7BD5-5A80E5AD064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8299067">
                <a:off x="4888" y="1205"/>
                <a:ext cx="48" cy="48"/>
              </a:xfrm>
              <a:prstGeom prst="octagon">
                <a:avLst>
                  <a:gd name="adj" fmla="val 29287"/>
                </a:avLst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  <p:sp>
            <p:nvSpPr>
              <p:cNvPr id="8578" name="AutoShape 199">
                <a:extLst>
                  <a:ext uri="{FF2B5EF4-FFF2-40B4-BE49-F238E27FC236}">
                    <a16:creationId xmlns:a16="http://schemas.microsoft.com/office/drawing/2014/main" id="{791FAE34-3A63-649E-D40E-DEAD3F0CD0C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8299067">
                <a:off x="4996" y="1037"/>
                <a:ext cx="48" cy="48"/>
              </a:xfrm>
              <a:prstGeom prst="octagon">
                <a:avLst>
                  <a:gd name="adj" fmla="val 29287"/>
                </a:avLst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  <p:sp>
            <p:nvSpPr>
              <p:cNvPr id="8579" name="AutoShape 200">
                <a:extLst>
                  <a:ext uri="{FF2B5EF4-FFF2-40B4-BE49-F238E27FC236}">
                    <a16:creationId xmlns:a16="http://schemas.microsoft.com/office/drawing/2014/main" id="{EACED62A-BF01-8B43-2ADB-02BCB433AE3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8299067">
                <a:off x="4849" y="1220"/>
                <a:ext cx="48" cy="48"/>
              </a:xfrm>
              <a:prstGeom prst="octagon">
                <a:avLst>
                  <a:gd name="adj" fmla="val 29287"/>
                </a:avLst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  <p:sp>
            <p:nvSpPr>
              <p:cNvPr id="8580" name="AutoShape 201">
                <a:extLst>
                  <a:ext uri="{FF2B5EF4-FFF2-40B4-BE49-F238E27FC236}">
                    <a16:creationId xmlns:a16="http://schemas.microsoft.com/office/drawing/2014/main" id="{9FA5BC13-4E51-CB29-B34D-D2CBD4FBE92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8299067">
                <a:off x="4988" y="983"/>
                <a:ext cx="48" cy="48"/>
              </a:xfrm>
              <a:prstGeom prst="octagon">
                <a:avLst>
                  <a:gd name="adj" fmla="val 29287"/>
                </a:avLst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  <p:grpSp>
            <p:nvGrpSpPr>
              <p:cNvPr id="8581" name="Group 202">
                <a:extLst>
                  <a:ext uri="{FF2B5EF4-FFF2-40B4-BE49-F238E27FC236}">
                    <a16:creationId xmlns:a16="http://schemas.microsoft.com/office/drawing/2014/main" id="{E04016DC-BE55-EE0D-A692-AB9FFD166F85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rot="8299067">
                <a:off x="4576" y="1265"/>
                <a:ext cx="96" cy="48"/>
                <a:chOff x="2496" y="2880"/>
                <a:chExt cx="96" cy="48"/>
              </a:xfrm>
            </p:grpSpPr>
            <p:sp>
              <p:nvSpPr>
                <p:cNvPr id="8582" name="AutoShape 203">
                  <a:extLst>
                    <a:ext uri="{FF2B5EF4-FFF2-40B4-BE49-F238E27FC236}">
                      <a16:creationId xmlns:a16="http://schemas.microsoft.com/office/drawing/2014/main" id="{B347158A-D460-F884-83A9-FB37C1F98E2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544" y="2880"/>
                  <a:ext cx="48" cy="48"/>
                </a:xfrm>
                <a:prstGeom prst="octagon">
                  <a:avLst>
                    <a:gd name="adj" fmla="val 29287"/>
                  </a:avLst>
                </a:prstGeom>
                <a:solidFill>
                  <a:schemeClr val="hlink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vi-VN" altLang="vi-VN" sz="1800"/>
                </a:p>
              </p:txBody>
            </p:sp>
            <p:sp>
              <p:nvSpPr>
                <p:cNvPr id="8583" name="AutoShape 204">
                  <a:extLst>
                    <a:ext uri="{FF2B5EF4-FFF2-40B4-BE49-F238E27FC236}">
                      <a16:creationId xmlns:a16="http://schemas.microsoft.com/office/drawing/2014/main" id="{9330ADB4-0648-4A00-BAFC-DF382D04891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496" y="2880"/>
                  <a:ext cx="48" cy="48"/>
                </a:xfrm>
                <a:prstGeom prst="octagon">
                  <a:avLst>
                    <a:gd name="adj" fmla="val 29287"/>
                  </a:avLst>
                </a:prstGeom>
                <a:solidFill>
                  <a:schemeClr val="hlink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vi-VN" altLang="vi-VN" sz="1800"/>
                </a:p>
              </p:txBody>
            </p:sp>
          </p:grpSp>
        </p:grpSp>
      </p:grpSp>
      <p:sp>
        <p:nvSpPr>
          <p:cNvPr id="29901" name="Text Box 205">
            <a:extLst>
              <a:ext uri="{FF2B5EF4-FFF2-40B4-BE49-F238E27FC236}">
                <a16:creationId xmlns:a16="http://schemas.microsoft.com/office/drawing/2014/main" id="{68962D80-9305-43D1-24B8-08F2836414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58200" y="506413"/>
            <a:ext cx="2362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1800" dirty="0" err="1">
                <a:latin typeface=".VnTime" pitchFamily="34" charset="0"/>
              </a:rPr>
              <a:t>Gluxit</a:t>
            </a:r>
            <a:r>
              <a:rPr lang="en-US" altLang="vi-VN" sz="1800" dirty="0">
                <a:latin typeface=".VnTime" pitchFamily="34" charset="0"/>
              </a:rPr>
              <a:t> </a:t>
            </a:r>
            <a:r>
              <a:rPr lang="en-US" altLang="vi-VN" sz="1800" dirty="0" err="1">
                <a:latin typeface=".VnTime" pitchFamily="34" charset="0"/>
              </a:rPr>
              <a:t>đặc</a:t>
            </a:r>
            <a:r>
              <a:rPr lang="en-US" altLang="vi-VN" sz="1800" dirty="0">
                <a:latin typeface=".VnTime" pitchFamily="34" charset="0"/>
              </a:rPr>
              <a:t> </a:t>
            </a:r>
            <a:r>
              <a:rPr lang="en-US" altLang="vi-VN" sz="1800" dirty="0" err="1">
                <a:latin typeface=".VnTime" pitchFamily="34" charset="0"/>
              </a:rPr>
              <a:t>trưng</a:t>
            </a:r>
            <a:endParaRPr lang="en-US" altLang="vi-VN" sz="2800" dirty="0">
              <a:latin typeface=".VnTime" pitchFamily="34" charset="0"/>
            </a:endParaRPr>
          </a:p>
        </p:txBody>
      </p:sp>
      <p:grpSp>
        <p:nvGrpSpPr>
          <p:cNvPr id="13" name="Group 206">
            <a:extLst>
              <a:ext uri="{FF2B5EF4-FFF2-40B4-BE49-F238E27FC236}">
                <a16:creationId xmlns:a16="http://schemas.microsoft.com/office/drawing/2014/main" id="{96B65F72-9FF9-FA0D-E0EF-49AA8EBD4EDB}"/>
              </a:ext>
            </a:extLst>
          </p:cNvPr>
          <p:cNvGrpSpPr>
            <a:grpSpLocks/>
          </p:cNvGrpSpPr>
          <p:nvPr/>
        </p:nvGrpSpPr>
        <p:grpSpPr bwMode="auto">
          <a:xfrm>
            <a:off x="1981200" y="3048000"/>
            <a:ext cx="1219200" cy="1066800"/>
            <a:chOff x="576" y="1920"/>
            <a:chExt cx="768" cy="672"/>
          </a:xfrm>
        </p:grpSpPr>
        <p:sp>
          <p:nvSpPr>
            <p:cNvPr id="8541" name="Rectangle 207">
              <a:extLst>
                <a:ext uri="{FF2B5EF4-FFF2-40B4-BE49-F238E27FC236}">
                  <a16:creationId xmlns:a16="http://schemas.microsoft.com/office/drawing/2014/main" id="{2BA1A43F-48D8-8408-A5FE-8EA3E9AADEF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8" y="2016"/>
              <a:ext cx="48" cy="96"/>
            </a:xfrm>
            <a:prstGeom prst="rect">
              <a:avLst/>
            </a:prstGeom>
            <a:solidFill>
              <a:srgbClr val="FFCC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8542" name="Rectangle 208">
              <a:extLst>
                <a:ext uri="{FF2B5EF4-FFF2-40B4-BE49-F238E27FC236}">
                  <a16:creationId xmlns:a16="http://schemas.microsoft.com/office/drawing/2014/main" id="{2E512F47-AD87-CC02-83CB-B25669A41FF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56" y="2208"/>
              <a:ext cx="48" cy="96"/>
            </a:xfrm>
            <a:prstGeom prst="rect">
              <a:avLst/>
            </a:prstGeom>
            <a:solidFill>
              <a:srgbClr val="FF00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8543" name="Rectangle 209">
              <a:extLst>
                <a:ext uri="{FF2B5EF4-FFF2-40B4-BE49-F238E27FC236}">
                  <a16:creationId xmlns:a16="http://schemas.microsoft.com/office/drawing/2014/main" id="{57D17F26-2DD4-22DA-D6B6-439366E0E7F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72" y="2208"/>
              <a:ext cx="48" cy="96"/>
            </a:xfrm>
            <a:prstGeom prst="rect">
              <a:avLst/>
            </a:prstGeom>
            <a:solidFill>
              <a:srgbClr val="FF00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8544" name="Rectangle 210">
              <a:extLst>
                <a:ext uri="{FF2B5EF4-FFF2-40B4-BE49-F238E27FC236}">
                  <a16:creationId xmlns:a16="http://schemas.microsoft.com/office/drawing/2014/main" id="{54F327E3-3015-1D6F-4504-D9BCDE8CBFA4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-1376937">
              <a:off x="960" y="1968"/>
              <a:ext cx="48" cy="96"/>
            </a:xfrm>
            <a:prstGeom prst="rect">
              <a:avLst/>
            </a:prstGeom>
            <a:solidFill>
              <a:srgbClr val="FFCC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8545" name="Rectangle 211">
              <a:extLst>
                <a:ext uri="{FF2B5EF4-FFF2-40B4-BE49-F238E27FC236}">
                  <a16:creationId xmlns:a16="http://schemas.microsoft.com/office/drawing/2014/main" id="{C7A58C22-0CC7-206C-5A33-A78515B99F0F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-1061453">
              <a:off x="816" y="1920"/>
              <a:ext cx="48" cy="96"/>
            </a:xfrm>
            <a:prstGeom prst="rect">
              <a:avLst/>
            </a:prstGeom>
            <a:solidFill>
              <a:srgbClr val="FF00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8546" name="Rectangle 212">
              <a:extLst>
                <a:ext uri="{FF2B5EF4-FFF2-40B4-BE49-F238E27FC236}">
                  <a16:creationId xmlns:a16="http://schemas.microsoft.com/office/drawing/2014/main" id="{901AE9CF-2E17-F0C5-B79F-2F32265971EC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4023063">
              <a:off x="1152" y="2112"/>
              <a:ext cx="48" cy="96"/>
            </a:xfrm>
            <a:prstGeom prst="rect">
              <a:avLst/>
            </a:prstGeom>
            <a:solidFill>
              <a:srgbClr val="FF00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8547" name="Rectangle 213">
              <a:extLst>
                <a:ext uri="{FF2B5EF4-FFF2-40B4-BE49-F238E27FC236}">
                  <a16:creationId xmlns:a16="http://schemas.microsoft.com/office/drawing/2014/main" id="{D9E18836-8785-232E-8D15-B494D09AF2F2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3806097">
              <a:off x="1056" y="1920"/>
              <a:ext cx="48" cy="96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8548" name="Rectangle 214">
              <a:extLst>
                <a:ext uri="{FF2B5EF4-FFF2-40B4-BE49-F238E27FC236}">
                  <a16:creationId xmlns:a16="http://schemas.microsoft.com/office/drawing/2014/main" id="{D98530F7-93B6-7839-0D89-E77CF5AC8AE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4" y="2160"/>
              <a:ext cx="48" cy="96"/>
            </a:xfrm>
            <a:prstGeom prst="rect">
              <a:avLst/>
            </a:prstGeom>
            <a:solidFill>
              <a:srgbClr val="FFCC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8549" name="Rectangle 215">
              <a:extLst>
                <a:ext uri="{FF2B5EF4-FFF2-40B4-BE49-F238E27FC236}">
                  <a16:creationId xmlns:a16="http://schemas.microsoft.com/office/drawing/2014/main" id="{812A44D1-CCC1-42F9-E2F5-079656EB5FF1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5077741" flipH="1">
              <a:off x="768" y="2208"/>
              <a:ext cx="48" cy="96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8550" name="Rectangle 216">
              <a:extLst>
                <a:ext uri="{FF2B5EF4-FFF2-40B4-BE49-F238E27FC236}">
                  <a16:creationId xmlns:a16="http://schemas.microsoft.com/office/drawing/2014/main" id="{84EAAC29-FA8F-BEA8-0E3F-5B07F2D849A8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-2779934">
              <a:off x="624" y="2064"/>
              <a:ext cx="48" cy="96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8551" name="Rectangle 217">
              <a:extLst>
                <a:ext uri="{FF2B5EF4-FFF2-40B4-BE49-F238E27FC236}">
                  <a16:creationId xmlns:a16="http://schemas.microsoft.com/office/drawing/2014/main" id="{BB33FDED-795C-9EC4-4E9D-143E082A7640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877253">
              <a:off x="1296" y="2304"/>
              <a:ext cx="48" cy="96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8552" name="Rectangle 218">
              <a:extLst>
                <a:ext uri="{FF2B5EF4-FFF2-40B4-BE49-F238E27FC236}">
                  <a16:creationId xmlns:a16="http://schemas.microsoft.com/office/drawing/2014/main" id="{3B906C83-08FC-85D9-66B5-5F82048436FC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2498013">
              <a:off x="960" y="2304"/>
              <a:ext cx="48" cy="96"/>
            </a:xfrm>
            <a:prstGeom prst="rect">
              <a:avLst/>
            </a:prstGeom>
            <a:solidFill>
              <a:srgbClr val="5FD38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8553" name="Rectangle 219">
              <a:extLst>
                <a:ext uri="{FF2B5EF4-FFF2-40B4-BE49-F238E27FC236}">
                  <a16:creationId xmlns:a16="http://schemas.microsoft.com/office/drawing/2014/main" id="{949ABDAC-A4B3-D7EF-9861-A92D6D05D6A8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2822725">
              <a:off x="960" y="2112"/>
              <a:ext cx="48" cy="96"/>
            </a:xfrm>
            <a:prstGeom prst="rect">
              <a:avLst/>
            </a:prstGeom>
            <a:solidFill>
              <a:srgbClr val="5FD38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8554" name="Rectangle 220">
              <a:extLst>
                <a:ext uri="{FF2B5EF4-FFF2-40B4-BE49-F238E27FC236}">
                  <a16:creationId xmlns:a16="http://schemas.microsoft.com/office/drawing/2014/main" id="{8D7F2283-1874-C94B-32F7-F2D9E0E5DB8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8" y="2016"/>
              <a:ext cx="48" cy="96"/>
            </a:xfrm>
            <a:prstGeom prst="rect">
              <a:avLst/>
            </a:prstGeom>
            <a:solidFill>
              <a:srgbClr val="5FD38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8555" name="Rectangle 221">
              <a:extLst>
                <a:ext uri="{FF2B5EF4-FFF2-40B4-BE49-F238E27FC236}">
                  <a16:creationId xmlns:a16="http://schemas.microsoft.com/office/drawing/2014/main" id="{80C7A022-7F85-CB7C-F378-DE037D134CE2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4257526">
              <a:off x="1056" y="2400"/>
              <a:ext cx="48" cy="96"/>
            </a:xfrm>
            <a:prstGeom prst="rect">
              <a:avLst/>
            </a:prstGeom>
            <a:solidFill>
              <a:srgbClr val="FFCC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8556" name="Rectangle 222">
              <a:extLst>
                <a:ext uri="{FF2B5EF4-FFF2-40B4-BE49-F238E27FC236}">
                  <a16:creationId xmlns:a16="http://schemas.microsoft.com/office/drawing/2014/main" id="{E842DD82-E342-5934-3FBE-5F48A429691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16" y="2352"/>
              <a:ext cx="48" cy="96"/>
            </a:xfrm>
            <a:prstGeom prst="rect">
              <a:avLst/>
            </a:prstGeom>
            <a:solidFill>
              <a:srgbClr val="FF00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8557" name="Rectangle 223">
              <a:extLst>
                <a:ext uri="{FF2B5EF4-FFF2-40B4-BE49-F238E27FC236}">
                  <a16:creationId xmlns:a16="http://schemas.microsoft.com/office/drawing/2014/main" id="{C25AE480-16E1-A46D-DD84-30CE2919E800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-3625331">
              <a:off x="720" y="2400"/>
              <a:ext cx="48" cy="96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8558" name="Rectangle 224">
              <a:extLst>
                <a:ext uri="{FF2B5EF4-FFF2-40B4-BE49-F238E27FC236}">
                  <a16:creationId xmlns:a16="http://schemas.microsoft.com/office/drawing/2014/main" id="{967337F4-30F4-A0F9-CF3F-ABF2D1809C5B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-1959048">
              <a:off x="864" y="2496"/>
              <a:ext cx="48" cy="96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8559" name="Rectangle 225">
              <a:extLst>
                <a:ext uri="{FF2B5EF4-FFF2-40B4-BE49-F238E27FC236}">
                  <a16:creationId xmlns:a16="http://schemas.microsoft.com/office/drawing/2014/main" id="{F7562F3C-D1DC-24B3-0D07-C8E97965D104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-1150741">
              <a:off x="576" y="2304"/>
              <a:ext cx="48" cy="96"/>
            </a:xfrm>
            <a:prstGeom prst="rect">
              <a:avLst/>
            </a:prstGeom>
            <a:solidFill>
              <a:srgbClr val="FFCC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</p:grpSp>
      <p:grpSp>
        <p:nvGrpSpPr>
          <p:cNvPr id="14" name="Group 226">
            <a:extLst>
              <a:ext uri="{FF2B5EF4-FFF2-40B4-BE49-F238E27FC236}">
                <a16:creationId xmlns:a16="http://schemas.microsoft.com/office/drawing/2014/main" id="{F2A09D25-C407-B3A4-602E-8D48A4CDC2AE}"/>
              </a:ext>
            </a:extLst>
          </p:cNvPr>
          <p:cNvGrpSpPr>
            <a:grpSpLocks/>
          </p:cNvGrpSpPr>
          <p:nvPr/>
        </p:nvGrpSpPr>
        <p:grpSpPr bwMode="auto">
          <a:xfrm>
            <a:off x="1752600" y="2895600"/>
            <a:ext cx="1600200" cy="1143000"/>
            <a:chOff x="3312" y="3600"/>
            <a:chExt cx="1008" cy="720"/>
          </a:xfrm>
        </p:grpSpPr>
        <p:sp>
          <p:nvSpPr>
            <p:cNvPr id="8517" name="Oval 227">
              <a:extLst>
                <a:ext uri="{FF2B5EF4-FFF2-40B4-BE49-F238E27FC236}">
                  <a16:creationId xmlns:a16="http://schemas.microsoft.com/office/drawing/2014/main" id="{1F15DF89-F6E2-38BF-06CA-149FACEBEFA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44" y="3984"/>
              <a:ext cx="48" cy="4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8518" name="Oval 228">
              <a:extLst>
                <a:ext uri="{FF2B5EF4-FFF2-40B4-BE49-F238E27FC236}">
                  <a16:creationId xmlns:a16="http://schemas.microsoft.com/office/drawing/2014/main" id="{A2B990F1-C116-BB3B-B468-35307BCFEED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84" y="3696"/>
              <a:ext cx="48" cy="4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8519" name="Oval 229">
              <a:extLst>
                <a:ext uri="{FF2B5EF4-FFF2-40B4-BE49-F238E27FC236}">
                  <a16:creationId xmlns:a16="http://schemas.microsoft.com/office/drawing/2014/main" id="{45ED1E1B-BE41-2BCF-896C-E03665B65F5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44" y="3744"/>
              <a:ext cx="48" cy="4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8520" name="Oval 230">
              <a:extLst>
                <a:ext uri="{FF2B5EF4-FFF2-40B4-BE49-F238E27FC236}">
                  <a16:creationId xmlns:a16="http://schemas.microsoft.com/office/drawing/2014/main" id="{F3929858-84FD-973B-972D-2B9EC56BBB5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56" y="3744"/>
              <a:ext cx="48" cy="4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8521" name="Oval 231">
              <a:extLst>
                <a:ext uri="{FF2B5EF4-FFF2-40B4-BE49-F238E27FC236}">
                  <a16:creationId xmlns:a16="http://schemas.microsoft.com/office/drawing/2014/main" id="{A964F794-5F73-EC46-FC29-637C52DE0D3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08" y="4128"/>
              <a:ext cx="48" cy="4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8522" name="Oval 232">
              <a:extLst>
                <a:ext uri="{FF2B5EF4-FFF2-40B4-BE49-F238E27FC236}">
                  <a16:creationId xmlns:a16="http://schemas.microsoft.com/office/drawing/2014/main" id="{7CAD4CDE-135B-251E-0D32-5036AD41ECE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84" y="3984"/>
              <a:ext cx="48" cy="4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8523" name="Oval 233">
              <a:extLst>
                <a:ext uri="{FF2B5EF4-FFF2-40B4-BE49-F238E27FC236}">
                  <a16:creationId xmlns:a16="http://schemas.microsoft.com/office/drawing/2014/main" id="{DA9FC3D6-7A44-1273-B927-9C4039ACBBE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48" y="4272"/>
              <a:ext cx="48" cy="4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8524" name="Oval 234">
              <a:extLst>
                <a:ext uri="{FF2B5EF4-FFF2-40B4-BE49-F238E27FC236}">
                  <a16:creationId xmlns:a16="http://schemas.microsoft.com/office/drawing/2014/main" id="{DEC6CC15-A926-654F-57A4-A69E4C90C1C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36" y="4272"/>
              <a:ext cx="48" cy="4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8525" name="Oval 235">
              <a:extLst>
                <a:ext uri="{FF2B5EF4-FFF2-40B4-BE49-F238E27FC236}">
                  <a16:creationId xmlns:a16="http://schemas.microsoft.com/office/drawing/2014/main" id="{1C26EDEE-2B5B-373E-D05B-E4A98B6D8D9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76" y="4272"/>
              <a:ext cx="48" cy="4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8526" name="Oval 236">
              <a:extLst>
                <a:ext uri="{FF2B5EF4-FFF2-40B4-BE49-F238E27FC236}">
                  <a16:creationId xmlns:a16="http://schemas.microsoft.com/office/drawing/2014/main" id="{1781604A-86EB-C149-72C5-510A1C4D61A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24" y="3840"/>
              <a:ext cx="48" cy="4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8527" name="Oval 237">
              <a:extLst>
                <a:ext uri="{FF2B5EF4-FFF2-40B4-BE49-F238E27FC236}">
                  <a16:creationId xmlns:a16="http://schemas.microsoft.com/office/drawing/2014/main" id="{08099BF9-106C-A1E6-8F98-A3D492549F5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56" y="3984"/>
              <a:ext cx="48" cy="4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8528" name="Oval 238">
              <a:extLst>
                <a:ext uri="{FF2B5EF4-FFF2-40B4-BE49-F238E27FC236}">
                  <a16:creationId xmlns:a16="http://schemas.microsoft.com/office/drawing/2014/main" id="{5DCCB28E-3374-E041-ACCF-64A56FBF785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72" y="3984"/>
              <a:ext cx="48" cy="4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8529" name="Oval 239">
              <a:extLst>
                <a:ext uri="{FF2B5EF4-FFF2-40B4-BE49-F238E27FC236}">
                  <a16:creationId xmlns:a16="http://schemas.microsoft.com/office/drawing/2014/main" id="{674E520F-DE75-14DD-EE55-C4561A3029E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80" y="4272"/>
              <a:ext cx="48" cy="4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8530" name="Oval 240">
              <a:extLst>
                <a:ext uri="{FF2B5EF4-FFF2-40B4-BE49-F238E27FC236}">
                  <a16:creationId xmlns:a16="http://schemas.microsoft.com/office/drawing/2014/main" id="{4438B579-8C9C-311D-662D-28D19F012C7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96" y="4272"/>
              <a:ext cx="48" cy="4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8531" name="Oval 241">
              <a:extLst>
                <a:ext uri="{FF2B5EF4-FFF2-40B4-BE49-F238E27FC236}">
                  <a16:creationId xmlns:a16="http://schemas.microsoft.com/office/drawing/2014/main" id="{73B06C97-B5FE-8D41-FF1E-DCB74F1678B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12" y="3984"/>
              <a:ext cx="48" cy="4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8532" name="Oval 242">
              <a:extLst>
                <a:ext uri="{FF2B5EF4-FFF2-40B4-BE49-F238E27FC236}">
                  <a16:creationId xmlns:a16="http://schemas.microsoft.com/office/drawing/2014/main" id="{07047F86-C4ED-0699-35F2-C8E54C6C349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08" y="4272"/>
              <a:ext cx="48" cy="4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8533" name="Oval 243">
              <a:extLst>
                <a:ext uri="{FF2B5EF4-FFF2-40B4-BE49-F238E27FC236}">
                  <a16:creationId xmlns:a16="http://schemas.microsoft.com/office/drawing/2014/main" id="{9DEA049A-CC9E-81E7-4500-76FF386ED5A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88" y="4128"/>
              <a:ext cx="48" cy="4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8534" name="Oval 244">
              <a:extLst>
                <a:ext uri="{FF2B5EF4-FFF2-40B4-BE49-F238E27FC236}">
                  <a16:creationId xmlns:a16="http://schemas.microsoft.com/office/drawing/2014/main" id="{E25B3F91-31CD-555C-420E-F3BBD8391BC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76" y="4272"/>
              <a:ext cx="48" cy="4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8535" name="Oval 245">
              <a:extLst>
                <a:ext uri="{FF2B5EF4-FFF2-40B4-BE49-F238E27FC236}">
                  <a16:creationId xmlns:a16="http://schemas.microsoft.com/office/drawing/2014/main" id="{904F3285-4837-C936-6CA8-04B2B550D88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00" y="4176"/>
              <a:ext cx="48" cy="4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8536" name="Oval 246">
              <a:extLst>
                <a:ext uri="{FF2B5EF4-FFF2-40B4-BE49-F238E27FC236}">
                  <a16:creationId xmlns:a16="http://schemas.microsoft.com/office/drawing/2014/main" id="{8678C338-8E69-D0D1-7927-34C4D26AB3F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40" y="3840"/>
              <a:ext cx="48" cy="4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8537" name="Oval 247">
              <a:extLst>
                <a:ext uri="{FF2B5EF4-FFF2-40B4-BE49-F238E27FC236}">
                  <a16:creationId xmlns:a16="http://schemas.microsoft.com/office/drawing/2014/main" id="{6E4CE4FC-A25A-6CCC-A757-5C2C1C65D36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72" y="4128"/>
              <a:ext cx="48" cy="4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8538" name="Oval 248">
              <a:extLst>
                <a:ext uri="{FF2B5EF4-FFF2-40B4-BE49-F238E27FC236}">
                  <a16:creationId xmlns:a16="http://schemas.microsoft.com/office/drawing/2014/main" id="{29727583-9032-8C83-87A1-6162A6AB99B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80" y="4128"/>
              <a:ext cx="48" cy="4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8539" name="Oval 249">
              <a:extLst>
                <a:ext uri="{FF2B5EF4-FFF2-40B4-BE49-F238E27FC236}">
                  <a16:creationId xmlns:a16="http://schemas.microsoft.com/office/drawing/2014/main" id="{FAE3F507-0311-3668-7AEC-CD064336E93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44" y="3600"/>
              <a:ext cx="48" cy="4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8540" name="Oval 250">
              <a:extLst>
                <a:ext uri="{FF2B5EF4-FFF2-40B4-BE49-F238E27FC236}">
                  <a16:creationId xmlns:a16="http://schemas.microsoft.com/office/drawing/2014/main" id="{05989E49-AF01-ABB0-47B9-EE20B77D0DD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00" y="3888"/>
              <a:ext cx="48" cy="4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</p:grpSp>
      <p:grpSp>
        <p:nvGrpSpPr>
          <p:cNvPr id="15" name="Group 251">
            <a:extLst>
              <a:ext uri="{FF2B5EF4-FFF2-40B4-BE49-F238E27FC236}">
                <a16:creationId xmlns:a16="http://schemas.microsoft.com/office/drawing/2014/main" id="{7DB7B8CA-07D9-B8C6-5B4B-AE8F8C11A435}"/>
              </a:ext>
            </a:extLst>
          </p:cNvPr>
          <p:cNvGrpSpPr>
            <a:grpSpLocks/>
          </p:cNvGrpSpPr>
          <p:nvPr/>
        </p:nvGrpSpPr>
        <p:grpSpPr bwMode="auto">
          <a:xfrm>
            <a:off x="1981200" y="3048000"/>
            <a:ext cx="1219200" cy="1066800"/>
            <a:chOff x="576" y="1920"/>
            <a:chExt cx="768" cy="672"/>
          </a:xfrm>
        </p:grpSpPr>
        <p:sp>
          <p:nvSpPr>
            <p:cNvPr id="8498" name="Rectangle 252">
              <a:extLst>
                <a:ext uri="{FF2B5EF4-FFF2-40B4-BE49-F238E27FC236}">
                  <a16:creationId xmlns:a16="http://schemas.microsoft.com/office/drawing/2014/main" id="{0186B2CB-84BF-BB76-DA60-4A1FB349932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8" y="2016"/>
              <a:ext cx="48" cy="96"/>
            </a:xfrm>
            <a:prstGeom prst="rect">
              <a:avLst/>
            </a:prstGeom>
            <a:solidFill>
              <a:srgbClr val="FFCC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8499" name="Rectangle 253">
              <a:extLst>
                <a:ext uri="{FF2B5EF4-FFF2-40B4-BE49-F238E27FC236}">
                  <a16:creationId xmlns:a16="http://schemas.microsoft.com/office/drawing/2014/main" id="{74CB6753-C206-E794-D3C6-9816DCD6AFB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56" y="2208"/>
              <a:ext cx="48" cy="96"/>
            </a:xfrm>
            <a:prstGeom prst="rect">
              <a:avLst/>
            </a:prstGeom>
            <a:solidFill>
              <a:srgbClr val="FF00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8500" name="Rectangle 254">
              <a:extLst>
                <a:ext uri="{FF2B5EF4-FFF2-40B4-BE49-F238E27FC236}">
                  <a16:creationId xmlns:a16="http://schemas.microsoft.com/office/drawing/2014/main" id="{7EA830DE-4920-95E7-BB2F-F8DB3A1DC4A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72" y="2208"/>
              <a:ext cx="48" cy="96"/>
            </a:xfrm>
            <a:prstGeom prst="rect">
              <a:avLst/>
            </a:prstGeom>
            <a:solidFill>
              <a:srgbClr val="FF00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8501" name="Rectangle 255">
              <a:extLst>
                <a:ext uri="{FF2B5EF4-FFF2-40B4-BE49-F238E27FC236}">
                  <a16:creationId xmlns:a16="http://schemas.microsoft.com/office/drawing/2014/main" id="{4D2D34E5-F435-E0BD-B49B-EE6AADFF22D1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-1376937">
              <a:off x="960" y="1968"/>
              <a:ext cx="48" cy="96"/>
            </a:xfrm>
            <a:prstGeom prst="rect">
              <a:avLst/>
            </a:prstGeom>
            <a:solidFill>
              <a:srgbClr val="FFCC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8502" name="Rectangle 256">
              <a:extLst>
                <a:ext uri="{FF2B5EF4-FFF2-40B4-BE49-F238E27FC236}">
                  <a16:creationId xmlns:a16="http://schemas.microsoft.com/office/drawing/2014/main" id="{5A0DAE42-9AF0-D6A0-D0AB-CDA693126A0D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-1061453">
              <a:off x="816" y="1920"/>
              <a:ext cx="48" cy="96"/>
            </a:xfrm>
            <a:prstGeom prst="rect">
              <a:avLst/>
            </a:prstGeom>
            <a:solidFill>
              <a:srgbClr val="FF00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8503" name="Rectangle 257">
              <a:extLst>
                <a:ext uri="{FF2B5EF4-FFF2-40B4-BE49-F238E27FC236}">
                  <a16:creationId xmlns:a16="http://schemas.microsoft.com/office/drawing/2014/main" id="{B7BFC43D-57C8-91F3-3829-DC19FB4065AB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4023063">
              <a:off x="1152" y="2112"/>
              <a:ext cx="48" cy="96"/>
            </a:xfrm>
            <a:prstGeom prst="rect">
              <a:avLst/>
            </a:prstGeom>
            <a:solidFill>
              <a:srgbClr val="FF00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8504" name="Rectangle 258">
              <a:extLst>
                <a:ext uri="{FF2B5EF4-FFF2-40B4-BE49-F238E27FC236}">
                  <a16:creationId xmlns:a16="http://schemas.microsoft.com/office/drawing/2014/main" id="{C2A515A3-D0BC-FA88-9F73-EAA23D4FC7D8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3806097">
              <a:off x="1056" y="1920"/>
              <a:ext cx="48" cy="96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8505" name="Rectangle 259">
              <a:extLst>
                <a:ext uri="{FF2B5EF4-FFF2-40B4-BE49-F238E27FC236}">
                  <a16:creationId xmlns:a16="http://schemas.microsoft.com/office/drawing/2014/main" id="{3E867AEC-89D2-885A-C998-4FD123804A1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4" y="2160"/>
              <a:ext cx="48" cy="96"/>
            </a:xfrm>
            <a:prstGeom prst="rect">
              <a:avLst/>
            </a:prstGeom>
            <a:solidFill>
              <a:srgbClr val="FFCC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8506" name="Rectangle 260">
              <a:extLst>
                <a:ext uri="{FF2B5EF4-FFF2-40B4-BE49-F238E27FC236}">
                  <a16:creationId xmlns:a16="http://schemas.microsoft.com/office/drawing/2014/main" id="{9482244F-7624-B78B-D7D0-FD36B977105F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5077741" flipH="1">
              <a:off x="768" y="2208"/>
              <a:ext cx="48" cy="96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8507" name="Rectangle 261">
              <a:extLst>
                <a:ext uri="{FF2B5EF4-FFF2-40B4-BE49-F238E27FC236}">
                  <a16:creationId xmlns:a16="http://schemas.microsoft.com/office/drawing/2014/main" id="{D8D4F540-9400-5AE6-C537-807D24EF9D18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-2779934">
              <a:off x="624" y="2064"/>
              <a:ext cx="48" cy="96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8508" name="Rectangle 262">
              <a:extLst>
                <a:ext uri="{FF2B5EF4-FFF2-40B4-BE49-F238E27FC236}">
                  <a16:creationId xmlns:a16="http://schemas.microsoft.com/office/drawing/2014/main" id="{7D319A14-87F0-CA76-8528-C93F9A432D8D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877253">
              <a:off x="1296" y="2304"/>
              <a:ext cx="48" cy="96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8509" name="Rectangle 263">
              <a:extLst>
                <a:ext uri="{FF2B5EF4-FFF2-40B4-BE49-F238E27FC236}">
                  <a16:creationId xmlns:a16="http://schemas.microsoft.com/office/drawing/2014/main" id="{0852AFFC-35E4-4A97-D5B2-EB711E9BAF55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2498013">
              <a:off x="960" y="2304"/>
              <a:ext cx="48" cy="96"/>
            </a:xfrm>
            <a:prstGeom prst="rect">
              <a:avLst/>
            </a:prstGeom>
            <a:solidFill>
              <a:srgbClr val="5FD38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8510" name="Rectangle 264">
              <a:extLst>
                <a:ext uri="{FF2B5EF4-FFF2-40B4-BE49-F238E27FC236}">
                  <a16:creationId xmlns:a16="http://schemas.microsoft.com/office/drawing/2014/main" id="{D59864D9-7020-E46C-9341-A79FF4A4EEA2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2822725">
              <a:off x="960" y="2112"/>
              <a:ext cx="48" cy="96"/>
            </a:xfrm>
            <a:prstGeom prst="rect">
              <a:avLst/>
            </a:prstGeom>
            <a:solidFill>
              <a:srgbClr val="5FD38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8511" name="Rectangle 265">
              <a:extLst>
                <a:ext uri="{FF2B5EF4-FFF2-40B4-BE49-F238E27FC236}">
                  <a16:creationId xmlns:a16="http://schemas.microsoft.com/office/drawing/2014/main" id="{BFEAB948-3E87-1DFF-78F3-5BD54F8E5CD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8" y="2016"/>
              <a:ext cx="48" cy="96"/>
            </a:xfrm>
            <a:prstGeom prst="rect">
              <a:avLst/>
            </a:prstGeom>
            <a:solidFill>
              <a:srgbClr val="5FD38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8512" name="Rectangle 266">
              <a:extLst>
                <a:ext uri="{FF2B5EF4-FFF2-40B4-BE49-F238E27FC236}">
                  <a16:creationId xmlns:a16="http://schemas.microsoft.com/office/drawing/2014/main" id="{9073F5D6-1D39-EFF4-70D6-878A6CF6BD2C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4257526">
              <a:off x="1056" y="2400"/>
              <a:ext cx="48" cy="96"/>
            </a:xfrm>
            <a:prstGeom prst="rect">
              <a:avLst/>
            </a:prstGeom>
            <a:solidFill>
              <a:srgbClr val="FFCC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8513" name="Rectangle 267">
              <a:extLst>
                <a:ext uri="{FF2B5EF4-FFF2-40B4-BE49-F238E27FC236}">
                  <a16:creationId xmlns:a16="http://schemas.microsoft.com/office/drawing/2014/main" id="{6B1531AB-977F-5F26-778A-4C463E7462D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16" y="2352"/>
              <a:ext cx="48" cy="96"/>
            </a:xfrm>
            <a:prstGeom prst="rect">
              <a:avLst/>
            </a:prstGeom>
            <a:solidFill>
              <a:srgbClr val="FF00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8514" name="Rectangle 268">
              <a:extLst>
                <a:ext uri="{FF2B5EF4-FFF2-40B4-BE49-F238E27FC236}">
                  <a16:creationId xmlns:a16="http://schemas.microsoft.com/office/drawing/2014/main" id="{82483738-EB1C-1E8E-9831-3B1C9D9C29F2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-3625331">
              <a:off x="720" y="2400"/>
              <a:ext cx="48" cy="96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8515" name="Rectangle 269">
              <a:extLst>
                <a:ext uri="{FF2B5EF4-FFF2-40B4-BE49-F238E27FC236}">
                  <a16:creationId xmlns:a16="http://schemas.microsoft.com/office/drawing/2014/main" id="{1DAB5457-9E7A-9F5A-23D3-13E4E9EA0A69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-1959048">
              <a:off x="864" y="2496"/>
              <a:ext cx="48" cy="96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8516" name="Rectangle 270">
              <a:extLst>
                <a:ext uri="{FF2B5EF4-FFF2-40B4-BE49-F238E27FC236}">
                  <a16:creationId xmlns:a16="http://schemas.microsoft.com/office/drawing/2014/main" id="{40AA2038-B95C-A2C7-181C-79C72E550FA0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-1150741">
              <a:off x="576" y="2304"/>
              <a:ext cx="48" cy="96"/>
            </a:xfrm>
            <a:prstGeom prst="rect">
              <a:avLst/>
            </a:prstGeom>
            <a:solidFill>
              <a:srgbClr val="FFCC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</p:grpSp>
      <p:grpSp>
        <p:nvGrpSpPr>
          <p:cNvPr id="16" name="Group 271">
            <a:extLst>
              <a:ext uri="{FF2B5EF4-FFF2-40B4-BE49-F238E27FC236}">
                <a16:creationId xmlns:a16="http://schemas.microsoft.com/office/drawing/2014/main" id="{BE6C46EF-BF98-183F-6B40-826DF63C4AF7}"/>
              </a:ext>
            </a:extLst>
          </p:cNvPr>
          <p:cNvGrpSpPr>
            <a:grpSpLocks/>
          </p:cNvGrpSpPr>
          <p:nvPr/>
        </p:nvGrpSpPr>
        <p:grpSpPr bwMode="auto">
          <a:xfrm>
            <a:off x="1752600" y="2895600"/>
            <a:ext cx="1600200" cy="1143000"/>
            <a:chOff x="3312" y="3600"/>
            <a:chExt cx="1008" cy="720"/>
          </a:xfrm>
        </p:grpSpPr>
        <p:sp>
          <p:nvSpPr>
            <p:cNvPr id="8474" name="Oval 272">
              <a:extLst>
                <a:ext uri="{FF2B5EF4-FFF2-40B4-BE49-F238E27FC236}">
                  <a16:creationId xmlns:a16="http://schemas.microsoft.com/office/drawing/2014/main" id="{9138C26B-3F5C-B771-53D2-06A6CCE7DE9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44" y="3984"/>
              <a:ext cx="48" cy="48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8475" name="Oval 273">
              <a:extLst>
                <a:ext uri="{FF2B5EF4-FFF2-40B4-BE49-F238E27FC236}">
                  <a16:creationId xmlns:a16="http://schemas.microsoft.com/office/drawing/2014/main" id="{ED27707F-7A03-C1E3-9BA2-ED0497DC552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84" y="3696"/>
              <a:ext cx="48" cy="48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8476" name="Oval 274">
              <a:extLst>
                <a:ext uri="{FF2B5EF4-FFF2-40B4-BE49-F238E27FC236}">
                  <a16:creationId xmlns:a16="http://schemas.microsoft.com/office/drawing/2014/main" id="{104FEA99-DDCE-5BD5-24E7-0596782581D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44" y="3744"/>
              <a:ext cx="48" cy="48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8477" name="Oval 275">
              <a:extLst>
                <a:ext uri="{FF2B5EF4-FFF2-40B4-BE49-F238E27FC236}">
                  <a16:creationId xmlns:a16="http://schemas.microsoft.com/office/drawing/2014/main" id="{931CBD58-DC0A-3488-D9C0-D553003F1A6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56" y="3744"/>
              <a:ext cx="48" cy="48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8478" name="Oval 276">
              <a:extLst>
                <a:ext uri="{FF2B5EF4-FFF2-40B4-BE49-F238E27FC236}">
                  <a16:creationId xmlns:a16="http://schemas.microsoft.com/office/drawing/2014/main" id="{978499FB-4270-3B0F-A8F8-E5062AD1217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08" y="4128"/>
              <a:ext cx="48" cy="48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8479" name="Oval 277">
              <a:extLst>
                <a:ext uri="{FF2B5EF4-FFF2-40B4-BE49-F238E27FC236}">
                  <a16:creationId xmlns:a16="http://schemas.microsoft.com/office/drawing/2014/main" id="{0CA24144-413F-7337-2DC6-AC8DC5CB4B7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84" y="3984"/>
              <a:ext cx="48" cy="48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8480" name="Oval 278">
              <a:extLst>
                <a:ext uri="{FF2B5EF4-FFF2-40B4-BE49-F238E27FC236}">
                  <a16:creationId xmlns:a16="http://schemas.microsoft.com/office/drawing/2014/main" id="{39CC1ACD-C8B8-8042-3626-EE52F5EA7D0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48" y="4272"/>
              <a:ext cx="48" cy="48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8481" name="Oval 279">
              <a:extLst>
                <a:ext uri="{FF2B5EF4-FFF2-40B4-BE49-F238E27FC236}">
                  <a16:creationId xmlns:a16="http://schemas.microsoft.com/office/drawing/2014/main" id="{5514836D-1961-AFD0-960D-0FCC755D512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36" y="4272"/>
              <a:ext cx="48" cy="48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8482" name="Oval 280">
              <a:extLst>
                <a:ext uri="{FF2B5EF4-FFF2-40B4-BE49-F238E27FC236}">
                  <a16:creationId xmlns:a16="http://schemas.microsoft.com/office/drawing/2014/main" id="{C344C90A-5EEB-9C1A-2422-AD0FA5C75FA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76" y="4272"/>
              <a:ext cx="48" cy="48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8483" name="Oval 281">
              <a:extLst>
                <a:ext uri="{FF2B5EF4-FFF2-40B4-BE49-F238E27FC236}">
                  <a16:creationId xmlns:a16="http://schemas.microsoft.com/office/drawing/2014/main" id="{BB8C0E30-2F1D-04FD-5918-B8274939B22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24" y="3840"/>
              <a:ext cx="48" cy="48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8484" name="Oval 282">
              <a:extLst>
                <a:ext uri="{FF2B5EF4-FFF2-40B4-BE49-F238E27FC236}">
                  <a16:creationId xmlns:a16="http://schemas.microsoft.com/office/drawing/2014/main" id="{8CEFFCB4-11C0-4D0E-07FE-705CCCC5CDE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56" y="3984"/>
              <a:ext cx="48" cy="48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8485" name="Oval 283">
              <a:extLst>
                <a:ext uri="{FF2B5EF4-FFF2-40B4-BE49-F238E27FC236}">
                  <a16:creationId xmlns:a16="http://schemas.microsoft.com/office/drawing/2014/main" id="{9BF662F3-3AE1-D060-95AB-5858EA50127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72" y="3984"/>
              <a:ext cx="48" cy="48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8486" name="Oval 284">
              <a:extLst>
                <a:ext uri="{FF2B5EF4-FFF2-40B4-BE49-F238E27FC236}">
                  <a16:creationId xmlns:a16="http://schemas.microsoft.com/office/drawing/2014/main" id="{4CA721D9-A482-009F-5CFA-49CEBAD58A6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80" y="4272"/>
              <a:ext cx="48" cy="48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8487" name="Oval 285">
              <a:extLst>
                <a:ext uri="{FF2B5EF4-FFF2-40B4-BE49-F238E27FC236}">
                  <a16:creationId xmlns:a16="http://schemas.microsoft.com/office/drawing/2014/main" id="{25FF0A4D-1C8A-D78B-5C89-E41D646E905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96" y="4272"/>
              <a:ext cx="48" cy="48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8488" name="Oval 286">
              <a:extLst>
                <a:ext uri="{FF2B5EF4-FFF2-40B4-BE49-F238E27FC236}">
                  <a16:creationId xmlns:a16="http://schemas.microsoft.com/office/drawing/2014/main" id="{88349721-2D1E-E2B7-302F-15C893161AC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12" y="3984"/>
              <a:ext cx="48" cy="48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8489" name="Oval 287">
              <a:extLst>
                <a:ext uri="{FF2B5EF4-FFF2-40B4-BE49-F238E27FC236}">
                  <a16:creationId xmlns:a16="http://schemas.microsoft.com/office/drawing/2014/main" id="{F07E3C23-19AB-C8AB-21BE-538027EA02F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08" y="4272"/>
              <a:ext cx="48" cy="48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8490" name="Oval 288">
              <a:extLst>
                <a:ext uri="{FF2B5EF4-FFF2-40B4-BE49-F238E27FC236}">
                  <a16:creationId xmlns:a16="http://schemas.microsoft.com/office/drawing/2014/main" id="{26529C70-739F-AF3C-6B7C-F50BD6D7706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88" y="4128"/>
              <a:ext cx="48" cy="48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8491" name="Oval 289">
              <a:extLst>
                <a:ext uri="{FF2B5EF4-FFF2-40B4-BE49-F238E27FC236}">
                  <a16:creationId xmlns:a16="http://schemas.microsoft.com/office/drawing/2014/main" id="{E12313F0-26C8-B335-A65D-45917DC4F83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76" y="4272"/>
              <a:ext cx="48" cy="48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8492" name="Oval 290">
              <a:extLst>
                <a:ext uri="{FF2B5EF4-FFF2-40B4-BE49-F238E27FC236}">
                  <a16:creationId xmlns:a16="http://schemas.microsoft.com/office/drawing/2014/main" id="{59D9A494-B9CA-8F66-75A2-08D4040403C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00" y="4176"/>
              <a:ext cx="48" cy="48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8493" name="Oval 291">
              <a:extLst>
                <a:ext uri="{FF2B5EF4-FFF2-40B4-BE49-F238E27FC236}">
                  <a16:creationId xmlns:a16="http://schemas.microsoft.com/office/drawing/2014/main" id="{81F7133B-707A-5FF8-AE15-A74A35BE7DF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40" y="3840"/>
              <a:ext cx="48" cy="48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8494" name="Oval 292">
              <a:extLst>
                <a:ext uri="{FF2B5EF4-FFF2-40B4-BE49-F238E27FC236}">
                  <a16:creationId xmlns:a16="http://schemas.microsoft.com/office/drawing/2014/main" id="{753A760B-E118-6951-BF19-332B3E05864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72" y="4128"/>
              <a:ext cx="48" cy="48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8495" name="Oval 293">
              <a:extLst>
                <a:ext uri="{FF2B5EF4-FFF2-40B4-BE49-F238E27FC236}">
                  <a16:creationId xmlns:a16="http://schemas.microsoft.com/office/drawing/2014/main" id="{1C409F3E-1EFC-23ED-90B3-8649D958511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80" y="4128"/>
              <a:ext cx="48" cy="48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8496" name="Oval 294">
              <a:extLst>
                <a:ext uri="{FF2B5EF4-FFF2-40B4-BE49-F238E27FC236}">
                  <a16:creationId xmlns:a16="http://schemas.microsoft.com/office/drawing/2014/main" id="{B0D381DA-B52A-C2B4-99E3-7DA3E732ECF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44" y="3600"/>
              <a:ext cx="48" cy="48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8497" name="Oval 295">
              <a:extLst>
                <a:ext uri="{FF2B5EF4-FFF2-40B4-BE49-F238E27FC236}">
                  <a16:creationId xmlns:a16="http://schemas.microsoft.com/office/drawing/2014/main" id="{3775DB2B-6C57-87EF-9031-E4E366545EC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00" y="3888"/>
              <a:ext cx="48" cy="48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</p:grpSp>
      <p:sp>
        <p:nvSpPr>
          <p:cNvPr id="29992" name="Line 296">
            <a:extLst>
              <a:ext uri="{FF2B5EF4-FFF2-40B4-BE49-F238E27FC236}">
                <a16:creationId xmlns:a16="http://schemas.microsoft.com/office/drawing/2014/main" id="{B754F2F6-6D0E-6AF3-CD67-C5DE670E50C6}"/>
              </a:ext>
            </a:extLst>
          </p:cNvPr>
          <p:cNvSpPr>
            <a:spLocks noChangeShapeType="1"/>
          </p:cNvSpPr>
          <p:nvPr/>
        </p:nvSpPr>
        <p:spPr bwMode="auto">
          <a:xfrm>
            <a:off x="4872038" y="3608388"/>
            <a:ext cx="2771775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VN"/>
          </a:p>
        </p:txBody>
      </p:sp>
      <p:sp>
        <p:nvSpPr>
          <p:cNvPr id="29993" name="Text Box 297">
            <a:extLst>
              <a:ext uri="{FF2B5EF4-FFF2-40B4-BE49-F238E27FC236}">
                <a16:creationId xmlns:a16="http://schemas.microsoft.com/office/drawing/2014/main" id="{C70225EC-2F27-047F-97EC-5E73416655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56250" y="3176588"/>
            <a:ext cx="10668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vi-VN" sz="1800">
                <a:latin typeface=".VnTime" pitchFamily="34" charset="0"/>
              </a:rPr>
              <a:t>Enzim</a:t>
            </a:r>
          </a:p>
        </p:txBody>
      </p:sp>
      <p:grpSp>
        <p:nvGrpSpPr>
          <p:cNvPr id="17" name="Group 298">
            <a:extLst>
              <a:ext uri="{FF2B5EF4-FFF2-40B4-BE49-F238E27FC236}">
                <a16:creationId xmlns:a16="http://schemas.microsoft.com/office/drawing/2014/main" id="{26C34B7F-A6D9-33F6-3095-EDBFEB195DB9}"/>
              </a:ext>
            </a:extLst>
          </p:cNvPr>
          <p:cNvGrpSpPr>
            <a:grpSpLocks/>
          </p:cNvGrpSpPr>
          <p:nvPr/>
        </p:nvGrpSpPr>
        <p:grpSpPr bwMode="auto">
          <a:xfrm>
            <a:off x="8839200" y="3124200"/>
            <a:ext cx="1371600" cy="1200150"/>
            <a:chOff x="4272" y="1824"/>
            <a:chExt cx="864" cy="756"/>
          </a:xfrm>
        </p:grpSpPr>
        <p:grpSp>
          <p:nvGrpSpPr>
            <p:cNvPr id="8402" name="Group 299">
              <a:extLst>
                <a:ext uri="{FF2B5EF4-FFF2-40B4-BE49-F238E27FC236}">
                  <a16:creationId xmlns:a16="http://schemas.microsoft.com/office/drawing/2014/main" id="{A80C0ED7-4E6E-C38E-E922-58A09013A8C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368" y="1824"/>
              <a:ext cx="384" cy="564"/>
              <a:chOff x="3816" y="2112"/>
              <a:chExt cx="384" cy="564"/>
            </a:xfrm>
          </p:grpSpPr>
          <p:grpSp>
            <p:nvGrpSpPr>
              <p:cNvPr id="8464" name="Group 300">
                <a:extLst>
                  <a:ext uri="{FF2B5EF4-FFF2-40B4-BE49-F238E27FC236}">
                    <a16:creationId xmlns:a16="http://schemas.microsoft.com/office/drawing/2014/main" id="{505B1291-ED0C-1611-4F04-9BDEBF7A48E0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rot="-1371290">
                <a:off x="4032" y="2112"/>
                <a:ext cx="96" cy="384"/>
                <a:chOff x="2880" y="1968"/>
                <a:chExt cx="96" cy="384"/>
              </a:xfrm>
            </p:grpSpPr>
            <p:sp>
              <p:nvSpPr>
                <p:cNvPr id="8470" name="Rectangle 301">
                  <a:extLst>
                    <a:ext uri="{FF2B5EF4-FFF2-40B4-BE49-F238E27FC236}">
                      <a16:creationId xmlns:a16="http://schemas.microsoft.com/office/drawing/2014/main" id="{7B9341B3-1644-5278-A8C3-588B5F7DEFB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928" y="2160"/>
                  <a:ext cx="48" cy="96"/>
                </a:xfrm>
                <a:prstGeom prst="rect">
                  <a:avLst/>
                </a:prstGeom>
                <a:solidFill>
                  <a:srgbClr val="FFCC0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vi-VN" altLang="vi-VN" sz="1800"/>
                </a:p>
              </p:txBody>
            </p:sp>
            <p:sp>
              <p:nvSpPr>
                <p:cNvPr id="8471" name="Rectangle 302">
                  <a:extLst>
                    <a:ext uri="{FF2B5EF4-FFF2-40B4-BE49-F238E27FC236}">
                      <a16:creationId xmlns:a16="http://schemas.microsoft.com/office/drawing/2014/main" id="{28D782B0-5D26-0D2F-6151-A2201C23645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-1061453">
                  <a:off x="2928" y="2064"/>
                  <a:ext cx="48" cy="96"/>
                </a:xfrm>
                <a:prstGeom prst="rect">
                  <a:avLst/>
                </a:prstGeom>
                <a:solidFill>
                  <a:schemeClr val="hlink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vi-VN" altLang="vi-VN" sz="1800"/>
                </a:p>
              </p:txBody>
            </p:sp>
            <p:sp>
              <p:nvSpPr>
                <p:cNvPr id="8472" name="Rectangle 303">
                  <a:extLst>
                    <a:ext uri="{FF2B5EF4-FFF2-40B4-BE49-F238E27FC236}">
                      <a16:creationId xmlns:a16="http://schemas.microsoft.com/office/drawing/2014/main" id="{4F7E972B-04FF-F78C-8535-701BFDDB90E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1606730">
                  <a:off x="2904" y="2256"/>
                  <a:ext cx="48" cy="96"/>
                </a:xfrm>
                <a:prstGeom prst="rect">
                  <a:avLst/>
                </a:prstGeom>
                <a:solidFill>
                  <a:srgbClr val="5FD386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vi-VN" altLang="vi-VN" sz="1800"/>
                </a:p>
              </p:txBody>
            </p:sp>
            <p:sp>
              <p:nvSpPr>
                <p:cNvPr id="8473" name="Rectangle 304">
                  <a:extLst>
                    <a:ext uri="{FF2B5EF4-FFF2-40B4-BE49-F238E27FC236}">
                      <a16:creationId xmlns:a16="http://schemas.microsoft.com/office/drawing/2014/main" id="{51C605E2-AE00-E2C9-F39A-9FACBA6F468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-2297410">
                  <a:off x="2880" y="1968"/>
                  <a:ext cx="48" cy="96"/>
                </a:xfrm>
                <a:prstGeom prst="rect">
                  <a:avLst/>
                </a:prstGeom>
                <a:solidFill>
                  <a:srgbClr val="FFCC0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vi-VN" altLang="vi-VN" sz="1800"/>
                </a:p>
              </p:txBody>
            </p:sp>
          </p:grpSp>
          <p:grpSp>
            <p:nvGrpSpPr>
              <p:cNvPr id="8465" name="Group 305">
                <a:extLst>
                  <a:ext uri="{FF2B5EF4-FFF2-40B4-BE49-F238E27FC236}">
                    <a16:creationId xmlns:a16="http://schemas.microsoft.com/office/drawing/2014/main" id="{DC7A484A-67D8-B7D7-2240-463CBC6E173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rot="3388063">
                <a:off x="3960" y="2436"/>
                <a:ext cx="96" cy="384"/>
                <a:chOff x="2880" y="1968"/>
                <a:chExt cx="96" cy="384"/>
              </a:xfrm>
            </p:grpSpPr>
            <p:sp>
              <p:nvSpPr>
                <p:cNvPr id="8466" name="Rectangle 306">
                  <a:extLst>
                    <a:ext uri="{FF2B5EF4-FFF2-40B4-BE49-F238E27FC236}">
                      <a16:creationId xmlns:a16="http://schemas.microsoft.com/office/drawing/2014/main" id="{3C2993B0-E4F7-5F02-D8FC-54B667DEF08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928" y="2160"/>
                  <a:ext cx="48" cy="96"/>
                </a:xfrm>
                <a:prstGeom prst="rect">
                  <a:avLst/>
                </a:prstGeom>
                <a:solidFill>
                  <a:srgbClr val="FFCC0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vi-VN" altLang="vi-VN" sz="1800"/>
                </a:p>
              </p:txBody>
            </p:sp>
            <p:sp>
              <p:nvSpPr>
                <p:cNvPr id="8467" name="Rectangle 307">
                  <a:extLst>
                    <a:ext uri="{FF2B5EF4-FFF2-40B4-BE49-F238E27FC236}">
                      <a16:creationId xmlns:a16="http://schemas.microsoft.com/office/drawing/2014/main" id="{2627B6FF-3394-1EF0-9841-A0587C5CAF4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-1061453">
                  <a:off x="2928" y="2064"/>
                  <a:ext cx="48" cy="96"/>
                </a:xfrm>
                <a:prstGeom prst="rect">
                  <a:avLst/>
                </a:prstGeom>
                <a:solidFill>
                  <a:schemeClr val="hlink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vi-VN" altLang="vi-VN" sz="1800"/>
                </a:p>
              </p:txBody>
            </p:sp>
            <p:sp>
              <p:nvSpPr>
                <p:cNvPr id="8468" name="Rectangle 308">
                  <a:extLst>
                    <a:ext uri="{FF2B5EF4-FFF2-40B4-BE49-F238E27FC236}">
                      <a16:creationId xmlns:a16="http://schemas.microsoft.com/office/drawing/2014/main" id="{4D422BDB-91A7-C160-8555-F9FCEAE6709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1606730">
                  <a:off x="2904" y="2256"/>
                  <a:ext cx="48" cy="96"/>
                </a:xfrm>
                <a:prstGeom prst="rect">
                  <a:avLst/>
                </a:prstGeom>
                <a:solidFill>
                  <a:srgbClr val="5FD386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vi-VN" altLang="vi-VN" sz="1800"/>
                </a:p>
              </p:txBody>
            </p:sp>
            <p:sp>
              <p:nvSpPr>
                <p:cNvPr id="8469" name="Rectangle 309">
                  <a:extLst>
                    <a:ext uri="{FF2B5EF4-FFF2-40B4-BE49-F238E27FC236}">
                      <a16:creationId xmlns:a16="http://schemas.microsoft.com/office/drawing/2014/main" id="{DE57CF80-2BEE-B915-E988-DB09324F45B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-2297410">
                  <a:off x="2880" y="1968"/>
                  <a:ext cx="48" cy="96"/>
                </a:xfrm>
                <a:prstGeom prst="rect">
                  <a:avLst/>
                </a:prstGeom>
                <a:solidFill>
                  <a:srgbClr val="FFCC0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vi-VN" altLang="vi-VN" sz="1800"/>
                </a:p>
              </p:txBody>
            </p:sp>
          </p:grpSp>
        </p:grpSp>
        <p:grpSp>
          <p:nvGrpSpPr>
            <p:cNvPr id="8403" name="Group 310">
              <a:extLst>
                <a:ext uri="{FF2B5EF4-FFF2-40B4-BE49-F238E27FC236}">
                  <a16:creationId xmlns:a16="http://schemas.microsoft.com/office/drawing/2014/main" id="{5FBB85EA-6B7C-D7ED-F6EE-518DDA297B72}"/>
                </a:ext>
              </a:extLst>
            </p:cNvPr>
            <p:cNvGrpSpPr>
              <a:grpSpLocks/>
            </p:cNvGrpSpPr>
            <p:nvPr/>
          </p:nvGrpSpPr>
          <p:grpSpPr bwMode="auto">
            <a:xfrm rot="3302756">
              <a:off x="4560" y="1968"/>
              <a:ext cx="575" cy="288"/>
              <a:chOff x="4380" y="2232"/>
              <a:chExt cx="575" cy="288"/>
            </a:xfrm>
          </p:grpSpPr>
          <p:grpSp>
            <p:nvGrpSpPr>
              <p:cNvPr id="8452" name="Group 311">
                <a:extLst>
                  <a:ext uri="{FF2B5EF4-FFF2-40B4-BE49-F238E27FC236}">
                    <a16:creationId xmlns:a16="http://schemas.microsoft.com/office/drawing/2014/main" id="{421D94AB-40FA-B05D-FFE2-1C5FFDADF43D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rot="6609080">
                <a:off x="4626" y="2190"/>
                <a:ext cx="276" cy="383"/>
                <a:chOff x="4368" y="2437"/>
                <a:chExt cx="276" cy="383"/>
              </a:xfrm>
            </p:grpSpPr>
            <p:grpSp>
              <p:nvGrpSpPr>
                <p:cNvPr id="8457" name="Group 312">
                  <a:extLst>
                    <a:ext uri="{FF2B5EF4-FFF2-40B4-BE49-F238E27FC236}">
                      <a16:creationId xmlns:a16="http://schemas.microsoft.com/office/drawing/2014/main" id="{8DEE5553-4674-C840-77A1-1C5A35F0BF5C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4368" y="2628"/>
                  <a:ext cx="72" cy="192"/>
                  <a:chOff x="3192" y="2208"/>
                  <a:chExt cx="72" cy="192"/>
                </a:xfrm>
              </p:grpSpPr>
              <p:sp>
                <p:nvSpPr>
                  <p:cNvPr id="8462" name="Rectangle 313">
                    <a:extLst>
                      <a:ext uri="{FF2B5EF4-FFF2-40B4-BE49-F238E27FC236}">
                        <a16:creationId xmlns:a16="http://schemas.microsoft.com/office/drawing/2014/main" id="{BAC49AF4-961D-3A0A-EAEA-4B9A73B5D481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192" y="2304"/>
                    <a:ext cx="48" cy="96"/>
                  </a:xfrm>
                  <a:prstGeom prst="rect">
                    <a:avLst/>
                  </a:prstGeom>
                  <a:solidFill>
                    <a:srgbClr val="5FD386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FontTx/>
                      <a:buNone/>
                    </a:pPr>
                    <a:endParaRPr lang="vi-VN" altLang="vi-VN" sz="1800"/>
                  </a:p>
                </p:txBody>
              </p:sp>
              <p:sp>
                <p:nvSpPr>
                  <p:cNvPr id="8463" name="Rectangle 314">
                    <a:extLst>
                      <a:ext uri="{FF2B5EF4-FFF2-40B4-BE49-F238E27FC236}">
                        <a16:creationId xmlns:a16="http://schemas.microsoft.com/office/drawing/2014/main" id="{A3A9B214-42D7-8ED5-4A66-18295205B3A9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 rot="1376937">
                    <a:off x="3216" y="2208"/>
                    <a:ext cx="48" cy="96"/>
                  </a:xfrm>
                  <a:prstGeom prst="rect">
                    <a:avLst/>
                  </a:prstGeom>
                  <a:solidFill>
                    <a:schemeClr val="hlink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FontTx/>
                      <a:buNone/>
                    </a:pPr>
                    <a:endParaRPr lang="vi-VN" altLang="vi-VN" sz="1800"/>
                  </a:p>
                </p:txBody>
              </p:sp>
            </p:grpSp>
            <p:grpSp>
              <p:nvGrpSpPr>
                <p:cNvPr id="8458" name="Group 315">
                  <a:extLst>
                    <a:ext uri="{FF2B5EF4-FFF2-40B4-BE49-F238E27FC236}">
                      <a16:creationId xmlns:a16="http://schemas.microsoft.com/office/drawing/2014/main" id="{08833599-B9A3-6B24-037B-BDC8E897F930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 rot="10292536">
                  <a:off x="4428" y="2437"/>
                  <a:ext cx="216" cy="203"/>
                  <a:chOff x="2616" y="2544"/>
                  <a:chExt cx="216" cy="203"/>
                </a:xfrm>
              </p:grpSpPr>
              <p:sp>
                <p:nvSpPr>
                  <p:cNvPr id="8459" name="Rectangle 316">
                    <a:extLst>
                      <a:ext uri="{FF2B5EF4-FFF2-40B4-BE49-F238E27FC236}">
                        <a16:creationId xmlns:a16="http://schemas.microsoft.com/office/drawing/2014/main" id="{E92942B6-75AF-C32B-4B56-1339F6C3F19A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 rot="2557690">
                    <a:off x="2784" y="2544"/>
                    <a:ext cx="48" cy="96"/>
                  </a:xfrm>
                  <a:prstGeom prst="rect">
                    <a:avLst/>
                  </a:prstGeom>
                  <a:solidFill>
                    <a:srgbClr val="FF0066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FontTx/>
                      <a:buNone/>
                    </a:pPr>
                    <a:endParaRPr lang="vi-VN" altLang="vi-VN" sz="1800"/>
                  </a:p>
                </p:txBody>
              </p:sp>
              <p:sp>
                <p:nvSpPr>
                  <p:cNvPr id="8460" name="Rectangle 317">
                    <a:extLst>
                      <a:ext uri="{FF2B5EF4-FFF2-40B4-BE49-F238E27FC236}">
                        <a16:creationId xmlns:a16="http://schemas.microsoft.com/office/drawing/2014/main" id="{9B1D664F-ED33-DA5F-CA9E-91D65C721955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 rot="2885089">
                    <a:off x="2712" y="2616"/>
                    <a:ext cx="48" cy="96"/>
                  </a:xfrm>
                  <a:prstGeom prst="rect">
                    <a:avLst/>
                  </a:prstGeom>
                  <a:solidFill>
                    <a:schemeClr val="hlink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FontTx/>
                      <a:buNone/>
                    </a:pPr>
                    <a:endParaRPr lang="vi-VN" altLang="vi-VN" sz="1800"/>
                  </a:p>
                </p:txBody>
              </p:sp>
              <p:sp>
                <p:nvSpPr>
                  <p:cNvPr id="8461" name="Rectangle 318">
                    <a:extLst>
                      <a:ext uri="{FF2B5EF4-FFF2-40B4-BE49-F238E27FC236}">
                        <a16:creationId xmlns:a16="http://schemas.microsoft.com/office/drawing/2014/main" id="{BAFF8ECA-8438-EF4C-EE15-F2BB922E6EE8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 rot="-6989654">
                    <a:off x="2628" y="2688"/>
                    <a:ext cx="47" cy="72"/>
                  </a:xfrm>
                  <a:prstGeom prst="rect">
                    <a:avLst/>
                  </a:prstGeom>
                  <a:solidFill>
                    <a:srgbClr val="FFCC0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FontTx/>
                      <a:buNone/>
                    </a:pPr>
                    <a:endParaRPr lang="vi-VN" altLang="vi-VN" sz="1800"/>
                  </a:p>
                </p:txBody>
              </p:sp>
            </p:grpSp>
          </p:grpSp>
          <p:grpSp>
            <p:nvGrpSpPr>
              <p:cNvPr id="8453" name="Group 319">
                <a:extLst>
                  <a:ext uri="{FF2B5EF4-FFF2-40B4-BE49-F238E27FC236}">
                    <a16:creationId xmlns:a16="http://schemas.microsoft.com/office/drawing/2014/main" id="{05C5A751-325F-E53B-4532-D8C07F0B5CF2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rot="3148171">
                <a:off x="4482" y="2130"/>
                <a:ext cx="72" cy="276"/>
                <a:chOff x="2448" y="1836"/>
                <a:chExt cx="72" cy="276"/>
              </a:xfrm>
            </p:grpSpPr>
            <p:sp>
              <p:nvSpPr>
                <p:cNvPr id="8454" name="Rectangle 320">
                  <a:extLst>
                    <a:ext uri="{FF2B5EF4-FFF2-40B4-BE49-F238E27FC236}">
                      <a16:creationId xmlns:a16="http://schemas.microsoft.com/office/drawing/2014/main" id="{F83F5566-B749-2811-2814-9978D652659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1981432">
                  <a:off x="2472" y="1836"/>
                  <a:ext cx="48" cy="96"/>
                </a:xfrm>
                <a:prstGeom prst="rect">
                  <a:avLst/>
                </a:prstGeom>
                <a:solidFill>
                  <a:srgbClr val="FF0066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vi-VN" altLang="vi-VN" sz="1800"/>
                </a:p>
              </p:txBody>
            </p:sp>
            <p:sp>
              <p:nvSpPr>
                <p:cNvPr id="8455" name="Rectangle 321">
                  <a:extLst>
                    <a:ext uri="{FF2B5EF4-FFF2-40B4-BE49-F238E27FC236}">
                      <a16:creationId xmlns:a16="http://schemas.microsoft.com/office/drawing/2014/main" id="{F1732450-ACFA-D72D-CA72-6742492C6A8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448" y="1920"/>
                  <a:ext cx="48" cy="96"/>
                </a:xfrm>
                <a:prstGeom prst="rect">
                  <a:avLst/>
                </a:prstGeom>
                <a:solidFill>
                  <a:schemeClr val="hlink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vi-VN" altLang="vi-VN" sz="1800"/>
                </a:p>
              </p:txBody>
            </p:sp>
            <p:sp>
              <p:nvSpPr>
                <p:cNvPr id="8456" name="Rectangle 322">
                  <a:extLst>
                    <a:ext uri="{FF2B5EF4-FFF2-40B4-BE49-F238E27FC236}">
                      <a16:creationId xmlns:a16="http://schemas.microsoft.com/office/drawing/2014/main" id="{E58E39D7-F723-B5DA-F1F7-EE2F41E807C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-827969">
                  <a:off x="2472" y="2016"/>
                  <a:ext cx="48" cy="96"/>
                </a:xfrm>
                <a:prstGeom prst="rect">
                  <a:avLst/>
                </a:prstGeom>
                <a:solidFill>
                  <a:srgbClr val="FFCC0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vi-VN" altLang="vi-VN" sz="1800"/>
                </a:p>
              </p:txBody>
            </p:sp>
          </p:grpSp>
        </p:grpSp>
        <p:grpSp>
          <p:nvGrpSpPr>
            <p:cNvPr id="8404" name="Group 323">
              <a:extLst>
                <a:ext uri="{FF2B5EF4-FFF2-40B4-BE49-F238E27FC236}">
                  <a16:creationId xmlns:a16="http://schemas.microsoft.com/office/drawing/2014/main" id="{CD5D0299-4CAC-0532-AD38-F76AD437578D}"/>
                </a:ext>
              </a:extLst>
            </p:cNvPr>
            <p:cNvGrpSpPr>
              <a:grpSpLocks/>
            </p:cNvGrpSpPr>
            <p:nvPr/>
          </p:nvGrpSpPr>
          <p:grpSpPr bwMode="auto">
            <a:xfrm rot="-10617166">
              <a:off x="4752" y="2016"/>
              <a:ext cx="384" cy="564"/>
              <a:chOff x="3816" y="2112"/>
              <a:chExt cx="384" cy="564"/>
            </a:xfrm>
          </p:grpSpPr>
          <p:grpSp>
            <p:nvGrpSpPr>
              <p:cNvPr id="8442" name="Group 324">
                <a:extLst>
                  <a:ext uri="{FF2B5EF4-FFF2-40B4-BE49-F238E27FC236}">
                    <a16:creationId xmlns:a16="http://schemas.microsoft.com/office/drawing/2014/main" id="{237F5749-1404-6B02-22DB-6FEC36C8B43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rot="-1371290">
                <a:off x="4032" y="2112"/>
                <a:ext cx="96" cy="384"/>
                <a:chOff x="2880" y="1968"/>
                <a:chExt cx="96" cy="384"/>
              </a:xfrm>
            </p:grpSpPr>
            <p:sp>
              <p:nvSpPr>
                <p:cNvPr id="8448" name="Rectangle 325">
                  <a:extLst>
                    <a:ext uri="{FF2B5EF4-FFF2-40B4-BE49-F238E27FC236}">
                      <a16:creationId xmlns:a16="http://schemas.microsoft.com/office/drawing/2014/main" id="{6F95677D-0114-8D40-09D8-CEAEAA00DD9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928" y="2160"/>
                  <a:ext cx="48" cy="96"/>
                </a:xfrm>
                <a:prstGeom prst="rect">
                  <a:avLst/>
                </a:prstGeom>
                <a:solidFill>
                  <a:srgbClr val="FFCC0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vi-VN" altLang="vi-VN" sz="1800"/>
                </a:p>
              </p:txBody>
            </p:sp>
            <p:sp>
              <p:nvSpPr>
                <p:cNvPr id="8449" name="Rectangle 326">
                  <a:extLst>
                    <a:ext uri="{FF2B5EF4-FFF2-40B4-BE49-F238E27FC236}">
                      <a16:creationId xmlns:a16="http://schemas.microsoft.com/office/drawing/2014/main" id="{0333925A-1502-1AA8-8F08-C2554B22319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-1061453">
                  <a:off x="2928" y="2064"/>
                  <a:ext cx="48" cy="96"/>
                </a:xfrm>
                <a:prstGeom prst="rect">
                  <a:avLst/>
                </a:prstGeom>
                <a:solidFill>
                  <a:schemeClr val="hlink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vi-VN" altLang="vi-VN" sz="1800"/>
                </a:p>
              </p:txBody>
            </p:sp>
            <p:sp>
              <p:nvSpPr>
                <p:cNvPr id="8450" name="Rectangle 327">
                  <a:extLst>
                    <a:ext uri="{FF2B5EF4-FFF2-40B4-BE49-F238E27FC236}">
                      <a16:creationId xmlns:a16="http://schemas.microsoft.com/office/drawing/2014/main" id="{144F4BF2-5829-730C-5EDC-738A963A62E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1606730">
                  <a:off x="2904" y="2256"/>
                  <a:ext cx="48" cy="96"/>
                </a:xfrm>
                <a:prstGeom prst="rect">
                  <a:avLst/>
                </a:prstGeom>
                <a:solidFill>
                  <a:srgbClr val="5FD386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vi-VN" altLang="vi-VN" sz="1800"/>
                </a:p>
              </p:txBody>
            </p:sp>
            <p:sp>
              <p:nvSpPr>
                <p:cNvPr id="8451" name="Rectangle 328">
                  <a:extLst>
                    <a:ext uri="{FF2B5EF4-FFF2-40B4-BE49-F238E27FC236}">
                      <a16:creationId xmlns:a16="http://schemas.microsoft.com/office/drawing/2014/main" id="{6A9FF24C-A91F-6657-A19D-23AE024A597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-2297410">
                  <a:off x="2880" y="1968"/>
                  <a:ext cx="48" cy="96"/>
                </a:xfrm>
                <a:prstGeom prst="rect">
                  <a:avLst/>
                </a:prstGeom>
                <a:solidFill>
                  <a:srgbClr val="FFCC0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vi-VN" altLang="vi-VN" sz="1800"/>
                </a:p>
              </p:txBody>
            </p:sp>
          </p:grpSp>
          <p:grpSp>
            <p:nvGrpSpPr>
              <p:cNvPr id="8443" name="Group 329">
                <a:extLst>
                  <a:ext uri="{FF2B5EF4-FFF2-40B4-BE49-F238E27FC236}">
                    <a16:creationId xmlns:a16="http://schemas.microsoft.com/office/drawing/2014/main" id="{B8697CA6-F9F7-8839-25B8-7C191DBECAC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rot="3388063">
                <a:off x="3960" y="2436"/>
                <a:ext cx="96" cy="384"/>
                <a:chOff x="2880" y="1968"/>
                <a:chExt cx="96" cy="384"/>
              </a:xfrm>
            </p:grpSpPr>
            <p:sp>
              <p:nvSpPr>
                <p:cNvPr id="8444" name="Rectangle 330">
                  <a:extLst>
                    <a:ext uri="{FF2B5EF4-FFF2-40B4-BE49-F238E27FC236}">
                      <a16:creationId xmlns:a16="http://schemas.microsoft.com/office/drawing/2014/main" id="{FCACCD3E-61B6-F6B1-1CA3-A420F6BD8B3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928" y="2160"/>
                  <a:ext cx="48" cy="96"/>
                </a:xfrm>
                <a:prstGeom prst="rect">
                  <a:avLst/>
                </a:prstGeom>
                <a:solidFill>
                  <a:srgbClr val="FFCC0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vi-VN" altLang="vi-VN" sz="1800"/>
                </a:p>
              </p:txBody>
            </p:sp>
            <p:sp>
              <p:nvSpPr>
                <p:cNvPr id="8445" name="Rectangle 331">
                  <a:extLst>
                    <a:ext uri="{FF2B5EF4-FFF2-40B4-BE49-F238E27FC236}">
                      <a16:creationId xmlns:a16="http://schemas.microsoft.com/office/drawing/2014/main" id="{7EA5954A-B898-08E5-DBD1-3EA84CF98DB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-1061453">
                  <a:off x="2928" y="2064"/>
                  <a:ext cx="48" cy="96"/>
                </a:xfrm>
                <a:prstGeom prst="rect">
                  <a:avLst/>
                </a:prstGeom>
                <a:solidFill>
                  <a:schemeClr val="hlink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vi-VN" altLang="vi-VN" sz="1800"/>
                </a:p>
              </p:txBody>
            </p:sp>
            <p:sp>
              <p:nvSpPr>
                <p:cNvPr id="8446" name="Rectangle 332">
                  <a:extLst>
                    <a:ext uri="{FF2B5EF4-FFF2-40B4-BE49-F238E27FC236}">
                      <a16:creationId xmlns:a16="http://schemas.microsoft.com/office/drawing/2014/main" id="{14427519-2A1A-76CC-00EA-1663E5E7F84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1606730">
                  <a:off x="2904" y="2256"/>
                  <a:ext cx="48" cy="96"/>
                </a:xfrm>
                <a:prstGeom prst="rect">
                  <a:avLst/>
                </a:prstGeom>
                <a:solidFill>
                  <a:srgbClr val="5FD386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vi-VN" altLang="vi-VN" sz="1800"/>
                </a:p>
              </p:txBody>
            </p:sp>
            <p:sp>
              <p:nvSpPr>
                <p:cNvPr id="8447" name="Rectangle 333">
                  <a:extLst>
                    <a:ext uri="{FF2B5EF4-FFF2-40B4-BE49-F238E27FC236}">
                      <a16:creationId xmlns:a16="http://schemas.microsoft.com/office/drawing/2014/main" id="{9AAE566B-DD33-C83A-EDAB-EA12837F286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-2297410">
                  <a:off x="2880" y="1968"/>
                  <a:ext cx="48" cy="96"/>
                </a:xfrm>
                <a:prstGeom prst="rect">
                  <a:avLst/>
                </a:prstGeom>
                <a:solidFill>
                  <a:srgbClr val="FFCC0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vi-VN" altLang="vi-VN" sz="1800"/>
                </a:p>
              </p:txBody>
            </p:sp>
          </p:grpSp>
        </p:grpSp>
        <p:grpSp>
          <p:nvGrpSpPr>
            <p:cNvPr id="8405" name="Group 334">
              <a:extLst>
                <a:ext uri="{FF2B5EF4-FFF2-40B4-BE49-F238E27FC236}">
                  <a16:creationId xmlns:a16="http://schemas.microsoft.com/office/drawing/2014/main" id="{4FF6389B-A588-ABB8-B736-094C0A861543}"/>
                </a:ext>
              </a:extLst>
            </p:cNvPr>
            <p:cNvGrpSpPr>
              <a:grpSpLocks/>
            </p:cNvGrpSpPr>
            <p:nvPr/>
          </p:nvGrpSpPr>
          <p:grpSpPr bwMode="auto">
            <a:xfrm rot="-7092959">
              <a:off x="4128" y="1968"/>
              <a:ext cx="575" cy="288"/>
              <a:chOff x="4380" y="2232"/>
              <a:chExt cx="575" cy="288"/>
            </a:xfrm>
          </p:grpSpPr>
          <p:grpSp>
            <p:nvGrpSpPr>
              <p:cNvPr id="8430" name="Group 335">
                <a:extLst>
                  <a:ext uri="{FF2B5EF4-FFF2-40B4-BE49-F238E27FC236}">
                    <a16:creationId xmlns:a16="http://schemas.microsoft.com/office/drawing/2014/main" id="{11522B54-99AF-1247-5C4A-EBA8FA6F5E8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rot="6609080">
                <a:off x="4626" y="2190"/>
                <a:ext cx="276" cy="383"/>
                <a:chOff x="4368" y="2437"/>
                <a:chExt cx="276" cy="383"/>
              </a:xfrm>
            </p:grpSpPr>
            <p:grpSp>
              <p:nvGrpSpPr>
                <p:cNvPr id="8435" name="Group 336">
                  <a:extLst>
                    <a:ext uri="{FF2B5EF4-FFF2-40B4-BE49-F238E27FC236}">
                      <a16:creationId xmlns:a16="http://schemas.microsoft.com/office/drawing/2014/main" id="{4CBB1A5D-42B6-C084-A6F6-48F91C0B87FF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4368" y="2628"/>
                  <a:ext cx="72" cy="192"/>
                  <a:chOff x="3192" y="2208"/>
                  <a:chExt cx="72" cy="192"/>
                </a:xfrm>
              </p:grpSpPr>
              <p:sp>
                <p:nvSpPr>
                  <p:cNvPr id="8440" name="Rectangle 337">
                    <a:extLst>
                      <a:ext uri="{FF2B5EF4-FFF2-40B4-BE49-F238E27FC236}">
                        <a16:creationId xmlns:a16="http://schemas.microsoft.com/office/drawing/2014/main" id="{6B3E2CA9-8B6F-CFD3-D21C-ABC13D8C03DB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192" y="2304"/>
                    <a:ext cx="48" cy="96"/>
                  </a:xfrm>
                  <a:prstGeom prst="rect">
                    <a:avLst/>
                  </a:prstGeom>
                  <a:solidFill>
                    <a:srgbClr val="5FD386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FontTx/>
                      <a:buNone/>
                    </a:pPr>
                    <a:endParaRPr lang="vi-VN" altLang="vi-VN" sz="1800"/>
                  </a:p>
                </p:txBody>
              </p:sp>
              <p:sp>
                <p:nvSpPr>
                  <p:cNvPr id="8441" name="Rectangle 338">
                    <a:extLst>
                      <a:ext uri="{FF2B5EF4-FFF2-40B4-BE49-F238E27FC236}">
                        <a16:creationId xmlns:a16="http://schemas.microsoft.com/office/drawing/2014/main" id="{9AB189B0-BEE1-BAF0-16BB-0E9F99DA6849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 rot="1376937">
                    <a:off x="3216" y="2208"/>
                    <a:ext cx="48" cy="96"/>
                  </a:xfrm>
                  <a:prstGeom prst="rect">
                    <a:avLst/>
                  </a:prstGeom>
                  <a:solidFill>
                    <a:schemeClr val="hlink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FontTx/>
                      <a:buNone/>
                    </a:pPr>
                    <a:endParaRPr lang="vi-VN" altLang="vi-VN" sz="1800"/>
                  </a:p>
                </p:txBody>
              </p:sp>
            </p:grpSp>
            <p:grpSp>
              <p:nvGrpSpPr>
                <p:cNvPr id="8436" name="Group 339">
                  <a:extLst>
                    <a:ext uri="{FF2B5EF4-FFF2-40B4-BE49-F238E27FC236}">
                      <a16:creationId xmlns:a16="http://schemas.microsoft.com/office/drawing/2014/main" id="{97E1A5D4-76E6-84F7-062A-0A7A05A45B74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 rot="10292536">
                  <a:off x="4428" y="2437"/>
                  <a:ext cx="216" cy="203"/>
                  <a:chOff x="2616" y="2544"/>
                  <a:chExt cx="216" cy="203"/>
                </a:xfrm>
              </p:grpSpPr>
              <p:sp>
                <p:nvSpPr>
                  <p:cNvPr id="8437" name="Rectangle 340">
                    <a:extLst>
                      <a:ext uri="{FF2B5EF4-FFF2-40B4-BE49-F238E27FC236}">
                        <a16:creationId xmlns:a16="http://schemas.microsoft.com/office/drawing/2014/main" id="{68DB321A-C86A-0D15-C8AA-1FE686ADDE9D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 rot="2557690">
                    <a:off x="2784" y="2544"/>
                    <a:ext cx="48" cy="96"/>
                  </a:xfrm>
                  <a:prstGeom prst="rect">
                    <a:avLst/>
                  </a:prstGeom>
                  <a:solidFill>
                    <a:srgbClr val="FF0066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FontTx/>
                      <a:buNone/>
                    </a:pPr>
                    <a:endParaRPr lang="vi-VN" altLang="vi-VN" sz="1800"/>
                  </a:p>
                </p:txBody>
              </p:sp>
              <p:sp>
                <p:nvSpPr>
                  <p:cNvPr id="8438" name="Rectangle 341">
                    <a:extLst>
                      <a:ext uri="{FF2B5EF4-FFF2-40B4-BE49-F238E27FC236}">
                        <a16:creationId xmlns:a16="http://schemas.microsoft.com/office/drawing/2014/main" id="{4085F21B-88A1-C93F-DEB8-D39AAB7532AD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 rot="2885089">
                    <a:off x="2712" y="2616"/>
                    <a:ext cx="48" cy="96"/>
                  </a:xfrm>
                  <a:prstGeom prst="rect">
                    <a:avLst/>
                  </a:prstGeom>
                  <a:solidFill>
                    <a:schemeClr val="hlink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FontTx/>
                      <a:buNone/>
                    </a:pPr>
                    <a:endParaRPr lang="vi-VN" altLang="vi-VN" sz="1800"/>
                  </a:p>
                </p:txBody>
              </p:sp>
              <p:sp>
                <p:nvSpPr>
                  <p:cNvPr id="8439" name="Rectangle 342">
                    <a:extLst>
                      <a:ext uri="{FF2B5EF4-FFF2-40B4-BE49-F238E27FC236}">
                        <a16:creationId xmlns:a16="http://schemas.microsoft.com/office/drawing/2014/main" id="{2EA4AE9A-2898-9B61-AA1D-73C4C6CB4A38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 rot="-6989654">
                    <a:off x="2628" y="2688"/>
                    <a:ext cx="47" cy="72"/>
                  </a:xfrm>
                  <a:prstGeom prst="rect">
                    <a:avLst/>
                  </a:prstGeom>
                  <a:solidFill>
                    <a:srgbClr val="FFCC0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FontTx/>
                      <a:buNone/>
                    </a:pPr>
                    <a:endParaRPr lang="vi-VN" altLang="vi-VN" sz="1800"/>
                  </a:p>
                </p:txBody>
              </p:sp>
            </p:grpSp>
          </p:grpSp>
          <p:grpSp>
            <p:nvGrpSpPr>
              <p:cNvPr id="8431" name="Group 343">
                <a:extLst>
                  <a:ext uri="{FF2B5EF4-FFF2-40B4-BE49-F238E27FC236}">
                    <a16:creationId xmlns:a16="http://schemas.microsoft.com/office/drawing/2014/main" id="{1AD5CC74-9BC7-51EF-8ACB-610D7DE1B727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rot="3148171">
                <a:off x="4482" y="2130"/>
                <a:ext cx="72" cy="276"/>
                <a:chOff x="2448" y="1836"/>
                <a:chExt cx="72" cy="276"/>
              </a:xfrm>
            </p:grpSpPr>
            <p:sp>
              <p:nvSpPr>
                <p:cNvPr id="8432" name="Rectangle 344">
                  <a:extLst>
                    <a:ext uri="{FF2B5EF4-FFF2-40B4-BE49-F238E27FC236}">
                      <a16:creationId xmlns:a16="http://schemas.microsoft.com/office/drawing/2014/main" id="{2AC6E601-F1A1-7988-ACFD-01D9F52E951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1981432">
                  <a:off x="2472" y="1836"/>
                  <a:ext cx="48" cy="96"/>
                </a:xfrm>
                <a:prstGeom prst="rect">
                  <a:avLst/>
                </a:prstGeom>
                <a:solidFill>
                  <a:srgbClr val="FF0066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vi-VN" altLang="vi-VN" sz="1800"/>
                </a:p>
              </p:txBody>
            </p:sp>
            <p:sp>
              <p:nvSpPr>
                <p:cNvPr id="8433" name="Rectangle 345">
                  <a:extLst>
                    <a:ext uri="{FF2B5EF4-FFF2-40B4-BE49-F238E27FC236}">
                      <a16:creationId xmlns:a16="http://schemas.microsoft.com/office/drawing/2014/main" id="{F01CBE76-4E1F-321C-3120-5545C85D159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448" y="1920"/>
                  <a:ext cx="48" cy="96"/>
                </a:xfrm>
                <a:prstGeom prst="rect">
                  <a:avLst/>
                </a:prstGeom>
                <a:solidFill>
                  <a:schemeClr val="hlink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vi-VN" altLang="vi-VN" sz="1800"/>
                </a:p>
              </p:txBody>
            </p:sp>
            <p:sp>
              <p:nvSpPr>
                <p:cNvPr id="8434" name="Rectangle 346">
                  <a:extLst>
                    <a:ext uri="{FF2B5EF4-FFF2-40B4-BE49-F238E27FC236}">
                      <a16:creationId xmlns:a16="http://schemas.microsoft.com/office/drawing/2014/main" id="{18C1F6D5-8BE3-FD6F-F9EB-313AECD9153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-827969">
                  <a:off x="2472" y="2016"/>
                  <a:ext cx="48" cy="96"/>
                </a:xfrm>
                <a:prstGeom prst="rect">
                  <a:avLst/>
                </a:prstGeom>
                <a:solidFill>
                  <a:srgbClr val="FFCC0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vi-VN" altLang="vi-VN" sz="1800"/>
                </a:p>
              </p:txBody>
            </p:sp>
          </p:grpSp>
        </p:grpSp>
        <p:grpSp>
          <p:nvGrpSpPr>
            <p:cNvPr id="8406" name="Group 347">
              <a:extLst>
                <a:ext uri="{FF2B5EF4-FFF2-40B4-BE49-F238E27FC236}">
                  <a16:creationId xmlns:a16="http://schemas.microsoft.com/office/drawing/2014/main" id="{EB0AEE51-C725-BB22-943E-87D539AC833B}"/>
                </a:ext>
              </a:extLst>
            </p:cNvPr>
            <p:cNvGrpSpPr>
              <a:grpSpLocks/>
            </p:cNvGrpSpPr>
            <p:nvPr/>
          </p:nvGrpSpPr>
          <p:grpSpPr bwMode="auto">
            <a:xfrm rot="8717517">
              <a:off x="4416" y="1968"/>
              <a:ext cx="384" cy="564"/>
              <a:chOff x="3816" y="2112"/>
              <a:chExt cx="384" cy="564"/>
            </a:xfrm>
          </p:grpSpPr>
          <p:grpSp>
            <p:nvGrpSpPr>
              <p:cNvPr id="8420" name="Group 348">
                <a:extLst>
                  <a:ext uri="{FF2B5EF4-FFF2-40B4-BE49-F238E27FC236}">
                    <a16:creationId xmlns:a16="http://schemas.microsoft.com/office/drawing/2014/main" id="{3CE0DB0D-3343-5BCC-A8B7-FD8F491E4FE3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rot="-1371290">
                <a:off x="4032" y="2112"/>
                <a:ext cx="96" cy="384"/>
                <a:chOff x="2880" y="1968"/>
                <a:chExt cx="96" cy="384"/>
              </a:xfrm>
            </p:grpSpPr>
            <p:sp>
              <p:nvSpPr>
                <p:cNvPr id="8426" name="Rectangle 349">
                  <a:extLst>
                    <a:ext uri="{FF2B5EF4-FFF2-40B4-BE49-F238E27FC236}">
                      <a16:creationId xmlns:a16="http://schemas.microsoft.com/office/drawing/2014/main" id="{7594A574-5AA2-26D0-4661-28CCC4216CC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928" y="2160"/>
                  <a:ext cx="48" cy="96"/>
                </a:xfrm>
                <a:prstGeom prst="rect">
                  <a:avLst/>
                </a:prstGeom>
                <a:solidFill>
                  <a:srgbClr val="FFCC0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vi-VN" altLang="vi-VN" sz="1800"/>
                </a:p>
              </p:txBody>
            </p:sp>
            <p:sp>
              <p:nvSpPr>
                <p:cNvPr id="8427" name="Rectangle 350">
                  <a:extLst>
                    <a:ext uri="{FF2B5EF4-FFF2-40B4-BE49-F238E27FC236}">
                      <a16:creationId xmlns:a16="http://schemas.microsoft.com/office/drawing/2014/main" id="{7F348EEB-BE21-8F42-649D-B0364429C41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-1061453">
                  <a:off x="2928" y="2064"/>
                  <a:ext cx="48" cy="96"/>
                </a:xfrm>
                <a:prstGeom prst="rect">
                  <a:avLst/>
                </a:prstGeom>
                <a:solidFill>
                  <a:schemeClr val="hlink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vi-VN" altLang="vi-VN" sz="1800"/>
                </a:p>
              </p:txBody>
            </p:sp>
            <p:sp>
              <p:nvSpPr>
                <p:cNvPr id="8428" name="Rectangle 351">
                  <a:extLst>
                    <a:ext uri="{FF2B5EF4-FFF2-40B4-BE49-F238E27FC236}">
                      <a16:creationId xmlns:a16="http://schemas.microsoft.com/office/drawing/2014/main" id="{62620935-8315-C1B8-ED28-7CE487CBCD9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1606730">
                  <a:off x="2904" y="2256"/>
                  <a:ext cx="48" cy="96"/>
                </a:xfrm>
                <a:prstGeom prst="rect">
                  <a:avLst/>
                </a:prstGeom>
                <a:solidFill>
                  <a:srgbClr val="5FD386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vi-VN" altLang="vi-VN" sz="1800"/>
                </a:p>
              </p:txBody>
            </p:sp>
            <p:sp>
              <p:nvSpPr>
                <p:cNvPr id="8429" name="Rectangle 352">
                  <a:extLst>
                    <a:ext uri="{FF2B5EF4-FFF2-40B4-BE49-F238E27FC236}">
                      <a16:creationId xmlns:a16="http://schemas.microsoft.com/office/drawing/2014/main" id="{223D6DC5-D1A9-CB0E-FCE5-ECF5F2A9405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-2297410">
                  <a:off x="2880" y="1968"/>
                  <a:ext cx="48" cy="96"/>
                </a:xfrm>
                <a:prstGeom prst="rect">
                  <a:avLst/>
                </a:prstGeom>
                <a:solidFill>
                  <a:srgbClr val="FFCC0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vi-VN" altLang="vi-VN" sz="1800"/>
                </a:p>
              </p:txBody>
            </p:sp>
          </p:grpSp>
          <p:grpSp>
            <p:nvGrpSpPr>
              <p:cNvPr id="8421" name="Group 353">
                <a:extLst>
                  <a:ext uri="{FF2B5EF4-FFF2-40B4-BE49-F238E27FC236}">
                    <a16:creationId xmlns:a16="http://schemas.microsoft.com/office/drawing/2014/main" id="{6BABE1A8-D2B2-F203-69AA-835D464C4A0F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rot="3388063">
                <a:off x="3960" y="2436"/>
                <a:ext cx="96" cy="384"/>
                <a:chOff x="2880" y="1968"/>
                <a:chExt cx="96" cy="384"/>
              </a:xfrm>
            </p:grpSpPr>
            <p:sp>
              <p:nvSpPr>
                <p:cNvPr id="8422" name="Rectangle 354">
                  <a:extLst>
                    <a:ext uri="{FF2B5EF4-FFF2-40B4-BE49-F238E27FC236}">
                      <a16:creationId xmlns:a16="http://schemas.microsoft.com/office/drawing/2014/main" id="{11D846A8-EC07-140B-14D6-129EE737EB0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928" y="2160"/>
                  <a:ext cx="48" cy="96"/>
                </a:xfrm>
                <a:prstGeom prst="rect">
                  <a:avLst/>
                </a:prstGeom>
                <a:solidFill>
                  <a:srgbClr val="FFCC0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vi-VN" altLang="vi-VN" sz="1800"/>
                </a:p>
              </p:txBody>
            </p:sp>
            <p:sp>
              <p:nvSpPr>
                <p:cNvPr id="8423" name="Rectangle 355">
                  <a:extLst>
                    <a:ext uri="{FF2B5EF4-FFF2-40B4-BE49-F238E27FC236}">
                      <a16:creationId xmlns:a16="http://schemas.microsoft.com/office/drawing/2014/main" id="{9E9C26CD-DD68-1138-15A2-35F024F272E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-1061453">
                  <a:off x="2928" y="2064"/>
                  <a:ext cx="48" cy="96"/>
                </a:xfrm>
                <a:prstGeom prst="rect">
                  <a:avLst/>
                </a:prstGeom>
                <a:solidFill>
                  <a:schemeClr val="hlink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vi-VN" altLang="vi-VN" sz="1800"/>
                </a:p>
              </p:txBody>
            </p:sp>
            <p:sp>
              <p:nvSpPr>
                <p:cNvPr id="8424" name="Rectangle 356">
                  <a:extLst>
                    <a:ext uri="{FF2B5EF4-FFF2-40B4-BE49-F238E27FC236}">
                      <a16:creationId xmlns:a16="http://schemas.microsoft.com/office/drawing/2014/main" id="{03E91B9F-0993-E9D4-300B-F4673AD412D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1606730">
                  <a:off x="2904" y="2256"/>
                  <a:ext cx="48" cy="96"/>
                </a:xfrm>
                <a:prstGeom prst="rect">
                  <a:avLst/>
                </a:prstGeom>
                <a:solidFill>
                  <a:srgbClr val="5FD386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vi-VN" altLang="vi-VN" sz="1800"/>
                </a:p>
              </p:txBody>
            </p:sp>
            <p:sp>
              <p:nvSpPr>
                <p:cNvPr id="8425" name="Rectangle 357">
                  <a:extLst>
                    <a:ext uri="{FF2B5EF4-FFF2-40B4-BE49-F238E27FC236}">
                      <a16:creationId xmlns:a16="http://schemas.microsoft.com/office/drawing/2014/main" id="{FD9FFA6B-366D-6E78-93E3-1BB68C060C8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-2297410">
                  <a:off x="2880" y="1968"/>
                  <a:ext cx="48" cy="96"/>
                </a:xfrm>
                <a:prstGeom prst="rect">
                  <a:avLst/>
                </a:prstGeom>
                <a:solidFill>
                  <a:srgbClr val="FFCC0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vi-VN" altLang="vi-VN" sz="1800"/>
                </a:p>
              </p:txBody>
            </p:sp>
          </p:grpSp>
        </p:grpSp>
        <p:grpSp>
          <p:nvGrpSpPr>
            <p:cNvPr id="8407" name="Group 358">
              <a:extLst>
                <a:ext uri="{FF2B5EF4-FFF2-40B4-BE49-F238E27FC236}">
                  <a16:creationId xmlns:a16="http://schemas.microsoft.com/office/drawing/2014/main" id="{B3A27C1A-452C-A535-6960-4A716F9F0E19}"/>
                </a:ext>
              </a:extLst>
            </p:cNvPr>
            <p:cNvGrpSpPr>
              <a:grpSpLocks/>
            </p:cNvGrpSpPr>
            <p:nvPr/>
          </p:nvGrpSpPr>
          <p:grpSpPr bwMode="auto">
            <a:xfrm rot="3467091">
              <a:off x="4368" y="1968"/>
              <a:ext cx="575" cy="288"/>
              <a:chOff x="4380" y="2232"/>
              <a:chExt cx="575" cy="288"/>
            </a:xfrm>
          </p:grpSpPr>
          <p:grpSp>
            <p:nvGrpSpPr>
              <p:cNvPr id="8408" name="Group 359">
                <a:extLst>
                  <a:ext uri="{FF2B5EF4-FFF2-40B4-BE49-F238E27FC236}">
                    <a16:creationId xmlns:a16="http://schemas.microsoft.com/office/drawing/2014/main" id="{16525D8B-29A3-7914-238F-A78B91E05C43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rot="6609080">
                <a:off x="4626" y="2190"/>
                <a:ext cx="276" cy="383"/>
                <a:chOff x="4368" y="2437"/>
                <a:chExt cx="276" cy="383"/>
              </a:xfrm>
            </p:grpSpPr>
            <p:grpSp>
              <p:nvGrpSpPr>
                <p:cNvPr id="8413" name="Group 360">
                  <a:extLst>
                    <a:ext uri="{FF2B5EF4-FFF2-40B4-BE49-F238E27FC236}">
                      <a16:creationId xmlns:a16="http://schemas.microsoft.com/office/drawing/2014/main" id="{09D75FAF-3E47-4F37-5C7F-0F0174F73E04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4368" y="2628"/>
                  <a:ext cx="72" cy="192"/>
                  <a:chOff x="3192" y="2208"/>
                  <a:chExt cx="72" cy="192"/>
                </a:xfrm>
              </p:grpSpPr>
              <p:sp>
                <p:nvSpPr>
                  <p:cNvPr id="8418" name="Rectangle 361">
                    <a:extLst>
                      <a:ext uri="{FF2B5EF4-FFF2-40B4-BE49-F238E27FC236}">
                        <a16:creationId xmlns:a16="http://schemas.microsoft.com/office/drawing/2014/main" id="{F1E264AE-AF70-B44B-6C9C-1AADB8231D54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192" y="2304"/>
                    <a:ext cx="48" cy="96"/>
                  </a:xfrm>
                  <a:prstGeom prst="rect">
                    <a:avLst/>
                  </a:prstGeom>
                  <a:solidFill>
                    <a:srgbClr val="5FD386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FontTx/>
                      <a:buNone/>
                    </a:pPr>
                    <a:endParaRPr lang="vi-VN" altLang="vi-VN" sz="1800"/>
                  </a:p>
                </p:txBody>
              </p:sp>
              <p:sp>
                <p:nvSpPr>
                  <p:cNvPr id="8419" name="Rectangle 362">
                    <a:extLst>
                      <a:ext uri="{FF2B5EF4-FFF2-40B4-BE49-F238E27FC236}">
                        <a16:creationId xmlns:a16="http://schemas.microsoft.com/office/drawing/2014/main" id="{4323B5C9-D020-D73D-D283-48AEA026C34A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 rot="1376937">
                    <a:off x="3216" y="2208"/>
                    <a:ext cx="48" cy="96"/>
                  </a:xfrm>
                  <a:prstGeom prst="rect">
                    <a:avLst/>
                  </a:prstGeom>
                  <a:solidFill>
                    <a:schemeClr val="hlink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FontTx/>
                      <a:buNone/>
                    </a:pPr>
                    <a:endParaRPr lang="vi-VN" altLang="vi-VN" sz="1800"/>
                  </a:p>
                </p:txBody>
              </p:sp>
            </p:grpSp>
            <p:grpSp>
              <p:nvGrpSpPr>
                <p:cNvPr id="8414" name="Group 363">
                  <a:extLst>
                    <a:ext uri="{FF2B5EF4-FFF2-40B4-BE49-F238E27FC236}">
                      <a16:creationId xmlns:a16="http://schemas.microsoft.com/office/drawing/2014/main" id="{1806B849-326E-2B5B-BA67-5E4D06A0ACA0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 rot="10292536">
                  <a:off x="4428" y="2437"/>
                  <a:ext cx="216" cy="203"/>
                  <a:chOff x="2616" y="2544"/>
                  <a:chExt cx="216" cy="203"/>
                </a:xfrm>
              </p:grpSpPr>
              <p:sp>
                <p:nvSpPr>
                  <p:cNvPr id="8415" name="Rectangle 364">
                    <a:extLst>
                      <a:ext uri="{FF2B5EF4-FFF2-40B4-BE49-F238E27FC236}">
                        <a16:creationId xmlns:a16="http://schemas.microsoft.com/office/drawing/2014/main" id="{A67BB6BC-BF19-E286-5279-598C294B34D2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 rot="2557690">
                    <a:off x="2784" y="2544"/>
                    <a:ext cx="48" cy="96"/>
                  </a:xfrm>
                  <a:prstGeom prst="rect">
                    <a:avLst/>
                  </a:prstGeom>
                  <a:solidFill>
                    <a:srgbClr val="FF0066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FontTx/>
                      <a:buNone/>
                    </a:pPr>
                    <a:endParaRPr lang="vi-VN" altLang="vi-VN" sz="1800"/>
                  </a:p>
                </p:txBody>
              </p:sp>
              <p:sp>
                <p:nvSpPr>
                  <p:cNvPr id="8416" name="Rectangle 365">
                    <a:extLst>
                      <a:ext uri="{FF2B5EF4-FFF2-40B4-BE49-F238E27FC236}">
                        <a16:creationId xmlns:a16="http://schemas.microsoft.com/office/drawing/2014/main" id="{1271F45C-5355-6D8C-6568-7FA2AC2A9320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 rot="2885089">
                    <a:off x="2712" y="2616"/>
                    <a:ext cx="48" cy="96"/>
                  </a:xfrm>
                  <a:prstGeom prst="rect">
                    <a:avLst/>
                  </a:prstGeom>
                  <a:solidFill>
                    <a:schemeClr val="hlink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FontTx/>
                      <a:buNone/>
                    </a:pPr>
                    <a:endParaRPr lang="vi-VN" altLang="vi-VN" sz="1800"/>
                  </a:p>
                </p:txBody>
              </p:sp>
              <p:sp>
                <p:nvSpPr>
                  <p:cNvPr id="8417" name="Rectangle 366">
                    <a:extLst>
                      <a:ext uri="{FF2B5EF4-FFF2-40B4-BE49-F238E27FC236}">
                        <a16:creationId xmlns:a16="http://schemas.microsoft.com/office/drawing/2014/main" id="{A7670775-8730-8658-56C5-08D071AD11A3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 rot="-6989654">
                    <a:off x="2628" y="2688"/>
                    <a:ext cx="47" cy="72"/>
                  </a:xfrm>
                  <a:prstGeom prst="rect">
                    <a:avLst/>
                  </a:prstGeom>
                  <a:solidFill>
                    <a:srgbClr val="FFCC0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FontTx/>
                      <a:buNone/>
                    </a:pPr>
                    <a:endParaRPr lang="vi-VN" altLang="vi-VN" sz="1800"/>
                  </a:p>
                </p:txBody>
              </p:sp>
            </p:grpSp>
          </p:grpSp>
          <p:grpSp>
            <p:nvGrpSpPr>
              <p:cNvPr id="8409" name="Group 367">
                <a:extLst>
                  <a:ext uri="{FF2B5EF4-FFF2-40B4-BE49-F238E27FC236}">
                    <a16:creationId xmlns:a16="http://schemas.microsoft.com/office/drawing/2014/main" id="{1EE704D2-784E-9D85-E6C5-B00A0A6E4414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rot="3148171">
                <a:off x="4482" y="2130"/>
                <a:ext cx="72" cy="276"/>
                <a:chOff x="2448" y="1836"/>
                <a:chExt cx="72" cy="276"/>
              </a:xfrm>
            </p:grpSpPr>
            <p:sp>
              <p:nvSpPr>
                <p:cNvPr id="8410" name="Rectangle 368">
                  <a:extLst>
                    <a:ext uri="{FF2B5EF4-FFF2-40B4-BE49-F238E27FC236}">
                      <a16:creationId xmlns:a16="http://schemas.microsoft.com/office/drawing/2014/main" id="{AD6A7C7C-53CA-67D0-6CFE-D1CAD5583A9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1981432">
                  <a:off x="2472" y="1836"/>
                  <a:ext cx="48" cy="96"/>
                </a:xfrm>
                <a:prstGeom prst="rect">
                  <a:avLst/>
                </a:prstGeom>
                <a:solidFill>
                  <a:srgbClr val="FF0066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vi-VN" altLang="vi-VN" sz="1800"/>
                </a:p>
              </p:txBody>
            </p:sp>
            <p:sp>
              <p:nvSpPr>
                <p:cNvPr id="8411" name="Rectangle 369">
                  <a:extLst>
                    <a:ext uri="{FF2B5EF4-FFF2-40B4-BE49-F238E27FC236}">
                      <a16:creationId xmlns:a16="http://schemas.microsoft.com/office/drawing/2014/main" id="{1D120581-140C-A725-796E-D2BF3CA2C5B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448" y="1920"/>
                  <a:ext cx="48" cy="96"/>
                </a:xfrm>
                <a:prstGeom prst="rect">
                  <a:avLst/>
                </a:prstGeom>
                <a:solidFill>
                  <a:schemeClr val="hlink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vi-VN" altLang="vi-VN" sz="1800"/>
                </a:p>
              </p:txBody>
            </p:sp>
            <p:sp>
              <p:nvSpPr>
                <p:cNvPr id="8412" name="Rectangle 370">
                  <a:extLst>
                    <a:ext uri="{FF2B5EF4-FFF2-40B4-BE49-F238E27FC236}">
                      <a16:creationId xmlns:a16="http://schemas.microsoft.com/office/drawing/2014/main" id="{78DD8358-75C2-C54C-0107-E37DF72C241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-827969">
                  <a:off x="2472" y="2016"/>
                  <a:ext cx="48" cy="96"/>
                </a:xfrm>
                <a:prstGeom prst="rect">
                  <a:avLst/>
                </a:prstGeom>
                <a:solidFill>
                  <a:srgbClr val="FFCC0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vi-VN" altLang="vi-VN" sz="1800"/>
                </a:p>
              </p:txBody>
            </p:sp>
          </p:grpSp>
        </p:grpSp>
      </p:grpSp>
      <p:sp>
        <p:nvSpPr>
          <p:cNvPr id="30067" name="Text Box 371">
            <a:extLst>
              <a:ext uri="{FF2B5EF4-FFF2-40B4-BE49-F238E27FC236}">
                <a16:creationId xmlns:a16="http://schemas.microsoft.com/office/drawing/2014/main" id="{EA9685D9-F377-0D21-E151-ADF5CDFCA9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0" y="2838450"/>
            <a:ext cx="2438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vi-VN" sz="1800">
                <a:latin typeface=".VnTime" pitchFamily="34" charset="0"/>
              </a:rPr>
              <a:t>Protein đặc trưng</a:t>
            </a:r>
          </a:p>
        </p:txBody>
      </p:sp>
      <p:sp>
        <p:nvSpPr>
          <p:cNvPr id="10258" name="Text Box 372">
            <a:extLst>
              <a:ext uri="{FF2B5EF4-FFF2-40B4-BE49-F238E27FC236}">
                <a16:creationId xmlns:a16="http://schemas.microsoft.com/office/drawing/2014/main" id="{A4EE247D-171E-F06D-9C58-8691194E4E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304800"/>
            <a:ext cx="1600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1800">
                <a:latin typeface="Times New Roman" panose="02020603050405020304" pitchFamily="18" charset="0"/>
                <a:cs typeface="Times New Roman" panose="02020603050405020304" pitchFamily="18" charset="0"/>
              </a:rPr>
              <a:t>Đường đơn</a:t>
            </a:r>
          </a:p>
        </p:txBody>
      </p:sp>
      <p:sp>
        <p:nvSpPr>
          <p:cNvPr id="30069" name="Text Box 373">
            <a:extLst>
              <a:ext uri="{FF2B5EF4-FFF2-40B4-BE49-F238E27FC236}">
                <a16:creationId xmlns:a16="http://schemas.microsoft.com/office/drawing/2014/main" id="{1494444E-52D9-3FD3-A877-33DC3B35CE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2362200"/>
            <a:ext cx="1600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vi-VN" sz="1800" dirty="0" err="1">
                <a:latin typeface=".VnTime" pitchFamily="34" charset="0"/>
              </a:rPr>
              <a:t>Axit</a:t>
            </a:r>
            <a:r>
              <a:rPr lang="en-US" altLang="vi-VN" sz="1800" dirty="0">
                <a:latin typeface=".VnTime" pitchFamily="34" charset="0"/>
              </a:rPr>
              <a:t> amin</a:t>
            </a:r>
          </a:p>
        </p:txBody>
      </p:sp>
      <p:grpSp>
        <p:nvGrpSpPr>
          <p:cNvPr id="11806" name="Group 374">
            <a:extLst>
              <a:ext uri="{FF2B5EF4-FFF2-40B4-BE49-F238E27FC236}">
                <a16:creationId xmlns:a16="http://schemas.microsoft.com/office/drawing/2014/main" id="{56C4FAC9-9C97-CC64-BEB2-74B7256688BF}"/>
              </a:ext>
            </a:extLst>
          </p:cNvPr>
          <p:cNvGrpSpPr>
            <a:grpSpLocks/>
          </p:cNvGrpSpPr>
          <p:nvPr/>
        </p:nvGrpSpPr>
        <p:grpSpPr bwMode="auto">
          <a:xfrm>
            <a:off x="2057400" y="5181600"/>
            <a:ext cx="1219200" cy="1219200"/>
            <a:chOff x="384" y="2832"/>
            <a:chExt cx="768" cy="768"/>
          </a:xfrm>
        </p:grpSpPr>
        <p:sp>
          <p:nvSpPr>
            <p:cNvPr id="8378" name="AutoShape 375">
              <a:extLst>
                <a:ext uri="{FF2B5EF4-FFF2-40B4-BE49-F238E27FC236}">
                  <a16:creationId xmlns:a16="http://schemas.microsoft.com/office/drawing/2014/main" id="{3F1848B9-E023-1E21-D2ED-96A4101FE6D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8" y="3216"/>
              <a:ext cx="48" cy="48"/>
            </a:xfrm>
            <a:prstGeom prst="octagon">
              <a:avLst>
                <a:gd name="adj" fmla="val 29287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8379" name="AutoShape 376">
              <a:extLst>
                <a:ext uri="{FF2B5EF4-FFF2-40B4-BE49-F238E27FC236}">
                  <a16:creationId xmlns:a16="http://schemas.microsoft.com/office/drawing/2014/main" id="{F183CFDC-BA24-582D-B436-DF43A85B084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04" y="3456"/>
              <a:ext cx="48" cy="48"/>
            </a:xfrm>
            <a:prstGeom prst="octagon">
              <a:avLst>
                <a:gd name="adj" fmla="val 29287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8380" name="AutoShape 377">
              <a:extLst>
                <a:ext uri="{FF2B5EF4-FFF2-40B4-BE49-F238E27FC236}">
                  <a16:creationId xmlns:a16="http://schemas.microsoft.com/office/drawing/2014/main" id="{4C9D8053-0C16-F339-8BD9-6547A0A4FD9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04" y="3072"/>
              <a:ext cx="48" cy="48"/>
            </a:xfrm>
            <a:prstGeom prst="octagon">
              <a:avLst>
                <a:gd name="adj" fmla="val 29287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8381" name="AutoShape 378">
              <a:extLst>
                <a:ext uri="{FF2B5EF4-FFF2-40B4-BE49-F238E27FC236}">
                  <a16:creationId xmlns:a16="http://schemas.microsoft.com/office/drawing/2014/main" id="{0311FF1A-A1A6-A413-7382-132A341EF73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0" y="2976"/>
              <a:ext cx="48" cy="48"/>
            </a:xfrm>
            <a:prstGeom prst="octagon">
              <a:avLst>
                <a:gd name="adj" fmla="val 29287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8382" name="AutoShape 379">
              <a:extLst>
                <a:ext uri="{FF2B5EF4-FFF2-40B4-BE49-F238E27FC236}">
                  <a16:creationId xmlns:a16="http://schemas.microsoft.com/office/drawing/2014/main" id="{B488293F-D011-C0E2-52BB-A660325A118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4" y="3216"/>
              <a:ext cx="48" cy="48"/>
            </a:xfrm>
            <a:prstGeom prst="octagon">
              <a:avLst>
                <a:gd name="adj" fmla="val 29287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8383" name="AutoShape 380">
              <a:extLst>
                <a:ext uri="{FF2B5EF4-FFF2-40B4-BE49-F238E27FC236}">
                  <a16:creationId xmlns:a16="http://schemas.microsoft.com/office/drawing/2014/main" id="{7DC65BF5-E8A9-20CE-F41E-6CB307F4C42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8" y="3408"/>
              <a:ext cx="48" cy="48"/>
            </a:xfrm>
            <a:prstGeom prst="octagon">
              <a:avLst>
                <a:gd name="adj" fmla="val 29287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8384" name="AutoShape 381">
              <a:extLst>
                <a:ext uri="{FF2B5EF4-FFF2-40B4-BE49-F238E27FC236}">
                  <a16:creationId xmlns:a16="http://schemas.microsoft.com/office/drawing/2014/main" id="{EB496CC5-3BF7-A349-7607-047ED3D8885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16" y="3312"/>
              <a:ext cx="48" cy="48"/>
            </a:xfrm>
            <a:prstGeom prst="octagon">
              <a:avLst>
                <a:gd name="adj" fmla="val 29287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8385" name="AutoShape 382">
              <a:extLst>
                <a:ext uri="{FF2B5EF4-FFF2-40B4-BE49-F238E27FC236}">
                  <a16:creationId xmlns:a16="http://schemas.microsoft.com/office/drawing/2014/main" id="{08D3C8BF-CC78-42AC-F70B-5FAB5B29EFB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4" y="3504"/>
              <a:ext cx="48" cy="48"/>
            </a:xfrm>
            <a:prstGeom prst="octagon">
              <a:avLst>
                <a:gd name="adj" fmla="val 29287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8386" name="AutoShape 383">
              <a:extLst>
                <a:ext uri="{FF2B5EF4-FFF2-40B4-BE49-F238E27FC236}">
                  <a16:creationId xmlns:a16="http://schemas.microsoft.com/office/drawing/2014/main" id="{85F11184-5DCD-7C07-9B8D-614A85BFB3B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2" y="3024"/>
              <a:ext cx="96" cy="96"/>
            </a:xfrm>
            <a:prstGeom prst="octagon">
              <a:avLst>
                <a:gd name="adj" fmla="val 29287"/>
              </a:avLst>
            </a:prstGeom>
            <a:solidFill>
              <a:srgbClr val="F4FAA4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8387" name="AutoShape 384">
              <a:extLst>
                <a:ext uri="{FF2B5EF4-FFF2-40B4-BE49-F238E27FC236}">
                  <a16:creationId xmlns:a16="http://schemas.microsoft.com/office/drawing/2014/main" id="{241D034E-FCCE-1AC2-5B5A-747C25C999F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56" y="3216"/>
              <a:ext cx="96" cy="96"/>
            </a:xfrm>
            <a:prstGeom prst="octagon">
              <a:avLst>
                <a:gd name="adj" fmla="val 29287"/>
              </a:avLst>
            </a:prstGeom>
            <a:solidFill>
              <a:srgbClr val="F4FAA4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8388" name="AutoShape 385">
              <a:extLst>
                <a:ext uri="{FF2B5EF4-FFF2-40B4-BE49-F238E27FC236}">
                  <a16:creationId xmlns:a16="http://schemas.microsoft.com/office/drawing/2014/main" id="{E14F6783-FD4A-66AF-7836-A0A8940192F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8" y="2880"/>
              <a:ext cx="96" cy="96"/>
            </a:xfrm>
            <a:prstGeom prst="octagon">
              <a:avLst>
                <a:gd name="adj" fmla="val 29287"/>
              </a:avLst>
            </a:prstGeom>
            <a:solidFill>
              <a:srgbClr val="F4FAA4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8389" name="AutoShape 386">
              <a:extLst>
                <a:ext uri="{FF2B5EF4-FFF2-40B4-BE49-F238E27FC236}">
                  <a16:creationId xmlns:a16="http://schemas.microsoft.com/office/drawing/2014/main" id="{55D2B0EA-7C3D-7C78-7AFE-90D45178415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4" y="3072"/>
              <a:ext cx="96" cy="96"/>
            </a:xfrm>
            <a:prstGeom prst="octagon">
              <a:avLst>
                <a:gd name="adj" fmla="val 29287"/>
              </a:avLst>
            </a:prstGeom>
            <a:solidFill>
              <a:srgbClr val="F4FAA4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8390" name="AutoShape 387">
              <a:extLst>
                <a:ext uri="{FF2B5EF4-FFF2-40B4-BE49-F238E27FC236}">
                  <a16:creationId xmlns:a16="http://schemas.microsoft.com/office/drawing/2014/main" id="{C1BDE8B6-26C1-1B27-1BBB-88F9BAC4CC4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72" y="3456"/>
              <a:ext cx="96" cy="96"/>
            </a:xfrm>
            <a:prstGeom prst="octagon">
              <a:avLst>
                <a:gd name="adj" fmla="val 29287"/>
              </a:avLst>
            </a:prstGeom>
            <a:solidFill>
              <a:srgbClr val="F4FAA4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8391" name="AutoShape 388">
              <a:extLst>
                <a:ext uri="{FF2B5EF4-FFF2-40B4-BE49-F238E27FC236}">
                  <a16:creationId xmlns:a16="http://schemas.microsoft.com/office/drawing/2014/main" id="{B222EE70-6F31-321C-98AD-3C45076C55C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56" y="3360"/>
              <a:ext cx="96" cy="96"/>
            </a:xfrm>
            <a:prstGeom prst="octagon">
              <a:avLst>
                <a:gd name="adj" fmla="val 29287"/>
              </a:avLst>
            </a:prstGeom>
            <a:solidFill>
              <a:srgbClr val="F4FAA4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8392" name="AutoShape 389">
              <a:extLst>
                <a:ext uri="{FF2B5EF4-FFF2-40B4-BE49-F238E27FC236}">
                  <a16:creationId xmlns:a16="http://schemas.microsoft.com/office/drawing/2014/main" id="{E9F25033-0FE2-2495-3FC2-643709BF937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72" y="3024"/>
              <a:ext cx="96" cy="96"/>
            </a:xfrm>
            <a:prstGeom prst="octagon">
              <a:avLst>
                <a:gd name="adj" fmla="val 29287"/>
              </a:avLst>
            </a:prstGeom>
            <a:solidFill>
              <a:srgbClr val="F4FAA4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8393" name="AutoShape 390">
              <a:extLst>
                <a:ext uri="{FF2B5EF4-FFF2-40B4-BE49-F238E27FC236}">
                  <a16:creationId xmlns:a16="http://schemas.microsoft.com/office/drawing/2014/main" id="{120827E9-CBAC-A2D9-E545-BA105C38CF2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24" y="3312"/>
              <a:ext cx="96" cy="96"/>
            </a:xfrm>
            <a:prstGeom prst="octagon">
              <a:avLst>
                <a:gd name="adj" fmla="val 29287"/>
              </a:avLst>
            </a:prstGeom>
            <a:solidFill>
              <a:srgbClr val="F4FAA4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8394" name="AutoShape 391">
              <a:extLst>
                <a:ext uri="{FF2B5EF4-FFF2-40B4-BE49-F238E27FC236}">
                  <a16:creationId xmlns:a16="http://schemas.microsoft.com/office/drawing/2014/main" id="{76367DC7-8E7D-AA40-BDB1-D39316C2D2A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6" y="2832"/>
              <a:ext cx="96" cy="96"/>
            </a:xfrm>
            <a:prstGeom prst="octagon">
              <a:avLst>
                <a:gd name="adj" fmla="val 29287"/>
              </a:avLst>
            </a:prstGeom>
            <a:solidFill>
              <a:srgbClr val="F4FAA4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8395" name="AutoShape 392">
              <a:extLst>
                <a:ext uri="{FF2B5EF4-FFF2-40B4-BE49-F238E27FC236}">
                  <a16:creationId xmlns:a16="http://schemas.microsoft.com/office/drawing/2014/main" id="{000979F2-B154-2313-F79A-5E9F0BADA3B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4" y="3504"/>
              <a:ext cx="96" cy="96"/>
            </a:xfrm>
            <a:prstGeom prst="octagon">
              <a:avLst>
                <a:gd name="adj" fmla="val 29287"/>
              </a:avLst>
            </a:prstGeom>
            <a:solidFill>
              <a:srgbClr val="F4FAA4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8396" name="AutoShape 393">
              <a:extLst>
                <a:ext uri="{FF2B5EF4-FFF2-40B4-BE49-F238E27FC236}">
                  <a16:creationId xmlns:a16="http://schemas.microsoft.com/office/drawing/2014/main" id="{0E4754BA-0C4B-A802-BD2A-F55015DE574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0" y="3168"/>
              <a:ext cx="96" cy="96"/>
            </a:xfrm>
            <a:prstGeom prst="octagon">
              <a:avLst>
                <a:gd name="adj" fmla="val 29287"/>
              </a:avLst>
            </a:prstGeom>
            <a:solidFill>
              <a:srgbClr val="F4FAA4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8397" name="AutoShape 394">
              <a:extLst>
                <a:ext uri="{FF2B5EF4-FFF2-40B4-BE49-F238E27FC236}">
                  <a16:creationId xmlns:a16="http://schemas.microsoft.com/office/drawing/2014/main" id="{2B324EB7-3641-43E5-4531-1166C0E6370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08" y="3264"/>
              <a:ext cx="48" cy="48"/>
            </a:xfrm>
            <a:prstGeom prst="octagon">
              <a:avLst>
                <a:gd name="adj" fmla="val 29287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8398" name="AutoShape 395">
              <a:extLst>
                <a:ext uri="{FF2B5EF4-FFF2-40B4-BE49-F238E27FC236}">
                  <a16:creationId xmlns:a16="http://schemas.microsoft.com/office/drawing/2014/main" id="{8E018160-E1E1-D50F-0CE7-ADCEAE182F5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60" y="3456"/>
              <a:ext cx="96" cy="96"/>
            </a:xfrm>
            <a:prstGeom prst="octagon">
              <a:avLst>
                <a:gd name="adj" fmla="val 29287"/>
              </a:avLst>
            </a:prstGeom>
            <a:solidFill>
              <a:srgbClr val="F4FAA4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8399" name="AutoShape 396">
              <a:extLst>
                <a:ext uri="{FF2B5EF4-FFF2-40B4-BE49-F238E27FC236}">
                  <a16:creationId xmlns:a16="http://schemas.microsoft.com/office/drawing/2014/main" id="{9B91A1C3-B4F2-7A78-1A2D-AD3BFF0EC92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4" y="3168"/>
              <a:ext cx="48" cy="48"/>
            </a:xfrm>
            <a:prstGeom prst="octagon">
              <a:avLst>
                <a:gd name="adj" fmla="val 29287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8400" name="AutoShape 397">
              <a:extLst>
                <a:ext uri="{FF2B5EF4-FFF2-40B4-BE49-F238E27FC236}">
                  <a16:creationId xmlns:a16="http://schemas.microsoft.com/office/drawing/2014/main" id="{337FED19-3114-7CB5-B52B-740BB9AD9FD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24" y="3168"/>
              <a:ext cx="48" cy="48"/>
            </a:xfrm>
            <a:prstGeom prst="octagon">
              <a:avLst>
                <a:gd name="adj" fmla="val 29287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8401" name="AutoShape 398">
              <a:extLst>
                <a:ext uri="{FF2B5EF4-FFF2-40B4-BE49-F238E27FC236}">
                  <a16:creationId xmlns:a16="http://schemas.microsoft.com/office/drawing/2014/main" id="{5A0B0C3A-81F6-2D69-5D7D-09F35FEC9A1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4" y="3312"/>
              <a:ext cx="96" cy="96"/>
            </a:xfrm>
            <a:prstGeom prst="octagon">
              <a:avLst>
                <a:gd name="adj" fmla="val 29287"/>
              </a:avLst>
            </a:prstGeom>
            <a:solidFill>
              <a:srgbClr val="F4FAA4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</p:grpSp>
      <p:sp>
        <p:nvSpPr>
          <p:cNvPr id="30095" name="Text Box 399">
            <a:extLst>
              <a:ext uri="{FF2B5EF4-FFF2-40B4-BE49-F238E27FC236}">
                <a16:creationId xmlns:a16="http://schemas.microsoft.com/office/drawing/2014/main" id="{D29F28D8-4B88-8BA6-9D63-C51817444E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4724400"/>
            <a:ext cx="2819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vi-VN" sz="1800" dirty="0" err="1">
                <a:latin typeface=".VnTime" pitchFamily="34" charset="0"/>
              </a:rPr>
              <a:t>Axit</a:t>
            </a:r>
            <a:r>
              <a:rPr lang="en-US" altLang="vi-VN" sz="1800" dirty="0">
                <a:latin typeface=".VnTime" pitchFamily="34" charset="0"/>
              </a:rPr>
              <a:t> </a:t>
            </a:r>
            <a:r>
              <a:rPr lang="en-US" altLang="vi-VN" sz="1800" dirty="0" err="1">
                <a:latin typeface=".VnTime" pitchFamily="34" charset="0"/>
              </a:rPr>
              <a:t>bÐo</a:t>
            </a:r>
            <a:r>
              <a:rPr lang="en-US" altLang="vi-VN" sz="1800" dirty="0">
                <a:latin typeface=".VnTime" pitchFamily="34" charset="0"/>
              </a:rPr>
              <a:t> vµ </a:t>
            </a:r>
            <a:r>
              <a:rPr lang="en-US" altLang="vi-VN" sz="1800" dirty="0" err="1">
                <a:latin typeface=".VnTime" pitchFamily="34" charset="0"/>
              </a:rPr>
              <a:t>glixerin</a:t>
            </a:r>
            <a:endParaRPr lang="en-US" altLang="vi-VN" sz="1800" dirty="0">
              <a:latin typeface=".VnTime" pitchFamily="34" charset="0"/>
            </a:endParaRPr>
          </a:p>
        </p:txBody>
      </p:sp>
      <p:grpSp>
        <p:nvGrpSpPr>
          <p:cNvPr id="11807" name="Group 400">
            <a:extLst>
              <a:ext uri="{FF2B5EF4-FFF2-40B4-BE49-F238E27FC236}">
                <a16:creationId xmlns:a16="http://schemas.microsoft.com/office/drawing/2014/main" id="{8C2D9F42-0D38-B1F8-474C-9FB0F2DFFC21}"/>
              </a:ext>
            </a:extLst>
          </p:cNvPr>
          <p:cNvGrpSpPr>
            <a:grpSpLocks/>
          </p:cNvGrpSpPr>
          <p:nvPr/>
        </p:nvGrpSpPr>
        <p:grpSpPr bwMode="auto">
          <a:xfrm>
            <a:off x="1752600" y="5257800"/>
            <a:ext cx="1600200" cy="1143000"/>
            <a:chOff x="3312" y="3600"/>
            <a:chExt cx="1008" cy="720"/>
          </a:xfrm>
        </p:grpSpPr>
        <p:sp>
          <p:nvSpPr>
            <p:cNvPr id="8354" name="Oval 401">
              <a:extLst>
                <a:ext uri="{FF2B5EF4-FFF2-40B4-BE49-F238E27FC236}">
                  <a16:creationId xmlns:a16="http://schemas.microsoft.com/office/drawing/2014/main" id="{78C49AC3-59F5-3EAF-A323-AF6599785C4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44" y="3984"/>
              <a:ext cx="48" cy="48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8355" name="Oval 402">
              <a:extLst>
                <a:ext uri="{FF2B5EF4-FFF2-40B4-BE49-F238E27FC236}">
                  <a16:creationId xmlns:a16="http://schemas.microsoft.com/office/drawing/2014/main" id="{50E0098B-41FB-6E33-937C-4977024E2A9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84" y="3696"/>
              <a:ext cx="48" cy="48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8356" name="Oval 403">
              <a:extLst>
                <a:ext uri="{FF2B5EF4-FFF2-40B4-BE49-F238E27FC236}">
                  <a16:creationId xmlns:a16="http://schemas.microsoft.com/office/drawing/2014/main" id="{1EEB6646-CFA1-578A-DBBC-3B51307FAFC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44" y="3744"/>
              <a:ext cx="48" cy="48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8357" name="Oval 404">
              <a:extLst>
                <a:ext uri="{FF2B5EF4-FFF2-40B4-BE49-F238E27FC236}">
                  <a16:creationId xmlns:a16="http://schemas.microsoft.com/office/drawing/2014/main" id="{9D753A23-8532-F642-9728-4ACC5DD5110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56" y="3744"/>
              <a:ext cx="48" cy="48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8358" name="Oval 405">
              <a:extLst>
                <a:ext uri="{FF2B5EF4-FFF2-40B4-BE49-F238E27FC236}">
                  <a16:creationId xmlns:a16="http://schemas.microsoft.com/office/drawing/2014/main" id="{19B9A2E8-F2FF-E41D-C425-07E047781B9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08" y="4128"/>
              <a:ext cx="48" cy="48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8359" name="Oval 406">
              <a:extLst>
                <a:ext uri="{FF2B5EF4-FFF2-40B4-BE49-F238E27FC236}">
                  <a16:creationId xmlns:a16="http://schemas.microsoft.com/office/drawing/2014/main" id="{BBC7C95E-AC42-71C9-D8C4-4ABD1FD168E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84" y="3984"/>
              <a:ext cx="48" cy="48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8360" name="Oval 407">
              <a:extLst>
                <a:ext uri="{FF2B5EF4-FFF2-40B4-BE49-F238E27FC236}">
                  <a16:creationId xmlns:a16="http://schemas.microsoft.com/office/drawing/2014/main" id="{A5400F95-266D-FA40-EDFD-70F4DA8682D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48" y="4272"/>
              <a:ext cx="48" cy="48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8361" name="Oval 408">
              <a:extLst>
                <a:ext uri="{FF2B5EF4-FFF2-40B4-BE49-F238E27FC236}">
                  <a16:creationId xmlns:a16="http://schemas.microsoft.com/office/drawing/2014/main" id="{C854B2D3-C447-0782-B346-189AA14761E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36" y="4272"/>
              <a:ext cx="48" cy="48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8362" name="Oval 409">
              <a:extLst>
                <a:ext uri="{FF2B5EF4-FFF2-40B4-BE49-F238E27FC236}">
                  <a16:creationId xmlns:a16="http://schemas.microsoft.com/office/drawing/2014/main" id="{2024BB76-31F3-6848-AB08-F02A7738B23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76" y="4272"/>
              <a:ext cx="48" cy="48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8363" name="Oval 410">
              <a:extLst>
                <a:ext uri="{FF2B5EF4-FFF2-40B4-BE49-F238E27FC236}">
                  <a16:creationId xmlns:a16="http://schemas.microsoft.com/office/drawing/2014/main" id="{6A6F5A13-AF01-5B17-686E-B9EE95CF637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24" y="3840"/>
              <a:ext cx="48" cy="48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8364" name="Oval 411">
              <a:extLst>
                <a:ext uri="{FF2B5EF4-FFF2-40B4-BE49-F238E27FC236}">
                  <a16:creationId xmlns:a16="http://schemas.microsoft.com/office/drawing/2014/main" id="{ACF8692D-3C2B-FACE-C6CA-39531E0A9D1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56" y="3984"/>
              <a:ext cx="48" cy="48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8365" name="Oval 412">
              <a:extLst>
                <a:ext uri="{FF2B5EF4-FFF2-40B4-BE49-F238E27FC236}">
                  <a16:creationId xmlns:a16="http://schemas.microsoft.com/office/drawing/2014/main" id="{5A9DE93A-45A2-7458-C927-3AF5D91610E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72" y="3984"/>
              <a:ext cx="48" cy="48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8366" name="Oval 413">
              <a:extLst>
                <a:ext uri="{FF2B5EF4-FFF2-40B4-BE49-F238E27FC236}">
                  <a16:creationId xmlns:a16="http://schemas.microsoft.com/office/drawing/2014/main" id="{6CAFCB53-8259-8864-5F87-C5FDE929621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80" y="4272"/>
              <a:ext cx="48" cy="48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8367" name="Oval 414">
              <a:extLst>
                <a:ext uri="{FF2B5EF4-FFF2-40B4-BE49-F238E27FC236}">
                  <a16:creationId xmlns:a16="http://schemas.microsoft.com/office/drawing/2014/main" id="{C711ADE9-0697-F164-54F2-42987084402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96" y="4272"/>
              <a:ext cx="48" cy="48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8368" name="Oval 415">
              <a:extLst>
                <a:ext uri="{FF2B5EF4-FFF2-40B4-BE49-F238E27FC236}">
                  <a16:creationId xmlns:a16="http://schemas.microsoft.com/office/drawing/2014/main" id="{0B7093D2-6467-1FEC-2374-4CF753B4BDA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12" y="3984"/>
              <a:ext cx="48" cy="48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8369" name="Oval 416">
              <a:extLst>
                <a:ext uri="{FF2B5EF4-FFF2-40B4-BE49-F238E27FC236}">
                  <a16:creationId xmlns:a16="http://schemas.microsoft.com/office/drawing/2014/main" id="{66FECA2A-8680-5C88-C1FF-71B2572C1B1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08" y="4272"/>
              <a:ext cx="48" cy="48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8370" name="Oval 417">
              <a:extLst>
                <a:ext uri="{FF2B5EF4-FFF2-40B4-BE49-F238E27FC236}">
                  <a16:creationId xmlns:a16="http://schemas.microsoft.com/office/drawing/2014/main" id="{C0070EC1-2755-E6FE-C6A8-76EE35B2E70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88" y="4128"/>
              <a:ext cx="48" cy="48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8371" name="Oval 418">
              <a:extLst>
                <a:ext uri="{FF2B5EF4-FFF2-40B4-BE49-F238E27FC236}">
                  <a16:creationId xmlns:a16="http://schemas.microsoft.com/office/drawing/2014/main" id="{B6629742-3E1C-B0C5-A881-1E05CD42E92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76" y="4272"/>
              <a:ext cx="48" cy="48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8372" name="Oval 419">
              <a:extLst>
                <a:ext uri="{FF2B5EF4-FFF2-40B4-BE49-F238E27FC236}">
                  <a16:creationId xmlns:a16="http://schemas.microsoft.com/office/drawing/2014/main" id="{D91326AF-1BCF-4B09-6AE1-50F82F4C133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00" y="4176"/>
              <a:ext cx="48" cy="48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8373" name="Oval 420">
              <a:extLst>
                <a:ext uri="{FF2B5EF4-FFF2-40B4-BE49-F238E27FC236}">
                  <a16:creationId xmlns:a16="http://schemas.microsoft.com/office/drawing/2014/main" id="{1B06AABB-1010-1F75-DC9E-CB8073EF5CC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40" y="3840"/>
              <a:ext cx="48" cy="48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8374" name="Oval 421">
              <a:extLst>
                <a:ext uri="{FF2B5EF4-FFF2-40B4-BE49-F238E27FC236}">
                  <a16:creationId xmlns:a16="http://schemas.microsoft.com/office/drawing/2014/main" id="{8A760B42-13D5-C1E2-86A2-1E263FF9A0C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72" y="4128"/>
              <a:ext cx="48" cy="48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8375" name="Oval 422">
              <a:extLst>
                <a:ext uri="{FF2B5EF4-FFF2-40B4-BE49-F238E27FC236}">
                  <a16:creationId xmlns:a16="http://schemas.microsoft.com/office/drawing/2014/main" id="{91E8C4DE-0714-4374-7439-09FEAE0AE79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80" y="4128"/>
              <a:ext cx="48" cy="48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8376" name="Oval 423">
              <a:extLst>
                <a:ext uri="{FF2B5EF4-FFF2-40B4-BE49-F238E27FC236}">
                  <a16:creationId xmlns:a16="http://schemas.microsoft.com/office/drawing/2014/main" id="{8CA4346C-AB61-0291-9D57-1761FFCFF91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44" y="3600"/>
              <a:ext cx="48" cy="48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8377" name="Oval 424">
              <a:extLst>
                <a:ext uri="{FF2B5EF4-FFF2-40B4-BE49-F238E27FC236}">
                  <a16:creationId xmlns:a16="http://schemas.microsoft.com/office/drawing/2014/main" id="{08466006-3814-F037-2311-8EFCF74C88E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00" y="3888"/>
              <a:ext cx="48" cy="48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</p:grpSp>
      <p:grpSp>
        <p:nvGrpSpPr>
          <p:cNvPr id="30240" name="Group 425">
            <a:extLst>
              <a:ext uri="{FF2B5EF4-FFF2-40B4-BE49-F238E27FC236}">
                <a16:creationId xmlns:a16="http://schemas.microsoft.com/office/drawing/2014/main" id="{701A1DC5-B636-7CB1-48FB-134CAB3360A9}"/>
              </a:ext>
            </a:extLst>
          </p:cNvPr>
          <p:cNvGrpSpPr>
            <a:grpSpLocks/>
          </p:cNvGrpSpPr>
          <p:nvPr/>
        </p:nvGrpSpPr>
        <p:grpSpPr bwMode="auto">
          <a:xfrm>
            <a:off x="2057400" y="5181600"/>
            <a:ext cx="1219200" cy="1219200"/>
            <a:chOff x="384" y="2832"/>
            <a:chExt cx="768" cy="768"/>
          </a:xfrm>
        </p:grpSpPr>
        <p:sp>
          <p:nvSpPr>
            <p:cNvPr id="8330" name="AutoShape 426">
              <a:extLst>
                <a:ext uri="{FF2B5EF4-FFF2-40B4-BE49-F238E27FC236}">
                  <a16:creationId xmlns:a16="http://schemas.microsoft.com/office/drawing/2014/main" id="{299195EA-A57D-358E-FA04-7F7EC86BEC7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8" y="3216"/>
              <a:ext cx="48" cy="48"/>
            </a:xfrm>
            <a:prstGeom prst="octagon">
              <a:avLst>
                <a:gd name="adj" fmla="val 29287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8331" name="AutoShape 427">
              <a:extLst>
                <a:ext uri="{FF2B5EF4-FFF2-40B4-BE49-F238E27FC236}">
                  <a16:creationId xmlns:a16="http://schemas.microsoft.com/office/drawing/2014/main" id="{31FC590F-3F53-1D62-0A15-F71F76C63D2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04" y="3456"/>
              <a:ext cx="48" cy="48"/>
            </a:xfrm>
            <a:prstGeom prst="octagon">
              <a:avLst>
                <a:gd name="adj" fmla="val 29287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8332" name="AutoShape 428">
              <a:extLst>
                <a:ext uri="{FF2B5EF4-FFF2-40B4-BE49-F238E27FC236}">
                  <a16:creationId xmlns:a16="http://schemas.microsoft.com/office/drawing/2014/main" id="{C6AE8528-7AC7-E580-F3F5-E047B3A214E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04" y="3072"/>
              <a:ext cx="48" cy="48"/>
            </a:xfrm>
            <a:prstGeom prst="octagon">
              <a:avLst>
                <a:gd name="adj" fmla="val 29287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8333" name="AutoShape 429">
              <a:extLst>
                <a:ext uri="{FF2B5EF4-FFF2-40B4-BE49-F238E27FC236}">
                  <a16:creationId xmlns:a16="http://schemas.microsoft.com/office/drawing/2014/main" id="{93E04AF7-6423-9F6F-D4D3-7362284918A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0" y="2976"/>
              <a:ext cx="48" cy="48"/>
            </a:xfrm>
            <a:prstGeom prst="octagon">
              <a:avLst>
                <a:gd name="adj" fmla="val 29287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8334" name="AutoShape 430">
              <a:extLst>
                <a:ext uri="{FF2B5EF4-FFF2-40B4-BE49-F238E27FC236}">
                  <a16:creationId xmlns:a16="http://schemas.microsoft.com/office/drawing/2014/main" id="{0BDEDB58-1034-EB14-22E0-2AC9B925A9B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4" y="3216"/>
              <a:ext cx="48" cy="48"/>
            </a:xfrm>
            <a:prstGeom prst="octagon">
              <a:avLst>
                <a:gd name="adj" fmla="val 29287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8335" name="AutoShape 431">
              <a:extLst>
                <a:ext uri="{FF2B5EF4-FFF2-40B4-BE49-F238E27FC236}">
                  <a16:creationId xmlns:a16="http://schemas.microsoft.com/office/drawing/2014/main" id="{DD3D401A-D456-0441-4500-DE5813AE6E9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8" y="3408"/>
              <a:ext cx="48" cy="48"/>
            </a:xfrm>
            <a:prstGeom prst="octagon">
              <a:avLst>
                <a:gd name="adj" fmla="val 29287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8336" name="AutoShape 432">
              <a:extLst>
                <a:ext uri="{FF2B5EF4-FFF2-40B4-BE49-F238E27FC236}">
                  <a16:creationId xmlns:a16="http://schemas.microsoft.com/office/drawing/2014/main" id="{A5DF81E5-27D6-1D4A-5089-69FB598C384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16" y="3312"/>
              <a:ext cx="48" cy="48"/>
            </a:xfrm>
            <a:prstGeom prst="octagon">
              <a:avLst>
                <a:gd name="adj" fmla="val 29287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8337" name="AutoShape 433">
              <a:extLst>
                <a:ext uri="{FF2B5EF4-FFF2-40B4-BE49-F238E27FC236}">
                  <a16:creationId xmlns:a16="http://schemas.microsoft.com/office/drawing/2014/main" id="{FDC3090A-D793-8A5D-4297-434CF25176A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4" y="3504"/>
              <a:ext cx="48" cy="48"/>
            </a:xfrm>
            <a:prstGeom prst="octagon">
              <a:avLst>
                <a:gd name="adj" fmla="val 29287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8338" name="AutoShape 434">
              <a:extLst>
                <a:ext uri="{FF2B5EF4-FFF2-40B4-BE49-F238E27FC236}">
                  <a16:creationId xmlns:a16="http://schemas.microsoft.com/office/drawing/2014/main" id="{8499481F-51E5-04A1-2DA2-E52344586CA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2" y="3024"/>
              <a:ext cx="96" cy="96"/>
            </a:xfrm>
            <a:prstGeom prst="octagon">
              <a:avLst>
                <a:gd name="adj" fmla="val 29287"/>
              </a:avLst>
            </a:prstGeom>
            <a:solidFill>
              <a:srgbClr val="F4FAA4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8339" name="AutoShape 435">
              <a:extLst>
                <a:ext uri="{FF2B5EF4-FFF2-40B4-BE49-F238E27FC236}">
                  <a16:creationId xmlns:a16="http://schemas.microsoft.com/office/drawing/2014/main" id="{C19A051A-9397-04C6-8743-64EFE13AB16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56" y="3216"/>
              <a:ext cx="96" cy="96"/>
            </a:xfrm>
            <a:prstGeom prst="octagon">
              <a:avLst>
                <a:gd name="adj" fmla="val 29287"/>
              </a:avLst>
            </a:prstGeom>
            <a:solidFill>
              <a:srgbClr val="F4FAA4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8340" name="AutoShape 436">
              <a:extLst>
                <a:ext uri="{FF2B5EF4-FFF2-40B4-BE49-F238E27FC236}">
                  <a16:creationId xmlns:a16="http://schemas.microsoft.com/office/drawing/2014/main" id="{BD3C388C-CD41-EC9C-FCAC-0214A29B9C6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8" y="2880"/>
              <a:ext cx="96" cy="96"/>
            </a:xfrm>
            <a:prstGeom prst="octagon">
              <a:avLst>
                <a:gd name="adj" fmla="val 29287"/>
              </a:avLst>
            </a:prstGeom>
            <a:solidFill>
              <a:srgbClr val="F4FAA4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8341" name="AutoShape 437">
              <a:extLst>
                <a:ext uri="{FF2B5EF4-FFF2-40B4-BE49-F238E27FC236}">
                  <a16:creationId xmlns:a16="http://schemas.microsoft.com/office/drawing/2014/main" id="{661F2577-E67E-2D7D-D3FA-A19684F6C3B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4" y="3072"/>
              <a:ext cx="96" cy="96"/>
            </a:xfrm>
            <a:prstGeom prst="octagon">
              <a:avLst>
                <a:gd name="adj" fmla="val 29287"/>
              </a:avLst>
            </a:prstGeom>
            <a:solidFill>
              <a:srgbClr val="F4FAA4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8342" name="AutoShape 438">
              <a:extLst>
                <a:ext uri="{FF2B5EF4-FFF2-40B4-BE49-F238E27FC236}">
                  <a16:creationId xmlns:a16="http://schemas.microsoft.com/office/drawing/2014/main" id="{58E31AEA-518D-F0A2-C577-E088B82705A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72" y="3456"/>
              <a:ext cx="96" cy="96"/>
            </a:xfrm>
            <a:prstGeom prst="octagon">
              <a:avLst>
                <a:gd name="adj" fmla="val 29287"/>
              </a:avLst>
            </a:prstGeom>
            <a:solidFill>
              <a:srgbClr val="F4FAA4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8343" name="AutoShape 439">
              <a:extLst>
                <a:ext uri="{FF2B5EF4-FFF2-40B4-BE49-F238E27FC236}">
                  <a16:creationId xmlns:a16="http://schemas.microsoft.com/office/drawing/2014/main" id="{740D4F03-B06B-B3F4-FA63-3FD85FF28FE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56" y="3360"/>
              <a:ext cx="96" cy="96"/>
            </a:xfrm>
            <a:prstGeom prst="octagon">
              <a:avLst>
                <a:gd name="adj" fmla="val 29287"/>
              </a:avLst>
            </a:prstGeom>
            <a:solidFill>
              <a:srgbClr val="F4FAA4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8344" name="AutoShape 440">
              <a:extLst>
                <a:ext uri="{FF2B5EF4-FFF2-40B4-BE49-F238E27FC236}">
                  <a16:creationId xmlns:a16="http://schemas.microsoft.com/office/drawing/2014/main" id="{4F41444E-B003-4EF8-0078-F88AE8900D6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72" y="3024"/>
              <a:ext cx="96" cy="96"/>
            </a:xfrm>
            <a:prstGeom prst="octagon">
              <a:avLst>
                <a:gd name="adj" fmla="val 29287"/>
              </a:avLst>
            </a:prstGeom>
            <a:solidFill>
              <a:srgbClr val="F4FAA4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8345" name="AutoShape 441">
              <a:extLst>
                <a:ext uri="{FF2B5EF4-FFF2-40B4-BE49-F238E27FC236}">
                  <a16:creationId xmlns:a16="http://schemas.microsoft.com/office/drawing/2014/main" id="{FFA2B742-50F3-064B-B83A-1AC5EDF4062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24" y="3312"/>
              <a:ext cx="96" cy="96"/>
            </a:xfrm>
            <a:prstGeom prst="octagon">
              <a:avLst>
                <a:gd name="adj" fmla="val 29287"/>
              </a:avLst>
            </a:prstGeom>
            <a:solidFill>
              <a:srgbClr val="F4FAA4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8346" name="AutoShape 442">
              <a:extLst>
                <a:ext uri="{FF2B5EF4-FFF2-40B4-BE49-F238E27FC236}">
                  <a16:creationId xmlns:a16="http://schemas.microsoft.com/office/drawing/2014/main" id="{5DB53A64-9D54-9E87-6A94-9D61BFC47B0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6" y="2832"/>
              <a:ext cx="96" cy="96"/>
            </a:xfrm>
            <a:prstGeom prst="octagon">
              <a:avLst>
                <a:gd name="adj" fmla="val 29287"/>
              </a:avLst>
            </a:prstGeom>
            <a:solidFill>
              <a:srgbClr val="F4FAA4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8347" name="AutoShape 443">
              <a:extLst>
                <a:ext uri="{FF2B5EF4-FFF2-40B4-BE49-F238E27FC236}">
                  <a16:creationId xmlns:a16="http://schemas.microsoft.com/office/drawing/2014/main" id="{E64730CF-C784-36E0-0D52-C165A940690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4" y="3504"/>
              <a:ext cx="96" cy="96"/>
            </a:xfrm>
            <a:prstGeom prst="octagon">
              <a:avLst>
                <a:gd name="adj" fmla="val 29287"/>
              </a:avLst>
            </a:prstGeom>
            <a:solidFill>
              <a:srgbClr val="F4FAA4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8348" name="AutoShape 444">
              <a:extLst>
                <a:ext uri="{FF2B5EF4-FFF2-40B4-BE49-F238E27FC236}">
                  <a16:creationId xmlns:a16="http://schemas.microsoft.com/office/drawing/2014/main" id="{2040A918-E2BC-7E36-CAB0-76F543A76D8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0" y="3168"/>
              <a:ext cx="96" cy="96"/>
            </a:xfrm>
            <a:prstGeom prst="octagon">
              <a:avLst>
                <a:gd name="adj" fmla="val 29287"/>
              </a:avLst>
            </a:prstGeom>
            <a:solidFill>
              <a:srgbClr val="F4FAA4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8349" name="AutoShape 445">
              <a:extLst>
                <a:ext uri="{FF2B5EF4-FFF2-40B4-BE49-F238E27FC236}">
                  <a16:creationId xmlns:a16="http://schemas.microsoft.com/office/drawing/2014/main" id="{FFAAAB3E-D8E7-0110-1FE6-4573BA6D856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08" y="3264"/>
              <a:ext cx="48" cy="48"/>
            </a:xfrm>
            <a:prstGeom prst="octagon">
              <a:avLst>
                <a:gd name="adj" fmla="val 29287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8350" name="AutoShape 446">
              <a:extLst>
                <a:ext uri="{FF2B5EF4-FFF2-40B4-BE49-F238E27FC236}">
                  <a16:creationId xmlns:a16="http://schemas.microsoft.com/office/drawing/2014/main" id="{809E50B6-71B5-0A5F-9BD2-F9FE8C99F78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60" y="3456"/>
              <a:ext cx="96" cy="96"/>
            </a:xfrm>
            <a:prstGeom prst="octagon">
              <a:avLst>
                <a:gd name="adj" fmla="val 29287"/>
              </a:avLst>
            </a:prstGeom>
            <a:solidFill>
              <a:srgbClr val="F4FAA4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8351" name="AutoShape 447">
              <a:extLst>
                <a:ext uri="{FF2B5EF4-FFF2-40B4-BE49-F238E27FC236}">
                  <a16:creationId xmlns:a16="http://schemas.microsoft.com/office/drawing/2014/main" id="{BE37CF98-910A-D902-047D-F488B84E571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4" y="3168"/>
              <a:ext cx="48" cy="48"/>
            </a:xfrm>
            <a:prstGeom prst="octagon">
              <a:avLst>
                <a:gd name="adj" fmla="val 29287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8352" name="AutoShape 448">
              <a:extLst>
                <a:ext uri="{FF2B5EF4-FFF2-40B4-BE49-F238E27FC236}">
                  <a16:creationId xmlns:a16="http://schemas.microsoft.com/office/drawing/2014/main" id="{D353974F-88F6-D4B8-3DA7-6BC77161720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24" y="3168"/>
              <a:ext cx="48" cy="48"/>
            </a:xfrm>
            <a:prstGeom prst="octagon">
              <a:avLst>
                <a:gd name="adj" fmla="val 29287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8353" name="AutoShape 449">
              <a:extLst>
                <a:ext uri="{FF2B5EF4-FFF2-40B4-BE49-F238E27FC236}">
                  <a16:creationId xmlns:a16="http://schemas.microsoft.com/office/drawing/2014/main" id="{EE562843-1135-1F61-07B0-D0F1EB18946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4" y="3312"/>
              <a:ext cx="96" cy="96"/>
            </a:xfrm>
            <a:prstGeom prst="octagon">
              <a:avLst>
                <a:gd name="adj" fmla="val 29287"/>
              </a:avLst>
            </a:prstGeom>
            <a:solidFill>
              <a:srgbClr val="F4FAA4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</p:grpSp>
      <p:grpSp>
        <p:nvGrpSpPr>
          <p:cNvPr id="30241" name="Group 450">
            <a:extLst>
              <a:ext uri="{FF2B5EF4-FFF2-40B4-BE49-F238E27FC236}">
                <a16:creationId xmlns:a16="http://schemas.microsoft.com/office/drawing/2014/main" id="{A30EB01D-248B-CC48-2E47-F4B6999C49A9}"/>
              </a:ext>
            </a:extLst>
          </p:cNvPr>
          <p:cNvGrpSpPr>
            <a:grpSpLocks/>
          </p:cNvGrpSpPr>
          <p:nvPr/>
        </p:nvGrpSpPr>
        <p:grpSpPr bwMode="auto">
          <a:xfrm>
            <a:off x="1752600" y="5257800"/>
            <a:ext cx="1600200" cy="1143000"/>
            <a:chOff x="3312" y="3600"/>
            <a:chExt cx="1008" cy="720"/>
          </a:xfrm>
        </p:grpSpPr>
        <p:sp>
          <p:nvSpPr>
            <p:cNvPr id="8306" name="Oval 451">
              <a:extLst>
                <a:ext uri="{FF2B5EF4-FFF2-40B4-BE49-F238E27FC236}">
                  <a16:creationId xmlns:a16="http://schemas.microsoft.com/office/drawing/2014/main" id="{BD49B96C-6404-0381-A002-4C479D81FF6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44" y="3984"/>
              <a:ext cx="48" cy="48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8307" name="Oval 452">
              <a:extLst>
                <a:ext uri="{FF2B5EF4-FFF2-40B4-BE49-F238E27FC236}">
                  <a16:creationId xmlns:a16="http://schemas.microsoft.com/office/drawing/2014/main" id="{29BBDEEC-DCC3-632C-5E05-0F9D51ED47C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84" y="3696"/>
              <a:ext cx="48" cy="48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8308" name="Oval 453">
              <a:extLst>
                <a:ext uri="{FF2B5EF4-FFF2-40B4-BE49-F238E27FC236}">
                  <a16:creationId xmlns:a16="http://schemas.microsoft.com/office/drawing/2014/main" id="{5298DD79-4870-8558-6AD3-BB9844EC731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44" y="3744"/>
              <a:ext cx="48" cy="48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8309" name="Oval 454">
              <a:extLst>
                <a:ext uri="{FF2B5EF4-FFF2-40B4-BE49-F238E27FC236}">
                  <a16:creationId xmlns:a16="http://schemas.microsoft.com/office/drawing/2014/main" id="{FCB475D6-51D3-22B4-C887-F8E08CD4A6D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56" y="3744"/>
              <a:ext cx="48" cy="48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8310" name="Oval 455">
              <a:extLst>
                <a:ext uri="{FF2B5EF4-FFF2-40B4-BE49-F238E27FC236}">
                  <a16:creationId xmlns:a16="http://schemas.microsoft.com/office/drawing/2014/main" id="{3C3688B6-FFE6-82BC-E15F-E0C1ABA9F60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08" y="4128"/>
              <a:ext cx="48" cy="48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8311" name="Oval 456">
              <a:extLst>
                <a:ext uri="{FF2B5EF4-FFF2-40B4-BE49-F238E27FC236}">
                  <a16:creationId xmlns:a16="http://schemas.microsoft.com/office/drawing/2014/main" id="{72C4B6A9-107F-C554-5E0C-1159CBB2FF1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84" y="3984"/>
              <a:ext cx="48" cy="48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8312" name="Oval 457">
              <a:extLst>
                <a:ext uri="{FF2B5EF4-FFF2-40B4-BE49-F238E27FC236}">
                  <a16:creationId xmlns:a16="http://schemas.microsoft.com/office/drawing/2014/main" id="{64E53B7B-0ECF-0D41-6FCD-1781A1804B5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48" y="4272"/>
              <a:ext cx="48" cy="48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8313" name="Oval 458">
              <a:extLst>
                <a:ext uri="{FF2B5EF4-FFF2-40B4-BE49-F238E27FC236}">
                  <a16:creationId xmlns:a16="http://schemas.microsoft.com/office/drawing/2014/main" id="{A7312013-4B59-CFBD-339C-B2F1F2F239D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36" y="4272"/>
              <a:ext cx="48" cy="48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8314" name="Oval 459">
              <a:extLst>
                <a:ext uri="{FF2B5EF4-FFF2-40B4-BE49-F238E27FC236}">
                  <a16:creationId xmlns:a16="http://schemas.microsoft.com/office/drawing/2014/main" id="{969E60A0-2F65-3C95-A665-6AC4EF6F5DE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76" y="4272"/>
              <a:ext cx="48" cy="48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8315" name="Oval 460">
              <a:extLst>
                <a:ext uri="{FF2B5EF4-FFF2-40B4-BE49-F238E27FC236}">
                  <a16:creationId xmlns:a16="http://schemas.microsoft.com/office/drawing/2014/main" id="{845E8F7C-CDC9-576A-2584-8DFAC64C090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24" y="3840"/>
              <a:ext cx="48" cy="48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8316" name="Oval 461">
              <a:extLst>
                <a:ext uri="{FF2B5EF4-FFF2-40B4-BE49-F238E27FC236}">
                  <a16:creationId xmlns:a16="http://schemas.microsoft.com/office/drawing/2014/main" id="{7E7D65E9-25C7-8D5D-192C-08E6D805DFD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56" y="3984"/>
              <a:ext cx="48" cy="48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8317" name="Oval 462">
              <a:extLst>
                <a:ext uri="{FF2B5EF4-FFF2-40B4-BE49-F238E27FC236}">
                  <a16:creationId xmlns:a16="http://schemas.microsoft.com/office/drawing/2014/main" id="{1074E01A-4BCF-7CAE-AFEC-DCD30E2DBFC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72" y="3984"/>
              <a:ext cx="48" cy="48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8318" name="Oval 463">
              <a:extLst>
                <a:ext uri="{FF2B5EF4-FFF2-40B4-BE49-F238E27FC236}">
                  <a16:creationId xmlns:a16="http://schemas.microsoft.com/office/drawing/2014/main" id="{7E80F49C-829E-C1F7-9899-CC8C620BE2C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80" y="4272"/>
              <a:ext cx="48" cy="48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8319" name="Oval 464">
              <a:extLst>
                <a:ext uri="{FF2B5EF4-FFF2-40B4-BE49-F238E27FC236}">
                  <a16:creationId xmlns:a16="http://schemas.microsoft.com/office/drawing/2014/main" id="{DDA668C5-8E45-26CA-FFDF-DCF500A90D6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96" y="4272"/>
              <a:ext cx="48" cy="48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8320" name="Oval 465">
              <a:extLst>
                <a:ext uri="{FF2B5EF4-FFF2-40B4-BE49-F238E27FC236}">
                  <a16:creationId xmlns:a16="http://schemas.microsoft.com/office/drawing/2014/main" id="{F4E42B7F-FF13-50E6-646B-E28CA3415A9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12" y="3984"/>
              <a:ext cx="48" cy="48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8321" name="Oval 466">
              <a:extLst>
                <a:ext uri="{FF2B5EF4-FFF2-40B4-BE49-F238E27FC236}">
                  <a16:creationId xmlns:a16="http://schemas.microsoft.com/office/drawing/2014/main" id="{3B7DDE94-6224-7D28-3FE4-84ACC68D745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08" y="4272"/>
              <a:ext cx="48" cy="48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8322" name="Oval 467">
              <a:extLst>
                <a:ext uri="{FF2B5EF4-FFF2-40B4-BE49-F238E27FC236}">
                  <a16:creationId xmlns:a16="http://schemas.microsoft.com/office/drawing/2014/main" id="{C07FE46C-DE3F-95B4-9573-6F9F34A26D8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88" y="4128"/>
              <a:ext cx="48" cy="48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8323" name="Oval 468">
              <a:extLst>
                <a:ext uri="{FF2B5EF4-FFF2-40B4-BE49-F238E27FC236}">
                  <a16:creationId xmlns:a16="http://schemas.microsoft.com/office/drawing/2014/main" id="{DD5D0886-E2E7-CEBB-D2F1-99A5A8D2277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76" y="4272"/>
              <a:ext cx="48" cy="48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8324" name="Oval 469">
              <a:extLst>
                <a:ext uri="{FF2B5EF4-FFF2-40B4-BE49-F238E27FC236}">
                  <a16:creationId xmlns:a16="http://schemas.microsoft.com/office/drawing/2014/main" id="{7D3CC97F-CA78-19E9-B6EA-9592163AFBF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00" y="4176"/>
              <a:ext cx="48" cy="48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8325" name="Oval 470">
              <a:extLst>
                <a:ext uri="{FF2B5EF4-FFF2-40B4-BE49-F238E27FC236}">
                  <a16:creationId xmlns:a16="http://schemas.microsoft.com/office/drawing/2014/main" id="{B70B854E-EEDE-DA12-60B0-C9839442799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40" y="3840"/>
              <a:ext cx="48" cy="48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8326" name="Oval 471">
              <a:extLst>
                <a:ext uri="{FF2B5EF4-FFF2-40B4-BE49-F238E27FC236}">
                  <a16:creationId xmlns:a16="http://schemas.microsoft.com/office/drawing/2014/main" id="{44670187-DB7B-45BA-FA08-F2C212BD506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72" y="4128"/>
              <a:ext cx="48" cy="48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8327" name="Oval 472">
              <a:extLst>
                <a:ext uri="{FF2B5EF4-FFF2-40B4-BE49-F238E27FC236}">
                  <a16:creationId xmlns:a16="http://schemas.microsoft.com/office/drawing/2014/main" id="{71B42ED0-FD1F-FFF5-C37E-29B26C5B2D1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80" y="4128"/>
              <a:ext cx="48" cy="48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8328" name="Oval 473">
              <a:extLst>
                <a:ext uri="{FF2B5EF4-FFF2-40B4-BE49-F238E27FC236}">
                  <a16:creationId xmlns:a16="http://schemas.microsoft.com/office/drawing/2014/main" id="{CEBBF140-4176-B81A-2DBA-0EB904109C5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44" y="3600"/>
              <a:ext cx="48" cy="48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8329" name="Oval 474">
              <a:extLst>
                <a:ext uri="{FF2B5EF4-FFF2-40B4-BE49-F238E27FC236}">
                  <a16:creationId xmlns:a16="http://schemas.microsoft.com/office/drawing/2014/main" id="{F0893FE6-9B25-6435-040A-4B613385273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00" y="3888"/>
              <a:ext cx="48" cy="48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</p:grpSp>
      <p:sp>
        <p:nvSpPr>
          <p:cNvPr id="30171" name="Line 475">
            <a:extLst>
              <a:ext uri="{FF2B5EF4-FFF2-40B4-BE49-F238E27FC236}">
                <a16:creationId xmlns:a16="http://schemas.microsoft.com/office/drawing/2014/main" id="{700EA10F-3039-5EBE-24E7-7F01139CAFB5}"/>
              </a:ext>
            </a:extLst>
          </p:cNvPr>
          <p:cNvSpPr>
            <a:spLocks noChangeShapeType="1"/>
          </p:cNvSpPr>
          <p:nvPr/>
        </p:nvSpPr>
        <p:spPr bwMode="auto">
          <a:xfrm>
            <a:off x="4908550" y="6021388"/>
            <a:ext cx="2722563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VN"/>
          </a:p>
        </p:txBody>
      </p:sp>
      <p:sp>
        <p:nvSpPr>
          <p:cNvPr id="30172" name="Text Box 476">
            <a:extLst>
              <a:ext uri="{FF2B5EF4-FFF2-40B4-BE49-F238E27FC236}">
                <a16:creationId xmlns:a16="http://schemas.microsoft.com/office/drawing/2014/main" id="{724C3566-B2A9-CA8D-25C2-53E75DB3AA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56250" y="5553075"/>
            <a:ext cx="1066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vi-VN" sz="1800">
                <a:latin typeface=".VnTime" pitchFamily="34" charset="0"/>
              </a:rPr>
              <a:t>Enzim</a:t>
            </a:r>
          </a:p>
        </p:txBody>
      </p:sp>
      <p:grpSp>
        <p:nvGrpSpPr>
          <p:cNvPr id="30242" name="Group 477">
            <a:extLst>
              <a:ext uri="{FF2B5EF4-FFF2-40B4-BE49-F238E27FC236}">
                <a16:creationId xmlns:a16="http://schemas.microsoft.com/office/drawing/2014/main" id="{2DEAD8A8-9466-0DF5-0CDF-EE361E995C4D}"/>
              </a:ext>
            </a:extLst>
          </p:cNvPr>
          <p:cNvGrpSpPr>
            <a:grpSpLocks/>
          </p:cNvGrpSpPr>
          <p:nvPr/>
        </p:nvGrpSpPr>
        <p:grpSpPr bwMode="auto">
          <a:xfrm>
            <a:off x="8534400" y="5181600"/>
            <a:ext cx="1562100" cy="1333500"/>
            <a:chOff x="4368" y="2832"/>
            <a:chExt cx="984" cy="840"/>
          </a:xfrm>
        </p:grpSpPr>
        <p:grpSp>
          <p:nvGrpSpPr>
            <p:cNvPr id="8221" name="Group 478">
              <a:extLst>
                <a:ext uri="{FF2B5EF4-FFF2-40B4-BE49-F238E27FC236}">
                  <a16:creationId xmlns:a16="http://schemas.microsoft.com/office/drawing/2014/main" id="{83293CDF-5DC8-5E1E-4C65-3085E14FDB3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464" y="3168"/>
              <a:ext cx="216" cy="216"/>
              <a:chOff x="3528" y="3288"/>
              <a:chExt cx="216" cy="216"/>
            </a:xfrm>
          </p:grpSpPr>
          <p:sp>
            <p:nvSpPr>
              <p:cNvPr id="8302" name="AutoShape 479">
                <a:extLst>
                  <a:ext uri="{FF2B5EF4-FFF2-40B4-BE49-F238E27FC236}">
                    <a16:creationId xmlns:a16="http://schemas.microsoft.com/office/drawing/2014/main" id="{8446FE39-6BAC-51F8-581A-7DEE85D664D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00" y="3360"/>
                <a:ext cx="48" cy="48"/>
              </a:xfrm>
              <a:prstGeom prst="octagon">
                <a:avLst>
                  <a:gd name="adj" fmla="val 29287"/>
                </a:avLst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  <p:sp>
            <p:nvSpPr>
              <p:cNvPr id="8303" name="AutoShape 480">
                <a:extLst>
                  <a:ext uri="{FF2B5EF4-FFF2-40B4-BE49-F238E27FC236}">
                    <a16:creationId xmlns:a16="http://schemas.microsoft.com/office/drawing/2014/main" id="{80B62EB1-389D-B6C3-41AD-BFAB4E5FEAC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64" y="3408"/>
                <a:ext cx="96" cy="96"/>
              </a:xfrm>
              <a:prstGeom prst="octagon">
                <a:avLst>
                  <a:gd name="adj" fmla="val 29287"/>
                </a:avLst>
              </a:prstGeom>
              <a:solidFill>
                <a:srgbClr val="F4FAA4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  <p:sp>
            <p:nvSpPr>
              <p:cNvPr id="8304" name="AutoShape 481">
                <a:extLst>
                  <a:ext uri="{FF2B5EF4-FFF2-40B4-BE49-F238E27FC236}">
                    <a16:creationId xmlns:a16="http://schemas.microsoft.com/office/drawing/2014/main" id="{5B915E95-7E62-3738-8D56-7CE8D047292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48" y="3324"/>
                <a:ext cx="96" cy="96"/>
              </a:xfrm>
              <a:prstGeom prst="octagon">
                <a:avLst>
                  <a:gd name="adj" fmla="val 29287"/>
                </a:avLst>
              </a:prstGeom>
              <a:solidFill>
                <a:srgbClr val="F4FAA4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  <p:sp>
            <p:nvSpPr>
              <p:cNvPr id="8305" name="AutoShape 482">
                <a:extLst>
                  <a:ext uri="{FF2B5EF4-FFF2-40B4-BE49-F238E27FC236}">
                    <a16:creationId xmlns:a16="http://schemas.microsoft.com/office/drawing/2014/main" id="{798D0800-3D8D-9F65-16B1-A3695E01A2C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28" y="3288"/>
                <a:ext cx="96" cy="96"/>
              </a:xfrm>
              <a:prstGeom prst="octagon">
                <a:avLst>
                  <a:gd name="adj" fmla="val 29287"/>
                </a:avLst>
              </a:prstGeom>
              <a:solidFill>
                <a:srgbClr val="F4FAA4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</p:grpSp>
        <p:grpSp>
          <p:nvGrpSpPr>
            <p:cNvPr id="8222" name="Group 483">
              <a:extLst>
                <a:ext uri="{FF2B5EF4-FFF2-40B4-BE49-F238E27FC236}">
                  <a16:creationId xmlns:a16="http://schemas.microsoft.com/office/drawing/2014/main" id="{F12D464C-6971-5438-2B24-394574D1CE3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944" y="3072"/>
              <a:ext cx="216" cy="216"/>
              <a:chOff x="3528" y="3288"/>
              <a:chExt cx="216" cy="216"/>
            </a:xfrm>
          </p:grpSpPr>
          <p:sp>
            <p:nvSpPr>
              <p:cNvPr id="8298" name="AutoShape 484">
                <a:extLst>
                  <a:ext uri="{FF2B5EF4-FFF2-40B4-BE49-F238E27FC236}">
                    <a16:creationId xmlns:a16="http://schemas.microsoft.com/office/drawing/2014/main" id="{19229CD6-7B6C-5E55-CFF1-A5E8D164512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00" y="3360"/>
                <a:ext cx="48" cy="48"/>
              </a:xfrm>
              <a:prstGeom prst="octagon">
                <a:avLst>
                  <a:gd name="adj" fmla="val 29287"/>
                </a:avLst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  <p:sp>
            <p:nvSpPr>
              <p:cNvPr id="8299" name="AutoShape 485">
                <a:extLst>
                  <a:ext uri="{FF2B5EF4-FFF2-40B4-BE49-F238E27FC236}">
                    <a16:creationId xmlns:a16="http://schemas.microsoft.com/office/drawing/2014/main" id="{57DE2FB2-BB4C-A8AF-05A7-C6C7D9C0233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64" y="3408"/>
                <a:ext cx="96" cy="96"/>
              </a:xfrm>
              <a:prstGeom prst="octagon">
                <a:avLst>
                  <a:gd name="adj" fmla="val 29287"/>
                </a:avLst>
              </a:prstGeom>
              <a:solidFill>
                <a:srgbClr val="F4FAA4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  <p:sp>
            <p:nvSpPr>
              <p:cNvPr id="8300" name="AutoShape 486">
                <a:extLst>
                  <a:ext uri="{FF2B5EF4-FFF2-40B4-BE49-F238E27FC236}">
                    <a16:creationId xmlns:a16="http://schemas.microsoft.com/office/drawing/2014/main" id="{A5FBBA28-E2BF-88B2-CBF3-F1E8EBF3EC0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48" y="3324"/>
                <a:ext cx="96" cy="96"/>
              </a:xfrm>
              <a:prstGeom prst="octagon">
                <a:avLst>
                  <a:gd name="adj" fmla="val 29287"/>
                </a:avLst>
              </a:prstGeom>
              <a:solidFill>
                <a:srgbClr val="F4FAA4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  <p:sp>
            <p:nvSpPr>
              <p:cNvPr id="8301" name="AutoShape 487">
                <a:extLst>
                  <a:ext uri="{FF2B5EF4-FFF2-40B4-BE49-F238E27FC236}">
                    <a16:creationId xmlns:a16="http://schemas.microsoft.com/office/drawing/2014/main" id="{B5174589-932B-1799-A266-B32159CB206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28" y="3288"/>
                <a:ext cx="96" cy="96"/>
              </a:xfrm>
              <a:prstGeom prst="octagon">
                <a:avLst>
                  <a:gd name="adj" fmla="val 29287"/>
                </a:avLst>
              </a:prstGeom>
              <a:solidFill>
                <a:srgbClr val="F4FAA4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</p:grpSp>
        <p:grpSp>
          <p:nvGrpSpPr>
            <p:cNvPr id="8223" name="Group 488">
              <a:extLst>
                <a:ext uri="{FF2B5EF4-FFF2-40B4-BE49-F238E27FC236}">
                  <a16:creationId xmlns:a16="http://schemas.microsoft.com/office/drawing/2014/main" id="{3E762D40-DACF-5B41-D4C6-232051FA868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656" y="3408"/>
              <a:ext cx="216" cy="216"/>
              <a:chOff x="3528" y="3288"/>
              <a:chExt cx="216" cy="216"/>
            </a:xfrm>
          </p:grpSpPr>
          <p:sp>
            <p:nvSpPr>
              <p:cNvPr id="8294" name="AutoShape 489">
                <a:extLst>
                  <a:ext uri="{FF2B5EF4-FFF2-40B4-BE49-F238E27FC236}">
                    <a16:creationId xmlns:a16="http://schemas.microsoft.com/office/drawing/2014/main" id="{94AE70E4-B2FA-2820-36A8-7512469F944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00" y="3360"/>
                <a:ext cx="48" cy="48"/>
              </a:xfrm>
              <a:prstGeom prst="octagon">
                <a:avLst>
                  <a:gd name="adj" fmla="val 29287"/>
                </a:avLst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  <p:sp>
            <p:nvSpPr>
              <p:cNvPr id="8295" name="AutoShape 490">
                <a:extLst>
                  <a:ext uri="{FF2B5EF4-FFF2-40B4-BE49-F238E27FC236}">
                    <a16:creationId xmlns:a16="http://schemas.microsoft.com/office/drawing/2014/main" id="{CDF3856A-F452-31C8-0DDA-C152245748E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64" y="3408"/>
                <a:ext cx="96" cy="96"/>
              </a:xfrm>
              <a:prstGeom prst="octagon">
                <a:avLst>
                  <a:gd name="adj" fmla="val 29287"/>
                </a:avLst>
              </a:prstGeom>
              <a:solidFill>
                <a:srgbClr val="F4FAA4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  <p:sp>
            <p:nvSpPr>
              <p:cNvPr id="8296" name="AutoShape 491">
                <a:extLst>
                  <a:ext uri="{FF2B5EF4-FFF2-40B4-BE49-F238E27FC236}">
                    <a16:creationId xmlns:a16="http://schemas.microsoft.com/office/drawing/2014/main" id="{2464B0B3-33AD-5457-EBA6-519E8B52181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48" y="3324"/>
                <a:ext cx="96" cy="96"/>
              </a:xfrm>
              <a:prstGeom prst="octagon">
                <a:avLst>
                  <a:gd name="adj" fmla="val 29287"/>
                </a:avLst>
              </a:prstGeom>
              <a:solidFill>
                <a:srgbClr val="F4FAA4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  <p:sp>
            <p:nvSpPr>
              <p:cNvPr id="8297" name="AutoShape 492">
                <a:extLst>
                  <a:ext uri="{FF2B5EF4-FFF2-40B4-BE49-F238E27FC236}">
                    <a16:creationId xmlns:a16="http://schemas.microsoft.com/office/drawing/2014/main" id="{0B8CF65D-6C3F-0B46-6FD1-DCBC3D6435D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28" y="3288"/>
                <a:ext cx="96" cy="96"/>
              </a:xfrm>
              <a:prstGeom prst="octagon">
                <a:avLst>
                  <a:gd name="adj" fmla="val 29287"/>
                </a:avLst>
              </a:prstGeom>
              <a:solidFill>
                <a:srgbClr val="F4FAA4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</p:grpSp>
        <p:grpSp>
          <p:nvGrpSpPr>
            <p:cNvPr id="8224" name="Group 493">
              <a:extLst>
                <a:ext uri="{FF2B5EF4-FFF2-40B4-BE49-F238E27FC236}">
                  <a16:creationId xmlns:a16="http://schemas.microsoft.com/office/drawing/2014/main" id="{C1100E87-776F-FAAF-75F4-A15364172E8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136" y="3312"/>
              <a:ext cx="216" cy="216"/>
              <a:chOff x="3528" y="3288"/>
              <a:chExt cx="216" cy="216"/>
            </a:xfrm>
          </p:grpSpPr>
          <p:sp>
            <p:nvSpPr>
              <p:cNvPr id="8290" name="AutoShape 494">
                <a:extLst>
                  <a:ext uri="{FF2B5EF4-FFF2-40B4-BE49-F238E27FC236}">
                    <a16:creationId xmlns:a16="http://schemas.microsoft.com/office/drawing/2014/main" id="{CE57A6F5-73DE-C3BF-8FA8-A9FD7ECE08C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00" y="3360"/>
                <a:ext cx="48" cy="48"/>
              </a:xfrm>
              <a:prstGeom prst="octagon">
                <a:avLst>
                  <a:gd name="adj" fmla="val 29287"/>
                </a:avLst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  <p:sp>
            <p:nvSpPr>
              <p:cNvPr id="8291" name="AutoShape 495">
                <a:extLst>
                  <a:ext uri="{FF2B5EF4-FFF2-40B4-BE49-F238E27FC236}">
                    <a16:creationId xmlns:a16="http://schemas.microsoft.com/office/drawing/2014/main" id="{98240B74-BA35-5924-EDCC-965F2BADC28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64" y="3408"/>
                <a:ext cx="96" cy="96"/>
              </a:xfrm>
              <a:prstGeom prst="octagon">
                <a:avLst>
                  <a:gd name="adj" fmla="val 29287"/>
                </a:avLst>
              </a:prstGeom>
              <a:solidFill>
                <a:srgbClr val="F4FAA4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  <p:sp>
            <p:nvSpPr>
              <p:cNvPr id="8292" name="AutoShape 496">
                <a:extLst>
                  <a:ext uri="{FF2B5EF4-FFF2-40B4-BE49-F238E27FC236}">
                    <a16:creationId xmlns:a16="http://schemas.microsoft.com/office/drawing/2014/main" id="{F9F0A596-65B2-4EA7-9330-1911CB23ABF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48" y="3324"/>
                <a:ext cx="96" cy="96"/>
              </a:xfrm>
              <a:prstGeom prst="octagon">
                <a:avLst>
                  <a:gd name="adj" fmla="val 29287"/>
                </a:avLst>
              </a:prstGeom>
              <a:solidFill>
                <a:srgbClr val="F4FAA4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  <p:sp>
            <p:nvSpPr>
              <p:cNvPr id="8293" name="AutoShape 497">
                <a:extLst>
                  <a:ext uri="{FF2B5EF4-FFF2-40B4-BE49-F238E27FC236}">
                    <a16:creationId xmlns:a16="http://schemas.microsoft.com/office/drawing/2014/main" id="{3DD6465D-2C6F-A284-14A0-3D596BB76F7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28" y="3288"/>
                <a:ext cx="96" cy="96"/>
              </a:xfrm>
              <a:prstGeom prst="octagon">
                <a:avLst>
                  <a:gd name="adj" fmla="val 29287"/>
                </a:avLst>
              </a:prstGeom>
              <a:solidFill>
                <a:srgbClr val="F4FAA4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</p:grpSp>
        <p:grpSp>
          <p:nvGrpSpPr>
            <p:cNvPr id="8225" name="Group 498">
              <a:extLst>
                <a:ext uri="{FF2B5EF4-FFF2-40B4-BE49-F238E27FC236}">
                  <a16:creationId xmlns:a16="http://schemas.microsoft.com/office/drawing/2014/main" id="{2F61D55C-0C5F-1DAD-DA6C-62C4CD61B4A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656" y="3072"/>
              <a:ext cx="216" cy="216"/>
              <a:chOff x="3528" y="3288"/>
              <a:chExt cx="216" cy="216"/>
            </a:xfrm>
          </p:grpSpPr>
          <p:sp>
            <p:nvSpPr>
              <p:cNvPr id="8286" name="AutoShape 499">
                <a:extLst>
                  <a:ext uri="{FF2B5EF4-FFF2-40B4-BE49-F238E27FC236}">
                    <a16:creationId xmlns:a16="http://schemas.microsoft.com/office/drawing/2014/main" id="{950DDD60-CD27-ABA7-2079-D343C0A82BC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00" y="3360"/>
                <a:ext cx="48" cy="48"/>
              </a:xfrm>
              <a:prstGeom prst="octagon">
                <a:avLst>
                  <a:gd name="adj" fmla="val 29287"/>
                </a:avLst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  <p:sp>
            <p:nvSpPr>
              <p:cNvPr id="8287" name="AutoShape 500">
                <a:extLst>
                  <a:ext uri="{FF2B5EF4-FFF2-40B4-BE49-F238E27FC236}">
                    <a16:creationId xmlns:a16="http://schemas.microsoft.com/office/drawing/2014/main" id="{45535500-513C-8C63-6677-1CAF52B9FF1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64" y="3408"/>
                <a:ext cx="96" cy="96"/>
              </a:xfrm>
              <a:prstGeom prst="octagon">
                <a:avLst>
                  <a:gd name="adj" fmla="val 29287"/>
                </a:avLst>
              </a:prstGeom>
              <a:solidFill>
                <a:srgbClr val="F4FAA4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  <p:sp>
            <p:nvSpPr>
              <p:cNvPr id="8288" name="AutoShape 501">
                <a:extLst>
                  <a:ext uri="{FF2B5EF4-FFF2-40B4-BE49-F238E27FC236}">
                    <a16:creationId xmlns:a16="http://schemas.microsoft.com/office/drawing/2014/main" id="{C452EB0D-B262-BE57-A638-218910CE758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48" y="3324"/>
                <a:ext cx="96" cy="96"/>
              </a:xfrm>
              <a:prstGeom prst="octagon">
                <a:avLst>
                  <a:gd name="adj" fmla="val 29287"/>
                </a:avLst>
              </a:prstGeom>
              <a:solidFill>
                <a:srgbClr val="F4FAA4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  <p:sp>
            <p:nvSpPr>
              <p:cNvPr id="8289" name="AutoShape 502">
                <a:extLst>
                  <a:ext uri="{FF2B5EF4-FFF2-40B4-BE49-F238E27FC236}">
                    <a16:creationId xmlns:a16="http://schemas.microsoft.com/office/drawing/2014/main" id="{3E80E59B-75A4-2EC5-804D-B1D3E346EDF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28" y="3288"/>
                <a:ext cx="96" cy="96"/>
              </a:xfrm>
              <a:prstGeom prst="octagon">
                <a:avLst>
                  <a:gd name="adj" fmla="val 29287"/>
                </a:avLst>
              </a:prstGeom>
              <a:solidFill>
                <a:srgbClr val="F4FAA4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</p:grpSp>
        <p:grpSp>
          <p:nvGrpSpPr>
            <p:cNvPr id="8226" name="Group 503">
              <a:extLst>
                <a:ext uri="{FF2B5EF4-FFF2-40B4-BE49-F238E27FC236}">
                  <a16:creationId xmlns:a16="http://schemas.microsoft.com/office/drawing/2014/main" id="{6B1A5C95-4B6C-6CCD-8CA4-1E376DAA55D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368" y="3408"/>
              <a:ext cx="216" cy="216"/>
              <a:chOff x="3528" y="3288"/>
              <a:chExt cx="216" cy="216"/>
            </a:xfrm>
          </p:grpSpPr>
          <p:sp>
            <p:nvSpPr>
              <p:cNvPr id="8282" name="AutoShape 504">
                <a:extLst>
                  <a:ext uri="{FF2B5EF4-FFF2-40B4-BE49-F238E27FC236}">
                    <a16:creationId xmlns:a16="http://schemas.microsoft.com/office/drawing/2014/main" id="{9C0F5E51-720F-8824-F95A-D3E43D1D94C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00" y="3360"/>
                <a:ext cx="48" cy="48"/>
              </a:xfrm>
              <a:prstGeom prst="octagon">
                <a:avLst>
                  <a:gd name="adj" fmla="val 29287"/>
                </a:avLst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  <p:sp>
            <p:nvSpPr>
              <p:cNvPr id="8283" name="AutoShape 505">
                <a:extLst>
                  <a:ext uri="{FF2B5EF4-FFF2-40B4-BE49-F238E27FC236}">
                    <a16:creationId xmlns:a16="http://schemas.microsoft.com/office/drawing/2014/main" id="{16BCC231-13D0-B936-7DD6-8FCE3E387FC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64" y="3408"/>
                <a:ext cx="96" cy="96"/>
              </a:xfrm>
              <a:prstGeom prst="octagon">
                <a:avLst>
                  <a:gd name="adj" fmla="val 29287"/>
                </a:avLst>
              </a:prstGeom>
              <a:solidFill>
                <a:srgbClr val="F4FAA4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  <p:sp>
            <p:nvSpPr>
              <p:cNvPr id="8284" name="AutoShape 506">
                <a:extLst>
                  <a:ext uri="{FF2B5EF4-FFF2-40B4-BE49-F238E27FC236}">
                    <a16:creationId xmlns:a16="http://schemas.microsoft.com/office/drawing/2014/main" id="{B7FB42C0-5E68-A871-CCB2-2C8D7EBB07A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48" y="3324"/>
                <a:ext cx="96" cy="96"/>
              </a:xfrm>
              <a:prstGeom prst="octagon">
                <a:avLst>
                  <a:gd name="adj" fmla="val 29287"/>
                </a:avLst>
              </a:prstGeom>
              <a:solidFill>
                <a:srgbClr val="F4FAA4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  <p:sp>
            <p:nvSpPr>
              <p:cNvPr id="8285" name="AutoShape 507">
                <a:extLst>
                  <a:ext uri="{FF2B5EF4-FFF2-40B4-BE49-F238E27FC236}">
                    <a16:creationId xmlns:a16="http://schemas.microsoft.com/office/drawing/2014/main" id="{64D683D3-478B-28F8-1E7B-7F45D3C45E8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28" y="3288"/>
                <a:ext cx="96" cy="96"/>
              </a:xfrm>
              <a:prstGeom prst="octagon">
                <a:avLst>
                  <a:gd name="adj" fmla="val 29287"/>
                </a:avLst>
              </a:prstGeom>
              <a:solidFill>
                <a:srgbClr val="F4FAA4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</p:grpSp>
        <p:grpSp>
          <p:nvGrpSpPr>
            <p:cNvPr id="8227" name="Group 508">
              <a:extLst>
                <a:ext uri="{FF2B5EF4-FFF2-40B4-BE49-F238E27FC236}">
                  <a16:creationId xmlns:a16="http://schemas.microsoft.com/office/drawing/2014/main" id="{164DF054-3D39-703A-9D62-31602A2E87B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848" y="3312"/>
              <a:ext cx="216" cy="216"/>
              <a:chOff x="3528" y="3288"/>
              <a:chExt cx="216" cy="216"/>
            </a:xfrm>
          </p:grpSpPr>
          <p:sp>
            <p:nvSpPr>
              <p:cNvPr id="8278" name="AutoShape 509">
                <a:extLst>
                  <a:ext uri="{FF2B5EF4-FFF2-40B4-BE49-F238E27FC236}">
                    <a16:creationId xmlns:a16="http://schemas.microsoft.com/office/drawing/2014/main" id="{16AE5566-D060-0076-53B0-F078E4E6020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00" y="3360"/>
                <a:ext cx="48" cy="48"/>
              </a:xfrm>
              <a:prstGeom prst="octagon">
                <a:avLst>
                  <a:gd name="adj" fmla="val 29287"/>
                </a:avLst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  <p:sp>
            <p:nvSpPr>
              <p:cNvPr id="8279" name="AutoShape 510">
                <a:extLst>
                  <a:ext uri="{FF2B5EF4-FFF2-40B4-BE49-F238E27FC236}">
                    <a16:creationId xmlns:a16="http://schemas.microsoft.com/office/drawing/2014/main" id="{35DA753D-EE52-2EA1-68A0-F1A182D52CA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64" y="3408"/>
                <a:ext cx="96" cy="96"/>
              </a:xfrm>
              <a:prstGeom prst="octagon">
                <a:avLst>
                  <a:gd name="adj" fmla="val 29287"/>
                </a:avLst>
              </a:prstGeom>
              <a:solidFill>
                <a:srgbClr val="F4FAA4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  <p:sp>
            <p:nvSpPr>
              <p:cNvPr id="8280" name="AutoShape 511">
                <a:extLst>
                  <a:ext uri="{FF2B5EF4-FFF2-40B4-BE49-F238E27FC236}">
                    <a16:creationId xmlns:a16="http://schemas.microsoft.com/office/drawing/2014/main" id="{48410F09-A5BB-792F-8EE0-232D9DB8563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48" y="3324"/>
                <a:ext cx="96" cy="96"/>
              </a:xfrm>
              <a:prstGeom prst="octagon">
                <a:avLst>
                  <a:gd name="adj" fmla="val 29287"/>
                </a:avLst>
              </a:prstGeom>
              <a:solidFill>
                <a:srgbClr val="F4FAA4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  <p:sp>
            <p:nvSpPr>
              <p:cNvPr id="8281" name="AutoShape 512">
                <a:extLst>
                  <a:ext uri="{FF2B5EF4-FFF2-40B4-BE49-F238E27FC236}">
                    <a16:creationId xmlns:a16="http://schemas.microsoft.com/office/drawing/2014/main" id="{D5A285FE-C15C-88A6-B7F1-3D03B8F83FC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28" y="3288"/>
                <a:ext cx="96" cy="96"/>
              </a:xfrm>
              <a:prstGeom prst="octagon">
                <a:avLst>
                  <a:gd name="adj" fmla="val 29287"/>
                </a:avLst>
              </a:prstGeom>
              <a:solidFill>
                <a:srgbClr val="F4FAA4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</p:grpSp>
        <p:grpSp>
          <p:nvGrpSpPr>
            <p:cNvPr id="8228" name="Group 513">
              <a:extLst>
                <a:ext uri="{FF2B5EF4-FFF2-40B4-BE49-F238E27FC236}">
                  <a16:creationId xmlns:a16="http://schemas.microsoft.com/office/drawing/2014/main" id="{F29893F1-9E7B-A5D1-3418-7F87FE98C31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488" y="2928"/>
              <a:ext cx="216" cy="216"/>
              <a:chOff x="3528" y="3288"/>
              <a:chExt cx="216" cy="216"/>
            </a:xfrm>
          </p:grpSpPr>
          <p:sp>
            <p:nvSpPr>
              <p:cNvPr id="8274" name="AutoShape 514">
                <a:extLst>
                  <a:ext uri="{FF2B5EF4-FFF2-40B4-BE49-F238E27FC236}">
                    <a16:creationId xmlns:a16="http://schemas.microsoft.com/office/drawing/2014/main" id="{B660C201-B95D-322F-11E9-E4963B5635C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00" y="3360"/>
                <a:ext cx="48" cy="48"/>
              </a:xfrm>
              <a:prstGeom prst="octagon">
                <a:avLst>
                  <a:gd name="adj" fmla="val 29287"/>
                </a:avLst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  <p:sp>
            <p:nvSpPr>
              <p:cNvPr id="8275" name="AutoShape 515">
                <a:extLst>
                  <a:ext uri="{FF2B5EF4-FFF2-40B4-BE49-F238E27FC236}">
                    <a16:creationId xmlns:a16="http://schemas.microsoft.com/office/drawing/2014/main" id="{64B5B30B-8FB5-2ECB-A9BE-1D36596B14A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64" y="3408"/>
                <a:ext cx="96" cy="96"/>
              </a:xfrm>
              <a:prstGeom prst="octagon">
                <a:avLst>
                  <a:gd name="adj" fmla="val 29287"/>
                </a:avLst>
              </a:prstGeom>
              <a:solidFill>
                <a:srgbClr val="F4FAA4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  <p:sp>
            <p:nvSpPr>
              <p:cNvPr id="8276" name="AutoShape 516">
                <a:extLst>
                  <a:ext uri="{FF2B5EF4-FFF2-40B4-BE49-F238E27FC236}">
                    <a16:creationId xmlns:a16="http://schemas.microsoft.com/office/drawing/2014/main" id="{CA466764-46D1-04C0-8CA5-18CFDD79D8B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48" y="3324"/>
                <a:ext cx="96" cy="96"/>
              </a:xfrm>
              <a:prstGeom prst="octagon">
                <a:avLst>
                  <a:gd name="adj" fmla="val 29287"/>
                </a:avLst>
              </a:prstGeom>
              <a:solidFill>
                <a:srgbClr val="F4FAA4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  <p:sp>
            <p:nvSpPr>
              <p:cNvPr id="8277" name="AutoShape 517">
                <a:extLst>
                  <a:ext uri="{FF2B5EF4-FFF2-40B4-BE49-F238E27FC236}">
                    <a16:creationId xmlns:a16="http://schemas.microsoft.com/office/drawing/2014/main" id="{10259D73-49E5-C89F-C292-1646812F3F7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28" y="3288"/>
                <a:ext cx="96" cy="96"/>
              </a:xfrm>
              <a:prstGeom prst="octagon">
                <a:avLst>
                  <a:gd name="adj" fmla="val 29287"/>
                </a:avLst>
              </a:prstGeom>
              <a:solidFill>
                <a:srgbClr val="F4FAA4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</p:grpSp>
        <p:grpSp>
          <p:nvGrpSpPr>
            <p:cNvPr id="8229" name="Group 518">
              <a:extLst>
                <a:ext uri="{FF2B5EF4-FFF2-40B4-BE49-F238E27FC236}">
                  <a16:creationId xmlns:a16="http://schemas.microsoft.com/office/drawing/2014/main" id="{9FE4F6D0-9CC7-9C15-4627-E0B2B54CC31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680" y="2832"/>
              <a:ext cx="216" cy="216"/>
              <a:chOff x="3528" y="3288"/>
              <a:chExt cx="216" cy="216"/>
            </a:xfrm>
          </p:grpSpPr>
          <p:sp>
            <p:nvSpPr>
              <p:cNvPr id="8270" name="AutoShape 519">
                <a:extLst>
                  <a:ext uri="{FF2B5EF4-FFF2-40B4-BE49-F238E27FC236}">
                    <a16:creationId xmlns:a16="http://schemas.microsoft.com/office/drawing/2014/main" id="{4D1C4E76-2813-A896-71B0-D023E565DB1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00" y="3360"/>
                <a:ext cx="48" cy="48"/>
              </a:xfrm>
              <a:prstGeom prst="octagon">
                <a:avLst>
                  <a:gd name="adj" fmla="val 29287"/>
                </a:avLst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  <p:sp>
            <p:nvSpPr>
              <p:cNvPr id="8271" name="AutoShape 520">
                <a:extLst>
                  <a:ext uri="{FF2B5EF4-FFF2-40B4-BE49-F238E27FC236}">
                    <a16:creationId xmlns:a16="http://schemas.microsoft.com/office/drawing/2014/main" id="{FB335168-38D2-13E2-F633-43ADA73A805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64" y="3408"/>
                <a:ext cx="96" cy="96"/>
              </a:xfrm>
              <a:prstGeom prst="octagon">
                <a:avLst>
                  <a:gd name="adj" fmla="val 29287"/>
                </a:avLst>
              </a:prstGeom>
              <a:solidFill>
                <a:srgbClr val="F4FAA4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  <p:sp>
            <p:nvSpPr>
              <p:cNvPr id="8272" name="AutoShape 521">
                <a:extLst>
                  <a:ext uri="{FF2B5EF4-FFF2-40B4-BE49-F238E27FC236}">
                    <a16:creationId xmlns:a16="http://schemas.microsoft.com/office/drawing/2014/main" id="{6E919727-B20C-EC16-402F-59505D8AC7C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48" y="3324"/>
                <a:ext cx="96" cy="96"/>
              </a:xfrm>
              <a:prstGeom prst="octagon">
                <a:avLst>
                  <a:gd name="adj" fmla="val 29287"/>
                </a:avLst>
              </a:prstGeom>
              <a:solidFill>
                <a:srgbClr val="F4FAA4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  <p:sp>
            <p:nvSpPr>
              <p:cNvPr id="8273" name="AutoShape 522">
                <a:extLst>
                  <a:ext uri="{FF2B5EF4-FFF2-40B4-BE49-F238E27FC236}">
                    <a16:creationId xmlns:a16="http://schemas.microsoft.com/office/drawing/2014/main" id="{422CFC7B-DA2B-A36B-DBA4-F87E1606D4A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28" y="3288"/>
                <a:ext cx="96" cy="96"/>
              </a:xfrm>
              <a:prstGeom prst="octagon">
                <a:avLst>
                  <a:gd name="adj" fmla="val 29287"/>
                </a:avLst>
              </a:prstGeom>
              <a:solidFill>
                <a:srgbClr val="F4FAA4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</p:grpSp>
        <p:grpSp>
          <p:nvGrpSpPr>
            <p:cNvPr id="8230" name="Group 523">
              <a:extLst>
                <a:ext uri="{FF2B5EF4-FFF2-40B4-BE49-F238E27FC236}">
                  <a16:creationId xmlns:a16="http://schemas.microsoft.com/office/drawing/2014/main" id="{C0B28BF2-2CB9-36A9-D353-E85E34B0F2D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392" y="3168"/>
              <a:ext cx="216" cy="216"/>
              <a:chOff x="3528" y="3288"/>
              <a:chExt cx="216" cy="216"/>
            </a:xfrm>
          </p:grpSpPr>
          <p:sp>
            <p:nvSpPr>
              <p:cNvPr id="8266" name="AutoShape 524">
                <a:extLst>
                  <a:ext uri="{FF2B5EF4-FFF2-40B4-BE49-F238E27FC236}">
                    <a16:creationId xmlns:a16="http://schemas.microsoft.com/office/drawing/2014/main" id="{D167A5BE-11AB-B4CA-9AE6-525970A1842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00" y="3360"/>
                <a:ext cx="48" cy="48"/>
              </a:xfrm>
              <a:prstGeom prst="octagon">
                <a:avLst>
                  <a:gd name="adj" fmla="val 29287"/>
                </a:avLst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  <p:sp>
            <p:nvSpPr>
              <p:cNvPr id="8267" name="AutoShape 525">
                <a:extLst>
                  <a:ext uri="{FF2B5EF4-FFF2-40B4-BE49-F238E27FC236}">
                    <a16:creationId xmlns:a16="http://schemas.microsoft.com/office/drawing/2014/main" id="{80613C7E-CDC7-E75A-B6E9-1106DDE6147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64" y="3408"/>
                <a:ext cx="96" cy="96"/>
              </a:xfrm>
              <a:prstGeom prst="octagon">
                <a:avLst>
                  <a:gd name="adj" fmla="val 29287"/>
                </a:avLst>
              </a:prstGeom>
              <a:solidFill>
                <a:srgbClr val="F4FAA4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  <p:sp>
            <p:nvSpPr>
              <p:cNvPr id="8268" name="AutoShape 526">
                <a:extLst>
                  <a:ext uri="{FF2B5EF4-FFF2-40B4-BE49-F238E27FC236}">
                    <a16:creationId xmlns:a16="http://schemas.microsoft.com/office/drawing/2014/main" id="{09AC73F7-4198-0A99-F562-1484C026B27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48" y="3324"/>
                <a:ext cx="96" cy="96"/>
              </a:xfrm>
              <a:prstGeom prst="octagon">
                <a:avLst>
                  <a:gd name="adj" fmla="val 29287"/>
                </a:avLst>
              </a:prstGeom>
              <a:solidFill>
                <a:srgbClr val="F4FAA4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  <p:sp>
            <p:nvSpPr>
              <p:cNvPr id="8269" name="AutoShape 527">
                <a:extLst>
                  <a:ext uri="{FF2B5EF4-FFF2-40B4-BE49-F238E27FC236}">
                    <a16:creationId xmlns:a16="http://schemas.microsoft.com/office/drawing/2014/main" id="{AB698F64-8F55-4169-C9AD-E09F1E80C4C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28" y="3288"/>
                <a:ext cx="96" cy="96"/>
              </a:xfrm>
              <a:prstGeom prst="octagon">
                <a:avLst>
                  <a:gd name="adj" fmla="val 29287"/>
                </a:avLst>
              </a:prstGeom>
              <a:solidFill>
                <a:srgbClr val="F4FAA4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</p:grpSp>
        <p:grpSp>
          <p:nvGrpSpPr>
            <p:cNvPr id="8231" name="Group 528">
              <a:extLst>
                <a:ext uri="{FF2B5EF4-FFF2-40B4-BE49-F238E27FC236}">
                  <a16:creationId xmlns:a16="http://schemas.microsoft.com/office/drawing/2014/main" id="{3CB031C3-83DA-8620-42CA-8632A814CF8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944" y="2880"/>
              <a:ext cx="216" cy="216"/>
              <a:chOff x="3528" y="3288"/>
              <a:chExt cx="216" cy="216"/>
            </a:xfrm>
          </p:grpSpPr>
          <p:sp>
            <p:nvSpPr>
              <p:cNvPr id="8262" name="AutoShape 529">
                <a:extLst>
                  <a:ext uri="{FF2B5EF4-FFF2-40B4-BE49-F238E27FC236}">
                    <a16:creationId xmlns:a16="http://schemas.microsoft.com/office/drawing/2014/main" id="{7524D8A4-5215-68D4-648C-C7B80234830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00" y="3360"/>
                <a:ext cx="48" cy="48"/>
              </a:xfrm>
              <a:prstGeom prst="octagon">
                <a:avLst>
                  <a:gd name="adj" fmla="val 29287"/>
                </a:avLst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  <p:sp>
            <p:nvSpPr>
              <p:cNvPr id="8263" name="AutoShape 530">
                <a:extLst>
                  <a:ext uri="{FF2B5EF4-FFF2-40B4-BE49-F238E27FC236}">
                    <a16:creationId xmlns:a16="http://schemas.microsoft.com/office/drawing/2014/main" id="{8CADCB36-90FC-1199-AE53-D7DC681F42D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64" y="3408"/>
                <a:ext cx="96" cy="96"/>
              </a:xfrm>
              <a:prstGeom prst="octagon">
                <a:avLst>
                  <a:gd name="adj" fmla="val 29287"/>
                </a:avLst>
              </a:prstGeom>
              <a:solidFill>
                <a:srgbClr val="F4FAA4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  <p:sp>
            <p:nvSpPr>
              <p:cNvPr id="8264" name="AutoShape 531">
                <a:extLst>
                  <a:ext uri="{FF2B5EF4-FFF2-40B4-BE49-F238E27FC236}">
                    <a16:creationId xmlns:a16="http://schemas.microsoft.com/office/drawing/2014/main" id="{481AE803-CC5C-76FB-D4BF-442BBE2A592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48" y="3324"/>
                <a:ext cx="96" cy="96"/>
              </a:xfrm>
              <a:prstGeom prst="octagon">
                <a:avLst>
                  <a:gd name="adj" fmla="val 29287"/>
                </a:avLst>
              </a:prstGeom>
              <a:solidFill>
                <a:srgbClr val="F4FAA4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  <p:sp>
            <p:nvSpPr>
              <p:cNvPr id="8265" name="AutoShape 532">
                <a:extLst>
                  <a:ext uri="{FF2B5EF4-FFF2-40B4-BE49-F238E27FC236}">
                    <a16:creationId xmlns:a16="http://schemas.microsoft.com/office/drawing/2014/main" id="{4E46F44B-48D3-0441-90AF-6AF6DFA6215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28" y="3288"/>
                <a:ext cx="96" cy="96"/>
              </a:xfrm>
              <a:prstGeom prst="octagon">
                <a:avLst>
                  <a:gd name="adj" fmla="val 29287"/>
                </a:avLst>
              </a:prstGeom>
              <a:solidFill>
                <a:srgbClr val="F4FAA4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</p:grpSp>
        <p:grpSp>
          <p:nvGrpSpPr>
            <p:cNvPr id="8232" name="Group 533">
              <a:extLst>
                <a:ext uri="{FF2B5EF4-FFF2-40B4-BE49-F238E27FC236}">
                  <a16:creationId xmlns:a16="http://schemas.microsoft.com/office/drawing/2014/main" id="{9AE375CE-78E4-9A89-631C-BAB1CD07E82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608" y="3264"/>
              <a:ext cx="216" cy="216"/>
              <a:chOff x="3528" y="3288"/>
              <a:chExt cx="216" cy="216"/>
            </a:xfrm>
          </p:grpSpPr>
          <p:sp>
            <p:nvSpPr>
              <p:cNvPr id="8258" name="AutoShape 534">
                <a:extLst>
                  <a:ext uri="{FF2B5EF4-FFF2-40B4-BE49-F238E27FC236}">
                    <a16:creationId xmlns:a16="http://schemas.microsoft.com/office/drawing/2014/main" id="{55BB516B-0A5A-3ABA-5997-937F4CAB612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00" y="3360"/>
                <a:ext cx="48" cy="48"/>
              </a:xfrm>
              <a:prstGeom prst="octagon">
                <a:avLst>
                  <a:gd name="adj" fmla="val 29287"/>
                </a:avLst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  <p:sp>
            <p:nvSpPr>
              <p:cNvPr id="8259" name="AutoShape 535">
                <a:extLst>
                  <a:ext uri="{FF2B5EF4-FFF2-40B4-BE49-F238E27FC236}">
                    <a16:creationId xmlns:a16="http://schemas.microsoft.com/office/drawing/2014/main" id="{E38E43A2-48C3-915C-6BCE-58016CC76AB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64" y="3408"/>
                <a:ext cx="96" cy="96"/>
              </a:xfrm>
              <a:prstGeom prst="octagon">
                <a:avLst>
                  <a:gd name="adj" fmla="val 29287"/>
                </a:avLst>
              </a:prstGeom>
              <a:solidFill>
                <a:srgbClr val="F4FAA4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  <p:sp>
            <p:nvSpPr>
              <p:cNvPr id="8260" name="AutoShape 536">
                <a:extLst>
                  <a:ext uri="{FF2B5EF4-FFF2-40B4-BE49-F238E27FC236}">
                    <a16:creationId xmlns:a16="http://schemas.microsoft.com/office/drawing/2014/main" id="{6059AD3E-3570-254E-F884-1500799E5A6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48" y="3324"/>
                <a:ext cx="96" cy="96"/>
              </a:xfrm>
              <a:prstGeom prst="octagon">
                <a:avLst>
                  <a:gd name="adj" fmla="val 29287"/>
                </a:avLst>
              </a:prstGeom>
              <a:solidFill>
                <a:srgbClr val="F4FAA4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  <p:sp>
            <p:nvSpPr>
              <p:cNvPr id="8261" name="AutoShape 537">
                <a:extLst>
                  <a:ext uri="{FF2B5EF4-FFF2-40B4-BE49-F238E27FC236}">
                    <a16:creationId xmlns:a16="http://schemas.microsoft.com/office/drawing/2014/main" id="{082CB3F6-3403-A9AD-2437-4B7A626719E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28" y="3288"/>
                <a:ext cx="96" cy="96"/>
              </a:xfrm>
              <a:prstGeom prst="octagon">
                <a:avLst>
                  <a:gd name="adj" fmla="val 29287"/>
                </a:avLst>
              </a:prstGeom>
              <a:solidFill>
                <a:srgbClr val="F4FAA4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</p:grpSp>
        <p:grpSp>
          <p:nvGrpSpPr>
            <p:cNvPr id="8233" name="Group 538">
              <a:extLst>
                <a:ext uri="{FF2B5EF4-FFF2-40B4-BE49-F238E27FC236}">
                  <a16:creationId xmlns:a16="http://schemas.microsoft.com/office/drawing/2014/main" id="{9C17912D-D483-E5FD-8615-C99FB04623E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992" y="3456"/>
              <a:ext cx="216" cy="216"/>
              <a:chOff x="3528" y="3288"/>
              <a:chExt cx="216" cy="216"/>
            </a:xfrm>
          </p:grpSpPr>
          <p:sp>
            <p:nvSpPr>
              <p:cNvPr id="8254" name="AutoShape 539">
                <a:extLst>
                  <a:ext uri="{FF2B5EF4-FFF2-40B4-BE49-F238E27FC236}">
                    <a16:creationId xmlns:a16="http://schemas.microsoft.com/office/drawing/2014/main" id="{BEC25CEF-BFBA-9BF0-7D35-232177D0DEE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00" y="3360"/>
                <a:ext cx="48" cy="48"/>
              </a:xfrm>
              <a:prstGeom prst="octagon">
                <a:avLst>
                  <a:gd name="adj" fmla="val 29287"/>
                </a:avLst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  <p:sp>
            <p:nvSpPr>
              <p:cNvPr id="8255" name="AutoShape 540">
                <a:extLst>
                  <a:ext uri="{FF2B5EF4-FFF2-40B4-BE49-F238E27FC236}">
                    <a16:creationId xmlns:a16="http://schemas.microsoft.com/office/drawing/2014/main" id="{213E32A4-BFC0-DF82-CEC8-833CCB92056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64" y="3408"/>
                <a:ext cx="96" cy="96"/>
              </a:xfrm>
              <a:prstGeom prst="octagon">
                <a:avLst>
                  <a:gd name="adj" fmla="val 29287"/>
                </a:avLst>
              </a:prstGeom>
              <a:solidFill>
                <a:srgbClr val="F4FAA4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  <p:sp>
            <p:nvSpPr>
              <p:cNvPr id="8256" name="AutoShape 541">
                <a:extLst>
                  <a:ext uri="{FF2B5EF4-FFF2-40B4-BE49-F238E27FC236}">
                    <a16:creationId xmlns:a16="http://schemas.microsoft.com/office/drawing/2014/main" id="{580A0C5F-9D5B-66C9-B1FC-0509E35297F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48" y="3324"/>
                <a:ext cx="96" cy="96"/>
              </a:xfrm>
              <a:prstGeom prst="octagon">
                <a:avLst>
                  <a:gd name="adj" fmla="val 29287"/>
                </a:avLst>
              </a:prstGeom>
              <a:solidFill>
                <a:srgbClr val="F4FAA4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  <p:sp>
            <p:nvSpPr>
              <p:cNvPr id="8257" name="AutoShape 542">
                <a:extLst>
                  <a:ext uri="{FF2B5EF4-FFF2-40B4-BE49-F238E27FC236}">
                    <a16:creationId xmlns:a16="http://schemas.microsoft.com/office/drawing/2014/main" id="{095F50A5-CC1B-7FC4-D80B-8B98FF45CB6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28" y="3288"/>
                <a:ext cx="96" cy="96"/>
              </a:xfrm>
              <a:prstGeom prst="octagon">
                <a:avLst>
                  <a:gd name="adj" fmla="val 29287"/>
                </a:avLst>
              </a:prstGeom>
              <a:solidFill>
                <a:srgbClr val="F4FAA4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</p:grpSp>
        <p:grpSp>
          <p:nvGrpSpPr>
            <p:cNvPr id="8234" name="Group 543">
              <a:extLst>
                <a:ext uri="{FF2B5EF4-FFF2-40B4-BE49-F238E27FC236}">
                  <a16:creationId xmlns:a16="http://schemas.microsoft.com/office/drawing/2014/main" id="{504B55CC-7AFF-BFA5-9A5B-A23CDD45779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136" y="3120"/>
              <a:ext cx="216" cy="216"/>
              <a:chOff x="3528" y="3288"/>
              <a:chExt cx="216" cy="216"/>
            </a:xfrm>
          </p:grpSpPr>
          <p:sp>
            <p:nvSpPr>
              <p:cNvPr id="8250" name="AutoShape 544">
                <a:extLst>
                  <a:ext uri="{FF2B5EF4-FFF2-40B4-BE49-F238E27FC236}">
                    <a16:creationId xmlns:a16="http://schemas.microsoft.com/office/drawing/2014/main" id="{BEAE5C79-3095-A95C-68AE-23E1DC56A5D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00" y="3360"/>
                <a:ext cx="48" cy="48"/>
              </a:xfrm>
              <a:prstGeom prst="octagon">
                <a:avLst>
                  <a:gd name="adj" fmla="val 29287"/>
                </a:avLst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  <p:sp>
            <p:nvSpPr>
              <p:cNvPr id="8251" name="AutoShape 545">
                <a:extLst>
                  <a:ext uri="{FF2B5EF4-FFF2-40B4-BE49-F238E27FC236}">
                    <a16:creationId xmlns:a16="http://schemas.microsoft.com/office/drawing/2014/main" id="{D673131A-624F-58AD-4F69-B3CA6572BBE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64" y="3408"/>
                <a:ext cx="96" cy="96"/>
              </a:xfrm>
              <a:prstGeom prst="octagon">
                <a:avLst>
                  <a:gd name="adj" fmla="val 29287"/>
                </a:avLst>
              </a:prstGeom>
              <a:solidFill>
                <a:srgbClr val="F4FAA4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  <p:sp>
            <p:nvSpPr>
              <p:cNvPr id="8252" name="AutoShape 546">
                <a:extLst>
                  <a:ext uri="{FF2B5EF4-FFF2-40B4-BE49-F238E27FC236}">
                    <a16:creationId xmlns:a16="http://schemas.microsoft.com/office/drawing/2014/main" id="{CB5566FC-69B4-BF72-720D-62656B454A1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48" y="3324"/>
                <a:ext cx="96" cy="96"/>
              </a:xfrm>
              <a:prstGeom prst="octagon">
                <a:avLst>
                  <a:gd name="adj" fmla="val 29287"/>
                </a:avLst>
              </a:prstGeom>
              <a:solidFill>
                <a:srgbClr val="F4FAA4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  <p:sp>
            <p:nvSpPr>
              <p:cNvPr id="8253" name="AutoShape 547">
                <a:extLst>
                  <a:ext uri="{FF2B5EF4-FFF2-40B4-BE49-F238E27FC236}">
                    <a16:creationId xmlns:a16="http://schemas.microsoft.com/office/drawing/2014/main" id="{BE914635-EFE8-D4CB-76BE-B57C6200DBD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28" y="3288"/>
                <a:ext cx="96" cy="96"/>
              </a:xfrm>
              <a:prstGeom prst="octagon">
                <a:avLst>
                  <a:gd name="adj" fmla="val 29287"/>
                </a:avLst>
              </a:prstGeom>
              <a:solidFill>
                <a:srgbClr val="F4FAA4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</p:grpSp>
        <p:grpSp>
          <p:nvGrpSpPr>
            <p:cNvPr id="8235" name="Group 548">
              <a:extLst>
                <a:ext uri="{FF2B5EF4-FFF2-40B4-BE49-F238E27FC236}">
                  <a16:creationId xmlns:a16="http://schemas.microsoft.com/office/drawing/2014/main" id="{B06EBCCA-8BE5-4DE7-E29E-BBCBD9242D6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800" y="2880"/>
              <a:ext cx="216" cy="216"/>
              <a:chOff x="3528" y="3288"/>
              <a:chExt cx="216" cy="216"/>
            </a:xfrm>
          </p:grpSpPr>
          <p:sp>
            <p:nvSpPr>
              <p:cNvPr id="8246" name="AutoShape 549">
                <a:extLst>
                  <a:ext uri="{FF2B5EF4-FFF2-40B4-BE49-F238E27FC236}">
                    <a16:creationId xmlns:a16="http://schemas.microsoft.com/office/drawing/2014/main" id="{55170B15-F75D-5B14-5BBB-088C0714110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00" y="3360"/>
                <a:ext cx="48" cy="48"/>
              </a:xfrm>
              <a:prstGeom prst="octagon">
                <a:avLst>
                  <a:gd name="adj" fmla="val 29287"/>
                </a:avLst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  <p:sp>
            <p:nvSpPr>
              <p:cNvPr id="8247" name="AutoShape 550">
                <a:extLst>
                  <a:ext uri="{FF2B5EF4-FFF2-40B4-BE49-F238E27FC236}">
                    <a16:creationId xmlns:a16="http://schemas.microsoft.com/office/drawing/2014/main" id="{6AACCB53-D774-B2A3-D689-04A33AA9A0B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64" y="3408"/>
                <a:ext cx="96" cy="96"/>
              </a:xfrm>
              <a:prstGeom prst="octagon">
                <a:avLst>
                  <a:gd name="adj" fmla="val 29287"/>
                </a:avLst>
              </a:prstGeom>
              <a:solidFill>
                <a:srgbClr val="F4FAA4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  <p:sp>
            <p:nvSpPr>
              <p:cNvPr id="8248" name="AutoShape 551">
                <a:extLst>
                  <a:ext uri="{FF2B5EF4-FFF2-40B4-BE49-F238E27FC236}">
                    <a16:creationId xmlns:a16="http://schemas.microsoft.com/office/drawing/2014/main" id="{3C903858-C99C-D45C-E41B-8E37005F293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48" y="3324"/>
                <a:ext cx="96" cy="96"/>
              </a:xfrm>
              <a:prstGeom prst="octagon">
                <a:avLst>
                  <a:gd name="adj" fmla="val 29287"/>
                </a:avLst>
              </a:prstGeom>
              <a:solidFill>
                <a:srgbClr val="F4FAA4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  <p:sp>
            <p:nvSpPr>
              <p:cNvPr id="8249" name="AutoShape 552">
                <a:extLst>
                  <a:ext uri="{FF2B5EF4-FFF2-40B4-BE49-F238E27FC236}">
                    <a16:creationId xmlns:a16="http://schemas.microsoft.com/office/drawing/2014/main" id="{AC9DBA54-7955-E028-5ADE-F1A0B8E30FC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28" y="3288"/>
                <a:ext cx="96" cy="96"/>
              </a:xfrm>
              <a:prstGeom prst="octagon">
                <a:avLst>
                  <a:gd name="adj" fmla="val 29287"/>
                </a:avLst>
              </a:prstGeom>
              <a:solidFill>
                <a:srgbClr val="F4FAA4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</p:grpSp>
        <p:grpSp>
          <p:nvGrpSpPr>
            <p:cNvPr id="8236" name="Group 553">
              <a:extLst>
                <a:ext uri="{FF2B5EF4-FFF2-40B4-BE49-F238E27FC236}">
                  <a16:creationId xmlns:a16="http://schemas.microsoft.com/office/drawing/2014/main" id="{1700A2E1-8744-3D79-A724-B92489C7347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848" y="3168"/>
              <a:ext cx="216" cy="216"/>
              <a:chOff x="3528" y="3288"/>
              <a:chExt cx="216" cy="216"/>
            </a:xfrm>
          </p:grpSpPr>
          <p:sp>
            <p:nvSpPr>
              <p:cNvPr id="8242" name="AutoShape 554">
                <a:extLst>
                  <a:ext uri="{FF2B5EF4-FFF2-40B4-BE49-F238E27FC236}">
                    <a16:creationId xmlns:a16="http://schemas.microsoft.com/office/drawing/2014/main" id="{D2776774-9002-ED0C-BACB-CF7A76FF4B0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00" y="3360"/>
                <a:ext cx="48" cy="48"/>
              </a:xfrm>
              <a:prstGeom prst="octagon">
                <a:avLst>
                  <a:gd name="adj" fmla="val 29287"/>
                </a:avLst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  <p:sp>
            <p:nvSpPr>
              <p:cNvPr id="8243" name="AutoShape 555">
                <a:extLst>
                  <a:ext uri="{FF2B5EF4-FFF2-40B4-BE49-F238E27FC236}">
                    <a16:creationId xmlns:a16="http://schemas.microsoft.com/office/drawing/2014/main" id="{5C7CE7DB-C640-EA9F-AC8E-7AA96C7BCE5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64" y="3408"/>
                <a:ext cx="96" cy="96"/>
              </a:xfrm>
              <a:prstGeom prst="octagon">
                <a:avLst>
                  <a:gd name="adj" fmla="val 29287"/>
                </a:avLst>
              </a:prstGeom>
              <a:solidFill>
                <a:srgbClr val="F4FAA4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  <p:sp>
            <p:nvSpPr>
              <p:cNvPr id="8244" name="AutoShape 556">
                <a:extLst>
                  <a:ext uri="{FF2B5EF4-FFF2-40B4-BE49-F238E27FC236}">
                    <a16:creationId xmlns:a16="http://schemas.microsoft.com/office/drawing/2014/main" id="{68FBF550-B4C0-C64B-6177-0B97263DE6C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48" y="3324"/>
                <a:ext cx="96" cy="96"/>
              </a:xfrm>
              <a:prstGeom prst="octagon">
                <a:avLst>
                  <a:gd name="adj" fmla="val 29287"/>
                </a:avLst>
              </a:prstGeom>
              <a:solidFill>
                <a:srgbClr val="F4FAA4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  <p:sp>
            <p:nvSpPr>
              <p:cNvPr id="8245" name="AutoShape 557">
                <a:extLst>
                  <a:ext uri="{FF2B5EF4-FFF2-40B4-BE49-F238E27FC236}">
                    <a16:creationId xmlns:a16="http://schemas.microsoft.com/office/drawing/2014/main" id="{0D4B8175-4033-2CC8-EE3C-35DDA7AD856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28" y="3288"/>
                <a:ext cx="96" cy="96"/>
              </a:xfrm>
              <a:prstGeom prst="octagon">
                <a:avLst>
                  <a:gd name="adj" fmla="val 29287"/>
                </a:avLst>
              </a:prstGeom>
              <a:solidFill>
                <a:srgbClr val="F4FAA4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</p:grpSp>
        <p:grpSp>
          <p:nvGrpSpPr>
            <p:cNvPr id="8237" name="Group 558">
              <a:extLst>
                <a:ext uri="{FF2B5EF4-FFF2-40B4-BE49-F238E27FC236}">
                  <a16:creationId xmlns:a16="http://schemas.microsoft.com/office/drawing/2014/main" id="{F38A8F2D-C352-9D28-84DA-C159D9A3DA1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136" y="2976"/>
              <a:ext cx="216" cy="216"/>
              <a:chOff x="3528" y="3288"/>
              <a:chExt cx="216" cy="216"/>
            </a:xfrm>
          </p:grpSpPr>
          <p:sp>
            <p:nvSpPr>
              <p:cNvPr id="8238" name="AutoShape 559">
                <a:extLst>
                  <a:ext uri="{FF2B5EF4-FFF2-40B4-BE49-F238E27FC236}">
                    <a16:creationId xmlns:a16="http://schemas.microsoft.com/office/drawing/2014/main" id="{F4908E03-B46F-FD34-959A-306F2F157F7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00" y="3360"/>
                <a:ext cx="48" cy="48"/>
              </a:xfrm>
              <a:prstGeom prst="octagon">
                <a:avLst>
                  <a:gd name="adj" fmla="val 29287"/>
                </a:avLst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  <p:sp>
            <p:nvSpPr>
              <p:cNvPr id="8239" name="AutoShape 560">
                <a:extLst>
                  <a:ext uri="{FF2B5EF4-FFF2-40B4-BE49-F238E27FC236}">
                    <a16:creationId xmlns:a16="http://schemas.microsoft.com/office/drawing/2014/main" id="{B7E28FA9-3996-BBDC-7441-708B4E7D11A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64" y="3408"/>
                <a:ext cx="96" cy="96"/>
              </a:xfrm>
              <a:prstGeom prst="octagon">
                <a:avLst>
                  <a:gd name="adj" fmla="val 29287"/>
                </a:avLst>
              </a:prstGeom>
              <a:solidFill>
                <a:srgbClr val="F4FAA4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  <p:sp>
            <p:nvSpPr>
              <p:cNvPr id="8240" name="AutoShape 561">
                <a:extLst>
                  <a:ext uri="{FF2B5EF4-FFF2-40B4-BE49-F238E27FC236}">
                    <a16:creationId xmlns:a16="http://schemas.microsoft.com/office/drawing/2014/main" id="{BF3634DA-5AC2-26AD-9B1A-8FE07BF0396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48" y="3324"/>
                <a:ext cx="96" cy="96"/>
              </a:xfrm>
              <a:prstGeom prst="octagon">
                <a:avLst>
                  <a:gd name="adj" fmla="val 29287"/>
                </a:avLst>
              </a:prstGeom>
              <a:solidFill>
                <a:srgbClr val="F4FAA4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  <p:sp>
            <p:nvSpPr>
              <p:cNvPr id="8241" name="AutoShape 562">
                <a:extLst>
                  <a:ext uri="{FF2B5EF4-FFF2-40B4-BE49-F238E27FC236}">
                    <a16:creationId xmlns:a16="http://schemas.microsoft.com/office/drawing/2014/main" id="{97C65C91-B484-BAAD-427F-61C90E0EF63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28" y="3288"/>
                <a:ext cx="96" cy="96"/>
              </a:xfrm>
              <a:prstGeom prst="octagon">
                <a:avLst>
                  <a:gd name="adj" fmla="val 29287"/>
                </a:avLst>
              </a:prstGeom>
              <a:solidFill>
                <a:srgbClr val="F4FAA4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</p:grpSp>
      </p:grpSp>
      <p:sp>
        <p:nvSpPr>
          <p:cNvPr id="30259" name="Text Box 563">
            <a:extLst>
              <a:ext uri="{FF2B5EF4-FFF2-40B4-BE49-F238E27FC236}">
                <a16:creationId xmlns:a16="http://schemas.microsoft.com/office/drawing/2014/main" id="{F1EDA35F-2CF2-7930-62ED-141A78FF9E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34400" y="4610100"/>
            <a:ext cx="1981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vi-VN" sz="1800" dirty="0" err="1">
                <a:latin typeface=".VnTime" pitchFamily="34" charset="0"/>
              </a:rPr>
              <a:t>Lipit</a:t>
            </a:r>
            <a:r>
              <a:rPr lang="en-US" altLang="vi-VN" sz="1800" dirty="0">
                <a:latin typeface=".VnTime" pitchFamily="34" charset="0"/>
              </a:rPr>
              <a:t> </a:t>
            </a:r>
            <a:r>
              <a:rPr lang="en-US" altLang="vi-VN" sz="1800" dirty="0" err="1">
                <a:latin typeface=".VnTime" pitchFamily="34" charset="0"/>
              </a:rPr>
              <a:t>đặc</a:t>
            </a:r>
            <a:r>
              <a:rPr lang="en-US" altLang="vi-VN" sz="1800" dirty="0">
                <a:latin typeface=".VnTime" pitchFamily="34" charset="0"/>
              </a:rPr>
              <a:t> </a:t>
            </a:r>
            <a:r>
              <a:rPr lang="en-US" altLang="vi-VN" sz="1800" dirty="0" err="1">
                <a:latin typeface=".VnTime" pitchFamily="34" charset="0"/>
              </a:rPr>
              <a:t>trưng</a:t>
            </a:r>
            <a:endParaRPr lang="en-US" altLang="vi-VN" sz="1800" dirty="0">
              <a:latin typeface=".VnTime" pitchFamily="34" charset="0"/>
            </a:endParaRPr>
          </a:p>
        </p:txBody>
      </p:sp>
      <p:sp>
        <p:nvSpPr>
          <p:cNvPr id="30260" name="Text Box 564">
            <a:extLst>
              <a:ext uri="{FF2B5EF4-FFF2-40B4-BE49-F238E27FC236}">
                <a16:creationId xmlns:a16="http://schemas.microsoft.com/office/drawing/2014/main" id="{019069E1-4B6C-B0AB-7802-9A8D71D045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81400" y="0"/>
            <a:ext cx="45720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vi-VN" sz="2000" b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QUÁ TRÌNH ĐỒNG HÓA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02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10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0" dur="500"/>
                                        <p:tgtEl>
                                          <p:spTgt spid="298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3" dur="500"/>
                                        <p:tgtEl>
                                          <p:spTgt spid="298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49" presetClass="exit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5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299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99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0" dur="500"/>
                                        <p:tgtEl>
                                          <p:spTgt spid="299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4" dur="500"/>
                                        <p:tgtEl>
                                          <p:spTgt spid="300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7" dur="500"/>
                                        <p:tgtEl>
                                          <p:spTgt spid="299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80" dur="500"/>
                                        <p:tgtEl>
                                          <p:spTgt spid="299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2.31214E-7 L 0.73333 -2.31214E-7 " pathEditMode="relative" rAng="0" ptsTypes="AA">
                                      <p:cBhvr>
                                        <p:cTn id="8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6667" y="0"/>
                                    </p:animMotion>
                                  </p:childTnLst>
                                </p:cTn>
                              </p:par>
                              <p:par>
                                <p:cTn id="85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778E-17 -1.09827E-6 L 0.7375 -0.00555 " pathEditMode="relative" rAng="0" ptsTypes="AA">
                                      <p:cBhvr>
                                        <p:cTn id="8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6875" y="-27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49" presetClass="exit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0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49" presetClass="exit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6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 nodeType="clickPar">
                      <p:stCondLst>
                        <p:cond delay="indefinite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0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2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300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500" fill="hold"/>
                                        <p:tgtEl>
                                          <p:spTgt spid="300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16" dur="500"/>
                                        <p:tgtEl>
                                          <p:spTgt spid="300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 nodeType="clickPar">
                      <p:stCondLst>
                        <p:cond delay="indefinite"/>
                      </p:stCondLst>
                      <p:childTnLst>
                        <p:par>
                          <p:cTn id="1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1" dur="500" fill="hold"/>
                                        <p:tgtEl>
                                          <p:spTgt spid="118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500" fill="hold"/>
                                        <p:tgtEl>
                                          <p:spTgt spid="118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3" dur="500"/>
                                        <p:tgtEl>
                                          <p:spTgt spid="118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6" dur="500" fill="hold"/>
                                        <p:tgtEl>
                                          <p:spTgt spid="302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302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8" dur="500"/>
                                        <p:tgtEl>
                                          <p:spTgt spid="30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9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1" dur="500" fill="hold"/>
                                        <p:tgtEl>
                                          <p:spTgt spid="300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500" fill="hold"/>
                                        <p:tgtEl>
                                          <p:spTgt spid="300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3" dur="500"/>
                                        <p:tgtEl>
                                          <p:spTgt spid="300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 nodeType="clickPar">
                      <p:stCondLst>
                        <p:cond delay="indefinite"/>
                      </p:stCondLst>
                      <p:childTnLst>
                        <p:par>
                          <p:cTn id="1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6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8" dur="500" fill="hold"/>
                                        <p:tgtEl>
                                          <p:spTgt spid="118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500" fill="hold"/>
                                        <p:tgtEl>
                                          <p:spTgt spid="118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0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2" dur="500" fill="hold"/>
                                        <p:tgtEl>
                                          <p:spTgt spid="302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500" fill="hold"/>
                                        <p:tgtEl>
                                          <p:spTgt spid="302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 nodeType="clickPar">
                      <p:stCondLst>
                        <p:cond delay="indefinite"/>
                      </p:stCondLst>
                      <p:childTnLst>
                        <p:par>
                          <p:cTn id="1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6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48" dur="500"/>
                                        <p:tgtEl>
                                          <p:spTgt spid="30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9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51" dur="500"/>
                                        <p:tgtEl>
                                          <p:spTgt spid="30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 nodeType="clickPar">
                      <p:stCondLst>
                        <p:cond delay="indefinite"/>
                      </p:stCondLst>
                      <p:childTnLst>
                        <p:par>
                          <p:cTn id="1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4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1.79191E-6 L 0.725 1.79191E-6 " pathEditMode="relative" rAng="0" ptsTypes="AA">
                                      <p:cBhvr>
                                        <p:cTn id="155" dur="500" fill="hold"/>
                                        <p:tgtEl>
                                          <p:spTgt spid="1180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6250" y="0"/>
                                    </p:animMotion>
                                  </p:childTnLst>
                                </p:cTn>
                              </p:par>
                              <p:par>
                                <p:cTn id="156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778E-17 2.65896E-6 L 0.72083 -0.00555 " pathEditMode="relative" rAng="0" ptsTypes="AA">
                                      <p:cBhvr>
                                        <p:cTn id="157" dur="500" fill="hold"/>
                                        <p:tgtEl>
                                          <p:spTgt spid="1180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6042" y="-27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 nodeType="clickPar">
                      <p:stCondLst>
                        <p:cond delay="indefinite"/>
                      </p:stCondLst>
                      <p:childTnLst>
                        <p:par>
                          <p:cTn id="1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0" presetID="49" presetClass="exit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1" dur="500"/>
                                        <p:tgtEl>
                                          <p:spTgt spid="118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500"/>
                                        <p:tgtEl>
                                          <p:spTgt spid="118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500"/>
                                        <p:tgtEl>
                                          <p:spTgt spid="1180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4" dur="500"/>
                                        <p:tgtEl>
                                          <p:spTgt spid="118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6" presetID="49" presetClass="exit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7" dur="500"/>
                                        <p:tgtEl>
                                          <p:spTgt spid="118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500"/>
                                        <p:tgtEl>
                                          <p:spTgt spid="118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500"/>
                                        <p:tgtEl>
                                          <p:spTgt spid="1180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70" dur="500"/>
                                        <p:tgtEl>
                                          <p:spTgt spid="118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8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2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4" dur="500"/>
                                        <p:tgtEl>
                                          <p:spTgt spid="302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5" dur="500" fill="hold"/>
                                        <p:tgtEl>
                                          <p:spTgt spid="3024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500" fill="hold"/>
                                        <p:tgtEl>
                                          <p:spTgt spid="302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7" dur="500" fill="hold"/>
                                        <p:tgtEl>
                                          <p:spTgt spid="302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8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0" dur="500" fill="hold"/>
                                        <p:tgtEl>
                                          <p:spTgt spid="302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1" dur="500" fill="hold"/>
                                        <p:tgtEl>
                                          <p:spTgt spid="302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82" dur="500"/>
                                        <p:tgtEl>
                                          <p:spTgt spid="302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815" grpId="0"/>
      <p:bldP spid="29901" grpId="0"/>
      <p:bldP spid="29993" grpId="0"/>
      <p:bldP spid="30067" grpId="0"/>
      <p:bldP spid="10258" grpId="0"/>
      <p:bldP spid="30069" grpId="0"/>
      <p:bldP spid="30095" grpId="0"/>
      <p:bldP spid="30172" grpId="0"/>
      <p:bldP spid="3025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B8F48DEB-05C5-C1B9-F3A5-DF1C56F6BB01}"/>
              </a:ext>
            </a:extLst>
          </p:cNvPr>
          <p:cNvGrpSpPr>
            <a:grpSpLocks/>
          </p:cNvGrpSpPr>
          <p:nvPr/>
        </p:nvGrpSpPr>
        <p:grpSpPr bwMode="auto">
          <a:xfrm>
            <a:off x="1714500" y="576263"/>
            <a:ext cx="1943100" cy="1279525"/>
            <a:chOff x="3852" y="459"/>
            <a:chExt cx="1224" cy="806"/>
          </a:xfrm>
        </p:grpSpPr>
        <p:grpSp>
          <p:nvGrpSpPr>
            <p:cNvPr id="9509" name="Group 3">
              <a:extLst>
                <a:ext uri="{FF2B5EF4-FFF2-40B4-BE49-F238E27FC236}">
                  <a16:creationId xmlns:a16="http://schemas.microsoft.com/office/drawing/2014/main" id="{D5922B5B-9DE8-EF36-1031-735E4DD061D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852" y="459"/>
              <a:ext cx="948" cy="588"/>
              <a:chOff x="3564" y="1899"/>
              <a:chExt cx="948" cy="588"/>
            </a:xfrm>
          </p:grpSpPr>
          <p:sp>
            <p:nvSpPr>
              <p:cNvPr id="9563" name="AutoShape 4">
                <a:extLst>
                  <a:ext uri="{FF2B5EF4-FFF2-40B4-BE49-F238E27FC236}">
                    <a16:creationId xmlns:a16="http://schemas.microsoft.com/office/drawing/2014/main" id="{63F08259-9824-5ACA-3DB4-0A12FD47987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014" y="1965"/>
                <a:ext cx="48" cy="48"/>
              </a:xfrm>
              <a:prstGeom prst="octagon">
                <a:avLst>
                  <a:gd name="adj" fmla="val 29287"/>
                </a:avLst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  <p:sp>
            <p:nvSpPr>
              <p:cNvPr id="9564" name="AutoShape 5">
                <a:extLst>
                  <a:ext uri="{FF2B5EF4-FFF2-40B4-BE49-F238E27FC236}">
                    <a16:creationId xmlns:a16="http://schemas.microsoft.com/office/drawing/2014/main" id="{8D5A9129-E664-0EDE-F09B-0541AAB53D1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24" y="2055"/>
                <a:ext cx="48" cy="48"/>
              </a:xfrm>
              <a:prstGeom prst="octagon">
                <a:avLst>
                  <a:gd name="adj" fmla="val 29287"/>
                </a:avLst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  <p:sp>
            <p:nvSpPr>
              <p:cNvPr id="9565" name="AutoShape 6">
                <a:extLst>
                  <a:ext uri="{FF2B5EF4-FFF2-40B4-BE49-F238E27FC236}">
                    <a16:creationId xmlns:a16="http://schemas.microsoft.com/office/drawing/2014/main" id="{683BE741-69A3-7210-2DBE-DBF6835F15F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089" y="2034"/>
                <a:ext cx="48" cy="48"/>
              </a:xfrm>
              <a:prstGeom prst="octagon">
                <a:avLst>
                  <a:gd name="adj" fmla="val 29287"/>
                </a:avLst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  <p:sp>
            <p:nvSpPr>
              <p:cNvPr id="9566" name="AutoShape 7">
                <a:extLst>
                  <a:ext uri="{FF2B5EF4-FFF2-40B4-BE49-F238E27FC236}">
                    <a16:creationId xmlns:a16="http://schemas.microsoft.com/office/drawing/2014/main" id="{4640537A-97F0-3CED-49F1-53AFF121B18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36" y="2304"/>
                <a:ext cx="48" cy="48"/>
              </a:xfrm>
              <a:prstGeom prst="octagon">
                <a:avLst>
                  <a:gd name="adj" fmla="val 29287"/>
                </a:avLst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  <p:sp>
            <p:nvSpPr>
              <p:cNvPr id="9567" name="AutoShape 8">
                <a:extLst>
                  <a:ext uri="{FF2B5EF4-FFF2-40B4-BE49-F238E27FC236}">
                    <a16:creationId xmlns:a16="http://schemas.microsoft.com/office/drawing/2014/main" id="{E340FFF6-2550-CAC1-69DD-B28435FCCEC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14" y="2079"/>
                <a:ext cx="48" cy="48"/>
              </a:xfrm>
              <a:prstGeom prst="octagon">
                <a:avLst>
                  <a:gd name="adj" fmla="val 29287"/>
                </a:avLst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  <p:sp>
            <p:nvSpPr>
              <p:cNvPr id="9568" name="AutoShape 9">
                <a:extLst>
                  <a:ext uri="{FF2B5EF4-FFF2-40B4-BE49-F238E27FC236}">
                    <a16:creationId xmlns:a16="http://schemas.microsoft.com/office/drawing/2014/main" id="{35456D8C-8AB2-7751-0CD2-32BF00C96CD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434" y="2178"/>
                <a:ext cx="48" cy="48"/>
              </a:xfrm>
              <a:prstGeom prst="octagon">
                <a:avLst>
                  <a:gd name="adj" fmla="val 29287"/>
                </a:avLst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  <p:sp>
            <p:nvSpPr>
              <p:cNvPr id="9569" name="AutoShape 10">
                <a:extLst>
                  <a:ext uri="{FF2B5EF4-FFF2-40B4-BE49-F238E27FC236}">
                    <a16:creationId xmlns:a16="http://schemas.microsoft.com/office/drawing/2014/main" id="{223B5738-F95D-7ABF-BDAA-18617F0ED99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36" y="2154"/>
                <a:ext cx="48" cy="48"/>
              </a:xfrm>
              <a:prstGeom prst="octagon">
                <a:avLst>
                  <a:gd name="adj" fmla="val 29287"/>
                </a:avLst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  <p:sp>
            <p:nvSpPr>
              <p:cNvPr id="9570" name="AutoShape 11">
                <a:extLst>
                  <a:ext uri="{FF2B5EF4-FFF2-40B4-BE49-F238E27FC236}">
                    <a16:creationId xmlns:a16="http://schemas.microsoft.com/office/drawing/2014/main" id="{2FF513C1-ABF4-0E9E-C70E-9D8C2C316DF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18" y="2343"/>
                <a:ext cx="48" cy="48"/>
              </a:xfrm>
              <a:prstGeom prst="octagon">
                <a:avLst>
                  <a:gd name="adj" fmla="val 29287"/>
                </a:avLst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  <p:sp>
            <p:nvSpPr>
              <p:cNvPr id="9571" name="AutoShape 12">
                <a:extLst>
                  <a:ext uri="{FF2B5EF4-FFF2-40B4-BE49-F238E27FC236}">
                    <a16:creationId xmlns:a16="http://schemas.microsoft.com/office/drawing/2014/main" id="{DF4545B0-D769-43FD-98D5-B8A17223DC3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72" y="2067"/>
                <a:ext cx="48" cy="48"/>
              </a:xfrm>
              <a:prstGeom prst="octagon">
                <a:avLst>
                  <a:gd name="adj" fmla="val 29287"/>
                </a:avLst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  <p:sp>
            <p:nvSpPr>
              <p:cNvPr id="9572" name="AutoShape 13">
                <a:extLst>
                  <a:ext uri="{FF2B5EF4-FFF2-40B4-BE49-F238E27FC236}">
                    <a16:creationId xmlns:a16="http://schemas.microsoft.com/office/drawing/2014/main" id="{35424778-09C2-F008-5867-4C7F14D156D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36" y="2202"/>
                <a:ext cx="48" cy="48"/>
              </a:xfrm>
              <a:prstGeom prst="octagon">
                <a:avLst>
                  <a:gd name="adj" fmla="val 29287"/>
                </a:avLst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  <p:sp>
            <p:nvSpPr>
              <p:cNvPr id="9573" name="AutoShape 14">
                <a:extLst>
                  <a:ext uri="{FF2B5EF4-FFF2-40B4-BE49-F238E27FC236}">
                    <a16:creationId xmlns:a16="http://schemas.microsoft.com/office/drawing/2014/main" id="{CD0CDA4F-217C-C74C-91AE-9BC147B67A8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00" y="2400"/>
                <a:ext cx="48" cy="48"/>
              </a:xfrm>
              <a:prstGeom prst="octagon">
                <a:avLst>
                  <a:gd name="adj" fmla="val 29287"/>
                </a:avLst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  <p:sp>
            <p:nvSpPr>
              <p:cNvPr id="9574" name="AutoShape 15">
                <a:extLst>
                  <a:ext uri="{FF2B5EF4-FFF2-40B4-BE49-F238E27FC236}">
                    <a16:creationId xmlns:a16="http://schemas.microsoft.com/office/drawing/2014/main" id="{55A83DA3-0ABF-BBB4-C7B5-9D3716A6904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64" y="2439"/>
                <a:ext cx="48" cy="48"/>
              </a:xfrm>
              <a:prstGeom prst="octagon">
                <a:avLst>
                  <a:gd name="adj" fmla="val 29287"/>
                </a:avLst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  <p:sp>
            <p:nvSpPr>
              <p:cNvPr id="9575" name="AutoShape 16">
                <a:extLst>
                  <a:ext uri="{FF2B5EF4-FFF2-40B4-BE49-F238E27FC236}">
                    <a16:creationId xmlns:a16="http://schemas.microsoft.com/office/drawing/2014/main" id="{E421EEC5-FFAF-57B4-D70D-5B039D85502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36" y="2250"/>
                <a:ext cx="48" cy="48"/>
              </a:xfrm>
              <a:prstGeom prst="octagon">
                <a:avLst>
                  <a:gd name="adj" fmla="val 29287"/>
                </a:avLst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  <p:sp>
            <p:nvSpPr>
              <p:cNvPr id="9576" name="AutoShape 17">
                <a:extLst>
                  <a:ext uri="{FF2B5EF4-FFF2-40B4-BE49-F238E27FC236}">
                    <a16:creationId xmlns:a16="http://schemas.microsoft.com/office/drawing/2014/main" id="{7BC99776-1CAB-7BD0-B594-620E00F39C4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056" y="1995"/>
                <a:ext cx="48" cy="48"/>
              </a:xfrm>
              <a:prstGeom prst="octagon">
                <a:avLst>
                  <a:gd name="adj" fmla="val 29287"/>
                </a:avLst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  <p:sp>
            <p:nvSpPr>
              <p:cNvPr id="9577" name="AutoShape 18">
                <a:extLst>
                  <a:ext uri="{FF2B5EF4-FFF2-40B4-BE49-F238E27FC236}">
                    <a16:creationId xmlns:a16="http://schemas.microsoft.com/office/drawing/2014/main" id="{83828953-BA20-DE3D-4DEC-21E88287154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92" y="1902"/>
                <a:ext cx="48" cy="48"/>
              </a:xfrm>
              <a:prstGeom prst="octagon">
                <a:avLst>
                  <a:gd name="adj" fmla="val 29287"/>
                </a:avLst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  <p:sp>
            <p:nvSpPr>
              <p:cNvPr id="9578" name="AutoShape 19">
                <a:extLst>
                  <a:ext uri="{FF2B5EF4-FFF2-40B4-BE49-F238E27FC236}">
                    <a16:creationId xmlns:a16="http://schemas.microsoft.com/office/drawing/2014/main" id="{CF96FA67-99DE-BF36-7730-B3D2917D5A3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68" y="2094"/>
                <a:ext cx="48" cy="48"/>
              </a:xfrm>
              <a:prstGeom prst="octagon">
                <a:avLst>
                  <a:gd name="adj" fmla="val 29287"/>
                </a:avLst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  <p:sp>
            <p:nvSpPr>
              <p:cNvPr id="9579" name="AutoShape 20">
                <a:extLst>
                  <a:ext uri="{FF2B5EF4-FFF2-40B4-BE49-F238E27FC236}">
                    <a16:creationId xmlns:a16="http://schemas.microsoft.com/office/drawing/2014/main" id="{420D17F1-E2A6-C17C-60CB-4DFDBCBD555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464" y="2220"/>
                <a:ext cx="48" cy="48"/>
              </a:xfrm>
              <a:prstGeom prst="octagon">
                <a:avLst>
                  <a:gd name="adj" fmla="val 29287"/>
                </a:avLst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  <p:sp>
            <p:nvSpPr>
              <p:cNvPr id="9580" name="AutoShape 21">
                <a:extLst>
                  <a:ext uri="{FF2B5EF4-FFF2-40B4-BE49-F238E27FC236}">
                    <a16:creationId xmlns:a16="http://schemas.microsoft.com/office/drawing/2014/main" id="{878663C7-2EB2-6D1F-6502-F41294E093A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972" y="1941"/>
                <a:ext cx="48" cy="48"/>
              </a:xfrm>
              <a:prstGeom prst="octagon">
                <a:avLst>
                  <a:gd name="adj" fmla="val 29287"/>
                </a:avLst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  <p:sp>
            <p:nvSpPr>
              <p:cNvPr id="9581" name="AutoShape 22">
                <a:extLst>
                  <a:ext uri="{FF2B5EF4-FFF2-40B4-BE49-F238E27FC236}">
                    <a16:creationId xmlns:a16="http://schemas.microsoft.com/office/drawing/2014/main" id="{6623FEE9-0FF5-2E3B-A60D-078757FBECD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45" y="2109"/>
                <a:ext cx="48" cy="48"/>
              </a:xfrm>
              <a:prstGeom prst="octagon">
                <a:avLst>
                  <a:gd name="adj" fmla="val 29287"/>
                </a:avLst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  <p:sp>
            <p:nvSpPr>
              <p:cNvPr id="9582" name="AutoShape 23">
                <a:extLst>
                  <a:ext uri="{FF2B5EF4-FFF2-40B4-BE49-F238E27FC236}">
                    <a16:creationId xmlns:a16="http://schemas.microsoft.com/office/drawing/2014/main" id="{1FFB78D7-6391-F127-FE0C-A284DD1550E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404" y="2133"/>
                <a:ext cx="48" cy="48"/>
              </a:xfrm>
              <a:prstGeom prst="octagon">
                <a:avLst>
                  <a:gd name="adj" fmla="val 29287"/>
                </a:avLst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  <p:sp>
            <p:nvSpPr>
              <p:cNvPr id="9583" name="AutoShape 24">
                <a:extLst>
                  <a:ext uri="{FF2B5EF4-FFF2-40B4-BE49-F238E27FC236}">
                    <a16:creationId xmlns:a16="http://schemas.microsoft.com/office/drawing/2014/main" id="{2CCDAE98-D8BE-7E5A-0F9B-D7A9344814F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44" y="1920"/>
                <a:ext cx="48" cy="48"/>
              </a:xfrm>
              <a:prstGeom prst="octagon">
                <a:avLst>
                  <a:gd name="adj" fmla="val 29287"/>
                </a:avLst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  <p:sp>
            <p:nvSpPr>
              <p:cNvPr id="9584" name="AutoShape 25">
                <a:extLst>
                  <a:ext uri="{FF2B5EF4-FFF2-40B4-BE49-F238E27FC236}">
                    <a16:creationId xmlns:a16="http://schemas.microsoft.com/office/drawing/2014/main" id="{7A46E921-ADF1-05A2-2342-899B823AA5F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43" y="1899"/>
                <a:ext cx="48" cy="48"/>
              </a:xfrm>
              <a:prstGeom prst="octagon">
                <a:avLst>
                  <a:gd name="adj" fmla="val 29287"/>
                </a:avLst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  <p:sp>
            <p:nvSpPr>
              <p:cNvPr id="9585" name="AutoShape 26">
                <a:extLst>
                  <a:ext uri="{FF2B5EF4-FFF2-40B4-BE49-F238E27FC236}">
                    <a16:creationId xmlns:a16="http://schemas.microsoft.com/office/drawing/2014/main" id="{C3741FA2-9BDD-308A-F5A8-AFE0F6E677D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57" y="2055"/>
                <a:ext cx="48" cy="48"/>
              </a:xfrm>
              <a:prstGeom prst="octagon">
                <a:avLst>
                  <a:gd name="adj" fmla="val 29287"/>
                </a:avLst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  <p:sp>
            <p:nvSpPr>
              <p:cNvPr id="9586" name="AutoShape 27">
                <a:extLst>
                  <a:ext uri="{FF2B5EF4-FFF2-40B4-BE49-F238E27FC236}">
                    <a16:creationId xmlns:a16="http://schemas.microsoft.com/office/drawing/2014/main" id="{F81ED911-4B8D-9105-43F9-5D374D7BC05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97" y="1905"/>
                <a:ext cx="48" cy="48"/>
              </a:xfrm>
              <a:prstGeom prst="octagon">
                <a:avLst>
                  <a:gd name="adj" fmla="val 29287"/>
                </a:avLst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  <p:sp>
            <p:nvSpPr>
              <p:cNvPr id="9587" name="AutoShape 28">
                <a:extLst>
                  <a:ext uri="{FF2B5EF4-FFF2-40B4-BE49-F238E27FC236}">
                    <a16:creationId xmlns:a16="http://schemas.microsoft.com/office/drawing/2014/main" id="{743679A7-62A0-1718-387B-A10E54FE92B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05" y="1959"/>
                <a:ext cx="48" cy="48"/>
              </a:xfrm>
              <a:prstGeom prst="octagon">
                <a:avLst>
                  <a:gd name="adj" fmla="val 29287"/>
                </a:avLst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  <p:sp>
            <p:nvSpPr>
              <p:cNvPr id="9588" name="AutoShape 29">
                <a:extLst>
                  <a:ext uri="{FF2B5EF4-FFF2-40B4-BE49-F238E27FC236}">
                    <a16:creationId xmlns:a16="http://schemas.microsoft.com/office/drawing/2014/main" id="{BAF5BE11-74EB-505B-7946-357CB92054E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936" y="1920"/>
                <a:ext cx="48" cy="48"/>
              </a:xfrm>
              <a:prstGeom prst="octagon">
                <a:avLst>
                  <a:gd name="adj" fmla="val 29287"/>
                </a:avLst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  <p:sp>
            <p:nvSpPr>
              <p:cNvPr id="9589" name="AutoShape 30">
                <a:extLst>
                  <a:ext uri="{FF2B5EF4-FFF2-40B4-BE49-F238E27FC236}">
                    <a16:creationId xmlns:a16="http://schemas.microsoft.com/office/drawing/2014/main" id="{701759EE-DD88-49B5-4284-7EF9EE00597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75" y="2004"/>
                <a:ext cx="48" cy="48"/>
              </a:xfrm>
              <a:prstGeom prst="octagon">
                <a:avLst>
                  <a:gd name="adj" fmla="val 29287"/>
                </a:avLst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  <p:grpSp>
            <p:nvGrpSpPr>
              <p:cNvPr id="9590" name="Group 31">
                <a:extLst>
                  <a:ext uri="{FF2B5EF4-FFF2-40B4-BE49-F238E27FC236}">
                    <a16:creationId xmlns:a16="http://schemas.microsoft.com/office/drawing/2014/main" id="{22BD0FBB-74AB-03D4-CC7A-9863651C64CD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128" y="2052"/>
                <a:ext cx="96" cy="48"/>
                <a:chOff x="2496" y="2880"/>
                <a:chExt cx="96" cy="48"/>
              </a:xfrm>
            </p:grpSpPr>
            <p:sp>
              <p:nvSpPr>
                <p:cNvPr id="9591" name="AutoShape 32">
                  <a:extLst>
                    <a:ext uri="{FF2B5EF4-FFF2-40B4-BE49-F238E27FC236}">
                      <a16:creationId xmlns:a16="http://schemas.microsoft.com/office/drawing/2014/main" id="{9176551D-F56A-F04A-0BC8-67B2BAC8926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544" y="2880"/>
                  <a:ext cx="48" cy="48"/>
                </a:xfrm>
                <a:prstGeom prst="octagon">
                  <a:avLst>
                    <a:gd name="adj" fmla="val 29287"/>
                  </a:avLst>
                </a:prstGeom>
                <a:solidFill>
                  <a:schemeClr val="hlink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vi-VN" altLang="vi-VN" sz="1800"/>
                </a:p>
              </p:txBody>
            </p:sp>
            <p:sp>
              <p:nvSpPr>
                <p:cNvPr id="9592" name="AutoShape 33">
                  <a:extLst>
                    <a:ext uri="{FF2B5EF4-FFF2-40B4-BE49-F238E27FC236}">
                      <a16:creationId xmlns:a16="http://schemas.microsoft.com/office/drawing/2014/main" id="{B2F88DA1-5AB6-F292-05CA-17B862AB761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496" y="2880"/>
                  <a:ext cx="48" cy="48"/>
                </a:xfrm>
                <a:prstGeom prst="octagon">
                  <a:avLst>
                    <a:gd name="adj" fmla="val 29287"/>
                  </a:avLst>
                </a:prstGeom>
                <a:solidFill>
                  <a:schemeClr val="hlink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vi-VN" altLang="vi-VN" sz="1800"/>
                </a:p>
              </p:txBody>
            </p:sp>
          </p:grpSp>
        </p:grpSp>
        <p:grpSp>
          <p:nvGrpSpPr>
            <p:cNvPr id="9510" name="Group 34">
              <a:extLst>
                <a:ext uri="{FF2B5EF4-FFF2-40B4-BE49-F238E27FC236}">
                  <a16:creationId xmlns:a16="http://schemas.microsoft.com/office/drawing/2014/main" id="{F14FD6AD-2696-D68C-26E2-22614D9CCEE9}"/>
                </a:ext>
              </a:extLst>
            </p:cNvPr>
            <p:cNvGrpSpPr>
              <a:grpSpLocks/>
            </p:cNvGrpSpPr>
            <p:nvPr/>
          </p:nvGrpSpPr>
          <p:grpSpPr bwMode="auto">
            <a:xfrm rot="7478743">
              <a:off x="4474" y="566"/>
              <a:ext cx="263" cy="668"/>
              <a:chOff x="4829" y="2073"/>
              <a:chExt cx="263" cy="668"/>
            </a:xfrm>
          </p:grpSpPr>
          <p:sp>
            <p:nvSpPr>
              <p:cNvPr id="9548" name="AutoShape 35">
                <a:extLst>
                  <a:ext uri="{FF2B5EF4-FFF2-40B4-BE49-F238E27FC236}">
                    <a16:creationId xmlns:a16="http://schemas.microsoft.com/office/drawing/2014/main" id="{5876BAC7-4C4F-58E6-BF07-5F2AC50E103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8299067">
                <a:off x="4866" y="2221"/>
                <a:ext cx="48" cy="48"/>
              </a:xfrm>
              <a:prstGeom prst="octagon">
                <a:avLst>
                  <a:gd name="adj" fmla="val 29287"/>
                </a:avLst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  <p:sp>
            <p:nvSpPr>
              <p:cNvPr id="9549" name="AutoShape 36">
                <a:extLst>
                  <a:ext uri="{FF2B5EF4-FFF2-40B4-BE49-F238E27FC236}">
                    <a16:creationId xmlns:a16="http://schemas.microsoft.com/office/drawing/2014/main" id="{C1787F74-5E4E-1368-B0D4-28B2F6F34DB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8299067">
                <a:off x="4966" y="2333"/>
                <a:ext cx="48" cy="48"/>
              </a:xfrm>
              <a:prstGeom prst="octagon">
                <a:avLst>
                  <a:gd name="adj" fmla="val 29287"/>
                </a:avLst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  <p:sp>
            <p:nvSpPr>
              <p:cNvPr id="9550" name="AutoShape 37">
                <a:extLst>
                  <a:ext uri="{FF2B5EF4-FFF2-40B4-BE49-F238E27FC236}">
                    <a16:creationId xmlns:a16="http://schemas.microsoft.com/office/drawing/2014/main" id="{5E27A369-86CD-5888-A27E-EE97B51EA6C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8299067">
                <a:off x="4854" y="2180"/>
                <a:ext cx="48" cy="48"/>
              </a:xfrm>
              <a:prstGeom prst="octagon">
                <a:avLst>
                  <a:gd name="adj" fmla="val 29287"/>
                </a:avLst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  <p:sp>
            <p:nvSpPr>
              <p:cNvPr id="9551" name="AutoShape 38">
                <a:extLst>
                  <a:ext uri="{FF2B5EF4-FFF2-40B4-BE49-F238E27FC236}">
                    <a16:creationId xmlns:a16="http://schemas.microsoft.com/office/drawing/2014/main" id="{232F0A8F-DDAD-8BB8-4E41-669F58EDF49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8299067">
                <a:off x="4934" y="2297"/>
                <a:ext cx="48" cy="48"/>
              </a:xfrm>
              <a:prstGeom prst="octagon">
                <a:avLst>
                  <a:gd name="adj" fmla="val 29287"/>
                </a:avLst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  <p:sp>
            <p:nvSpPr>
              <p:cNvPr id="9552" name="AutoShape 39">
                <a:extLst>
                  <a:ext uri="{FF2B5EF4-FFF2-40B4-BE49-F238E27FC236}">
                    <a16:creationId xmlns:a16="http://schemas.microsoft.com/office/drawing/2014/main" id="{05E5CAFC-0496-A1D7-DE28-FE54079F5C7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8299067">
                <a:off x="4829" y="2126"/>
                <a:ext cx="48" cy="48"/>
              </a:xfrm>
              <a:prstGeom prst="octagon">
                <a:avLst>
                  <a:gd name="adj" fmla="val 29287"/>
                </a:avLst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  <p:sp>
            <p:nvSpPr>
              <p:cNvPr id="9553" name="AutoShape 40">
                <a:extLst>
                  <a:ext uri="{FF2B5EF4-FFF2-40B4-BE49-F238E27FC236}">
                    <a16:creationId xmlns:a16="http://schemas.microsoft.com/office/drawing/2014/main" id="{AC8391D4-0A4A-D698-2E4A-FF3FD788271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8299067">
                <a:off x="4830" y="2073"/>
                <a:ext cx="48" cy="48"/>
              </a:xfrm>
              <a:prstGeom prst="octagon">
                <a:avLst>
                  <a:gd name="adj" fmla="val 29287"/>
                </a:avLst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  <p:sp>
            <p:nvSpPr>
              <p:cNvPr id="9554" name="AutoShape 41">
                <a:extLst>
                  <a:ext uri="{FF2B5EF4-FFF2-40B4-BE49-F238E27FC236}">
                    <a16:creationId xmlns:a16="http://schemas.microsoft.com/office/drawing/2014/main" id="{362B55A7-EB07-8790-E1D6-21CF280B432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8299067">
                <a:off x="4902" y="2262"/>
                <a:ext cx="48" cy="48"/>
              </a:xfrm>
              <a:prstGeom prst="octagon">
                <a:avLst>
                  <a:gd name="adj" fmla="val 29287"/>
                </a:avLst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  <p:sp>
            <p:nvSpPr>
              <p:cNvPr id="9555" name="AutoShape 42">
                <a:extLst>
                  <a:ext uri="{FF2B5EF4-FFF2-40B4-BE49-F238E27FC236}">
                    <a16:creationId xmlns:a16="http://schemas.microsoft.com/office/drawing/2014/main" id="{4A27E18B-5C8C-3379-1D5D-E006F78BD32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8299067">
                <a:off x="5017" y="2625"/>
                <a:ext cx="48" cy="48"/>
              </a:xfrm>
              <a:prstGeom prst="octagon">
                <a:avLst>
                  <a:gd name="adj" fmla="val 29287"/>
                </a:avLst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  <p:sp>
            <p:nvSpPr>
              <p:cNvPr id="9556" name="AutoShape 43">
                <a:extLst>
                  <a:ext uri="{FF2B5EF4-FFF2-40B4-BE49-F238E27FC236}">
                    <a16:creationId xmlns:a16="http://schemas.microsoft.com/office/drawing/2014/main" id="{9F064B46-F03F-8478-FE55-A0B2CA9ECCC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8299067">
                <a:off x="4989" y="2373"/>
                <a:ext cx="48" cy="48"/>
              </a:xfrm>
              <a:prstGeom prst="octagon">
                <a:avLst>
                  <a:gd name="adj" fmla="val 29287"/>
                </a:avLst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  <p:sp>
            <p:nvSpPr>
              <p:cNvPr id="9557" name="AutoShape 44">
                <a:extLst>
                  <a:ext uri="{FF2B5EF4-FFF2-40B4-BE49-F238E27FC236}">
                    <a16:creationId xmlns:a16="http://schemas.microsoft.com/office/drawing/2014/main" id="{A902F0B1-3388-4AB9-A62F-5161CA698DC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8299067">
                <a:off x="5041" y="2580"/>
                <a:ext cx="48" cy="48"/>
              </a:xfrm>
              <a:prstGeom prst="octagon">
                <a:avLst>
                  <a:gd name="adj" fmla="val 29287"/>
                </a:avLst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  <p:sp>
            <p:nvSpPr>
              <p:cNvPr id="9558" name="AutoShape 45">
                <a:extLst>
                  <a:ext uri="{FF2B5EF4-FFF2-40B4-BE49-F238E27FC236}">
                    <a16:creationId xmlns:a16="http://schemas.microsoft.com/office/drawing/2014/main" id="{738B9254-87D8-3E4B-3E22-11A738B1E6B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8299067">
                <a:off x="4981" y="2661"/>
                <a:ext cx="48" cy="48"/>
              </a:xfrm>
              <a:prstGeom prst="octagon">
                <a:avLst>
                  <a:gd name="adj" fmla="val 29287"/>
                </a:avLst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  <p:sp>
            <p:nvSpPr>
              <p:cNvPr id="9559" name="AutoShape 46">
                <a:extLst>
                  <a:ext uri="{FF2B5EF4-FFF2-40B4-BE49-F238E27FC236}">
                    <a16:creationId xmlns:a16="http://schemas.microsoft.com/office/drawing/2014/main" id="{C23FCF8A-D3A5-A5D9-CEB7-3E5CCC7AB0C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8299067">
                <a:off x="5016" y="2421"/>
                <a:ext cx="48" cy="48"/>
              </a:xfrm>
              <a:prstGeom prst="octagon">
                <a:avLst>
                  <a:gd name="adj" fmla="val 29287"/>
                </a:avLst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  <p:sp>
            <p:nvSpPr>
              <p:cNvPr id="9560" name="AutoShape 47">
                <a:extLst>
                  <a:ext uri="{FF2B5EF4-FFF2-40B4-BE49-F238E27FC236}">
                    <a16:creationId xmlns:a16="http://schemas.microsoft.com/office/drawing/2014/main" id="{2C857145-0220-A76C-E06F-2B2B8E9382E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8299067">
                <a:off x="4936" y="2693"/>
                <a:ext cx="48" cy="48"/>
              </a:xfrm>
              <a:prstGeom prst="octagon">
                <a:avLst>
                  <a:gd name="adj" fmla="val 29287"/>
                </a:avLst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  <p:sp>
            <p:nvSpPr>
              <p:cNvPr id="9561" name="AutoShape 48">
                <a:extLst>
                  <a:ext uri="{FF2B5EF4-FFF2-40B4-BE49-F238E27FC236}">
                    <a16:creationId xmlns:a16="http://schemas.microsoft.com/office/drawing/2014/main" id="{710A415D-332E-A55A-3680-37B1EBDC49B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8299067">
                <a:off x="5044" y="2525"/>
                <a:ext cx="48" cy="48"/>
              </a:xfrm>
              <a:prstGeom prst="octagon">
                <a:avLst>
                  <a:gd name="adj" fmla="val 29287"/>
                </a:avLst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  <p:sp>
            <p:nvSpPr>
              <p:cNvPr id="9562" name="AutoShape 49">
                <a:extLst>
                  <a:ext uri="{FF2B5EF4-FFF2-40B4-BE49-F238E27FC236}">
                    <a16:creationId xmlns:a16="http://schemas.microsoft.com/office/drawing/2014/main" id="{919EFC7D-8986-0D90-B6F9-6A04E15D41D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8299067">
                <a:off x="5036" y="2471"/>
                <a:ext cx="48" cy="48"/>
              </a:xfrm>
              <a:prstGeom prst="octagon">
                <a:avLst>
                  <a:gd name="adj" fmla="val 29287"/>
                </a:avLst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</p:grpSp>
        <p:grpSp>
          <p:nvGrpSpPr>
            <p:cNvPr id="9511" name="Group 50">
              <a:extLst>
                <a:ext uri="{FF2B5EF4-FFF2-40B4-BE49-F238E27FC236}">
                  <a16:creationId xmlns:a16="http://schemas.microsoft.com/office/drawing/2014/main" id="{FCEDE581-6560-26A4-38DC-60F8B8BF3170}"/>
                </a:ext>
              </a:extLst>
            </p:cNvPr>
            <p:cNvGrpSpPr>
              <a:grpSpLocks/>
            </p:cNvGrpSpPr>
            <p:nvPr/>
          </p:nvGrpSpPr>
          <p:grpSpPr bwMode="auto">
            <a:xfrm rot="-5166594">
              <a:off x="3862" y="842"/>
              <a:ext cx="641" cy="205"/>
              <a:chOff x="3552" y="2849"/>
              <a:chExt cx="641" cy="205"/>
            </a:xfrm>
          </p:grpSpPr>
          <p:sp>
            <p:nvSpPr>
              <p:cNvPr id="9533" name="AutoShape 51">
                <a:extLst>
                  <a:ext uri="{FF2B5EF4-FFF2-40B4-BE49-F238E27FC236}">
                    <a16:creationId xmlns:a16="http://schemas.microsoft.com/office/drawing/2014/main" id="{A14B70E1-C658-71DE-B160-72B5CED54D8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8299067">
                <a:off x="4057" y="2867"/>
                <a:ext cx="48" cy="48"/>
              </a:xfrm>
              <a:prstGeom prst="octagon">
                <a:avLst>
                  <a:gd name="adj" fmla="val 29287"/>
                </a:avLst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  <p:sp>
            <p:nvSpPr>
              <p:cNvPr id="9534" name="AutoShape 52">
                <a:extLst>
                  <a:ext uri="{FF2B5EF4-FFF2-40B4-BE49-F238E27FC236}">
                    <a16:creationId xmlns:a16="http://schemas.microsoft.com/office/drawing/2014/main" id="{8AA9103C-6B84-792A-F73E-6F76AF48227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8299067">
                <a:off x="3840" y="2939"/>
                <a:ext cx="48" cy="48"/>
              </a:xfrm>
              <a:prstGeom prst="octagon">
                <a:avLst>
                  <a:gd name="adj" fmla="val 29287"/>
                </a:avLst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  <p:sp>
            <p:nvSpPr>
              <p:cNvPr id="9535" name="AutoShape 53">
                <a:extLst>
                  <a:ext uri="{FF2B5EF4-FFF2-40B4-BE49-F238E27FC236}">
                    <a16:creationId xmlns:a16="http://schemas.microsoft.com/office/drawing/2014/main" id="{1CD3D447-AABB-365F-B1D6-9B839308991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8299067">
                <a:off x="3955" y="2865"/>
                <a:ext cx="48" cy="48"/>
              </a:xfrm>
              <a:prstGeom prst="octagon">
                <a:avLst>
                  <a:gd name="adj" fmla="val 29287"/>
                </a:avLst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  <p:sp>
            <p:nvSpPr>
              <p:cNvPr id="9536" name="AutoShape 54">
                <a:extLst>
                  <a:ext uri="{FF2B5EF4-FFF2-40B4-BE49-F238E27FC236}">
                    <a16:creationId xmlns:a16="http://schemas.microsoft.com/office/drawing/2014/main" id="{50395E33-7CEC-C9A3-D004-B7D426EB027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8299067">
                <a:off x="3757" y="2981"/>
                <a:ext cx="48" cy="48"/>
              </a:xfrm>
              <a:prstGeom prst="octagon">
                <a:avLst>
                  <a:gd name="adj" fmla="val 29287"/>
                </a:avLst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  <p:sp>
            <p:nvSpPr>
              <p:cNvPr id="9537" name="AutoShape 55">
                <a:extLst>
                  <a:ext uri="{FF2B5EF4-FFF2-40B4-BE49-F238E27FC236}">
                    <a16:creationId xmlns:a16="http://schemas.microsoft.com/office/drawing/2014/main" id="{C4FC9013-20D8-2417-B148-980AFCC63CB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8299067">
                <a:off x="3602" y="2987"/>
                <a:ext cx="48" cy="48"/>
              </a:xfrm>
              <a:prstGeom prst="octagon">
                <a:avLst>
                  <a:gd name="adj" fmla="val 29287"/>
                </a:avLst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  <p:sp>
            <p:nvSpPr>
              <p:cNvPr id="9538" name="AutoShape 56">
                <a:extLst>
                  <a:ext uri="{FF2B5EF4-FFF2-40B4-BE49-F238E27FC236}">
                    <a16:creationId xmlns:a16="http://schemas.microsoft.com/office/drawing/2014/main" id="{32AF15D0-3C02-72A5-4F59-C86F4A48669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8299067">
                <a:off x="3797" y="2962"/>
                <a:ext cx="48" cy="48"/>
              </a:xfrm>
              <a:prstGeom prst="octagon">
                <a:avLst>
                  <a:gd name="adj" fmla="val 29287"/>
                </a:avLst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  <p:sp>
            <p:nvSpPr>
              <p:cNvPr id="9539" name="AutoShape 57">
                <a:extLst>
                  <a:ext uri="{FF2B5EF4-FFF2-40B4-BE49-F238E27FC236}">
                    <a16:creationId xmlns:a16="http://schemas.microsoft.com/office/drawing/2014/main" id="{D7D8F3F4-DFB2-CDDB-BEE2-240B3724EDF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8299067">
                <a:off x="4006" y="2872"/>
                <a:ext cx="48" cy="48"/>
              </a:xfrm>
              <a:prstGeom prst="octagon">
                <a:avLst>
                  <a:gd name="adj" fmla="val 29287"/>
                </a:avLst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  <p:sp>
            <p:nvSpPr>
              <p:cNvPr id="9540" name="AutoShape 58">
                <a:extLst>
                  <a:ext uri="{FF2B5EF4-FFF2-40B4-BE49-F238E27FC236}">
                    <a16:creationId xmlns:a16="http://schemas.microsoft.com/office/drawing/2014/main" id="{EC2574F9-EF7A-89CE-C845-FE3C5F02502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8299067">
                <a:off x="3707" y="3006"/>
                <a:ext cx="48" cy="48"/>
              </a:xfrm>
              <a:prstGeom prst="octagon">
                <a:avLst>
                  <a:gd name="adj" fmla="val 29287"/>
                </a:avLst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  <p:sp>
            <p:nvSpPr>
              <p:cNvPr id="9541" name="AutoShape 59">
                <a:extLst>
                  <a:ext uri="{FF2B5EF4-FFF2-40B4-BE49-F238E27FC236}">
                    <a16:creationId xmlns:a16="http://schemas.microsoft.com/office/drawing/2014/main" id="{91BEAC42-3822-9AC2-D102-A32C6E9C9E1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8299067">
                <a:off x="3552" y="2976"/>
                <a:ext cx="48" cy="48"/>
              </a:xfrm>
              <a:prstGeom prst="octagon">
                <a:avLst>
                  <a:gd name="adj" fmla="val 29287"/>
                </a:avLst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  <p:sp>
            <p:nvSpPr>
              <p:cNvPr id="9542" name="AutoShape 60">
                <a:extLst>
                  <a:ext uri="{FF2B5EF4-FFF2-40B4-BE49-F238E27FC236}">
                    <a16:creationId xmlns:a16="http://schemas.microsoft.com/office/drawing/2014/main" id="{EA7EE05E-2E85-B63C-BB5C-D8E8B16A0BF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8299067">
                <a:off x="4104" y="2857"/>
                <a:ext cx="48" cy="48"/>
              </a:xfrm>
              <a:prstGeom prst="octagon">
                <a:avLst>
                  <a:gd name="adj" fmla="val 29287"/>
                </a:avLst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  <p:sp>
            <p:nvSpPr>
              <p:cNvPr id="9543" name="AutoShape 61">
                <a:extLst>
                  <a:ext uri="{FF2B5EF4-FFF2-40B4-BE49-F238E27FC236}">
                    <a16:creationId xmlns:a16="http://schemas.microsoft.com/office/drawing/2014/main" id="{C64A008C-B925-3821-83E6-EE351BABCBF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8299067">
                <a:off x="3654" y="3001"/>
                <a:ext cx="48" cy="48"/>
              </a:xfrm>
              <a:prstGeom prst="octagon">
                <a:avLst>
                  <a:gd name="adj" fmla="val 29287"/>
                </a:avLst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  <p:sp>
            <p:nvSpPr>
              <p:cNvPr id="9544" name="AutoShape 62">
                <a:extLst>
                  <a:ext uri="{FF2B5EF4-FFF2-40B4-BE49-F238E27FC236}">
                    <a16:creationId xmlns:a16="http://schemas.microsoft.com/office/drawing/2014/main" id="{F2FF1A73-DFE0-556C-ECC0-A7E62C8D5A0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8299067">
                <a:off x="4145" y="2849"/>
                <a:ext cx="48" cy="48"/>
              </a:xfrm>
              <a:prstGeom prst="octagon">
                <a:avLst>
                  <a:gd name="adj" fmla="val 29287"/>
                </a:avLst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  <p:grpSp>
            <p:nvGrpSpPr>
              <p:cNvPr id="9545" name="Group 63">
                <a:extLst>
                  <a:ext uri="{FF2B5EF4-FFF2-40B4-BE49-F238E27FC236}">
                    <a16:creationId xmlns:a16="http://schemas.microsoft.com/office/drawing/2014/main" id="{4BFF89E8-EEC7-2BE6-4520-65A7A8385D7B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rot="8299067">
                <a:off x="3872" y="2894"/>
                <a:ext cx="96" cy="48"/>
                <a:chOff x="2496" y="2880"/>
                <a:chExt cx="96" cy="48"/>
              </a:xfrm>
            </p:grpSpPr>
            <p:sp>
              <p:nvSpPr>
                <p:cNvPr id="9546" name="AutoShape 64">
                  <a:extLst>
                    <a:ext uri="{FF2B5EF4-FFF2-40B4-BE49-F238E27FC236}">
                      <a16:creationId xmlns:a16="http://schemas.microsoft.com/office/drawing/2014/main" id="{2AC53CDD-259C-FBFA-E0F5-320D39336BF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544" y="2880"/>
                  <a:ext cx="48" cy="48"/>
                </a:xfrm>
                <a:prstGeom prst="octagon">
                  <a:avLst>
                    <a:gd name="adj" fmla="val 29287"/>
                  </a:avLst>
                </a:prstGeom>
                <a:solidFill>
                  <a:schemeClr val="hlink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vi-VN" altLang="vi-VN" sz="1800"/>
                </a:p>
              </p:txBody>
            </p:sp>
            <p:sp>
              <p:nvSpPr>
                <p:cNvPr id="9547" name="AutoShape 65">
                  <a:extLst>
                    <a:ext uri="{FF2B5EF4-FFF2-40B4-BE49-F238E27FC236}">
                      <a16:creationId xmlns:a16="http://schemas.microsoft.com/office/drawing/2014/main" id="{A290935C-66F2-6E84-1886-4927B53E50F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496" y="2880"/>
                  <a:ext cx="48" cy="48"/>
                </a:xfrm>
                <a:prstGeom prst="octagon">
                  <a:avLst>
                    <a:gd name="adj" fmla="val 29287"/>
                  </a:avLst>
                </a:prstGeom>
                <a:solidFill>
                  <a:schemeClr val="hlink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vi-VN" altLang="vi-VN" sz="1800"/>
                </a:p>
              </p:txBody>
            </p:sp>
          </p:grpSp>
        </p:grpSp>
        <p:grpSp>
          <p:nvGrpSpPr>
            <p:cNvPr id="9512" name="Group 66">
              <a:extLst>
                <a:ext uri="{FF2B5EF4-FFF2-40B4-BE49-F238E27FC236}">
                  <a16:creationId xmlns:a16="http://schemas.microsoft.com/office/drawing/2014/main" id="{01C84621-B8F3-4D28-D42C-C3923630071D}"/>
                </a:ext>
              </a:extLst>
            </p:cNvPr>
            <p:cNvGrpSpPr>
              <a:grpSpLocks/>
            </p:cNvGrpSpPr>
            <p:nvPr/>
          </p:nvGrpSpPr>
          <p:grpSpPr bwMode="auto">
            <a:xfrm rot="-701761">
              <a:off x="4608" y="672"/>
              <a:ext cx="468" cy="580"/>
              <a:chOff x="4576" y="733"/>
              <a:chExt cx="468" cy="580"/>
            </a:xfrm>
          </p:grpSpPr>
          <p:sp>
            <p:nvSpPr>
              <p:cNvPr id="9513" name="AutoShape 67">
                <a:extLst>
                  <a:ext uri="{FF2B5EF4-FFF2-40B4-BE49-F238E27FC236}">
                    <a16:creationId xmlns:a16="http://schemas.microsoft.com/office/drawing/2014/main" id="{3556BEE8-E8CF-D37A-9283-47F64811177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8299067">
                <a:off x="4761" y="1238"/>
                <a:ext cx="48" cy="48"/>
              </a:xfrm>
              <a:prstGeom prst="octagon">
                <a:avLst>
                  <a:gd name="adj" fmla="val 29287"/>
                </a:avLst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  <p:sp>
            <p:nvSpPr>
              <p:cNvPr id="9514" name="AutoShape 68">
                <a:extLst>
                  <a:ext uri="{FF2B5EF4-FFF2-40B4-BE49-F238E27FC236}">
                    <a16:creationId xmlns:a16="http://schemas.microsoft.com/office/drawing/2014/main" id="{F06A420A-6A22-F37F-DAEE-CDE102A1C34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8299067">
                <a:off x="4659" y="1236"/>
                <a:ext cx="48" cy="48"/>
              </a:xfrm>
              <a:prstGeom prst="octagon">
                <a:avLst>
                  <a:gd name="adj" fmla="val 29287"/>
                </a:avLst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  <p:sp>
            <p:nvSpPr>
              <p:cNvPr id="9515" name="AutoShape 69">
                <a:extLst>
                  <a:ext uri="{FF2B5EF4-FFF2-40B4-BE49-F238E27FC236}">
                    <a16:creationId xmlns:a16="http://schemas.microsoft.com/office/drawing/2014/main" id="{442A314E-E3EB-5754-25EE-15478AB0C31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8299067">
                <a:off x="4818" y="733"/>
                <a:ext cx="48" cy="48"/>
              </a:xfrm>
              <a:prstGeom prst="octagon">
                <a:avLst>
                  <a:gd name="adj" fmla="val 29287"/>
                </a:avLst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  <p:sp>
            <p:nvSpPr>
              <p:cNvPr id="9516" name="AutoShape 70">
                <a:extLst>
                  <a:ext uri="{FF2B5EF4-FFF2-40B4-BE49-F238E27FC236}">
                    <a16:creationId xmlns:a16="http://schemas.microsoft.com/office/drawing/2014/main" id="{8E2AD103-4A29-AE8F-4107-132321FFF51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8299067">
                <a:off x="4918" y="845"/>
                <a:ext cx="48" cy="48"/>
              </a:xfrm>
              <a:prstGeom prst="octagon">
                <a:avLst>
                  <a:gd name="adj" fmla="val 29287"/>
                </a:avLst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  <p:sp>
            <p:nvSpPr>
              <p:cNvPr id="9517" name="AutoShape 71">
                <a:extLst>
                  <a:ext uri="{FF2B5EF4-FFF2-40B4-BE49-F238E27FC236}">
                    <a16:creationId xmlns:a16="http://schemas.microsoft.com/office/drawing/2014/main" id="{E2CBE4FA-D67D-7BB1-3E5C-EAEC8476F45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8299067">
                <a:off x="4886" y="809"/>
                <a:ext cx="48" cy="48"/>
              </a:xfrm>
              <a:prstGeom prst="octagon">
                <a:avLst>
                  <a:gd name="adj" fmla="val 29287"/>
                </a:avLst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  <p:sp>
            <p:nvSpPr>
              <p:cNvPr id="9518" name="AutoShape 72">
                <a:extLst>
                  <a:ext uri="{FF2B5EF4-FFF2-40B4-BE49-F238E27FC236}">
                    <a16:creationId xmlns:a16="http://schemas.microsoft.com/office/drawing/2014/main" id="{64FA6784-26C8-9D76-28C5-20FB09866A9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8299067">
                <a:off x="4854" y="774"/>
                <a:ext cx="48" cy="48"/>
              </a:xfrm>
              <a:prstGeom prst="octagon">
                <a:avLst>
                  <a:gd name="adj" fmla="val 29287"/>
                </a:avLst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  <p:sp>
            <p:nvSpPr>
              <p:cNvPr id="9519" name="AutoShape 73">
                <a:extLst>
                  <a:ext uri="{FF2B5EF4-FFF2-40B4-BE49-F238E27FC236}">
                    <a16:creationId xmlns:a16="http://schemas.microsoft.com/office/drawing/2014/main" id="{D2B38144-90C8-9623-8121-EF5B4A4C3B5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8299067">
                <a:off x="4710" y="1243"/>
                <a:ext cx="48" cy="48"/>
              </a:xfrm>
              <a:prstGeom prst="octagon">
                <a:avLst>
                  <a:gd name="adj" fmla="val 29287"/>
                </a:avLst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  <p:sp>
            <p:nvSpPr>
              <p:cNvPr id="9520" name="AutoShape 74">
                <a:extLst>
                  <a:ext uri="{FF2B5EF4-FFF2-40B4-BE49-F238E27FC236}">
                    <a16:creationId xmlns:a16="http://schemas.microsoft.com/office/drawing/2014/main" id="{0A1E9215-6513-725D-6BAA-20662186672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8299067">
                <a:off x="4969" y="1137"/>
                <a:ext cx="48" cy="48"/>
              </a:xfrm>
              <a:prstGeom prst="octagon">
                <a:avLst>
                  <a:gd name="adj" fmla="val 29287"/>
                </a:avLst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  <p:sp>
            <p:nvSpPr>
              <p:cNvPr id="9521" name="AutoShape 75">
                <a:extLst>
                  <a:ext uri="{FF2B5EF4-FFF2-40B4-BE49-F238E27FC236}">
                    <a16:creationId xmlns:a16="http://schemas.microsoft.com/office/drawing/2014/main" id="{D2296781-FCCA-9B9B-A5B3-AA4293D3119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8299067">
                <a:off x="4808" y="1228"/>
                <a:ext cx="48" cy="48"/>
              </a:xfrm>
              <a:prstGeom prst="octagon">
                <a:avLst>
                  <a:gd name="adj" fmla="val 29287"/>
                </a:avLst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  <p:sp>
            <p:nvSpPr>
              <p:cNvPr id="9522" name="AutoShape 76">
                <a:extLst>
                  <a:ext uri="{FF2B5EF4-FFF2-40B4-BE49-F238E27FC236}">
                    <a16:creationId xmlns:a16="http://schemas.microsoft.com/office/drawing/2014/main" id="{15A49DC6-C904-8AEA-DCA8-04B5E6135A3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8299067">
                <a:off x="4941" y="885"/>
                <a:ext cx="48" cy="48"/>
              </a:xfrm>
              <a:prstGeom prst="octagon">
                <a:avLst>
                  <a:gd name="adj" fmla="val 29287"/>
                </a:avLst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  <p:sp>
            <p:nvSpPr>
              <p:cNvPr id="9523" name="AutoShape 77">
                <a:extLst>
                  <a:ext uri="{FF2B5EF4-FFF2-40B4-BE49-F238E27FC236}">
                    <a16:creationId xmlns:a16="http://schemas.microsoft.com/office/drawing/2014/main" id="{8375CF3B-9952-AD90-122D-C5AE241369F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8299067">
                <a:off x="4993" y="1092"/>
                <a:ext cx="48" cy="48"/>
              </a:xfrm>
              <a:prstGeom prst="octagon">
                <a:avLst>
                  <a:gd name="adj" fmla="val 29287"/>
                </a:avLst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  <p:sp>
            <p:nvSpPr>
              <p:cNvPr id="9524" name="AutoShape 78">
                <a:extLst>
                  <a:ext uri="{FF2B5EF4-FFF2-40B4-BE49-F238E27FC236}">
                    <a16:creationId xmlns:a16="http://schemas.microsoft.com/office/drawing/2014/main" id="{7607D068-D92A-6D43-FEFC-5CE79F7A00C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8299067">
                <a:off x="4933" y="1173"/>
                <a:ext cx="48" cy="48"/>
              </a:xfrm>
              <a:prstGeom prst="octagon">
                <a:avLst>
                  <a:gd name="adj" fmla="val 29287"/>
                </a:avLst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  <p:sp>
            <p:nvSpPr>
              <p:cNvPr id="9525" name="AutoShape 79">
                <a:extLst>
                  <a:ext uri="{FF2B5EF4-FFF2-40B4-BE49-F238E27FC236}">
                    <a16:creationId xmlns:a16="http://schemas.microsoft.com/office/drawing/2014/main" id="{B7F6C591-C433-80DE-1F26-ECB1551CB5B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8299067">
                <a:off x="4968" y="933"/>
                <a:ext cx="48" cy="48"/>
              </a:xfrm>
              <a:prstGeom prst="octagon">
                <a:avLst>
                  <a:gd name="adj" fmla="val 29287"/>
                </a:avLst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  <p:sp>
            <p:nvSpPr>
              <p:cNvPr id="9526" name="AutoShape 80">
                <a:extLst>
                  <a:ext uri="{FF2B5EF4-FFF2-40B4-BE49-F238E27FC236}">
                    <a16:creationId xmlns:a16="http://schemas.microsoft.com/office/drawing/2014/main" id="{9819F283-20AD-5EBF-91AF-A3E3E361A64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8299067">
                <a:off x="4888" y="1205"/>
                <a:ext cx="48" cy="48"/>
              </a:xfrm>
              <a:prstGeom prst="octagon">
                <a:avLst>
                  <a:gd name="adj" fmla="val 29287"/>
                </a:avLst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  <p:sp>
            <p:nvSpPr>
              <p:cNvPr id="9527" name="AutoShape 81">
                <a:extLst>
                  <a:ext uri="{FF2B5EF4-FFF2-40B4-BE49-F238E27FC236}">
                    <a16:creationId xmlns:a16="http://schemas.microsoft.com/office/drawing/2014/main" id="{FAEB7D3E-F9CD-54C7-F42F-BB0A9528997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8299067">
                <a:off x="4996" y="1037"/>
                <a:ext cx="48" cy="48"/>
              </a:xfrm>
              <a:prstGeom prst="octagon">
                <a:avLst>
                  <a:gd name="adj" fmla="val 29287"/>
                </a:avLst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  <p:sp>
            <p:nvSpPr>
              <p:cNvPr id="9528" name="AutoShape 82">
                <a:extLst>
                  <a:ext uri="{FF2B5EF4-FFF2-40B4-BE49-F238E27FC236}">
                    <a16:creationId xmlns:a16="http://schemas.microsoft.com/office/drawing/2014/main" id="{29D2E896-F67E-1F74-198B-7D9153F7AD6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8299067">
                <a:off x="4849" y="1220"/>
                <a:ext cx="48" cy="48"/>
              </a:xfrm>
              <a:prstGeom prst="octagon">
                <a:avLst>
                  <a:gd name="adj" fmla="val 29287"/>
                </a:avLst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  <p:sp>
            <p:nvSpPr>
              <p:cNvPr id="9529" name="AutoShape 83">
                <a:extLst>
                  <a:ext uri="{FF2B5EF4-FFF2-40B4-BE49-F238E27FC236}">
                    <a16:creationId xmlns:a16="http://schemas.microsoft.com/office/drawing/2014/main" id="{645137F9-F4DB-A851-CE42-72A18ABCABF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8299067">
                <a:off x="4988" y="983"/>
                <a:ext cx="48" cy="48"/>
              </a:xfrm>
              <a:prstGeom prst="octagon">
                <a:avLst>
                  <a:gd name="adj" fmla="val 29287"/>
                </a:avLst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  <p:grpSp>
            <p:nvGrpSpPr>
              <p:cNvPr id="9530" name="Group 84">
                <a:extLst>
                  <a:ext uri="{FF2B5EF4-FFF2-40B4-BE49-F238E27FC236}">
                    <a16:creationId xmlns:a16="http://schemas.microsoft.com/office/drawing/2014/main" id="{839EF9F4-6702-4560-C6CA-9D61DD8BC324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rot="8299067">
                <a:off x="4576" y="1265"/>
                <a:ext cx="96" cy="48"/>
                <a:chOff x="2496" y="2880"/>
                <a:chExt cx="96" cy="48"/>
              </a:xfrm>
            </p:grpSpPr>
            <p:sp>
              <p:nvSpPr>
                <p:cNvPr id="9531" name="AutoShape 85">
                  <a:extLst>
                    <a:ext uri="{FF2B5EF4-FFF2-40B4-BE49-F238E27FC236}">
                      <a16:creationId xmlns:a16="http://schemas.microsoft.com/office/drawing/2014/main" id="{5A485553-E93F-CEB9-8CDF-A1950FD1319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544" y="2880"/>
                  <a:ext cx="48" cy="48"/>
                </a:xfrm>
                <a:prstGeom prst="octagon">
                  <a:avLst>
                    <a:gd name="adj" fmla="val 29287"/>
                  </a:avLst>
                </a:prstGeom>
                <a:solidFill>
                  <a:schemeClr val="hlink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vi-VN" altLang="vi-VN" sz="1800"/>
                </a:p>
              </p:txBody>
            </p:sp>
            <p:sp>
              <p:nvSpPr>
                <p:cNvPr id="9532" name="AutoShape 86">
                  <a:extLst>
                    <a:ext uri="{FF2B5EF4-FFF2-40B4-BE49-F238E27FC236}">
                      <a16:creationId xmlns:a16="http://schemas.microsoft.com/office/drawing/2014/main" id="{2FAD8D2F-5608-318A-EFF9-EDC8B35B690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496" y="2880"/>
                  <a:ext cx="48" cy="48"/>
                </a:xfrm>
                <a:prstGeom prst="octagon">
                  <a:avLst>
                    <a:gd name="adj" fmla="val 29287"/>
                  </a:avLst>
                </a:prstGeom>
                <a:solidFill>
                  <a:schemeClr val="hlink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vi-VN" altLang="vi-VN" sz="1800"/>
                </a:p>
              </p:txBody>
            </p:sp>
          </p:grpSp>
        </p:grpSp>
      </p:grpSp>
      <p:sp>
        <p:nvSpPr>
          <p:cNvPr id="30807" name="Line 87">
            <a:extLst>
              <a:ext uri="{FF2B5EF4-FFF2-40B4-BE49-F238E27FC236}">
                <a16:creationId xmlns:a16="http://schemas.microsoft.com/office/drawing/2014/main" id="{3D49F298-BEC0-F29B-230D-4A419519CF8A}"/>
              </a:ext>
            </a:extLst>
          </p:cNvPr>
          <p:cNvSpPr>
            <a:spLocks noChangeShapeType="1"/>
          </p:cNvSpPr>
          <p:nvPr/>
        </p:nvSpPr>
        <p:spPr bwMode="auto">
          <a:xfrm>
            <a:off x="4038600" y="1295400"/>
            <a:ext cx="41910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VN"/>
          </a:p>
        </p:txBody>
      </p:sp>
      <p:sp>
        <p:nvSpPr>
          <p:cNvPr id="30808" name="Line 88">
            <a:extLst>
              <a:ext uri="{FF2B5EF4-FFF2-40B4-BE49-F238E27FC236}">
                <a16:creationId xmlns:a16="http://schemas.microsoft.com/office/drawing/2014/main" id="{FA4CF852-8765-ECE7-55FD-4561CB8DD1FC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0" y="3810000"/>
            <a:ext cx="41148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VN"/>
          </a:p>
        </p:txBody>
      </p:sp>
      <p:sp>
        <p:nvSpPr>
          <p:cNvPr id="30809" name="Text Box 89">
            <a:extLst>
              <a:ext uri="{FF2B5EF4-FFF2-40B4-BE49-F238E27FC236}">
                <a16:creationId xmlns:a16="http://schemas.microsoft.com/office/drawing/2014/main" id="{D51CD3C3-83C5-94B3-F8EF-B2E6025A1C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76200"/>
            <a:ext cx="2362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1800" dirty="0" err="1">
                <a:latin typeface=".VnTime" pitchFamily="34" charset="0"/>
              </a:rPr>
              <a:t>Gluxit</a:t>
            </a:r>
            <a:r>
              <a:rPr lang="en-US" altLang="vi-VN" sz="1800" dirty="0">
                <a:latin typeface=".VnTime" pitchFamily="34" charset="0"/>
              </a:rPr>
              <a:t> </a:t>
            </a:r>
            <a:r>
              <a:rPr lang="en-US" altLang="vi-VN" sz="1800" dirty="0" err="1">
                <a:latin typeface=".VnTime" pitchFamily="34" charset="0"/>
              </a:rPr>
              <a:t>đặc</a:t>
            </a:r>
            <a:r>
              <a:rPr lang="en-US" altLang="vi-VN" sz="1800" dirty="0">
                <a:latin typeface=".VnTime" pitchFamily="34" charset="0"/>
              </a:rPr>
              <a:t> </a:t>
            </a:r>
            <a:r>
              <a:rPr lang="en-US" altLang="vi-VN" sz="1800" dirty="0" err="1">
                <a:latin typeface=".VnTime" pitchFamily="34" charset="0"/>
              </a:rPr>
              <a:t>trưng</a:t>
            </a:r>
            <a:endParaRPr lang="en-US" altLang="vi-VN" sz="2800" dirty="0">
              <a:latin typeface=".VnTime" pitchFamily="34" charset="0"/>
            </a:endParaRPr>
          </a:p>
        </p:txBody>
      </p:sp>
      <p:sp>
        <p:nvSpPr>
          <p:cNvPr id="30810" name="Text Box 90">
            <a:extLst>
              <a:ext uri="{FF2B5EF4-FFF2-40B4-BE49-F238E27FC236}">
                <a16:creationId xmlns:a16="http://schemas.microsoft.com/office/drawing/2014/main" id="{2ED37597-1EC3-F306-D616-ED6D9755A1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57800" y="838200"/>
            <a:ext cx="1066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vi-VN" sz="1800" dirty="0">
                <a:latin typeface=".VnTime" pitchFamily="34" charset="0"/>
              </a:rPr>
              <a:t>Oxi </a:t>
            </a:r>
            <a:r>
              <a:rPr lang="en-US" altLang="vi-VN" sz="1800" dirty="0" err="1">
                <a:latin typeface=".VnTime" pitchFamily="34" charset="0"/>
              </a:rPr>
              <a:t>hoá</a:t>
            </a:r>
            <a:endParaRPr lang="en-US" altLang="vi-VN" sz="1800" dirty="0">
              <a:latin typeface=".VnTime" pitchFamily="34" charset="0"/>
            </a:endParaRPr>
          </a:p>
        </p:txBody>
      </p:sp>
      <p:grpSp>
        <p:nvGrpSpPr>
          <p:cNvPr id="10" name="Group 91">
            <a:extLst>
              <a:ext uri="{FF2B5EF4-FFF2-40B4-BE49-F238E27FC236}">
                <a16:creationId xmlns:a16="http://schemas.microsoft.com/office/drawing/2014/main" id="{5912D995-A58A-9992-781E-D0D7230EE749}"/>
              </a:ext>
            </a:extLst>
          </p:cNvPr>
          <p:cNvGrpSpPr>
            <a:grpSpLocks/>
          </p:cNvGrpSpPr>
          <p:nvPr/>
        </p:nvGrpSpPr>
        <p:grpSpPr bwMode="auto">
          <a:xfrm>
            <a:off x="1905000" y="3200400"/>
            <a:ext cx="1371600" cy="1200150"/>
            <a:chOff x="4272" y="1824"/>
            <a:chExt cx="864" cy="756"/>
          </a:xfrm>
        </p:grpSpPr>
        <p:grpSp>
          <p:nvGrpSpPr>
            <p:cNvPr id="9437" name="Group 92">
              <a:extLst>
                <a:ext uri="{FF2B5EF4-FFF2-40B4-BE49-F238E27FC236}">
                  <a16:creationId xmlns:a16="http://schemas.microsoft.com/office/drawing/2014/main" id="{4C4772DA-0B8C-EB3C-2515-54B250009C1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368" y="1824"/>
              <a:ext cx="384" cy="564"/>
              <a:chOff x="3816" y="2112"/>
              <a:chExt cx="384" cy="564"/>
            </a:xfrm>
          </p:grpSpPr>
          <p:grpSp>
            <p:nvGrpSpPr>
              <p:cNvPr id="9499" name="Group 93">
                <a:extLst>
                  <a:ext uri="{FF2B5EF4-FFF2-40B4-BE49-F238E27FC236}">
                    <a16:creationId xmlns:a16="http://schemas.microsoft.com/office/drawing/2014/main" id="{45FB30F7-94F9-EAF8-FBFA-AE5691EDCE75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rot="-1371290">
                <a:off x="4032" y="2112"/>
                <a:ext cx="96" cy="384"/>
                <a:chOff x="2880" y="1968"/>
                <a:chExt cx="96" cy="384"/>
              </a:xfrm>
            </p:grpSpPr>
            <p:sp>
              <p:nvSpPr>
                <p:cNvPr id="9505" name="Rectangle 94">
                  <a:extLst>
                    <a:ext uri="{FF2B5EF4-FFF2-40B4-BE49-F238E27FC236}">
                      <a16:creationId xmlns:a16="http://schemas.microsoft.com/office/drawing/2014/main" id="{321DE9DF-63C1-48F0-2673-48266E03AA8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928" y="2160"/>
                  <a:ext cx="48" cy="96"/>
                </a:xfrm>
                <a:prstGeom prst="rect">
                  <a:avLst/>
                </a:prstGeom>
                <a:solidFill>
                  <a:srgbClr val="FFCC0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vi-VN" altLang="vi-VN" sz="1800"/>
                </a:p>
              </p:txBody>
            </p:sp>
            <p:sp>
              <p:nvSpPr>
                <p:cNvPr id="9506" name="Rectangle 95">
                  <a:extLst>
                    <a:ext uri="{FF2B5EF4-FFF2-40B4-BE49-F238E27FC236}">
                      <a16:creationId xmlns:a16="http://schemas.microsoft.com/office/drawing/2014/main" id="{918BF0C1-B7B8-4EE0-219C-C942C693194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-1061453">
                  <a:off x="2928" y="2064"/>
                  <a:ext cx="48" cy="96"/>
                </a:xfrm>
                <a:prstGeom prst="rect">
                  <a:avLst/>
                </a:prstGeom>
                <a:solidFill>
                  <a:schemeClr val="hlink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vi-VN" altLang="vi-VN" sz="1800"/>
                </a:p>
              </p:txBody>
            </p:sp>
            <p:sp>
              <p:nvSpPr>
                <p:cNvPr id="9507" name="Rectangle 96">
                  <a:extLst>
                    <a:ext uri="{FF2B5EF4-FFF2-40B4-BE49-F238E27FC236}">
                      <a16:creationId xmlns:a16="http://schemas.microsoft.com/office/drawing/2014/main" id="{3EE0C664-6112-7ACE-A4D2-61A6B33DDE9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1606730">
                  <a:off x="2904" y="2256"/>
                  <a:ext cx="48" cy="96"/>
                </a:xfrm>
                <a:prstGeom prst="rect">
                  <a:avLst/>
                </a:prstGeom>
                <a:solidFill>
                  <a:srgbClr val="5FD386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vi-VN" altLang="vi-VN" sz="1800"/>
                </a:p>
              </p:txBody>
            </p:sp>
            <p:sp>
              <p:nvSpPr>
                <p:cNvPr id="9508" name="Rectangle 97">
                  <a:extLst>
                    <a:ext uri="{FF2B5EF4-FFF2-40B4-BE49-F238E27FC236}">
                      <a16:creationId xmlns:a16="http://schemas.microsoft.com/office/drawing/2014/main" id="{2AF936DE-08F8-8011-A716-4E3D516EB64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-2297410">
                  <a:off x="2880" y="1968"/>
                  <a:ext cx="48" cy="96"/>
                </a:xfrm>
                <a:prstGeom prst="rect">
                  <a:avLst/>
                </a:prstGeom>
                <a:solidFill>
                  <a:srgbClr val="FFCC0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vi-VN" altLang="vi-VN" sz="1800"/>
                </a:p>
              </p:txBody>
            </p:sp>
          </p:grpSp>
          <p:grpSp>
            <p:nvGrpSpPr>
              <p:cNvPr id="9500" name="Group 98">
                <a:extLst>
                  <a:ext uri="{FF2B5EF4-FFF2-40B4-BE49-F238E27FC236}">
                    <a16:creationId xmlns:a16="http://schemas.microsoft.com/office/drawing/2014/main" id="{944BA04B-EA12-72AB-6C48-FC33BF98B95C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rot="3388063">
                <a:off x="3960" y="2436"/>
                <a:ext cx="96" cy="384"/>
                <a:chOff x="2880" y="1968"/>
                <a:chExt cx="96" cy="384"/>
              </a:xfrm>
            </p:grpSpPr>
            <p:sp>
              <p:nvSpPr>
                <p:cNvPr id="9501" name="Rectangle 99">
                  <a:extLst>
                    <a:ext uri="{FF2B5EF4-FFF2-40B4-BE49-F238E27FC236}">
                      <a16:creationId xmlns:a16="http://schemas.microsoft.com/office/drawing/2014/main" id="{2AF962ED-6313-8DBA-932D-BF7F6A65F5F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928" y="2160"/>
                  <a:ext cx="48" cy="96"/>
                </a:xfrm>
                <a:prstGeom prst="rect">
                  <a:avLst/>
                </a:prstGeom>
                <a:solidFill>
                  <a:srgbClr val="FFCC0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vi-VN" altLang="vi-VN" sz="1800"/>
                </a:p>
              </p:txBody>
            </p:sp>
            <p:sp>
              <p:nvSpPr>
                <p:cNvPr id="9502" name="Rectangle 100">
                  <a:extLst>
                    <a:ext uri="{FF2B5EF4-FFF2-40B4-BE49-F238E27FC236}">
                      <a16:creationId xmlns:a16="http://schemas.microsoft.com/office/drawing/2014/main" id="{6F2E3CDD-4198-4F78-774C-4E95230F11C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-1061453">
                  <a:off x="2928" y="2064"/>
                  <a:ext cx="48" cy="96"/>
                </a:xfrm>
                <a:prstGeom prst="rect">
                  <a:avLst/>
                </a:prstGeom>
                <a:solidFill>
                  <a:schemeClr val="hlink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vi-VN" altLang="vi-VN" sz="1800"/>
                </a:p>
              </p:txBody>
            </p:sp>
            <p:sp>
              <p:nvSpPr>
                <p:cNvPr id="9503" name="Rectangle 101">
                  <a:extLst>
                    <a:ext uri="{FF2B5EF4-FFF2-40B4-BE49-F238E27FC236}">
                      <a16:creationId xmlns:a16="http://schemas.microsoft.com/office/drawing/2014/main" id="{57C962C8-5E5F-E28E-A185-28F886C3F7B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1606730">
                  <a:off x="2904" y="2256"/>
                  <a:ext cx="48" cy="96"/>
                </a:xfrm>
                <a:prstGeom prst="rect">
                  <a:avLst/>
                </a:prstGeom>
                <a:solidFill>
                  <a:srgbClr val="5FD386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vi-VN" altLang="vi-VN" sz="1800"/>
                </a:p>
              </p:txBody>
            </p:sp>
            <p:sp>
              <p:nvSpPr>
                <p:cNvPr id="9504" name="Rectangle 102">
                  <a:extLst>
                    <a:ext uri="{FF2B5EF4-FFF2-40B4-BE49-F238E27FC236}">
                      <a16:creationId xmlns:a16="http://schemas.microsoft.com/office/drawing/2014/main" id="{E771CD1F-243B-EA16-E09C-64B45772556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-2297410">
                  <a:off x="2880" y="1968"/>
                  <a:ext cx="48" cy="96"/>
                </a:xfrm>
                <a:prstGeom prst="rect">
                  <a:avLst/>
                </a:prstGeom>
                <a:solidFill>
                  <a:srgbClr val="FFCC0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vi-VN" altLang="vi-VN" sz="1800"/>
                </a:p>
              </p:txBody>
            </p:sp>
          </p:grpSp>
        </p:grpSp>
        <p:grpSp>
          <p:nvGrpSpPr>
            <p:cNvPr id="9438" name="Group 103">
              <a:extLst>
                <a:ext uri="{FF2B5EF4-FFF2-40B4-BE49-F238E27FC236}">
                  <a16:creationId xmlns:a16="http://schemas.microsoft.com/office/drawing/2014/main" id="{D2539B55-D40F-8743-E6BD-FB73A62C7B3E}"/>
                </a:ext>
              </a:extLst>
            </p:cNvPr>
            <p:cNvGrpSpPr>
              <a:grpSpLocks/>
            </p:cNvGrpSpPr>
            <p:nvPr/>
          </p:nvGrpSpPr>
          <p:grpSpPr bwMode="auto">
            <a:xfrm rot="3302756">
              <a:off x="4560" y="1968"/>
              <a:ext cx="575" cy="288"/>
              <a:chOff x="4380" y="2232"/>
              <a:chExt cx="575" cy="288"/>
            </a:xfrm>
          </p:grpSpPr>
          <p:grpSp>
            <p:nvGrpSpPr>
              <p:cNvPr id="9487" name="Group 104">
                <a:extLst>
                  <a:ext uri="{FF2B5EF4-FFF2-40B4-BE49-F238E27FC236}">
                    <a16:creationId xmlns:a16="http://schemas.microsoft.com/office/drawing/2014/main" id="{EF901970-0D42-403A-BB5C-7D85FB0F70A2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rot="6609080">
                <a:off x="4626" y="2190"/>
                <a:ext cx="276" cy="383"/>
                <a:chOff x="4368" y="2437"/>
                <a:chExt cx="276" cy="383"/>
              </a:xfrm>
            </p:grpSpPr>
            <p:grpSp>
              <p:nvGrpSpPr>
                <p:cNvPr id="9492" name="Group 105">
                  <a:extLst>
                    <a:ext uri="{FF2B5EF4-FFF2-40B4-BE49-F238E27FC236}">
                      <a16:creationId xmlns:a16="http://schemas.microsoft.com/office/drawing/2014/main" id="{3E5194D2-8497-0987-2C1A-B0D5CF3BCC60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4368" y="2628"/>
                  <a:ext cx="72" cy="192"/>
                  <a:chOff x="3192" y="2208"/>
                  <a:chExt cx="72" cy="192"/>
                </a:xfrm>
              </p:grpSpPr>
              <p:sp>
                <p:nvSpPr>
                  <p:cNvPr id="9497" name="Rectangle 106">
                    <a:extLst>
                      <a:ext uri="{FF2B5EF4-FFF2-40B4-BE49-F238E27FC236}">
                        <a16:creationId xmlns:a16="http://schemas.microsoft.com/office/drawing/2014/main" id="{9F4ABB3B-EA0A-87AE-8673-F25D9F8C88F5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192" y="2304"/>
                    <a:ext cx="48" cy="96"/>
                  </a:xfrm>
                  <a:prstGeom prst="rect">
                    <a:avLst/>
                  </a:prstGeom>
                  <a:solidFill>
                    <a:srgbClr val="5FD386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FontTx/>
                      <a:buNone/>
                    </a:pPr>
                    <a:endParaRPr lang="vi-VN" altLang="vi-VN" sz="1800"/>
                  </a:p>
                </p:txBody>
              </p:sp>
              <p:sp>
                <p:nvSpPr>
                  <p:cNvPr id="9498" name="Rectangle 107">
                    <a:extLst>
                      <a:ext uri="{FF2B5EF4-FFF2-40B4-BE49-F238E27FC236}">
                        <a16:creationId xmlns:a16="http://schemas.microsoft.com/office/drawing/2014/main" id="{85C03BD7-80A7-98FB-1936-62FEB3DF8B97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 rot="1376937">
                    <a:off x="3216" y="2208"/>
                    <a:ext cx="48" cy="96"/>
                  </a:xfrm>
                  <a:prstGeom prst="rect">
                    <a:avLst/>
                  </a:prstGeom>
                  <a:solidFill>
                    <a:schemeClr val="hlink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FontTx/>
                      <a:buNone/>
                    </a:pPr>
                    <a:endParaRPr lang="vi-VN" altLang="vi-VN" sz="1800"/>
                  </a:p>
                </p:txBody>
              </p:sp>
            </p:grpSp>
            <p:grpSp>
              <p:nvGrpSpPr>
                <p:cNvPr id="9493" name="Group 108">
                  <a:extLst>
                    <a:ext uri="{FF2B5EF4-FFF2-40B4-BE49-F238E27FC236}">
                      <a16:creationId xmlns:a16="http://schemas.microsoft.com/office/drawing/2014/main" id="{E629E0BF-37CB-1971-1BE3-B573C07249E1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 rot="10292536">
                  <a:off x="4428" y="2437"/>
                  <a:ext cx="216" cy="203"/>
                  <a:chOff x="2616" y="2544"/>
                  <a:chExt cx="216" cy="203"/>
                </a:xfrm>
              </p:grpSpPr>
              <p:sp>
                <p:nvSpPr>
                  <p:cNvPr id="9494" name="Rectangle 109">
                    <a:extLst>
                      <a:ext uri="{FF2B5EF4-FFF2-40B4-BE49-F238E27FC236}">
                        <a16:creationId xmlns:a16="http://schemas.microsoft.com/office/drawing/2014/main" id="{F554E752-E1E9-6E61-C1DA-F55778D11600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 rot="2557690">
                    <a:off x="2784" y="2544"/>
                    <a:ext cx="48" cy="96"/>
                  </a:xfrm>
                  <a:prstGeom prst="rect">
                    <a:avLst/>
                  </a:prstGeom>
                  <a:solidFill>
                    <a:srgbClr val="FF0066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FontTx/>
                      <a:buNone/>
                    </a:pPr>
                    <a:endParaRPr lang="vi-VN" altLang="vi-VN" sz="1800"/>
                  </a:p>
                </p:txBody>
              </p:sp>
              <p:sp>
                <p:nvSpPr>
                  <p:cNvPr id="9495" name="Rectangle 110">
                    <a:extLst>
                      <a:ext uri="{FF2B5EF4-FFF2-40B4-BE49-F238E27FC236}">
                        <a16:creationId xmlns:a16="http://schemas.microsoft.com/office/drawing/2014/main" id="{F647A82F-D8B2-7EC5-F01A-A80CAE54A4A7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 rot="2885089">
                    <a:off x="2712" y="2616"/>
                    <a:ext cx="48" cy="96"/>
                  </a:xfrm>
                  <a:prstGeom prst="rect">
                    <a:avLst/>
                  </a:prstGeom>
                  <a:solidFill>
                    <a:schemeClr val="hlink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FontTx/>
                      <a:buNone/>
                    </a:pPr>
                    <a:endParaRPr lang="vi-VN" altLang="vi-VN" sz="1800"/>
                  </a:p>
                </p:txBody>
              </p:sp>
              <p:sp>
                <p:nvSpPr>
                  <p:cNvPr id="9496" name="Rectangle 111">
                    <a:extLst>
                      <a:ext uri="{FF2B5EF4-FFF2-40B4-BE49-F238E27FC236}">
                        <a16:creationId xmlns:a16="http://schemas.microsoft.com/office/drawing/2014/main" id="{2BD990F9-89E0-7738-80A5-AD9234D9D03F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 rot="-6989654">
                    <a:off x="2628" y="2688"/>
                    <a:ext cx="47" cy="72"/>
                  </a:xfrm>
                  <a:prstGeom prst="rect">
                    <a:avLst/>
                  </a:prstGeom>
                  <a:solidFill>
                    <a:srgbClr val="FFCC0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FontTx/>
                      <a:buNone/>
                    </a:pPr>
                    <a:endParaRPr lang="vi-VN" altLang="vi-VN" sz="1800"/>
                  </a:p>
                </p:txBody>
              </p:sp>
            </p:grpSp>
          </p:grpSp>
          <p:grpSp>
            <p:nvGrpSpPr>
              <p:cNvPr id="9488" name="Group 112">
                <a:extLst>
                  <a:ext uri="{FF2B5EF4-FFF2-40B4-BE49-F238E27FC236}">
                    <a16:creationId xmlns:a16="http://schemas.microsoft.com/office/drawing/2014/main" id="{0A116383-4744-CA32-691C-6B9DE310D6ED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rot="3148171">
                <a:off x="4482" y="2130"/>
                <a:ext cx="72" cy="276"/>
                <a:chOff x="2448" y="1836"/>
                <a:chExt cx="72" cy="276"/>
              </a:xfrm>
            </p:grpSpPr>
            <p:sp>
              <p:nvSpPr>
                <p:cNvPr id="9489" name="Rectangle 113">
                  <a:extLst>
                    <a:ext uri="{FF2B5EF4-FFF2-40B4-BE49-F238E27FC236}">
                      <a16:creationId xmlns:a16="http://schemas.microsoft.com/office/drawing/2014/main" id="{8AC5AEC3-AE48-7363-DCED-696ECC7E02B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1981432">
                  <a:off x="2472" y="1836"/>
                  <a:ext cx="48" cy="96"/>
                </a:xfrm>
                <a:prstGeom prst="rect">
                  <a:avLst/>
                </a:prstGeom>
                <a:solidFill>
                  <a:srgbClr val="FF0066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vi-VN" altLang="vi-VN" sz="1800"/>
                </a:p>
              </p:txBody>
            </p:sp>
            <p:sp>
              <p:nvSpPr>
                <p:cNvPr id="9490" name="Rectangle 114">
                  <a:extLst>
                    <a:ext uri="{FF2B5EF4-FFF2-40B4-BE49-F238E27FC236}">
                      <a16:creationId xmlns:a16="http://schemas.microsoft.com/office/drawing/2014/main" id="{22111DBB-F00E-24C6-1C8C-4EDEE030D26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448" y="1920"/>
                  <a:ext cx="48" cy="96"/>
                </a:xfrm>
                <a:prstGeom prst="rect">
                  <a:avLst/>
                </a:prstGeom>
                <a:solidFill>
                  <a:schemeClr val="hlink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vi-VN" altLang="vi-VN" sz="1800"/>
                </a:p>
              </p:txBody>
            </p:sp>
            <p:sp>
              <p:nvSpPr>
                <p:cNvPr id="9491" name="Rectangle 115">
                  <a:extLst>
                    <a:ext uri="{FF2B5EF4-FFF2-40B4-BE49-F238E27FC236}">
                      <a16:creationId xmlns:a16="http://schemas.microsoft.com/office/drawing/2014/main" id="{0662707D-870D-C679-4BDC-0BB5CB08813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-827969">
                  <a:off x="2472" y="2016"/>
                  <a:ext cx="48" cy="96"/>
                </a:xfrm>
                <a:prstGeom prst="rect">
                  <a:avLst/>
                </a:prstGeom>
                <a:solidFill>
                  <a:srgbClr val="FFCC0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vi-VN" altLang="vi-VN" sz="1800"/>
                </a:p>
              </p:txBody>
            </p:sp>
          </p:grpSp>
        </p:grpSp>
        <p:grpSp>
          <p:nvGrpSpPr>
            <p:cNvPr id="9439" name="Group 116">
              <a:extLst>
                <a:ext uri="{FF2B5EF4-FFF2-40B4-BE49-F238E27FC236}">
                  <a16:creationId xmlns:a16="http://schemas.microsoft.com/office/drawing/2014/main" id="{E3603B8D-3A6A-8EEE-ECA7-FFD2843A3FC8}"/>
                </a:ext>
              </a:extLst>
            </p:cNvPr>
            <p:cNvGrpSpPr>
              <a:grpSpLocks/>
            </p:cNvGrpSpPr>
            <p:nvPr/>
          </p:nvGrpSpPr>
          <p:grpSpPr bwMode="auto">
            <a:xfrm rot="-10617166">
              <a:off x="4752" y="2016"/>
              <a:ext cx="384" cy="564"/>
              <a:chOff x="3816" y="2112"/>
              <a:chExt cx="384" cy="564"/>
            </a:xfrm>
          </p:grpSpPr>
          <p:grpSp>
            <p:nvGrpSpPr>
              <p:cNvPr id="9477" name="Group 117">
                <a:extLst>
                  <a:ext uri="{FF2B5EF4-FFF2-40B4-BE49-F238E27FC236}">
                    <a16:creationId xmlns:a16="http://schemas.microsoft.com/office/drawing/2014/main" id="{F23450E8-2C84-D4B2-7F78-8195F2FD8145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rot="-1371290">
                <a:off x="4032" y="2112"/>
                <a:ext cx="96" cy="384"/>
                <a:chOff x="2880" y="1968"/>
                <a:chExt cx="96" cy="384"/>
              </a:xfrm>
            </p:grpSpPr>
            <p:sp>
              <p:nvSpPr>
                <p:cNvPr id="9483" name="Rectangle 118">
                  <a:extLst>
                    <a:ext uri="{FF2B5EF4-FFF2-40B4-BE49-F238E27FC236}">
                      <a16:creationId xmlns:a16="http://schemas.microsoft.com/office/drawing/2014/main" id="{2E08D737-5FCB-447B-8421-18AF2028620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928" y="2160"/>
                  <a:ext cx="48" cy="96"/>
                </a:xfrm>
                <a:prstGeom prst="rect">
                  <a:avLst/>
                </a:prstGeom>
                <a:solidFill>
                  <a:srgbClr val="FFCC0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vi-VN" altLang="vi-VN" sz="1800"/>
                </a:p>
              </p:txBody>
            </p:sp>
            <p:sp>
              <p:nvSpPr>
                <p:cNvPr id="9484" name="Rectangle 119">
                  <a:extLst>
                    <a:ext uri="{FF2B5EF4-FFF2-40B4-BE49-F238E27FC236}">
                      <a16:creationId xmlns:a16="http://schemas.microsoft.com/office/drawing/2014/main" id="{EEFD1BC4-59C6-434D-F712-B721457C996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-1061453">
                  <a:off x="2928" y="2064"/>
                  <a:ext cx="48" cy="96"/>
                </a:xfrm>
                <a:prstGeom prst="rect">
                  <a:avLst/>
                </a:prstGeom>
                <a:solidFill>
                  <a:schemeClr val="hlink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vi-VN" altLang="vi-VN" sz="1800"/>
                </a:p>
              </p:txBody>
            </p:sp>
            <p:sp>
              <p:nvSpPr>
                <p:cNvPr id="9485" name="Rectangle 120">
                  <a:extLst>
                    <a:ext uri="{FF2B5EF4-FFF2-40B4-BE49-F238E27FC236}">
                      <a16:creationId xmlns:a16="http://schemas.microsoft.com/office/drawing/2014/main" id="{3527E828-8F07-9BC6-77F7-21166648ABF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1606730">
                  <a:off x="2904" y="2256"/>
                  <a:ext cx="48" cy="96"/>
                </a:xfrm>
                <a:prstGeom prst="rect">
                  <a:avLst/>
                </a:prstGeom>
                <a:solidFill>
                  <a:srgbClr val="5FD386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vi-VN" altLang="vi-VN" sz="1800"/>
                </a:p>
              </p:txBody>
            </p:sp>
            <p:sp>
              <p:nvSpPr>
                <p:cNvPr id="9486" name="Rectangle 121">
                  <a:extLst>
                    <a:ext uri="{FF2B5EF4-FFF2-40B4-BE49-F238E27FC236}">
                      <a16:creationId xmlns:a16="http://schemas.microsoft.com/office/drawing/2014/main" id="{C2E71456-227F-A4F0-8E70-315EC1585A3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-2297410">
                  <a:off x="2880" y="1968"/>
                  <a:ext cx="48" cy="96"/>
                </a:xfrm>
                <a:prstGeom prst="rect">
                  <a:avLst/>
                </a:prstGeom>
                <a:solidFill>
                  <a:srgbClr val="FFCC0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vi-VN" altLang="vi-VN" sz="1800"/>
                </a:p>
              </p:txBody>
            </p:sp>
          </p:grpSp>
          <p:grpSp>
            <p:nvGrpSpPr>
              <p:cNvPr id="9478" name="Group 122">
                <a:extLst>
                  <a:ext uri="{FF2B5EF4-FFF2-40B4-BE49-F238E27FC236}">
                    <a16:creationId xmlns:a16="http://schemas.microsoft.com/office/drawing/2014/main" id="{5A32589D-7E0A-4DF6-C338-D9C12B2C1C03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rot="3388063">
                <a:off x="3960" y="2436"/>
                <a:ext cx="96" cy="384"/>
                <a:chOff x="2880" y="1968"/>
                <a:chExt cx="96" cy="384"/>
              </a:xfrm>
            </p:grpSpPr>
            <p:sp>
              <p:nvSpPr>
                <p:cNvPr id="9479" name="Rectangle 123">
                  <a:extLst>
                    <a:ext uri="{FF2B5EF4-FFF2-40B4-BE49-F238E27FC236}">
                      <a16:creationId xmlns:a16="http://schemas.microsoft.com/office/drawing/2014/main" id="{EC402ECD-4033-B9C1-2529-3199264C4AF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928" y="2160"/>
                  <a:ext cx="48" cy="96"/>
                </a:xfrm>
                <a:prstGeom prst="rect">
                  <a:avLst/>
                </a:prstGeom>
                <a:solidFill>
                  <a:srgbClr val="FFCC0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vi-VN" altLang="vi-VN" sz="1800"/>
                </a:p>
              </p:txBody>
            </p:sp>
            <p:sp>
              <p:nvSpPr>
                <p:cNvPr id="9480" name="Rectangle 124">
                  <a:extLst>
                    <a:ext uri="{FF2B5EF4-FFF2-40B4-BE49-F238E27FC236}">
                      <a16:creationId xmlns:a16="http://schemas.microsoft.com/office/drawing/2014/main" id="{8B9DA392-7368-72C4-6336-34817A7AF30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-1061453">
                  <a:off x="2928" y="2064"/>
                  <a:ext cx="48" cy="96"/>
                </a:xfrm>
                <a:prstGeom prst="rect">
                  <a:avLst/>
                </a:prstGeom>
                <a:solidFill>
                  <a:schemeClr val="hlink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vi-VN" altLang="vi-VN" sz="1800"/>
                </a:p>
              </p:txBody>
            </p:sp>
            <p:sp>
              <p:nvSpPr>
                <p:cNvPr id="9481" name="Rectangle 125">
                  <a:extLst>
                    <a:ext uri="{FF2B5EF4-FFF2-40B4-BE49-F238E27FC236}">
                      <a16:creationId xmlns:a16="http://schemas.microsoft.com/office/drawing/2014/main" id="{0D3F019B-7E75-8566-4BE9-4A74DBFD95E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1606730">
                  <a:off x="2904" y="2256"/>
                  <a:ext cx="48" cy="96"/>
                </a:xfrm>
                <a:prstGeom prst="rect">
                  <a:avLst/>
                </a:prstGeom>
                <a:solidFill>
                  <a:srgbClr val="5FD386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vi-VN" altLang="vi-VN" sz="1800"/>
                </a:p>
              </p:txBody>
            </p:sp>
            <p:sp>
              <p:nvSpPr>
                <p:cNvPr id="9482" name="Rectangle 126">
                  <a:extLst>
                    <a:ext uri="{FF2B5EF4-FFF2-40B4-BE49-F238E27FC236}">
                      <a16:creationId xmlns:a16="http://schemas.microsoft.com/office/drawing/2014/main" id="{53B6524F-A4E8-03E4-E666-08D9F9DE2FF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-2297410">
                  <a:off x="2880" y="1968"/>
                  <a:ext cx="48" cy="96"/>
                </a:xfrm>
                <a:prstGeom prst="rect">
                  <a:avLst/>
                </a:prstGeom>
                <a:solidFill>
                  <a:srgbClr val="FFCC0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vi-VN" altLang="vi-VN" sz="1800"/>
                </a:p>
              </p:txBody>
            </p:sp>
          </p:grpSp>
        </p:grpSp>
        <p:grpSp>
          <p:nvGrpSpPr>
            <p:cNvPr id="9440" name="Group 127">
              <a:extLst>
                <a:ext uri="{FF2B5EF4-FFF2-40B4-BE49-F238E27FC236}">
                  <a16:creationId xmlns:a16="http://schemas.microsoft.com/office/drawing/2014/main" id="{B40D0E48-A7F7-2888-4FF0-45CA998BF2F2}"/>
                </a:ext>
              </a:extLst>
            </p:cNvPr>
            <p:cNvGrpSpPr>
              <a:grpSpLocks/>
            </p:cNvGrpSpPr>
            <p:nvPr/>
          </p:nvGrpSpPr>
          <p:grpSpPr bwMode="auto">
            <a:xfrm rot="-7092959">
              <a:off x="4128" y="1968"/>
              <a:ext cx="575" cy="288"/>
              <a:chOff x="4380" y="2232"/>
              <a:chExt cx="575" cy="288"/>
            </a:xfrm>
          </p:grpSpPr>
          <p:grpSp>
            <p:nvGrpSpPr>
              <p:cNvPr id="9465" name="Group 128">
                <a:extLst>
                  <a:ext uri="{FF2B5EF4-FFF2-40B4-BE49-F238E27FC236}">
                    <a16:creationId xmlns:a16="http://schemas.microsoft.com/office/drawing/2014/main" id="{C3B4A383-5955-5B0C-9BC9-D674F51E4305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rot="6609080">
                <a:off x="4626" y="2190"/>
                <a:ext cx="276" cy="383"/>
                <a:chOff x="4368" y="2437"/>
                <a:chExt cx="276" cy="383"/>
              </a:xfrm>
            </p:grpSpPr>
            <p:grpSp>
              <p:nvGrpSpPr>
                <p:cNvPr id="9470" name="Group 129">
                  <a:extLst>
                    <a:ext uri="{FF2B5EF4-FFF2-40B4-BE49-F238E27FC236}">
                      <a16:creationId xmlns:a16="http://schemas.microsoft.com/office/drawing/2014/main" id="{2898EF96-6C6B-22B4-1AA8-5A0FE5291D81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4368" y="2628"/>
                  <a:ext cx="72" cy="192"/>
                  <a:chOff x="3192" y="2208"/>
                  <a:chExt cx="72" cy="192"/>
                </a:xfrm>
              </p:grpSpPr>
              <p:sp>
                <p:nvSpPr>
                  <p:cNvPr id="9475" name="Rectangle 130">
                    <a:extLst>
                      <a:ext uri="{FF2B5EF4-FFF2-40B4-BE49-F238E27FC236}">
                        <a16:creationId xmlns:a16="http://schemas.microsoft.com/office/drawing/2014/main" id="{199C7087-FAC0-FABF-17E8-C83B75DD54D5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192" y="2304"/>
                    <a:ext cx="48" cy="96"/>
                  </a:xfrm>
                  <a:prstGeom prst="rect">
                    <a:avLst/>
                  </a:prstGeom>
                  <a:solidFill>
                    <a:srgbClr val="5FD386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FontTx/>
                      <a:buNone/>
                    </a:pPr>
                    <a:endParaRPr lang="vi-VN" altLang="vi-VN" sz="1800"/>
                  </a:p>
                </p:txBody>
              </p:sp>
              <p:sp>
                <p:nvSpPr>
                  <p:cNvPr id="9476" name="Rectangle 131">
                    <a:extLst>
                      <a:ext uri="{FF2B5EF4-FFF2-40B4-BE49-F238E27FC236}">
                        <a16:creationId xmlns:a16="http://schemas.microsoft.com/office/drawing/2014/main" id="{575A8444-36F2-B3FC-76AA-C9D6551752B6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 rot="1376937">
                    <a:off x="3216" y="2208"/>
                    <a:ext cx="48" cy="96"/>
                  </a:xfrm>
                  <a:prstGeom prst="rect">
                    <a:avLst/>
                  </a:prstGeom>
                  <a:solidFill>
                    <a:schemeClr val="hlink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FontTx/>
                      <a:buNone/>
                    </a:pPr>
                    <a:endParaRPr lang="vi-VN" altLang="vi-VN" sz="1800"/>
                  </a:p>
                </p:txBody>
              </p:sp>
            </p:grpSp>
            <p:grpSp>
              <p:nvGrpSpPr>
                <p:cNvPr id="9471" name="Group 132">
                  <a:extLst>
                    <a:ext uri="{FF2B5EF4-FFF2-40B4-BE49-F238E27FC236}">
                      <a16:creationId xmlns:a16="http://schemas.microsoft.com/office/drawing/2014/main" id="{15C1136A-7333-3551-B52E-23DA27AE59B9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 rot="10292536">
                  <a:off x="4428" y="2437"/>
                  <a:ext cx="216" cy="203"/>
                  <a:chOff x="2616" y="2544"/>
                  <a:chExt cx="216" cy="203"/>
                </a:xfrm>
              </p:grpSpPr>
              <p:sp>
                <p:nvSpPr>
                  <p:cNvPr id="9472" name="Rectangle 133">
                    <a:extLst>
                      <a:ext uri="{FF2B5EF4-FFF2-40B4-BE49-F238E27FC236}">
                        <a16:creationId xmlns:a16="http://schemas.microsoft.com/office/drawing/2014/main" id="{A8A2307D-9383-2DE7-2FB1-8B4125AD630F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 rot="2557690">
                    <a:off x="2784" y="2544"/>
                    <a:ext cx="48" cy="96"/>
                  </a:xfrm>
                  <a:prstGeom prst="rect">
                    <a:avLst/>
                  </a:prstGeom>
                  <a:solidFill>
                    <a:srgbClr val="FF0066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FontTx/>
                      <a:buNone/>
                    </a:pPr>
                    <a:endParaRPr lang="vi-VN" altLang="vi-VN" sz="1800"/>
                  </a:p>
                </p:txBody>
              </p:sp>
              <p:sp>
                <p:nvSpPr>
                  <p:cNvPr id="9473" name="Rectangle 134">
                    <a:extLst>
                      <a:ext uri="{FF2B5EF4-FFF2-40B4-BE49-F238E27FC236}">
                        <a16:creationId xmlns:a16="http://schemas.microsoft.com/office/drawing/2014/main" id="{06E16135-A8F0-8167-D728-E59D4C38D4B2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 rot="2885089">
                    <a:off x="2712" y="2616"/>
                    <a:ext cx="48" cy="96"/>
                  </a:xfrm>
                  <a:prstGeom prst="rect">
                    <a:avLst/>
                  </a:prstGeom>
                  <a:solidFill>
                    <a:schemeClr val="hlink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FontTx/>
                      <a:buNone/>
                    </a:pPr>
                    <a:endParaRPr lang="vi-VN" altLang="vi-VN" sz="1800"/>
                  </a:p>
                </p:txBody>
              </p:sp>
              <p:sp>
                <p:nvSpPr>
                  <p:cNvPr id="9474" name="Rectangle 135">
                    <a:extLst>
                      <a:ext uri="{FF2B5EF4-FFF2-40B4-BE49-F238E27FC236}">
                        <a16:creationId xmlns:a16="http://schemas.microsoft.com/office/drawing/2014/main" id="{DD6106C8-093C-0B22-DB55-635FFA4C97C2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 rot="-6989654">
                    <a:off x="2628" y="2688"/>
                    <a:ext cx="47" cy="72"/>
                  </a:xfrm>
                  <a:prstGeom prst="rect">
                    <a:avLst/>
                  </a:prstGeom>
                  <a:solidFill>
                    <a:srgbClr val="FFCC0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FontTx/>
                      <a:buNone/>
                    </a:pPr>
                    <a:endParaRPr lang="vi-VN" altLang="vi-VN" sz="1800"/>
                  </a:p>
                </p:txBody>
              </p:sp>
            </p:grpSp>
          </p:grpSp>
          <p:grpSp>
            <p:nvGrpSpPr>
              <p:cNvPr id="9466" name="Group 136">
                <a:extLst>
                  <a:ext uri="{FF2B5EF4-FFF2-40B4-BE49-F238E27FC236}">
                    <a16:creationId xmlns:a16="http://schemas.microsoft.com/office/drawing/2014/main" id="{00718798-035E-61FF-68D9-C633BD253ACC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rot="3148171">
                <a:off x="4482" y="2130"/>
                <a:ext cx="72" cy="276"/>
                <a:chOff x="2448" y="1836"/>
                <a:chExt cx="72" cy="276"/>
              </a:xfrm>
            </p:grpSpPr>
            <p:sp>
              <p:nvSpPr>
                <p:cNvPr id="9467" name="Rectangle 137">
                  <a:extLst>
                    <a:ext uri="{FF2B5EF4-FFF2-40B4-BE49-F238E27FC236}">
                      <a16:creationId xmlns:a16="http://schemas.microsoft.com/office/drawing/2014/main" id="{C915EAF1-9EA3-5904-A35E-7C88C18FEB7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1981432">
                  <a:off x="2472" y="1836"/>
                  <a:ext cx="48" cy="96"/>
                </a:xfrm>
                <a:prstGeom prst="rect">
                  <a:avLst/>
                </a:prstGeom>
                <a:solidFill>
                  <a:srgbClr val="FF0066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vi-VN" altLang="vi-VN" sz="1800"/>
                </a:p>
              </p:txBody>
            </p:sp>
            <p:sp>
              <p:nvSpPr>
                <p:cNvPr id="9468" name="Rectangle 138">
                  <a:extLst>
                    <a:ext uri="{FF2B5EF4-FFF2-40B4-BE49-F238E27FC236}">
                      <a16:creationId xmlns:a16="http://schemas.microsoft.com/office/drawing/2014/main" id="{04E3712D-FF01-AF63-E275-0161BA48EA6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448" y="1920"/>
                  <a:ext cx="48" cy="96"/>
                </a:xfrm>
                <a:prstGeom prst="rect">
                  <a:avLst/>
                </a:prstGeom>
                <a:solidFill>
                  <a:schemeClr val="hlink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vi-VN" altLang="vi-VN" sz="1800"/>
                </a:p>
              </p:txBody>
            </p:sp>
            <p:sp>
              <p:nvSpPr>
                <p:cNvPr id="9469" name="Rectangle 139">
                  <a:extLst>
                    <a:ext uri="{FF2B5EF4-FFF2-40B4-BE49-F238E27FC236}">
                      <a16:creationId xmlns:a16="http://schemas.microsoft.com/office/drawing/2014/main" id="{172959D2-E32C-B831-5C8C-99DF4D4BA0B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-827969">
                  <a:off x="2472" y="2016"/>
                  <a:ext cx="48" cy="96"/>
                </a:xfrm>
                <a:prstGeom prst="rect">
                  <a:avLst/>
                </a:prstGeom>
                <a:solidFill>
                  <a:srgbClr val="FFCC0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vi-VN" altLang="vi-VN" sz="1800"/>
                </a:p>
              </p:txBody>
            </p:sp>
          </p:grpSp>
        </p:grpSp>
        <p:grpSp>
          <p:nvGrpSpPr>
            <p:cNvPr id="9441" name="Group 140">
              <a:extLst>
                <a:ext uri="{FF2B5EF4-FFF2-40B4-BE49-F238E27FC236}">
                  <a16:creationId xmlns:a16="http://schemas.microsoft.com/office/drawing/2014/main" id="{659998ED-35F6-BC7A-E16F-B4307D7C1E6E}"/>
                </a:ext>
              </a:extLst>
            </p:cNvPr>
            <p:cNvGrpSpPr>
              <a:grpSpLocks/>
            </p:cNvGrpSpPr>
            <p:nvPr/>
          </p:nvGrpSpPr>
          <p:grpSpPr bwMode="auto">
            <a:xfrm rot="8717517">
              <a:off x="4416" y="1968"/>
              <a:ext cx="384" cy="564"/>
              <a:chOff x="3816" y="2112"/>
              <a:chExt cx="384" cy="564"/>
            </a:xfrm>
          </p:grpSpPr>
          <p:grpSp>
            <p:nvGrpSpPr>
              <p:cNvPr id="9455" name="Group 141">
                <a:extLst>
                  <a:ext uri="{FF2B5EF4-FFF2-40B4-BE49-F238E27FC236}">
                    <a16:creationId xmlns:a16="http://schemas.microsoft.com/office/drawing/2014/main" id="{0D47207B-DF93-25FB-246F-C60BFBA02BC0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rot="-1371290">
                <a:off x="4032" y="2112"/>
                <a:ext cx="96" cy="384"/>
                <a:chOff x="2880" y="1968"/>
                <a:chExt cx="96" cy="384"/>
              </a:xfrm>
            </p:grpSpPr>
            <p:sp>
              <p:nvSpPr>
                <p:cNvPr id="9461" name="Rectangle 142">
                  <a:extLst>
                    <a:ext uri="{FF2B5EF4-FFF2-40B4-BE49-F238E27FC236}">
                      <a16:creationId xmlns:a16="http://schemas.microsoft.com/office/drawing/2014/main" id="{BAEE738D-9F13-6438-859E-ECFD887CE6C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928" y="2160"/>
                  <a:ext cx="48" cy="96"/>
                </a:xfrm>
                <a:prstGeom prst="rect">
                  <a:avLst/>
                </a:prstGeom>
                <a:solidFill>
                  <a:srgbClr val="FFCC0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vi-VN" altLang="vi-VN" sz="1800"/>
                </a:p>
              </p:txBody>
            </p:sp>
            <p:sp>
              <p:nvSpPr>
                <p:cNvPr id="9462" name="Rectangle 143">
                  <a:extLst>
                    <a:ext uri="{FF2B5EF4-FFF2-40B4-BE49-F238E27FC236}">
                      <a16:creationId xmlns:a16="http://schemas.microsoft.com/office/drawing/2014/main" id="{F2716828-6428-1B42-7E4D-13EEA0DB73D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-1061453">
                  <a:off x="2928" y="2064"/>
                  <a:ext cx="48" cy="96"/>
                </a:xfrm>
                <a:prstGeom prst="rect">
                  <a:avLst/>
                </a:prstGeom>
                <a:solidFill>
                  <a:schemeClr val="hlink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vi-VN" altLang="vi-VN" sz="1800"/>
                </a:p>
              </p:txBody>
            </p:sp>
            <p:sp>
              <p:nvSpPr>
                <p:cNvPr id="9463" name="Rectangle 144">
                  <a:extLst>
                    <a:ext uri="{FF2B5EF4-FFF2-40B4-BE49-F238E27FC236}">
                      <a16:creationId xmlns:a16="http://schemas.microsoft.com/office/drawing/2014/main" id="{70941F3D-4A0B-2102-1FFC-0C88601830A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1606730">
                  <a:off x="2904" y="2256"/>
                  <a:ext cx="48" cy="96"/>
                </a:xfrm>
                <a:prstGeom prst="rect">
                  <a:avLst/>
                </a:prstGeom>
                <a:solidFill>
                  <a:srgbClr val="5FD386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vi-VN" altLang="vi-VN" sz="1800"/>
                </a:p>
              </p:txBody>
            </p:sp>
            <p:sp>
              <p:nvSpPr>
                <p:cNvPr id="9464" name="Rectangle 145">
                  <a:extLst>
                    <a:ext uri="{FF2B5EF4-FFF2-40B4-BE49-F238E27FC236}">
                      <a16:creationId xmlns:a16="http://schemas.microsoft.com/office/drawing/2014/main" id="{2EBCA28F-E308-750C-1F53-1E13BD65633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-2297410">
                  <a:off x="2880" y="1968"/>
                  <a:ext cx="48" cy="96"/>
                </a:xfrm>
                <a:prstGeom prst="rect">
                  <a:avLst/>
                </a:prstGeom>
                <a:solidFill>
                  <a:srgbClr val="FFCC0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vi-VN" altLang="vi-VN" sz="1800"/>
                </a:p>
              </p:txBody>
            </p:sp>
          </p:grpSp>
          <p:grpSp>
            <p:nvGrpSpPr>
              <p:cNvPr id="9456" name="Group 146">
                <a:extLst>
                  <a:ext uri="{FF2B5EF4-FFF2-40B4-BE49-F238E27FC236}">
                    <a16:creationId xmlns:a16="http://schemas.microsoft.com/office/drawing/2014/main" id="{8DACE79C-E662-3268-53A6-411D46A30466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rot="3388063">
                <a:off x="3960" y="2436"/>
                <a:ext cx="96" cy="384"/>
                <a:chOff x="2880" y="1968"/>
                <a:chExt cx="96" cy="384"/>
              </a:xfrm>
            </p:grpSpPr>
            <p:sp>
              <p:nvSpPr>
                <p:cNvPr id="9457" name="Rectangle 147">
                  <a:extLst>
                    <a:ext uri="{FF2B5EF4-FFF2-40B4-BE49-F238E27FC236}">
                      <a16:creationId xmlns:a16="http://schemas.microsoft.com/office/drawing/2014/main" id="{991FD523-616C-1B67-4B06-E0D05BEB557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928" y="2160"/>
                  <a:ext cx="48" cy="96"/>
                </a:xfrm>
                <a:prstGeom prst="rect">
                  <a:avLst/>
                </a:prstGeom>
                <a:solidFill>
                  <a:srgbClr val="FFCC0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vi-VN" altLang="vi-VN" sz="1800"/>
                </a:p>
              </p:txBody>
            </p:sp>
            <p:sp>
              <p:nvSpPr>
                <p:cNvPr id="9458" name="Rectangle 148">
                  <a:extLst>
                    <a:ext uri="{FF2B5EF4-FFF2-40B4-BE49-F238E27FC236}">
                      <a16:creationId xmlns:a16="http://schemas.microsoft.com/office/drawing/2014/main" id="{61019B8B-F15E-CAEF-E5E1-8BBDC827378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-1061453">
                  <a:off x="2928" y="2064"/>
                  <a:ext cx="48" cy="96"/>
                </a:xfrm>
                <a:prstGeom prst="rect">
                  <a:avLst/>
                </a:prstGeom>
                <a:solidFill>
                  <a:schemeClr val="hlink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vi-VN" altLang="vi-VN" sz="1800"/>
                </a:p>
              </p:txBody>
            </p:sp>
            <p:sp>
              <p:nvSpPr>
                <p:cNvPr id="9459" name="Rectangle 149">
                  <a:extLst>
                    <a:ext uri="{FF2B5EF4-FFF2-40B4-BE49-F238E27FC236}">
                      <a16:creationId xmlns:a16="http://schemas.microsoft.com/office/drawing/2014/main" id="{8A6E805C-955A-2525-8D66-AD23076C6C4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1606730">
                  <a:off x="2904" y="2256"/>
                  <a:ext cx="48" cy="96"/>
                </a:xfrm>
                <a:prstGeom prst="rect">
                  <a:avLst/>
                </a:prstGeom>
                <a:solidFill>
                  <a:srgbClr val="5FD386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vi-VN" altLang="vi-VN" sz="1800"/>
                </a:p>
              </p:txBody>
            </p:sp>
            <p:sp>
              <p:nvSpPr>
                <p:cNvPr id="9460" name="Rectangle 150">
                  <a:extLst>
                    <a:ext uri="{FF2B5EF4-FFF2-40B4-BE49-F238E27FC236}">
                      <a16:creationId xmlns:a16="http://schemas.microsoft.com/office/drawing/2014/main" id="{1A4FF3C5-FF63-1911-335F-62ADF1356C8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-2297410">
                  <a:off x="2880" y="1968"/>
                  <a:ext cx="48" cy="96"/>
                </a:xfrm>
                <a:prstGeom prst="rect">
                  <a:avLst/>
                </a:prstGeom>
                <a:solidFill>
                  <a:srgbClr val="FFCC0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vi-VN" altLang="vi-VN" sz="1800"/>
                </a:p>
              </p:txBody>
            </p:sp>
          </p:grpSp>
        </p:grpSp>
        <p:grpSp>
          <p:nvGrpSpPr>
            <p:cNvPr id="9442" name="Group 151">
              <a:extLst>
                <a:ext uri="{FF2B5EF4-FFF2-40B4-BE49-F238E27FC236}">
                  <a16:creationId xmlns:a16="http://schemas.microsoft.com/office/drawing/2014/main" id="{FAD3F53E-A572-ACEB-ABB9-4431F7512AA4}"/>
                </a:ext>
              </a:extLst>
            </p:cNvPr>
            <p:cNvGrpSpPr>
              <a:grpSpLocks/>
            </p:cNvGrpSpPr>
            <p:nvPr/>
          </p:nvGrpSpPr>
          <p:grpSpPr bwMode="auto">
            <a:xfrm rot="3467091">
              <a:off x="4368" y="1968"/>
              <a:ext cx="575" cy="288"/>
              <a:chOff x="4380" y="2232"/>
              <a:chExt cx="575" cy="288"/>
            </a:xfrm>
          </p:grpSpPr>
          <p:grpSp>
            <p:nvGrpSpPr>
              <p:cNvPr id="9443" name="Group 152">
                <a:extLst>
                  <a:ext uri="{FF2B5EF4-FFF2-40B4-BE49-F238E27FC236}">
                    <a16:creationId xmlns:a16="http://schemas.microsoft.com/office/drawing/2014/main" id="{A7250215-9957-BE06-A44C-9A86EBBA75C1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rot="6609080">
                <a:off x="4626" y="2190"/>
                <a:ext cx="276" cy="383"/>
                <a:chOff x="4368" y="2437"/>
                <a:chExt cx="276" cy="383"/>
              </a:xfrm>
            </p:grpSpPr>
            <p:grpSp>
              <p:nvGrpSpPr>
                <p:cNvPr id="9448" name="Group 153">
                  <a:extLst>
                    <a:ext uri="{FF2B5EF4-FFF2-40B4-BE49-F238E27FC236}">
                      <a16:creationId xmlns:a16="http://schemas.microsoft.com/office/drawing/2014/main" id="{C7F4E992-01F5-4670-9C04-55D6E3BF2248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4368" y="2628"/>
                  <a:ext cx="72" cy="192"/>
                  <a:chOff x="3192" y="2208"/>
                  <a:chExt cx="72" cy="192"/>
                </a:xfrm>
              </p:grpSpPr>
              <p:sp>
                <p:nvSpPr>
                  <p:cNvPr id="9453" name="Rectangle 154">
                    <a:extLst>
                      <a:ext uri="{FF2B5EF4-FFF2-40B4-BE49-F238E27FC236}">
                        <a16:creationId xmlns:a16="http://schemas.microsoft.com/office/drawing/2014/main" id="{A58B293C-E93F-1D1D-FA29-9B8D4A02A814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192" y="2304"/>
                    <a:ext cx="48" cy="96"/>
                  </a:xfrm>
                  <a:prstGeom prst="rect">
                    <a:avLst/>
                  </a:prstGeom>
                  <a:solidFill>
                    <a:srgbClr val="5FD386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FontTx/>
                      <a:buNone/>
                    </a:pPr>
                    <a:endParaRPr lang="vi-VN" altLang="vi-VN" sz="1800"/>
                  </a:p>
                </p:txBody>
              </p:sp>
              <p:sp>
                <p:nvSpPr>
                  <p:cNvPr id="9454" name="Rectangle 155">
                    <a:extLst>
                      <a:ext uri="{FF2B5EF4-FFF2-40B4-BE49-F238E27FC236}">
                        <a16:creationId xmlns:a16="http://schemas.microsoft.com/office/drawing/2014/main" id="{D8DF52A9-8313-ED0E-A994-901FF98FA38B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 rot="1376937">
                    <a:off x="3216" y="2208"/>
                    <a:ext cx="48" cy="96"/>
                  </a:xfrm>
                  <a:prstGeom prst="rect">
                    <a:avLst/>
                  </a:prstGeom>
                  <a:solidFill>
                    <a:schemeClr val="hlink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FontTx/>
                      <a:buNone/>
                    </a:pPr>
                    <a:endParaRPr lang="vi-VN" altLang="vi-VN" sz="1800"/>
                  </a:p>
                </p:txBody>
              </p:sp>
            </p:grpSp>
            <p:grpSp>
              <p:nvGrpSpPr>
                <p:cNvPr id="9449" name="Group 156">
                  <a:extLst>
                    <a:ext uri="{FF2B5EF4-FFF2-40B4-BE49-F238E27FC236}">
                      <a16:creationId xmlns:a16="http://schemas.microsoft.com/office/drawing/2014/main" id="{286AD703-EC08-B442-ED1E-07A03B23D4DC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 rot="10292536">
                  <a:off x="4428" y="2437"/>
                  <a:ext cx="216" cy="203"/>
                  <a:chOff x="2616" y="2544"/>
                  <a:chExt cx="216" cy="203"/>
                </a:xfrm>
              </p:grpSpPr>
              <p:sp>
                <p:nvSpPr>
                  <p:cNvPr id="9450" name="Rectangle 157">
                    <a:extLst>
                      <a:ext uri="{FF2B5EF4-FFF2-40B4-BE49-F238E27FC236}">
                        <a16:creationId xmlns:a16="http://schemas.microsoft.com/office/drawing/2014/main" id="{1094922E-74C0-6D1F-4A80-2D0966B588A8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 rot="2557690">
                    <a:off x="2784" y="2544"/>
                    <a:ext cx="48" cy="96"/>
                  </a:xfrm>
                  <a:prstGeom prst="rect">
                    <a:avLst/>
                  </a:prstGeom>
                  <a:solidFill>
                    <a:srgbClr val="FF0066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FontTx/>
                      <a:buNone/>
                    </a:pPr>
                    <a:endParaRPr lang="vi-VN" altLang="vi-VN" sz="1800"/>
                  </a:p>
                </p:txBody>
              </p:sp>
              <p:sp>
                <p:nvSpPr>
                  <p:cNvPr id="9451" name="Rectangle 158">
                    <a:extLst>
                      <a:ext uri="{FF2B5EF4-FFF2-40B4-BE49-F238E27FC236}">
                        <a16:creationId xmlns:a16="http://schemas.microsoft.com/office/drawing/2014/main" id="{15C6DA34-FD1B-9954-58AA-40E47AF26AEE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 rot="2885089">
                    <a:off x="2712" y="2616"/>
                    <a:ext cx="48" cy="96"/>
                  </a:xfrm>
                  <a:prstGeom prst="rect">
                    <a:avLst/>
                  </a:prstGeom>
                  <a:solidFill>
                    <a:schemeClr val="hlink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FontTx/>
                      <a:buNone/>
                    </a:pPr>
                    <a:endParaRPr lang="vi-VN" altLang="vi-VN" sz="1800"/>
                  </a:p>
                </p:txBody>
              </p:sp>
              <p:sp>
                <p:nvSpPr>
                  <p:cNvPr id="9452" name="Rectangle 159">
                    <a:extLst>
                      <a:ext uri="{FF2B5EF4-FFF2-40B4-BE49-F238E27FC236}">
                        <a16:creationId xmlns:a16="http://schemas.microsoft.com/office/drawing/2014/main" id="{B82AB0F5-3199-9CD5-FF6B-E49D291359B1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 rot="-6989654">
                    <a:off x="2628" y="2688"/>
                    <a:ext cx="47" cy="72"/>
                  </a:xfrm>
                  <a:prstGeom prst="rect">
                    <a:avLst/>
                  </a:prstGeom>
                  <a:solidFill>
                    <a:srgbClr val="FFCC0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FontTx/>
                      <a:buNone/>
                    </a:pPr>
                    <a:endParaRPr lang="vi-VN" altLang="vi-VN" sz="1800"/>
                  </a:p>
                </p:txBody>
              </p:sp>
            </p:grpSp>
          </p:grpSp>
          <p:grpSp>
            <p:nvGrpSpPr>
              <p:cNvPr id="9444" name="Group 160">
                <a:extLst>
                  <a:ext uri="{FF2B5EF4-FFF2-40B4-BE49-F238E27FC236}">
                    <a16:creationId xmlns:a16="http://schemas.microsoft.com/office/drawing/2014/main" id="{50FB6282-A30B-3FFB-974D-4AE106D7993D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rot="3148171">
                <a:off x="4482" y="2130"/>
                <a:ext cx="72" cy="276"/>
                <a:chOff x="2448" y="1836"/>
                <a:chExt cx="72" cy="276"/>
              </a:xfrm>
            </p:grpSpPr>
            <p:sp>
              <p:nvSpPr>
                <p:cNvPr id="9445" name="Rectangle 161">
                  <a:extLst>
                    <a:ext uri="{FF2B5EF4-FFF2-40B4-BE49-F238E27FC236}">
                      <a16:creationId xmlns:a16="http://schemas.microsoft.com/office/drawing/2014/main" id="{550F6BBD-5EE9-1807-B6E4-E66FD772829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1981432">
                  <a:off x="2472" y="1836"/>
                  <a:ext cx="48" cy="96"/>
                </a:xfrm>
                <a:prstGeom prst="rect">
                  <a:avLst/>
                </a:prstGeom>
                <a:solidFill>
                  <a:srgbClr val="FF0066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vi-VN" altLang="vi-VN" sz="1800"/>
                </a:p>
              </p:txBody>
            </p:sp>
            <p:sp>
              <p:nvSpPr>
                <p:cNvPr id="9446" name="Rectangle 162">
                  <a:extLst>
                    <a:ext uri="{FF2B5EF4-FFF2-40B4-BE49-F238E27FC236}">
                      <a16:creationId xmlns:a16="http://schemas.microsoft.com/office/drawing/2014/main" id="{4765F0CF-2728-D9AA-F938-8B13B502F6D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448" y="1920"/>
                  <a:ext cx="48" cy="96"/>
                </a:xfrm>
                <a:prstGeom prst="rect">
                  <a:avLst/>
                </a:prstGeom>
                <a:solidFill>
                  <a:schemeClr val="hlink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vi-VN" altLang="vi-VN" sz="1800"/>
                </a:p>
              </p:txBody>
            </p:sp>
            <p:sp>
              <p:nvSpPr>
                <p:cNvPr id="9447" name="Rectangle 163">
                  <a:extLst>
                    <a:ext uri="{FF2B5EF4-FFF2-40B4-BE49-F238E27FC236}">
                      <a16:creationId xmlns:a16="http://schemas.microsoft.com/office/drawing/2014/main" id="{A75921B9-A6D7-6ED9-E4A9-62874F613A7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-827969">
                  <a:off x="2472" y="2016"/>
                  <a:ext cx="48" cy="96"/>
                </a:xfrm>
                <a:prstGeom prst="rect">
                  <a:avLst/>
                </a:prstGeom>
                <a:solidFill>
                  <a:srgbClr val="FFCC0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vi-VN" altLang="vi-VN" sz="1800"/>
                </a:p>
              </p:txBody>
            </p:sp>
          </p:grpSp>
        </p:grpSp>
      </p:grpSp>
      <p:grpSp>
        <p:nvGrpSpPr>
          <p:cNvPr id="12515" name="Group 164">
            <a:extLst>
              <a:ext uri="{FF2B5EF4-FFF2-40B4-BE49-F238E27FC236}">
                <a16:creationId xmlns:a16="http://schemas.microsoft.com/office/drawing/2014/main" id="{06465893-7950-4861-D7D7-8F217178D0ED}"/>
              </a:ext>
            </a:extLst>
          </p:cNvPr>
          <p:cNvGrpSpPr>
            <a:grpSpLocks/>
          </p:cNvGrpSpPr>
          <p:nvPr/>
        </p:nvGrpSpPr>
        <p:grpSpPr bwMode="auto">
          <a:xfrm>
            <a:off x="1752600" y="5372100"/>
            <a:ext cx="1562100" cy="1333500"/>
            <a:chOff x="4368" y="2832"/>
            <a:chExt cx="984" cy="840"/>
          </a:xfrm>
        </p:grpSpPr>
        <p:grpSp>
          <p:nvGrpSpPr>
            <p:cNvPr id="9352" name="Group 165">
              <a:extLst>
                <a:ext uri="{FF2B5EF4-FFF2-40B4-BE49-F238E27FC236}">
                  <a16:creationId xmlns:a16="http://schemas.microsoft.com/office/drawing/2014/main" id="{5F9FCD6E-7FFF-C6A2-78B9-30BCAACE22A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464" y="3168"/>
              <a:ext cx="216" cy="216"/>
              <a:chOff x="3528" y="3288"/>
              <a:chExt cx="216" cy="216"/>
            </a:xfrm>
          </p:grpSpPr>
          <p:sp>
            <p:nvSpPr>
              <p:cNvPr id="9433" name="AutoShape 166">
                <a:extLst>
                  <a:ext uri="{FF2B5EF4-FFF2-40B4-BE49-F238E27FC236}">
                    <a16:creationId xmlns:a16="http://schemas.microsoft.com/office/drawing/2014/main" id="{095234C7-08B6-35C1-6912-D0135F96154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00" y="3360"/>
                <a:ext cx="48" cy="48"/>
              </a:xfrm>
              <a:prstGeom prst="octagon">
                <a:avLst>
                  <a:gd name="adj" fmla="val 29287"/>
                </a:avLst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  <p:sp>
            <p:nvSpPr>
              <p:cNvPr id="9434" name="AutoShape 167">
                <a:extLst>
                  <a:ext uri="{FF2B5EF4-FFF2-40B4-BE49-F238E27FC236}">
                    <a16:creationId xmlns:a16="http://schemas.microsoft.com/office/drawing/2014/main" id="{B9F73DEC-D359-D731-F9C1-63C47C4C33A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64" y="3408"/>
                <a:ext cx="96" cy="96"/>
              </a:xfrm>
              <a:prstGeom prst="octagon">
                <a:avLst>
                  <a:gd name="adj" fmla="val 29287"/>
                </a:avLst>
              </a:prstGeom>
              <a:solidFill>
                <a:srgbClr val="F4FAA4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  <p:sp>
            <p:nvSpPr>
              <p:cNvPr id="9435" name="AutoShape 168">
                <a:extLst>
                  <a:ext uri="{FF2B5EF4-FFF2-40B4-BE49-F238E27FC236}">
                    <a16:creationId xmlns:a16="http://schemas.microsoft.com/office/drawing/2014/main" id="{95711FA1-9D74-F16E-050C-75AC39A6C13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48" y="3324"/>
                <a:ext cx="96" cy="96"/>
              </a:xfrm>
              <a:prstGeom prst="octagon">
                <a:avLst>
                  <a:gd name="adj" fmla="val 29287"/>
                </a:avLst>
              </a:prstGeom>
              <a:solidFill>
                <a:srgbClr val="F4FAA4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  <p:sp>
            <p:nvSpPr>
              <p:cNvPr id="9436" name="AutoShape 169">
                <a:extLst>
                  <a:ext uri="{FF2B5EF4-FFF2-40B4-BE49-F238E27FC236}">
                    <a16:creationId xmlns:a16="http://schemas.microsoft.com/office/drawing/2014/main" id="{00744803-E641-63F0-9D20-04CDD81C670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28" y="3288"/>
                <a:ext cx="96" cy="96"/>
              </a:xfrm>
              <a:prstGeom prst="octagon">
                <a:avLst>
                  <a:gd name="adj" fmla="val 29287"/>
                </a:avLst>
              </a:prstGeom>
              <a:solidFill>
                <a:srgbClr val="F4FAA4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</p:grpSp>
        <p:grpSp>
          <p:nvGrpSpPr>
            <p:cNvPr id="9353" name="Group 170">
              <a:extLst>
                <a:ext uri="{FF2B5EF4-FFF2-40B4-BE49-F238E27FC236}">
                  <a16:creationId xmlns:a16="http://schemas.microsoft.com/office/drawing/2014/main" id="{CB62BC2F-8D68-3A46-FBBE-1B24767CFCB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944" y="3072"/>
              <a:ext cx="216" cy="216"/>
              <a:chOff x="3528" y="3288"/>
              <a:chExt cx="216" cy="216"/>
            </a:xfrm>
          </p:grpSpPr>
          <p:sp>
            <p:nvSpPr>
              <p:cNvPr id="9429" name="AutoShape 171">
                <a:extLst>
                  <a:ext uri="{FF2B5EF4-FFF2-40B4-BE49-F238E27FC236}">
                    <a16:creationId xmlns:a16="http://schemas.microsoft.com/office/drawing/2014/main" id="{B92F9BFC-2090-B932-A1BD-B3725A4575F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00" y="3360"/>
                <a:ext cx="48" cy="48"/>
              </a:xfrm>
              <a:prstGeom prst="octagon">
                <a:avLst>
                  <a:gd name="adj" fmla="val 29287"/>
                </a:avLst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  <p:sp>
            <p:nvSpPr>
              <p:cNvPr id="9430" name="AutoShape 172">
                <a:extLst>
                  <a:ext uri="{FF2B5EF4-FFF2-40B4-BE49-F238E27FC236}">
                    <a16:creationId xmlns:a16="http://schemas.microsoft.com/office/drawing/2014/main" id="{264389CB-4259-7335-D564-E8A7A4FB393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64" y="3408"/>
                <a:ext cx="96" cy="96"/>
              </a:xfrm>
              <a:prstGeom prst="octagon">
                <a:avLst>
                  <a:gd name="adj" fmla="val 29287"/>
                </a:avLst>
              </a:prstGeom>
              <a:solidFill>
                <a:srgbClr val="F4FAA4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  <p:sp>
            <p:nvSpPr>
              <p:cNvPr id="9431" name="AutoShape 173">
                <a:extLst>
                  <a:ext uri="{FF2B5EF4-FFF2-40B4-BE49-F238E27FC236}">
                    <a16:creationId xmlns:a16="http://schemas.microsoft.com/office/drawing/2014/main" id="{9CA73D56-315F-2826-8302-6E6BBF083E4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48" y="3324"/>
                <a:ext cx="96" cy="96"/>
              </a:xfrm>
              <a:prstGeom prst="octagon">
                <a:avLst>
                  <a:gd name="adj" fmla="val 29287"/>
                </a:avLst>
              </a:prstGeom>
              <a:solidFill>
                <a:srgbClr val="F4FAA4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  <p:sp>
            <p:nvSpPr>
              <p:cNvPr id="9432" name="AutoShape 174">
                <a:extLst>
                  <a:ext uri="{FF2B5EF4-FFF2-40B4-BE49-F238E27FC236}">
                    <a16:creationId xmlns:a16="http://schemas.microsoft.com/office/drawing/2014/main" id="{789D7B08-3FB5-55D5-E083-8AC0B908B4B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28" y="3288"/>
                <a:ext cx="96" cy="96"/>
              </a:xfrm>
              <a:prstGeom prst="octagon">
                <a:avLst>
                  <a:gd name="adj" fmla="val 29287"/>
                </a:avLst>
              </a:prstGeom>
              <a:solidFill>
                <a:srgbClr val="F4FAA4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</p:grpSp>
        <p:grpSp>
          <p:nvGrpSpPr>
            <p:cNvPr id="9354" name="Group 175">
              <a:extLst>
                <a:ext uri="{FF2B5EF4-FFF2-40B4-BE49-F238E27FC236}">
                  <a16:creationId xmlns:a16="http://schemas.microsoft.com/office/drawing/2014/main" id="{81D37003-8599-25BC-D1BC-E6BFC755735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656" y="3408"/>
              <a:ext cx="216" cy="216"/>
              <a:chOff x="3528" y="3288"/>
              <a:chExt cx="216" cy="216"/>
            </a:xfrm>
          </p:grpSpPr>
          <p:sp>
            <p:nvSpPr>
              <p:cNvPr id="9425" name="AutoShape 176">
                <a:extLst>
                  <a:ext uri="{FF2B5EF4-FFF2-40B4-BE49-F238E27FC236}">
                    <a16:creationId xmlns:a16="http://schemas.microsoft.com/office/drawing/2014/main" id="{80B3CF4E-0722-44AE-1B87-3CC2A8D049B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00" y="3360"/>
                <a:ext cx="48" cy="48"/>
              </a:xfrm>
              <a:prstGeom prst="octagon">
                <a:avLst>
                  <a:gd name="adj" fmla="val 29287"/>
                </a:avLst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  <p:sp>
            <p:nvSpPr>
              <p:cNvPr id="9426" name="AutoShape 177">
                <a:extLst>
                  <a:ext uri="{FF2B5EF4-FFF2-40B4-BE49-F238E27FC236}">
                    <a16:creationId xmlns:a16="http://schemas.microsoft.com/office/drawing/2014/main" id="{FEAD9A7C-EA7C-B5E5-D1A4-B6C97860878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64" y="3408"/>
                <a:ext cx="96" cy="96"/>
              </a:xfrm>
              <a:prstGeom prst="octagon">
                <a:avLst>
                  <a:gd name="adj" fmla="val 29287"/>
                </a:avLst>
              </a:prstGeom>
              <a:solidFill>
                <a:srgbClr val="F4FAA4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  <p:sp>
            <p:nvSpPr>
              <p:cNvPr id="9427" name="AutoShape 178">
                <a:extLst>
                  <a:ext uri="{FF2B5EF4-FFF2-40B4-BE49-F238E27FC236}">
                    <a16:creationId xmlns:a16="http://schemas.microsoft.com/office/drawing/2014/main" id="{5DD9E011-34C9-4CDA-F0DF-15AB29E4846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48" y="3324"/>
                <a:ext cx="96" cy="96"/>
              </a:xfrm>
              <a:prstGeom prst="octagon">
                <a:avLst>
                  <a:gd name="adj" fmla="val 29287"/>
                </a:avLst>
              </a:prstGeom>
              <a:solidFill>
                <a:srgbClr val="F4FAA4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  <p:sp>
            <p:nvSpPr>
              <p:cNvPr id="9428" name="AutoShape 179">
                <a:extLst>
                  <a:ext uri="{FF2B5EF4-FFF2-40B4-BE49-F238E27FC236}">
                    <a16:creationId xmlns:a16="http://schemas.microsoft.com/office/drawing/2014/main" id="{F39250A0-8D57-0E8E-418A-8E3F9BB38E3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28" y="3288"/>
                <a:ext cx="96" cy="96"/>
              </a:xfrm>
              <a:prstGeom prst="octagon">
                <a:avLst>
                  <a:gd name="adj" fmla="val 29287"/>
                </a:avLst>
              </a:prstGeom>
              <a:solidFill>
                <a:srgbClr val="F4FAA4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</p:grpSp>
        <p:grpSp>
          <p:nvGrpSpPr>
            <p:cNvPr id="9355" name="Group 180">
              <a:extLst>
                <a:ext uri="{FF2B5EF4-FFF2-40B4-BE49-F238E27FC236}">
                  <a16:creationId xmlns:a16="http://schemas.microsoft.com/office/drawing/2014/main" id="{DB4EA7D6-DDFE-44F8-FD14-A92D9C5C616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136" y="3312"/>
              <a:ext cx="216" cy="216"/>
              <a:chOff x="3528" y="3288"/>
              <a:chExt cx="216" cy="216"/>
            </a:xfrm>
          </p:grpSpPr>
          <p:sp>
            <p:nvSpPr>
              <p:cNvPr id="9421" name="AutoShape 181">
                <a:extLst>
                  <a:ext uri="{FF2B5EF4-FFF2-40B4-BE49-F238E27FC236}">
                    <a16:creationId xmlns:a16="http://schemas.microsoft.com/office/drawing/2014/main" id="{6CACFBEE-54D0-AA09-D182-4291D8C70DC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00" y="3360"/>
                <a:ext cx="48" cy="48"/>
              </a:xfrm>
              <a:prstGeom prst="octagon">
                <a:avLst>
                  <a:gd name="adj" fmla="val 29287"/>
                </a:avLst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  <p:sp>
            <p:nvSpPr>
              <p:cNvPr id="9422" name="AutoShape 182">
                <a:extLst>
                  <a:ext uri="{FF2B5EF4-FFF2-40B4-BE49-F238E27FC236}">
                    <a16:creationId xmlns:a16="http://schemas.microsoft.com/office/drawing/2014/main" id="{F8C1D3B7-FE3B-042F-9CF8-B3B49026B08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64" y="3408"/>
                <a:ext cx="96" cy="96"/>
              </a:xfrm>
              <a:prstGeom prst="octagon">
                <a:avLst>
                  <a:gd name="adj" fmla="val 29287"/>
                </a:avLst>
              </a:prstGeom>
              <a:solidFill>
                <a:srgbClr val="F4FAA4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  <p:sp>
            <p:nvSpPr>
              <p:cNvPr id="9423" name="AutoShape 183">
                <a:extLst>
                  <a:ext uri="{FF2B5EF4-FFF2-40B4-BE49-F238E27FC236}">
                    <a16:creationId xmlns:a16="http://schemas.microsoft.com/office/drawing/2014/main" id="{FCE6999C-3BA3-D1BF-E328-3828CF298DF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48" y="3324"/>
                <a:ext cx="96" cy="96"/>
              </a:xfrm>
              <a:prstGeom prst="octagon">
                <a:avLst>
                  <a:gd name="adj" fmla="val 29287"/>
                </a:avLst>
              </a:prstGeom>
              <a:solidFill>
                <a:srgbClr val="F4FAA4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  <p:sp>
            <p:nvSpPr>
              <p:cNvPr id="9424" name="AutoShape 184">
                <a:extLst>
                  <a:ext uri="{FF2B5EF4-FFF2-40B4-BE49-F238E27FC236}">
                    <a16:creationId xmlns:a16="http://schemas.microsoft.com/office/drawing/2014/main" id="{9E785420-D619-74FA-2C86-D0D43E9CCD8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28" y="3288"/>
                <a:ext cx="96" cy="96"/>
              </a:xfrm>
              <a:prstGeom prst="octagon">
                <a:avLst>
                  <a:gd name="adj" fmla="val 29287"/>
                </a:avLst>
              </a:prstGeom>
              <a:solidFill>
                <a:srgbClr val="F4FAA4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</p:grpSp>
        <p:grpSp>
          <p:nvGrpSpPr>
            <p:cNvPr id="9356" name="Group 185">
              <a:extLst>
                <a:ext uri="{FF2B5EF4-FFF2-40B4-BE49-F238E27FC236}">
                  <a16:creationId xmlns:a16="http://schemas.microsoft.com/office/drawing/2014/main" id="{C1B0B63E-1513-00F8-0B5E-8ADE832EA92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656" y="3072"/>
              <a:ext cx="216" cy="216"/>
              <a:chOff x="3528" y="3288"/>
              <a:chExt cx="216" cy="216"/>
            </a:xfrm>
          </p:grpSpPr>
          <p:sp>
            <p:nvSpPr>
              <p:cNvPr id="9417" name="AutoShape 186">
                <a:extLst>
                  <a:ext uri="{FF2B5EF4-FFF2-40B4-BE49-F238E27FC236}">
                    <a16:creationId xmlns:a16="http://schemas.microsoft.com/office/drawing/2014/main" id="{4AC4AF58-B368-A427-8703-539C721067D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00" y="3360"/>
                <a:ext cx="48" cy="48"/>
              </a:xfrm>
              <a:prstGeom prst="octagon">
                <a:avLst>
                  <a:gd name="adj" fmla="val 29287"/>
                </a:avLst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  <p:sp>
            <p:nvSpPr>
              <p:cNvPr id="9418" name="AutoShape 187">
                <a:extLst>
                  <a:ext uri="{FF2B5EF4-FFF2-40B4-BE49-F238E27FC236}">
                    <a16:creationId xmlns:a16="http://schemas.microsoft.com/office/drawing/2014/main" id="{560DC022-12A7-408B-8E1F-0C022D2B036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64" y="3408"/>
                <a:ext cx="96" cy="96"/>
              </a:xfrm>
              <a:prstGeom prst="octagon">
                <a:avLst>
                  <a:gd name="adj" fmla="val 29287"/>
                </a:avLst>
              </a:prstGeom>
              <a:solidFill>
                <a:srgbClr val="F4FAA4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  <p:sp>
            <p:nvSpPr>
              <p:cNvPr id="9419" name="AutoShape 188">
                <a:extLst>
                  <a:ext uri="{FF2B5EF4-FFF2-40B4-BE49-F238E27FC236}">
                    <a16:creationId xmlns:a16="http://schemas.microsoft.com/office/drawing/2014/main" id="{0FD4CDB0-7511-A4D0-569A-A9404187C6F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48" y="3324"/>
                <a:ext cx="96" cy="96"/>
              </a:xfrm>
              <a:prstGeom prst="octagon">
                <a:avLst>
                  <a:gd name="adj" fmla="val 29287"/>
                </a:avLst>
              </a:prstGeom>
              <a:solidFill>
                <a:srgbClr val="F4FAA4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  <p:sp>
            <p:nvSpPr>
              <p:cNvPr id="9420" name="AutoShape 189">
                <a:extLst>
                  <a:ext uri="{FF2B5EF4-FFF2-40B4-BE49-F238E27FC236}">
                    <a16:creationId xmlns:a16="http://schemas.microsoft.com/office/drawing/2014/main" id="{96786123-775E-F56C-D941-BCF51D2BF56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28" y="3288"/>
                <a:ext cx="96" cy="96"/>
              </a:xfrm>
              <a:prstGeom prst="octagon">
                <a:avLst>
                  <a:gd name="adj" fmla="val 29287"/>
                </a:avLst>
              </a:prstGeom>
              <a:solidFill>
                <a:srgbClr val="F4FAA4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</p:grpSp>
        <p:grpSp>
          <p:nvGrpSpPr>
            <p:cNvPr id="9357" name="Group 190">
              <a:extLst>
                <a:ext uri="{FF2B5EF4-FFF2-40B4-BE49-F238E27FC236}">
                  <a16:creationId xmlns:a16="http://schemas.microsoft.com/office/drawing/2014/main" id="{69256456-AB56-EFE1-66E4-DA1937ABE19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368" y="3408"/>
              <a:ext cx="216" cy="216"/>
              <a:chOff x="3528" y="3288"/>
              <a:chExt cx="216" cy="216"/>
            </a:xfrm>
          </p:grpSpPr>
          <p:sp>
            <p:nvSpPr>
              <p:cNvPr id="9413" name="AutoShape 191">
                <a:extLst>
                  <a:ext uri="{FF2B5EF4-FFF2-40B4-BE49-F238E27FC236}">
                    <a16:creationId xmlns:a16="http://schemas.microsoft.com/office/drawing/2014/main" id="{556F1FCA-55EA-43FA-EC32-248BB557A49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00" y="3360"/>
                <a:ext cx="48" cy="48"/>
              </a:xfrm>
              <a:prstGeom prst="octagon">
                <a:avLst>
                  <a:gd name="adj" fmla="val 29287"/>
                </a:avLst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  <p:sp>
            <p:nvSpPr>
              <p:cNvPr id="9414" name="AutoShape 192">
                <a:extLst>
                  <a:ext uri="{FF2B5EF4-FFF2-40B4-BE49-F238E27FC236}">
                    <a16:creationId xmlns:a16="http://schemas.microsoft.com/office/drawing/2014/main" id="{33EC6AC8-6149-862A-75C9-473E44773A8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64" y="3408"/>
                <a:ext cx="96" cy="96"/>
              </a:xfrm>
              <a:prstGeom prst="octagon">
                <a:avLst>
                  <a:gd name="adj" fmla="val 29287"/>
                </a:avLst>
              </a:prstGeom>
              <a:solidFill>
                <a:srgbClr val="F4FAA4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  <p:sp>
            <p:nvSpPr>
              <p:cNvPr id="9415" name="AutoShape 193">
                <a:extLst>
                  <a:ext uri="{FF2B5EF4-FFF2-40B4-BE49-F238E27FC236}">
                    <a16:creationId xmlns:a16="http://schemas.microsoft.com/office/drawing/2014/main" id="{A5E7A86F-CABB-D184-2C0D-F85FB43D582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48" y="3324"/>
                <a:ext cx="96" cy="96"/>
              </a:xfrm>
              <a:prstGeom prst="octagon">
                <a:avLst>
                  <a:gd name="adj" fmla="val 29287"/>
                </a:avLst>
              </a:prstGeom>
              <a:solidFill>
                <a:srgbClr val="F4FAA4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  <p:sp>
            <p:nvSpPr>
              <p:cNvPr id="9416" name="AutoShape 194">
                <a:extLst>
                  <a:ext uri="{FF2B5EF4-FFF2-40B4-BE49-F238E27FC236}">
                    <a16:creationId xmlns:a16="http://schemas.microsoft.com/office/drawing/2014/main" id="{BFD1EC0D-79B7-0C72-A77F-7C82B598DC8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28" y="3288"/>
                <a:ext cx="96" cy="96"/>
              </a:xfrm>
              <a:prstGeom prst="octagon">
                <a:avLst>
                  <a:gd name="adj" fmla="val 29287"/>
                </a:avLst>
              </a:prstGeom>
              <a:solidFill>
                <a:srgbClr val="F4FAA4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</p:grpSp>
        <p:grpSp>
          <p:nvGrpSpPr>
            <p:cNvPr id="9358" name="Group 195">
              <a:extLst>
                <a:ext uri="{FF2B5EF4-FFF2-40B4-BE49-F238E27FC236}">
                  <a16:creationId xmlns:a16="http://schemas.microsoft.com/office/drawing/2014/main" id="{33D97B86-2BEB-671C-CA1F-8C4E45ED63F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848" y="3312"/>
              <a:ext cx="216" cy="216"/>
              <a:chOff x="3528" y="3288"/>
              <a:chExt cx="216" cy="216"/>
            </a:xfrm>
          </p:grpSpPr>
          <p:sp>
            <p:nvSpPr>
              <p:cNvPr id="9409" name="AutoShape 196">
                <a:extLst>
                  <a:ext uri="{FF2B5EF4-FFF2-40B4-BE49-F238E27FC236}">
                    <a16:creationId xmlns:a16="http://schemas.microsoft.com/office/drawing/2014/main" id="{1119593C-9EC2-F2C6-D5AA-31472BA7BDC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00" y="3360"/>
                <a:ext cx="48" cy="48"/>
              </a:xfrm>
              <a:prstGeom prst="octagon">
                <a:avLst>
                  <a:gd name="adj" fmla="val 29287"/>
                </a:avLst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  <p:sp>
            <p:nvSpPr>
              <p:cNvPr id="9410" name="AutoShape 197">
                <a:extLst>
                  <a:ext uri="{FF2B5EF4-FFF2-40B4-BE49-F238E27FC236}">
                    <a16:creationId xmlns:a16="http://schemas.microsoft.com/office/drawing/2014/main" id="{1E3D92DD-9CB8-22D2-A131-6B23EB3786E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64" y="3408"/>
                <a:ext cx="96" cy="96"/>
              </a:xfrm>
              <a:prstGeom prst="octagon">
                <a:avLst>
                  <a:gd name="adj" fmla="val 29287"/>
                </a:avLst>
              </a:prstGeom>
              <a:solidFill>
                <a:srgbClr val="F4FAA4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  <p:sp>
            <p:nvSpPr>
              <p:cNvPr id="9411" name="AutoShape 198">
                <a:extLst>
                  <a:ext uri="{FF2B5EF4-FFF2-40B4-BE49-F238E27FC236}">
                    <a16:creationId xmlns:a16="http://schemas.microsoft.com/office/drawing/2014/main" id="{48D1BC6D-A4E1-94B6-5B26-7AF886A4DC3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48" y="3324"/>
                <a:ext cx="96" cy="96"/>
              </a:xfrm>
              <a:prstGeom prst="octagon">
                <a:avLst>
                  <a:gd name="adj" fmla="val 29287"/>
                </a:avLst>
              </a:prstGeom>
              <a:solidFill>
                <a:srgbClr val="F4FAA4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  <p:sp>
            <p:nvSpPr>
              <p:cNvPr id="9412" name="AutoShape 199">
                <a:extLst>
                  <a:ext uri="{FF2B5EF4-FFF2-40B4-BE49-F238E27FC236}">
                    <a16:creationId xmlns:a16="http://schemas.microsoft.com/office/drawing/2014/main" id="{01D65887-EACB-5B72-4DB4-868B4B3D453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28" y="3288"/>
                <a:ext cx="96" cy="96"/>
              </a:xfrm>
              <a:prstGeom prst="octagon">
                <a:avLst>
                  <a:gd name="adj" fmla="val 29287"/>
                </a:avLst>
              </a:prstGeom>
              <a:solidFill>
                <a:srgbClr val="F4FAA4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</p:grpSp>
        <p:grpSp>
          <p:nvGrpSpPr>
            <p:cNvPr id="9359" name="Group 200">
              <a:extLst>
                <a:ext uri="{FF2B5EF4-FFF2-40B4-BE49-F238E27FC236}">
                  <a16:creationId xmlns:a16="http://schemas.microsoft.com/office/drawing/2014/main" id="{F3ABCE7A-E6CC-4F24-42D8-774DA621027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488" y="2928"/>
              <a:ext cx="216" cy="216"/>
              <a:chOff x="3528" y="3288"/>
              <a:chExt cx="216" cy="216"/>
            </a:xfrm>
          </p:grpSpPr>
          <p:sp>
            <p:nvSpPr>
              <p:cNvPr id="9405" name="AutoShape 201">
                <a:extLst>
                  <a:ext uri="{FF2B5EF4-FFF2-40B4-BE49-F238E27FC236}">
                    <a16:creationId xmlns:a16="http://schemas.microsoft.com/office/drawing/2014/main" id="{59145D38-3EA8-E22A-76BD-BD6E146F8E8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00" y="3360"/>
                <a:ext cx="48" cy="48"/>
              </a:xfrm>
              <a:prstGeom prst="octagon">
                <a:avLst>
                  <a:gd name="adj" fmla="val 29287"/>
                </a:avLst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  <p:sp>
            <p:nvSpPr>
              <p:cNvPr id="9406" name="AutoShape 202">
                <a:extLst>
                  <a:ext uri="{FF2B5EF4-FFF2-40B4-BE49-F238E27FC236}">
                    <a16:creationId xmlns:a16="http://schemas.microsoft.com/office/drawing/2014/main" id="{591AA4D8-29F1-A419-BC29-8BD4BCBAAF9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64" y="3408"/>
                <a:ext cx="96" cy="96"/>
              </a:xfrm>
              <a:prstGeom prst="octagon">
                <a:avLst>
                  <a:gd name="adj" fmla="val 29287"/>
                </a:avLst>
              </a:prstGeom>
              <a:solidFill>
                <a:srgbClr val="F4FAA4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  <p:sp>
            <p:nvSpPr>
              <p:cNvPr id="9407" name="AutoShape 203">
                <a:extLst>
                  <a:ext uri="{FF2B5EF4-FFF2-40B4-BE49-F238E27FC236}">
                    <a16:creationId xmlns:a16="http://schemas.microsoft.com/office/drawing/2014/main" id="{76916D6B-0228-5508-879A-F78E4011CC1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48" y="3324"/>
                <a:ext cx="96" cy="96"/>
              </a:xfrm>
              <a:prstGeom prst="octagon">
                <a:avLst>
                  <a:gd name="adj" fmla="val 29287"/>
                </a:avLst>
              </a:prstGeom>
              <a:solidFill>
                <a:srgbClr val="F4FAA4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  <p:sp>
            <p:nvSpPr>
              <p:cNvPr id="9408" name="AutoShape 204">
                <a:extLst>
                  <a:ext uri="{FF2B5EF4-FFF2-40B4-BE49-F238E27FC236}">
                    <a16:creationId xmlns:a16="http://schemas.microsoft.com/office/drawing/2014/main" id="{1CC72CAC-0A6C-8199-56CE-733BA6C61C3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28" y="3288"/>
                <a:ext cx="96" cy="96"/>
              </a:xfrm>
              <a:prstGeom prst="octagon">
                <a:avLst>
                  <a:gd name="adj" fmla="val 29287"/>
                </a:avLst>
              </a:prstGeom>
              <a:solidFill>
                <a:srgbClr val="F4FAA4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</p:grpSp>
        <p:grpSp>
          <p:nvGrpSpPr>
            <p:cNvPr id="9360" name="Group 205">
              <a:extLst>
                <a:ext uri="{FF2B5EF4-FFF2-40B4-BE49-F238E27FC236}">
                  <a16:creationId xmlns:a16="http://schemas.microsoft.com/office/drawing/2014/main" id="{62C05437-BDA5-FC06-99EF-0F7F8091906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680" y="2832"/>
              <a:ext cx="216" cy="216"/>
              <a:chOff x="3528" y="3288"/>
              <a:chExt cx="216" cy="216"/>
            </a:xfrm>
          </p:grpSpPr>
          <p:sp>
            <p:nvSpPr>
              <p:cNvPr id="9401" name="AutoShape 206">
                <a:extLst>
                  <a:ext uri="{FF2B5EF4-FFF2-40B4-BE49-F238E27FC236}">
                    <a16:creationId xmlns:a16="http://schemas.microsoft.com/office/drawing/2014/main" id="{010249A1-68FA-DB91-AB78-5C326B1217D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00" y="3360"/>
                <a:ext cx="48" cy="48"/>
              </a:xfrm>
              <a:prstGeom prst="octagon">
                <a:avLst>
                  <a:gd name="adj" fmla="val 29287"/>
                </a:avLst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  <p:sp>
            <p:nvSpPr>
              <p:cNvPr id="9402" name="AutoShape 207">
                <a:extLst>
                  <a:ext uri="{FF2B5EF4-FFF2-40B4-BE49-F238E27FC236}">
                    <a16:creationId xmlns:a16="http://schemas.microsoft.com/office/drawing/2014/main" id="{1FFBEA21-0BCD-299D-01EF-2A906694995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64" y="3408"/>
                <a:ext cx="96" cy="96"/>
              </a:xfrm>
              <a:prstGeom prst="octagon">
                <a:avLst>
                  <a:gd name="adj" fmla="val 29287"/>
                </a:avLst>
              </a:prstGeom>
              <a:solidFill>
                <a:srgbClr val="F4FAA4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  <p:sp>
            <p:nvSpPr>
              <p:cNvPr id="9403" name="AutoShape 208">
                <a:extLst>
                  <a:ext uri="{FF2B5EF4-FFF2-40B4-BE49-F238E27FC236}">
                    <a16:creationId xmlns:a16="http://schemas.microsoft.com/office/drawing/2014/main" id="{384FD44E-6410-714C-FF33-8FFE25F54B5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48" y="3324"/>
                <a:ext cx="96" cy="96"/>
              </a:xfrm>
              <a:prstGeom prst="octagon">
                <a:avLst>
                  <a:gd name="adj" fmla="val 29287"/>
                </a:avLst>
              </a:prstGeom>
              <a:solidFill>
                <a:srgbClr val="F4FAA4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  <p:sp>
            <p:nvSpPr>
              <p:cNvPr id="9404" name="AutoShape 209">
                <a:extLst>
                  <a:ext uri="{FF2B5EF4-FFF2-40B4-BE49-F238E27FC236}">
                    <a16:creationId xmlns:a16="http://schemas.microsoft.com/office/drawing/2014/main" id="{D8ABD640-3EBD-7F70-D6F6-E0A053E01B2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28" y="3288"/>
                <a:ext cx="96" cy="96"/>
              </a:xfrm>
              <a:prstGeom prst="octagon">
                <a:avLst>
                  <a:gd name="adj" fmla="val 29287"/>
                </a:avLst>
              </a:prstGeom>
              <a:solidFill>
                <a:srgbClr val="F4FAA4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</p:grpSp>
        <p:grpSp>
          <p:nvGrpSpPr>
            <p:cNvPr id="9361" name="Group 210">
              <a:extLst>
                <a:ext uri="{FF2B5EF4-FFF2-40B4-BE49-F238E27FC236}">
                  <a16:creationId xmlns:a16="http://schemas.microsoft.com/office/drawing/2014/main" id="{C70137A6-7F93-9ECE-671A-AAFF42EFC09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392" y="3168"/>
              <a:ext cx="216" cy="216"/>
              <a:chOff x="3528" y="3288"/>
              <a:chExt cx="216" cy="216"/>
            </a:xfrm>
          </p:grpSpPr>
          <p:sp>
            <p:nvSpPr>
              <p:cNvPr id="9397" name="AutoShape 211">
                <a:extLst>
                  <a:ext uri="{FF2B5EF4-FFF2-40B4-BE49-F238E27FC236}">
                    <a16:creationId xmlns:a16="http://schemas.microsoft.com/office/drawing/2014/main" id="{00C5E8F2-FAD0-81FF-DA91-8B68CF77DA3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00" y="3360"/>
                <a:ext cx="48" cy="48"/>
              </a:xfrm>
              <a:prstGeom prst="octagon">
                <a:avLst>
                  <a:gd name="adj" fmla="val 29287"/>
                </a:avLst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  <p:sp>
            <p:nvSpPr>
              <p:cNvPr id="9398" name="AutoShape 212">
                <a:extLst>
                  <a:ext uri="{FF2B5EF4-FFF2-40B4-BE49-F238E27FC236}">
                    <a16:creationId xmlns:a16="http://schemas.microsoft.com/office/drawing/2014/main" id="{F6892193-57D0-E273-C5D4-CB5178A31E1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64" y="3408"/>
                <a:ext cx="96" cy="96"/>
              </a:xfrm>
              <a:prstGeom prst="octagon">
                <a:avLst>
                  <a:gd name="adj" fmla="val 29287"/>
                </a:avLst>
              </a:prstGeom>
              <a:solidFill>
                <a:srgbClr val="F4FAA4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  <p:sp>
            <p:nvSpPr>
              <p:cNvPr id="9399" name="AutoShape 213">
                <a:extLst>
                  <a:ext uri="{FF2B5EF4-FFF2-40B4-BE49-F238E27FC236}">
                    <a16:creationId xmlns:a16="http://schemas.microsoft.com/office/drawing/2014/main" id="{5A08D1A8-2005-075C-C305-B72F7EC8DEB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48" y="3324"/>
                <a:ext cx="96" cy="96"/>
              </a:xfrm>
              <a:prstGeom prst="octagon">
                <a:avLst>
                  <a:gd name="adj" fmla="val 29287"/>
                </a:avLst>
              </a:prstGeom>
              <a:solidFill>
                <a:srgbClr val="F4FAA4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  <p:sp>
            <p:nvSpPr>
              <p:cNvPr id="9400" name="AutoShape 214">
                <a:extLst>
                  <a:ext uri="{FF2B5EF4-FFF2-40B4-BE49-F238E27FC236}">
                    <a16:creationId xmlns:a16="http://schemas.microsoft.com/office/drawing/2014/main" id="{E8CE2E28-8AFC-C086-C0A8-AF0B76C7AC0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28" y="3288"/>
                <a:ext cx="96" cy="96"/>
              </a:xfrm>
              <a:prstGeom prst="octagon">
                <a:avLst>
                  <a:gd name="adj" fmla="val 29287"/>
                </a:avLst>
              </a:prstGeom>
              <a:solidFill>
                <a:srgbClr val="F4FAA4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</p:grpSp>
        <p:grpSp>
          <p:nvGrpSpPr>
            <p:cNvPr id="9362" name="Group 215">
              <a:extLst>
                <a:ext uri="{FF2B5EF4-FFF2-40B4-BE49-F238E27FC236}">
                  <a16:creationId xmlns:a16="http://schemas.microsoft.com/office/drawing/2014/main" id="{2BD728B9-B273-4CC8-6CA9-B4639BE7267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944" y="2880"/>
              <a:ext cx="216" cy="216"/>
              <a:chOff x="3528" y="3288"/>
              <a:chExt cx="216" cy="216"/>
            </a:xfrm>
          </p:grpSpPr>
          <p:sp>
            <p:nvSpPr>
              <p:cNvPr id="9393" name="AutoShape 216">
                <a:extLst>
                  <a:ext uri="{FF2B5EF4-FFF2-40B4-BE49-F238E27FC236}">
                    <a16:creationId xmlns:a16="http://schemas.microsoft.com/office/drawing/2014/main" id="{35016793-028B-8924-9CA3-7E112EF8413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00" y="3360"/>
                <a:ext cx="48" cy="48"/>
              </a:xfrm>
              <a:prstGeom prst="octagon">
                <a:avLst>
                  <a:gd name="adj" fmla="val 29287"/>
                </a:avLst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  <p:sp>
            <p:nvSpPr>
              <p:cNvPr id="9394" name="AutoShape 217">
                <a:extLst>
                  <a:ext uri="{FF2B5EF4-FFF2-40B4-BE49-F238E27FC236}">
                    <a16:creationId xmlns:a16="http://schemas.microsoft.com/office/drawing/2014/main" id="{CCC8904A-BF79-069C-B6A8-14129FECEF8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64" y="3408"/>
                <a:ext cx="96" cy="96"/>
              </a:xfrm>
              <a:prstGeom prst="octagon">
                <a:avLst>
                  <a:gd name="adj" fmla="val 29287"/>
                </a:avLst>
              </a:prstGeom>
              <a:solidFill>
                <a:srgbClr val="F4FAA4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  <p:sp>
            <p:nvSpPr>
              <p:cNvPr id="9395" name="AutoShape 218">
                <a:extLst>
                  <a:ext uri="{FF2B5EF4-FFF2-40B4-BE49-F238E27FC236}">
                    <a16:creationId xmlns:a16="http://schemas.microsoft.com/office/drawing/2014/main" id="{C8D37156-C9E8-AFDE-B57B-6B1575A6DC4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48" y="3324"/>
                <a:ext cx="96" cy="96"/>
              </a:xfrm>
              <a:prstGeom prst="octagon">
                <a:avLst>
                  <a:gd name="adj" fmla="val 29287"/>
                </a:avLst>
              </a:prstGeom>
              <a:solidFill>
                <a:srgbClr val="F4FAA4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  <p:sp>
            <p:nvSpPr>
              <p:cNvPr id="9396" name="AutoShape 219">
                <a:extLst>
                  <a:ext uri="{FF2B5EF4-FFF2-40B4-BE49-F238E27FC236}">
                    <a16:creationId xmlns:a16="http://schemas.microsoft.com/office/drawing/2014/main" id="{8AE22403-57BB-A41E-1CB9-91AFE2DF5EE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28" y="3288"/>
                <a:ext cx="96" cy="96"/>
              </a:xfrm>
              <a:prstGeom prst="octagon">
                <a:avLst>
                  <a:gd name="adj" fmla="val 29287"/>
                </a:avLst>
              </a:prstGeom>
              <a:solidFill>
                <a:srgbClr val="F4FAA4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</p:grpSp>
        <p:grpSp>
          <p:nvGrpSpPr>
            <p:cNvPr id="9363" name="Group 220">
              <a:extLst>
                <a:ext uri="{FF2B5EF4-FFF2-40B4-BE49-F238E27FC236}">
                  <a16:creationId xmlns:a16="http://schemas.microsoft.com/office/drawing/2014/main" id="{F82884D8-F7A5-588F-886B-08D798F0A08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608" y="3264"/>
              <a:ext cx="216" cy="216"/>
              <a:chOff x="3528" y="3288"/>
              <a:chExt cx="216" cy="216"/>
            </a:xfrm>
          </p:grpSpPr>
          <p:sp>
            <p:nvSpPr>
              <p:cNvPr id="9389" name="AutoShape 221">
                <a:extLst>
                  <a:ext uri="{FF2B5EF4-FFF2-40B4-BE49-F238E27FC236}">
                    <a16:creationId xmlns:a16="http://schemas.microsoft.com/office/drawing/2014/main" id="{D2CBF4E3-244F-2566-7C7C-9B15B910B04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00" y="3360"/>
                <a:ext cx="48" cy="48"/>
              </a:xfrm>
              <a:prstGeom prst="octagon">
                <a:avLst>
                  <a:gd name="adj" fmla="val 29287"/>
                </a:avLst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  <p:sp>
            <p:nvSpPr>
              <p:cNvPr id="9390" name="AutoShape 222">
                <a:extLst>
                  <a:ext uri="{FF2B5EF4-FFF2-40B4-BE49-F238E27FC236}">
                    <a16:creationId xmlns:a16="http://schemas.microsoft.com/office/drawing/2014/main" id="{CE39EF3F-90BE-A677-5389-CD872DF5B6B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64" y="3408"/>
                <a:ext cx="96" cy="96"/>
              </a:xfrm>
              <a:prstGeom prst="octagon">
                <a:avLst>
                  <a:gd name="adj" fmla="val 29287"/>
                </a:avLst>
              </a:prstGeom>
              <a:solidFill>
                <a:srgbClr val="F4FAA4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  <p:sp>
            <p:nvSpPr>
              <p:cNvPr id="9391" name="AutoShape 223">
                <a:extLst>
                  <a:ext uri="{FF2B5EF4-FFF2-40B4-BE49-F238E27FC236}">
                    <a16:creationId xmlns:a16="http://schemas.microsoft.com/office/drawing/2014/main" id="{D13E170B-1191-DFDA-19CE-C519A0C0152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48" y="3324"/>
                <a:ext cx="96" cy="96"/>
              </a:xfrm>
              <a:prstGeom prst="octagon">
                <a:avLst>
                  <a:gd name="adj" fmla="val 29287"/>
                </a:avLst>
              </a:prstGeom>
              <a:solidFill>
                <a:srgbClr val="F4FAA4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  <p:sp>
            <p:nvSpPr>
              <p:cNvPr id="9392" name="AutoShape 224">
                <a:extLst>
                  <a:ext uri="{FF2B5EF4-FFF2-40B4-BE49-F238E27FC236}">
                    <a16:creationId xmlns:a16="http://schemas.microsoft.com/office/drawing/2014/main" id="{395CD5A2-3803-940A-38F4-2AD126CBB69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28" y="3288"/>
                <a:ext cx="96" cy="96"/>
              </a:xfrm>
              <a:prstGeom prst="octagon">
                <a:avLst>
                  <a:gd name="adj" fmla="val 29287"/>
                </a:avLst>
              </a:prstGeom>
              <a:solidFill>
                <a:srgbClr val="F4FAA4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</p:grpSp>
        <p:grpSp>
          <p:nvGrpSpPr>
            <p:cNvPr id="9364" name="Group 225">
              <a:extLst>
                <a:ext uri="{FF2B5EF4-FFF2-40B4-BE49-F238E27FC236}">
                  <a16:creationId xmlns:a16="http://schemas.microsoft.com/office/drawing/2014/main" id="{56B555E6-BA8C-B820-2437-A8C6B23A0DA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992" y="3456"/>
              <a:ext cx="216" cy="216"/>
              <a:chOff x="3528" y="3288"/>
              <a:chExt cx="216" cy="216"/>
            </a:xfrm>
          </p:grpSpPr>
          <p:sp>
            <p:nvSpPr>
              <p:cNvPr id="9385" name="AutoShape 226">
                <a:extLst>
                  <a:ext uri="{FF2B5EF4-FFF2-40B4-BE49-F238E27FC236}">
                    <a16:creationId xmlns:a16="http://schemas.microsoft.com/office/drawing/2014/main" id="{B9CA0753-CE20-ED36-6C01-F059C52F5A0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00" y="3360"/>
                <a:ext cx="48" cy="48"/>
              </a:xfrm>
              <a:prstGeom prst="octagon">
                <a:avLst>
                  <a:gd name="adj" fmla="val 29287"/>
                </a:avLst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  <p:sp>
            <p:nvSpPr>
              <p:cNvPr id="9386" name="AutoShape 227">
                <a:extLst>
                  <a:ext uri="{FF2B5EF4-FFF2-40B4-BE49-F238E27FC236}">
                    <a16:creationId xmlns:a16="http://schemas.microsoft.com/office/drawing/2014/main" id="{A8398911-832A-A99F-BFA8-D42C7896361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64" y="3408"/>
                <a:ext cx="96" cy="96"/>
              </a:xfrm>
              <a:prstGeom prst="octagon">
                <a:avLst>
                  <a:gd name="adj" fmla="val 29287"/>
                </a:avLst>
              </a:prstGeom>
              <a:solidFill>
                <a:srgbClr val="F4FAA4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  <p:sp>
            <p:nvSpPr>
              <p:cNvPr id="9387" name="AutoShape 228">
                <a:extLst>
                  <a:ext uri="{FF2B5EF4-FFF2-40B4-BE49-F238E27FC236}">
                    <a16:creationId xmlns:a16="http://schemas.microsoft.com/office/drawing/2014/main" id="{71F53012-DD8D-E4AD-0296-CFEE1984DE1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48" y="3324"/>
                <a:ext cx="96" cy="96"/>
              </a:xfrm>
              <a:prstGeom prst="octagon">
                <a:avLst>
                  <a:gd name="adj" fmla="val 29287"/>
                </a:avLst>
              </a:prstGeom>
              <a:solidFill>
                <a:srgbClr val="F4FAA4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  <p:sp>
            <p:nvSpPr>
              <p:cNvPr id="9388" name="AutoShape 229">
                <a:extLst>
                  <a:ext uri="{FF2B5EF4-FFF2-40B4-BE49-F238E27FC236}">
                    <a16:creationId xmlns:a16="http://schemas.microsoft.com/office/drawing/2014/main" id="{0E54B342-ACBD-C5C4-0B34-320D0AD0B35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28" y="3288"/>
                <a:ext cx="96" cy="96"/>
              </a:xfrm>
              <a:prstGeom prst="octagon">
                <a:avLst>
                  <a:gd name="adj" fmla="val 29287"/>
                </a:avLst>
              </a:prstGeom>
              <a:solidFill>
                <a:srgbClr val="F4FAA4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</p:grpSp>
        <p:grpSp>
          <p:nvGrpSpPr>
            <p:cNvPr id="9365" name="Group 230">
              <a:extLst>
                <a:ext uri="{FF2B5EF4-FFF2-40B4-BE49-F238E27FC236}">
                  <a16:creationId xmlns:a16="http://schemas.microsoft.com/office/drawing/2014/main" id="{EB8DFAAB-3D5C-F4DA-6E36-E597344E69D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136" y="3120"/>
              <a:ext cx="216" cy="216"/>
              <a:chOff x="3528" y="3288"/>
              <a:chExt cx="216" cy="216"/>
            </a:xfrm>
          </p:grpSpPr>
          <p:sp>
            <p:nvSpPr>
              <p:cNvPr id="9381" name="AutoShape 231">
                <a:extLst>
                  <a:ext uri="{FF2B5EF4-FFF2-40B4-BE49-F238E27FC236}">
                    <a16:creationId xmlns:a16="http://schemas.microsoft.com/office/drawing/2014/main" id="{7BF247F5-C7C0-B319-F701-91E69AE6D37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00" y="3360"/>
                <a:ext cx="48" cy="48"/>
              </a:xfrm>
              <a:prstGeom prst="octagon">
                <a:avLst>
                  <a:gd name="adj" fmla="val 29287"/>
                </a:avLst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  <p:sp>
            <p:nvSpPr>
              <p:cNvPr id="9382" name="AutoShape 232">
                <a:extLst>
                  <a:ext uri="{FF2B5EF4-FFF2-40B4-BE49-F238E27FC236}">
                    <a16:creationId xmlns:a16="http://schemas.microsoft.com/office/drawing/2014/main" id="{178C6B8B-22B4-35F6-FD12-051ECE9FAA3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64" y="3408"/>
                <a:ext cx="96" cy="96"/>
              </a:xfrm>
              <a:prstGeom prst="octagon">
                <a:avLst>
                  <a:gd name="adj" fmla="val 29287"/>
                </a:avLst>
              </a:prstGeom>
              <a:solidFill>
                <a:srgbClr val="F4FAA4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  <p:sp>
            <p:nvSpPr>
              <p:cNvPr id="9383" name="AutoShape 233">
                <a:extLst>
                  <a:ext uri="{FF2B5EF4-FFF2-40B4-BE49-F238E27FC236}">
                    <a16:creationId xmlns:a16="http://schemas.microsoft.com/office/drawing/2014/main" id="{6B79AB4B-C897-617C-5142-EC3DAC55967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48" y="3324"/>
                <a:ext cx="96" cy="96"/>
              </a:xfrm>
              <a:prstGeom prst="octagon">
                <a:avLst>
                  <a:gd name="adj" fmla="val 29287"/>
                </a:avLst>
              </a:prstGeom>
              <a:solidFill>
                <a:srgbClr val="F4FAA4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  <p:sp>
            <p:nvSpPr>
              <p:cNvPr id="9384" name="AutoShape 234">
                <a:extLst>
                  <a:ext uri="{FF2B5EF4-FFF2-40B4-BE49-F238E27FC236}">
                    <a16:creationId xmlns:a16="http://schemas.microsoft.com/office/drawing/2014/main" id="{EB4CD7BB-0397-6870-4C39-12A6A9EA410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28" y="3288"/>
                <a:ext cx="96" cy="96"/>
              </a:xfrm>
              <a:prstGeom prst="octagon">
                <a:avLst>
                  <a:gd name="adj" fmla="val 29287"/>
                </a:avLst>
              </a:prstGeom>
              <a:solidFill>
                <a:srgbClr val="F4FAA4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</p:grpSp>
        <p:grpSp>
          <p:nvGrpSpPr>
            <p:cNvPr id="9366" name="Group 235">
              <a:extLst>
                <a:ext uri="{FF2B5EF4-FFF2-40B4-BE49-F238E27FC236}">
                  <a16:creationId xmlns:a16="http://schemas.microsoft.com/office/drawing/2014/main" id="{80270A5A-618F-D59F-C4D8-57935B7B4A6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800" y="2880"/>
              <a:ext cx="216" cy="216"/>
              <a:chOff x="3528" y="3288"/>
              <a:chExt cx="216" cy="216"/>
            </a:xfrm>
          </p:grpSpPr>
          <p:sp>
            <p:nvSpPr>
              <p:cNvPr id="9377" name="AutoShape 236">
                <a:extLst>
                  <a:ext uri="{FF2B5EF4-FFF2-40B4-BE49-F238E27FC236}">
                    <a16:creationId xmlns:a16="http://schemas.microsoft.com/office/drawing/2014/main" id="{7B1FE377-D6E8-FDCB-9C44-B3FB9EEDD8F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00" y="3360"/>
                <a:ext cx="48" cy="48"/>
              </a:xfrm>
              <a:prstGeom prst="octagon">
                <a:avLst>
                  <a:gd name="adj" fmla="val 29287"/>
                </a:avLst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  <p:sp>
            <p:nvSpPr>
              <p:cNvPr id="9378" name="AutoShape 237">
                <a:extLst>
                  <a:ext uri="{FF2B5EF4-FFF2-40B4-BE49-F238E27FC236}">
                    <a16:creationId xmlns:a16="http://schemas.microsoft.com/office/drawing/2014/main" id="{6BBC6728-2BB8-C5F8-CCF1-7FED08D41C1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64" y="3408"/>
                <a:ext cx="96" cy="96"/>
              </a:xfrm>
              <a:prstGeom prst="octagon">
                <a:avLst>
                  <a:gd name="adj" fmla="val 29287"/>
                </a:avLst>
              </a:prstGeom>
              <a:solidFill>
                <a:srgbClr val="F4FAA4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  <p:sp>
            <p:nvSpPr>
              <p:cNvPr id="9379" name="AutoShape 238">
                <a:extLst>
                  <a:ext uri="{FF2B5EF4-FFF2-40B4-BE49-F238E27FC236}">
                    <a16:creationId xmlns:a16="http://schemas.microsoft.com/office/drawing/2014/main" id="{FD632AF0-E282-9831-E1EC-474F4087AF8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48" y="3324"/>
                <a:ext cx="96" cy="96"/>
              </a:xfrm>
              <a:prstGeom prst="octagon">
                <a:avLst>
                  <a:gd name="adj" fmla="val 29287"/>
                </a:avLst>
              </a:prstGeom>
              <a:solidFill>
                <a:srgbClr val="F4FAA4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  <p:sp>
            <p:nvSpPr>
              <p:cNvPr id="9380" name="AutoShape 239">
                <a:extLst>
                  <a:ext uri="{FF2B5EF4-FFF2-40B4-BE49-F238E27FC236}">
                    <a16:creationId xmlns:a16="http://schemas.microsoft.com/office/drawing/2014/main" id="{E2FE17EA-3DD6-2B69-DEBC-AEC2F658EDE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28" y="3288"/>
                <a:ext cx="96" cy="96"/>
              </a:xfrm>
              <a:prstGeom prst="octagon">
                <a:avLst>
                  <a:gd name="adj" fmla="val 29287"/>
                </a:avLst>
              </a:prstGeom>
              <a:solidFill>
                <a:srgbClr val="F4FAA4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</p:grpSp>
        <p:grpSp>
          <p:nvGrpSpPr>
            <p:cNvPr id="9367" name="Group 240">
              <a:extLst>
                <a:ext uri="{FF2B5EF4-FFF2-40B4-BE49-F238E27FC236}">
                  <a16:creationId xmlns:a16="http://schemas.microsoft.com/office/drawing/2014/main" id="{25D8BD63-9B7F-0223-F9CF-FE5360DD274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848" y="3168"/>
              <a:ext cx="216" cy="216"/>
              <a:chOff x="3528" y="3288"/>
              <a:chExt cx="216" cy="216"/>
            </a:xfrm>
          </p:grpSpPr>
          <p:sp>
            <p:nvSpPr>
              <p:cNvPr id="9373" name="AutoShape 241">
                <a:extLst>
                  <a:ext uri="{FF2B5EF4-FFF2-40B4-BE49-F238E27FC236}">
                    <a16:creationId xmlns:a16="http://schemas.microsoft.com/office/drawing/2014/main" id="{F576EBBE-47D2-70CC-E98C-686B5B99668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00" y="3360"/>
                <a:ext cx="48" cy="48"/>
              </a:xfrm>
              <a:prstGeom prst="octagon">
                <a:avLst>
                  <a:gd name="adj" fmla="val 29287"/>
                </a:avLst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  <p:sp>
            <p:nvSpPr>
              <p:cNvPr id="9374" name="AutoShape 242">
                <a:extLst>
                  <a:ext uri="{FF2B5EF4-FFF2-40B4-BE49-F238E27FC236}">
                    <a16:creationId xmlns:a16="http://schemas.microsoft.com/office/drawing/2014/main" id="{B6FDB561-75AF-4745-49F1-94B8F4C0EB3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64" y="3408"/>
                <a:ext cx="96" cy="96"/>
              </a:xfrm>
              <a:prstGeom prst="octagon">
                <a:avLst>
                  <a:gd name="adj" fmla="val 29287"/>
                </a:avLst>
              </a:prstGeom>
              <a:solidFill>
                <a:srgbClr val="F4FAA4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  <p:sp>
            <p:nvSpPr>
              <p:cNvPr id="9375" name="AutoShape 243">
                <a:extLst>
                  <a:ext uri="{FF2B5EF4-FFF2-40B4-BE49-F238E27FC236}">
                    <a16:creationId xmlns:a16="http://schemas.microsoft.com/office/drawing/2014/main" id="{9852D496-9447-A8ED-8996-A550040CFA6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48" y="3324"/>
                <a:ext cx="96" cy="96"/>
              </a:xfrm>
              <a:prstGeom prst="octagon">
                <a:avLst>
                  <a:gd name="adj" fmla="val 29287"/>
                </a:avLst>
              </a:prstGeom>
              <a:solidFill>
                <a:srgbClr val="F4FAA4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  <p:sp>
            <p:nvSpPr>
              <p:cNvPr id="9376" name="AutoShape 244">
                <a:extLst>
                  <a:ext uri="{FF2B5EF4-FFF2-40B4-BE49-F238E27FC236}">
                    <a16:creationId xmlns:a16="http://schemas.microsoft.com/office/drawing/2014/main" id="{C12969B6-353F-AE7B-0CE7-8061A3322DF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28" y="3288"/>
                <a:ext cx="96" cy="96"/>
              </a:xfrm>
              <a:prstGeom prst="octagon">
                <a:avLst>
                  <a:gd name="adj" fmla="val 29287"/>
                </a:avLst>
              </a:prstGeom>
              <a:solidFill>
                <a:srgbClr val="F4FAA4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</p:grpSp>
        <p:grpSp>
          <p:nvGrpSpPr>
            <p:cNvPr id="9368" name="Group 245">
              <a:extLst>
                <a:ext uri="{FF2B5EF4-FFF2-40B4-BE49-F238E27FC236}">
                  <a16:creationId xmlns:a16="http://schemas.microsoft.com/office/drawing/2014/main" id="{17D4D9B0-E054-3334-6915-3753FA47CBA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136" y="2976"/>
              <a:ext cx="216" cy="216"/>
              <a:chOff x="3528" y="3288"/>
              <a:chExt cx="216" cy="216"/>
            </a:xfrm>
          </p:grpSpPr>
          <p:sp>
            <p:nvSpPr>
              <p:cNvPr id="9369" name="AutoShape 246">
                <a:extLst>
                  <a:ext uri="{FF2B5EF4-FFF2-40B4-BE49-F238E27FC236}">
                    <a16:creationId xmlns:a16="http://schemas.microsoft.com/office/drawing/2014/main" id="{60107895-3F1E-D7F5-1F95-88ACA040237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00" y="3360"/>
                <a:ext cx="48" cy="48"/>
              </a:xfrm>
              <a:prstGeom prst="octagon">
                <a:avLst>
                  <a:gd name="adj" fmla="val 29287"/>
                </a:avLst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  <p:sp>
            <p:nvSpPr>
              <p:cNvPr id="9370" name="AutoShape 247">
                <a:extLst>
                  <a:ext uri="{FF2B5EF4-FFF2-40B4-BE49-F238E27FC236}">
                    <a16:creationId xmlns:a16="http://schemas.microsoft.com/office/drawing/2014/main" id="{D2D88432-39F0-5AE5-0A3B-FBCBB2474B8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64" y="3408"/>
                <a:ext cx="96" cy="96"/>
              </a:xfrm>
              <a:prstGeom prst="octagon">
                <a:avLst>
                  <a:gd name="adj" fmla="val 29287"/>
                </a:avLst>
              </a:prstGeom>
              <a:solidFill>
                <a:srgbClr val="F4FAA4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  <p:sp>
            <p:nvSpPr>
              <p:cNvPr id="9371" name="AutoShape 248">
                <a:extLst>
                  <a:ext uri="{FF2B5EF4-FFF2-40B4-BE49-F238E27FC236}">
                    <a16:creationId xmlns:a16="http://schemas.microsoft.com/office/drawing/2014/main" id="{515C14D7-9F34-E616-86CC-9FA4F5F2526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48" y="3324"/>
                <a:ext cx="96" cy="96"/>
              </a:xfrm>
              <a:prstGeom prst="octagon">
                <a:avLst>
                  <a:gd name="adj" fmla="val 29287"/>
                </a:avLst>
              </a:prstGeom>
              <a:solidFill>
                <a:srgbClr val="F4FAA4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  <p:sp>
            <p:nvSpPr>
              <p:cNvPr id="9372" name="AutoShape 249">
                <a:extLst>
                  <a:ext uri="{FF2B5EF4-FFF2-40B4-BE49-F238E27FC236}">
                    <a16:creationId xmlns:a16="http://schemas.microsoft.com/office/drawing/2014/main" id="{57A55316-6FAA-34E0-46C4-37D8F4BE146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28" y="3288"/>
                <a:ext cx="96" cy="96"/>
              </a:xfrm>
              <a:prstGeom prst="octagon">
                <a:avLst>
                  <a:gd name="adj" fmla="val 29287"/>
                </a:avLst>
              </a:prstGeom>
              <a:solidFill>
                <a:srgbClr val="F4FAA4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</p:grpSp>
      </p:grpSp>
      <p:grpSp>
        <p:nvGrpSpPr>
          <p:cNvPr id="12573" name="Group 250">
            <a:extLst>
              <a:ext uri="{FF2B5EF4-FFF2-40B4-BE49-F238E27FC236}">
                <a16:creationId xmlns:a16="http://schemas.microsoft.com/office/drawing/2014/main" id="{88F0E007-5179-556E-A8AC-2CD062784777}"/>
              </a:ext>
            </a:extLst>
          </p:cNvPr>
          <p:cNvGrpSpPr>
            <a:grpSpLocks/>
          </p:cNvGrpSpPr>
          <p:nvPr/>
        </p:nvGrpSpPr>
        <p:grpSpPr bwMode="auto">
          <a:xfrm>
            <a:off x="8610600" y="3276600"/>
            <a:ext cx="1600200" cy="1143000"/>
            <a:chOff x="3312" y="3600"/>
            <a:chExt cx="1008" cy="720"/>
          </a:xfrm>
        </p:grpSpPr>
        <p:sp>
          <p:nvSpPr>
            <p:cNvPr id="9328" name="Oval 251">
              <a:extLst>
                <a:ext uri="{FF2B5EF4-FFF2-40B4-BE49-F238E27FC236}">
                  <a16:creationId xmlns:a16="http://schemas.microsoft.com/office/drawing/2014/main" id="{BD1ADC33-9F8C-3174-B397-FE6E5F8EE36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44" y="3984"/>
              <a:ext cx="48" cy="48"/>
            </a:xfrm>
            <a:prstGeom prst="ellipse">
              <a:avLst/>
            </a:prstGeom>
            <a:solidFill>
              <a:srgbClr val="FF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9329" name="Oval 252">
              <a:extLst>
                <a:ext uri="{FF2B5EF4-FFF2-40B4-BE49-F238E27FC236}">
                  <a16:creationId xmlns:a16="http://schemas.microsoft.com/office/drawing/2014/main" id="{AEC090BD-82F4-503F-978B-0790FD71949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84" y="3696"/>
              <a:ext cx="48" cy="48"/>
            </a:xfrm>
            <a:prstGeom prst="ellipse">
              <a:avLst/>
            </a:prstGeom>
            <a:solidFill>
              <a:srgbClr val="FF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9330" name="Oval 253">
              <a:extLst>
                <a:ext uri="{FF2B5EF4-FFF2-40B4-BE49-F238E27FC236}">
                  <a16:creationId xmlns:a16="http://schemas.microsoft.com/office/drawing/2014/main" id="{2DACFD9D-027B-C4FD-862A-70A4E280D2C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44" y="3744"/>
              <a:ext cx="48" cy="48"/>
            </a:xfrm>
            <a:prstGeom prst="ellipse">
              <a:avLst/>
            </a:prstGeom>
            <a:solidFill>
              <a:srgbClr val="FF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9331" name="Oval 254">
              <a:extLst>
                <a:ext uri="{FF2B5EF4-FFF2-40B4-BE49-F238E27FC236}">
                  <a16:creationId xmlns:a16="http://schemas.microsoft.com/office/drawing/2014/main" id="{4A5813B9-6233-E8B2-5AD1-E402F38C95B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56" y="3744"/>
              <a:ext cx="48" cy="48"/>
            </a:xfrm>
            <a:prstGeom prst="ellipse">
              <a:avLst/>
            </a:prstGeom>
            <a:solidFill>
              <a:srgbClr val="FF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9332" name="Oval 255">
              <a:extLst>
                <a:ext uri="{FF2B5EF4-FFF2-40B4-BE49-F238E27FC236}">
                  <a16:creationId xmlns:a16="http://schemas.microsoft.com/office/drawing/2014/main" id="{07A01207-4BD7-7545-1C10-5C500175382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08" y="4128"/>
              <a:ext cx="48" cy="48"/>
            </a:xfrm>
            <a:prstGeom prst="ellipse">
              <a:avLst/>
            </a:prstGeom>
            <a:solidFill>
              <a:srgbClr val="FF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9333" name="Oval 256">
              <a:extLst>
                <a:ext uri="{FF2B5EF4-FFF2-40B4-BE49-F238E27FC236}">
                  <a16:creationId xmlns:a16="http://schemas.microsoft.com/office/drawing/2014/main" id="{8E27A3B6-DF11-DF70-DA68-C05F782D7E4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84" y="3984"/>
              <a:ext cx="48" cy="48"/>
            </a:xfrm>
            <a:prstGeom prst="ellipse">
              <a:avLst/>
            </a:prstGeom>
            <a:solidFill>
              <a:srgbClr val="FF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9334" name="Oval 257">
              <a:extLst>
                <a:ext uri="{FF2B5EF4-FFF2-40B4-BE49-F238E27FC236}">
                  <a16:creationId xmlns:a16="http://schemas.microsoft.com/office/drawing/2014/main" id="{A14A217A-25B2-5BF2-6E8E-5B55A44ACE2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48" y="4272"/>
              <a:ext cx="48" cy="48"/>
            </a:xfrm>
            <a:prstGeom prst="ellipse">
              <a:avLst/>
            </a:prstGeom>
            <a:solidFill>
              <a:srgbClr val="FF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9335" name="Oval 258">
              <a:extLst>
                <a:ext uri="{FF2B5EF4-FFF2-40B4-BE49-F238E27FC236}">
                  <a16:creationId xmlns:a16="http://schemas.microsoft.com/office/drawing/2014/main" id="{9F4843A9-7554-5025-ED7A-30462204C76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36" y="4272"/>
              <a:ext cx="48" cy="48"/>
            </a:xfrm>
            <a:prstGeom prst="ellipse">
              <a:avLst/>
            </a:prstGeom>
            <a:solidFill>
              <a:srgbClr val="FF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9336" name="Oval 259">
              <a:extLst>
                <a:ext uri="{FF2B5EF4-FFF2-40B4-BE49-F238E27FC236}">
                  <a16:creationId xmlns:a16="http://schemas.microsoft.com/office/drawing/2014/main" id="{3B066BEE-FEE0-3C1C-F5C8-A9C2D2F79E8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76" y="4272"/>
              <a:ext cx="48" cy="48"/>
            </a:xfrm>
            <a:prstGeom prst="ellipse">
              <a:avLst/>
            </a:prstGeom>
            <a:solidFill>
              <a:srgbClr val="FF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9337" name="Oval 260">
              <a:extLst>
                <a:ext uri="{FF2B5EF4-FFF2-40B4-BE49-F238E27FC236}">
                  <a16:creationId xmlns:a16="http://schemas.microsoft.com/office/drawing/2014/main" id="{F4C93E2F-B21D-FAAD-A7BF-179B5144E3D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24" y="3840"/>
              <a:ext cx="48" cy="48"/>
            </a:xfrm>
            <a:prstGeom prst="ellipse">
              <a:avLst/>
            </a:prstGeom>
            <a:solidFill>
              <a:srgbClr val="FF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9338" name="Oval 261">
              <a:extLst>
                <a:ext uri="{FF2B5EF4-FFF2-40B4-BE49-F238E27FC236}">
                  <a16:creationId xmlns:a16="http://schemas.microsoft.com/office/drawing/2014/main" id="{E10792FD-397A-94DC-E702-6DB70F28FB6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56" y="3984"/>
              <a:ext cx="48" cy="48"/>
            </a:xfrm>
            <a:prstGeom prst="ellipse">
              <a:avLst/>
            </a:prstGeom>
            <a:solidFill>
              <a:srgbClr val="FF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9339" name="Oval 262">
              <a:extLst>
                <a:ext uri="{FF2B5EF4-FFF2-40B4-BE49-F238E27FC236}">
                  <a16:creationId xmlns:a16="http://schemas.microsoft.com/office/drawing/2014/main" id="{7C5CE77C-FD39-3C35-8CE6-CE941A51620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72" y="3984"/>
              <a:ext cx="48" cy="48"/>
            </a:xfrm>
            <a:prstGeom prst="ellipse">
              <a:avLst/>
            </a:prstGeom>
            <a:solidFill>
              <a:srgbClr val="FF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9340" name="Oval 263">
              <a:extLst>
                <a:ext uri="{FF2B5EF4-FFF2-40B4-BE49-F238E27FC236}">
                  <a16:creationId xmlns:a16="http://schemas.microsoft.com/office/drawing/2014/main" id="{84540D47-031E-A300-41B5-EB9230434F0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80" y="4272"/>
              <a:ext cx="48" cy="48"/>
            </a:xfrm>
            <a:prstGeom prst="ellipse">
              <a:avLst/>
            </a:prstGeom>
            <a:solidFill>
              <a:srgbClr val="FF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9341" name="Oval 264">
              <a:extLst>
                <a:ext uri="{FF2B5EF4-FFF2-40B4-BE49-F238E27FC236}">
                  <a16:creationId xmlns:a16="http://schemas.microsoft.com/office/drawing/2014/main" id="{846F0690-7178-CB00-36E4-C1CB67B6674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96" y="4272"/>
              <a:ext cx="48" cy="48"/>
            </a:xfrm>
            <a:prstGeom prst="ellipse">
              <a:avLst/>
            </a:prstGeom>
            <a:solidFill>
              <a:srgbClr val="FF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9342" name="Oval 265">
              <a:extLst>
                <a:ext uri="{FF2B5EF4-FFF2-40B4-BE49-F238E27FC236}">
                  <a16:creationId xmlns:a16="http://schemas.microsoft.com/office/drawing/2014/main" id="{E1C91C36-9F2D-BD62-4F59-504DE3D6591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12" y="3984"/>
              <a:ext cx="48" cy="48"/>
            </a:xfrm>
            <a:prstGeom prst="ellipse">
              <a:avLst/>
            </a:prstGeom>
            <a:solidFill>
              <a:srgbClr val="FF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9343" name="Oval 266">
              <a:extLst>
                <a:ext uri="{FF2B5EF4-FFF2-40B4-BE49-F238E27FC236}">
                  <a16:creationId xmlns:a16="http://schemas.microsoft.com/office/drawing/2014/main" id="{15D199C2-8E20-4034-2BE6-F6924C6971B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08" y="4272"/>
              <a:ext cx="48" cy="48"/>
            </a:xfrm>
            <a:prstGeom prst="ellipse">
              <a:avLst/>
            </a:prstGeom>
            <a:solidFill>
              <a:srgbClr val="FF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9344" name="Oval 267">
              <a:extLst>
                <a:ext uri="{FF2B5EF4-FFF2-40B4-BE49-F238E27FC236}">
                  <a16:creationId xmlns:a16="http://schemas.microsoft.com/office/drawing/2014/main" id="{B7373340-F848-5462-7B33-82E3660E823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88" y="4128"/>
              <a:ext cx="48" cy="48"/>
            </a:xfrm>
            <a:prstGeom prst="ellipse">
              <a:avLst/>
            </a:prstGeom>
            <a:solidFill>
              <a:srgbClr val="FF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9345" name="Oval 268">
              <a:extLst>
                <a:ext uri="{FF2B5EF4-FFF2-40B4-BE49-F238E27FC236}">
                  <a16:creationId xmlns:a16="http://schemas.microsoft.com/office/drawing/2014/main" id="{8C9C3126-B624-D610-24DE-D54BB6DEED1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76" y="4272"/>
              <a:ext cx="48" cy="48"/>
            </a:xfrm>
            <a:prstGeom prst="ellipse">
              <a:avLst/>
            </a:prstGeom>
            <a:solidFill>
              <a:srgbClr val="FF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9346" name="Oval 269">
              <a:extLst>
                <a:ext uri="{FF2B5EF4-FFF2-40B4-BE49-F238E27FC236}">
                  <a16:creationId xmlns:a16="http://schemas.microsoft.com/office/drawing/2014/main" id="{FB4C1B00-B4AC-3610-2C4B-1D3BECEA474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00" y="4176"/>
              <a:ext cx="48" cy="48"/>
            </a:xfrm>
            <a:prstGeom prst="ellipse">
              <a:avLst/>
            </a:prstGeom>
            <a:solidFill>
              <a:srgbClr val="FF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9347" name="Oval 270">
              <a:extLst>
                <a:ext uri="{FF2B5EF4-FFF2-40B4-BE49-F238E27FC236}">
                  <a16:creationId xmlns:a16="http://schemas.microsoft.com/office/drawing/2014/main" id="{9281F97D-3B5B-9312-0575-658000F9E4B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40" y="3840"/>
              <a:ext cx="48" cy="48"/>
            </a:xfrm>
            <a:prstGeom prst="ellipse">
              <a:avLst/>
            </a:prstGeom>
            <a:solidFill>
              <a:srgbClr val="FF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9348" name="Oval 271">
              <a:extLst>
                <a:ext uri="{FF2B5EF4-FFF2-40B4-BE49-F238E27FC236}">
                  <a16:creationId xmlns:a16="http://schemas.microsoft.com/office/drawing/2014/main" id="{57A14CF7-7C13-ECC1-DDD2-1C8BAEAB00A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72" y="4128"/>
              <a:ext cx="48" cy="48"/>
            </a:xfrm>
            <a:prstGeom prst="ellipse">
              <a:avLst/>
            </a:prstGeom>
            <a:solidFill>
              <a:srgbClr val="FF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9349" name="Oval 272">
              <a:extLst>
                <a:ext uri="{FF2B5EF4-FFF2-40B4-BE49-F238E27FC236}">
                  <a16:creationId xmlns:a16="http://schemas.microsoft.com/office/drawing/2014/main" id="{3DC91CE3-3FC7-C170-A760-CB010A7A354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80" y="4128"/>
              <a:ext cx="48" cy="48"/>
            </a:xfrm>
            <a:prstGeom prst="ellipse">
              <a:avLst/>
            </a:prstGeom>
            <a:solidFill>
              <a:srgbClr val="FF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9350" name="Oval 273">
              <a:extLst>
                <a:ext uri="{FF2B5EF4-FFF2-40B4-BE49-F238E27FC236}">
                  <a16:creationId xmlns:a16="http://schemas.microsoft.com/office/drawing/2014/main" id="{07D3F6D6-D4A2-30D3-28B9-F66973B9CA7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44" y="3600"/>
              <a:ext cx="48" cy="48"/>
            </a:xfrm>
            <a:prstGeom prst="ellipse">
              <a:avLst/>
            </a:prstGeom>
            <a:solidFill>
              <a:srgbClr val="FF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9351" name="Oval 274">
              <a:extLst>
                <a:ext uri="{FF2B5EF4-FFF2-40B4-BE49-F238E27FC236}">
                  <a16:creationId xmlns:a16="http://schemas.microsoft.com/office/drawing/2014/main" id="{A5CD99C9-79E4-2761-09AA-373716D8416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00" y="3888"/>
              <a:ext cx="48" cy="48"/>
            </a:xfrm>
            <a:prstGeom prst="ellipse">
              <a:avLst/>
            </a:prstGeom>
            <a:solidFill>
              <a:srgbClr val="FF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</p:grpSp>
      <p:sp>
        <p:nvSpPr>
          <p:cNvPr id="30995" name="Text Box 275">
            <a:extLst>
              <a:ext uri="{FF2B5EF4-FFF2-40B4-BE49-F238E27FC236}">
                <a16:creationId xmlns:a16="http://schemas.microsoft.com/office/drawing/2014/main" id="{D02E7519-B1D1-9CF3-7686-105E632245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2819400"/>
            <a:ext cx="2438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vi-VN" sz="1800">
                <a:latin typeface=".VnTime" pitchFamily="34" charset="0"/>
              </a:rPr>
              <a:t>Protein đặc trưng</a:t>
            </a:r>
          </a:p>
        </p:txBody>
      </p:sp>
      <p:sp>
        <p:nvSpPr>
          <p:cNvPr id="30996" name="Text Box 276">
            <a:extLst>
              <a:ext uri="{FF2B5EF4-FFF2-40B4-BE49-F238E27FC236}">
                <a16:creationId xmlns:a16="http://schemas.microsoft.com/office/drawing/2014/main" id="{25ECFB77-6CDE-3E01-8B33-AC39263F3D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4891088"/>
            <a:ext cx="19812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vi-VN" sz="1800" dirty="0" err="1">
                <a:latin typeface=".VnTime" pitchFamily="34" charset="0"/>
              </a:rPr>
              <a:t>Lipit</a:t>
            </a:r>
            <a:r>
              <a:rPr lang="en-US" altLang="vi-VN" sz="1800" dirty="0">
                <a:latin typeface=".VnTime" pitchFamily="34" charset="0"/>
              </a:rPr>
              <a:t> </a:t>
            </a:r>
            <a:r>
              <a:rPr lang="en-US" altLang="vi-VN" sz="1800" dirty="0" err="1">
                <a:latin typeface=".VnTime" pitchFamily="34" charset="0"/>
              </a:rPr>
              <a:t>đặc</a:t>
            </a:r>
            <a:r>
              <a:rPr lang="en-US" altLang="vi-VN" sz="1800" dirty="0">
                <a:latin typeface=".VnTime" pitchFamily="34" charset="0"/>
              </a:rPr>
              <a:t> </a:t>
            </a:r>
            <a:r>
              <a:rPr lang="en-US" altLang="vi-VN" sz="1800" dirty="0" err="1">
                <a:latin typeface=".VnTime" pitchFamily="34" charset="0"/>
              </a:rPr>
              <a:t>trưng</a:t>
            </a:r>
            <a:endParaRPr lang="en-US" altLang="vi-VN" sz="1800" dirty="0">
              <a:latin typeface=".VnTime" pitchFamily="34" charset="0"/>
            </a:endParaRPr>
          </a:p>
        </p:txBody>
      </p:sp>
      <p:sp>
        <p:nvSpPr>
          <p:cNvPr id="30997" name="AutoShape 277">
            <a:extLst>
              <a:ext uri="{FF2B5EF4-FFF2-40B4-BE49-F238E27FC236}">
                <a16:creationId xmlns:a16="http://schemas.microsoft.com/office/drawing/2014/main" id="{64FDCD15-5CF2-7B9C-19ED-1CC16C35AE69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9601200" y="3657600"/>
            <a:ext cx="228600" cy="152400"/>
          </a:xfrm>
          <a:prstGeom prst="cloudCallout">
            <a:avLst>
              <a:gd name="adj1" fmla="val 204167"/>
              <a:gd name="adj2" fmla="val -1739583"/>
            </a:avLst>
          </a:prstGeom>
          <a:solidFill>
            <a:srgbClr val="562B2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vi-VN" altLang="vi-VN" sz="2800">
              <a:latin typeface=".VnTime" pitchFamily="34" charset="0"/>
            </a:endParaRPr>
          </a:p>
        </p:txBody>
      </p:sp>
      <p:sp>
        <p:nvSpPr>
          <p:cNvPr id="30998" name="AutoShape 278">
            <a:extLst>
              <a:ext uri="{FF2B5EF4-FFF2-40B4-BE49-F238E27FC236}">
                <a16:creationId xmlns:a16="http://schemas.microsoft.com/office/drawing/2014/main" id="{F69EED20-B216-A1A5-5B9E-37EEC498415D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8915400" y="3581400"/>
            <a:ext cx="228600" cy="152400"/>
          </a:xfrm>
          <a:prstGeom prst="cloudCallout">
            <a:avLst>
              <a:gd name="adj1" fmla="val 204167"/>
              <a:gd name="adj2" fmla="val -1739583"/>
            </a:avLst>
          </a:prstGeom>
          <a:solidFill>
            <a:srgbClr val="562B2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vi-VN" altLang="vi-VN" sz="2800">
              <a:latin typeface=".VnTime" pitchFamily="34" charset="0"/>
            </a:endParaRPr>
          </a:p>
        </p:txBody>
      </p:sp>
      <p:sp>
        <p:nvSpPr>
          <p:cNvPr id="30999" name="AutoShape 279">
            <a:extLst>
              <a:ext uri="{FF2B5EF4-FFF2-40B4-BE49-F238E27FC236}">
                <a16:creationId xmlns:a16="http://schemas.microsoft.com/office/drawing/2014/main" id="{9E07261A-C077-6E80-A607-0F8D642884E4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9144000" y="4038600"/>
            <a:ext cx="228600" cy="152400"/>
          </a:xfrm>
          <a:prstGeom prst="cloudCallout">
            <a:avLst>
              <a:gd name="adj1" fmla="val 204167"/>
              <a:gd name="adj2" fmla="val -1739583"/>
            </a:avLst>
          </a:prstGeom>
          <a:solidFill>
            <a:srgbClr val="562B2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vi-VN" altLang="vi-VN" sz="2800">
              <a:latin typeface=".VnTime" pitchFamily="34" charset="0"/>
            </a:endParaRPr>
          </a:p>
        </p:txBody>
      </p:sp>
      <p:sp>
        <p:nvSpPr>
          <p:cNvPr id="31000" name="AutoShape 280">
            <a:extLst>
              <a:ext uri="{FF2B5EF4-FFF2-40B4-BE49-F238E27FC236}">
                <a16:creationId xmlns:a16="http://schemas.microsoft.com/office/drawing/2014/main" id="{569BBF06-C371-D203-88F4-227F8D02F4C3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9601200" y="4114800"/>
            <a:ext cx="228600" cy="152400"/>
          </a:xfrm>
          <a:prstGeom prst="cloudCallout">
            <a:avLst>
              <a:gd name="adj1" fmla="val 204167"/>
              <a:gd name="adj2" fmla="val -1739583"/>
            </a:avLst>
          </a:prstGeom>
          <a:solidFill>
            <a:srgbClr val="562B2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vi-VN" altLang="vi-VN" sz="2800">
              <a:latin typeface=".VnTime" pitchFamily="34" charset="0"/>
            </a:endParaRPr>
          </a:p>
        </p:txBody>
      </p:sp>
      <p:sp>
        <p:nvSpPr>
          <p:cNvPr id="31001" name="AutoShape 281">
            <a:extLst>
              <a:ext uri="{FF2B5EF4-FFF2-40B4-BE49-F238E27FC236}">
                <a16:creationId xmlns:a16="http://schemas.microsoft.com/office/drawing/2014/main" id="{93DDEA89-7099-8357-6812-A3FFBDB83BA7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8763000" y="3962400"/>
            <a:ext cx="228600" cy="152400"/>
          </a:xfrm>
          <a:prstGeom prst="cloudCallout">
            <a:avLst>
              <a:gd name="adj1" fmla="val 204167"/>
              <a:gd name="adj2" fmla="val -1739583"/>
            </a:avLst>
          </a:prstGeom>
          <a:solidFill>
            <a:srgbClr val="562B2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vi-VN" altLang="vi-VN" sz="2800">
              <a:latin typeface=".VnTime" pitchFamily="34" charset="0"/>
            </a:endParaRPr>
          </a:p>
        </p:txBody>
      </p:sp>
      <p:sp>
        <p:nvSpPr>
          <p:cNvPr id="31002" name="Line 282">
            <a:extLst>
              <a:ext uri="{FF2B5EF4-FFF2-40B4-BE49-F238E27FC236}">
                <a16:creationId xmlns:a16="http://schemas.microsoft.com/office/drawing/2014/main" id="{EB9AADD6-66C4-78A8-A8E4-4DBB7E26A542}"/>
              </a:ext>
            </a:extLst>
          </p:cNvPr>
          <p:cNvSpPr>
            <a:spLocks noChangeShapeType="1"/>
          </p:cNvSpPr>
          <p:nvPr/>
        </p:nvSpPr>
        <p:spPr bwMode="auto">
          <a:xfrm>
            <a:off x="8610600" y="3124200"/>
            <a:ext cx="7620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VN"/>
          </a:p>
        </p:txBody>
      </p:sp>
      <p:sp>
        <p:nvSpPr>
          <p:cNvPr id="31003" name="Text Box 283">
            <a:extLst>
              <a:ext uri="{FF2B5EF4-FFF2-40B4-BE49-F238E27FC236}">
                <a16:creationId xmlns:a16="http://schemas.microsoft.com/office/drawing/2014/main" id="{47C4E55F-670A-E391-FC6A-C3DBB421FD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01000" y="152400"/>
            <a:ext cx="9144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vi-VN" sz="2000">
                <a:latin typeface=".VnTime" pitchFamily="34" charset="0"/>
              </a:rPr>
              <a:t>CO</a:t>
            </a:r>
            <a:r>
              <a:rPr lang="en-US" altLang="vi-VN" sz="2000" baseline="-25000">
                <a:latin typeface=".VnTime" pitchFamily="34" charset="0"/>
              </a:rPr>
              <a:t>2</a:t>
            </a:r>
          </a:p>
        </p:txBody>
      </p:sp>
      <p:sp>
        <p:nvSpPr>
          <p:cNvPr id="31004" name="Text Box 284">
            <a:extLst>
              <a:ext uri="{FF2B5EF4-FFF2-40B4-BE49-F238E27FC236}">
                <a16:creationId xmlns:a16="http://schemas.microsoft.com/office/drawing/2014/main" id="{0092D1A5-4843-2684-898B-951B5599B9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57800" y="3276600"/>
            <a:ext cx="1066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vi-VN" sz="1800" dirty="0">
                <a:latin typeface=".VnTime" pitchFamily="34" charset="0"/>
              </a:rPr>
              <a:t>Oxi </a:t>
            </a:r>
            <a:r>
              <a:rPr lang="en-US" altLang="vi-VN" sz="1800" dirty="0" err="1">
                <a:latin typeface=".VnTime" pitchFamily="34" charset="0"/>
              </a:rPr>
              <a:t>hoá</a:t>
            </a:r>
            <a:endParaRPr lang="en-US" altLang="vi-VN" sz="1800" dirty="0">
              <a:latin typeface=".VnTime" pitchFamily="34" charset="0"/>
            </a:endParaRPr>
          </a:p>
        </p:txBody>
      </p:sp>
      <p:sp>
        <p:nvSpPr>
          <p:cNvPr id="31005" name="Text Box 285">
            <a:extLst>
              <a:ext uri="{FF2B5EF4-FFF2-40B4-BE49-F238E27FC236}">
                <a16:creationId xmlns:a16="http://schemas.microsoft.com/office/drawing/2014/main" id="{8E479D25-55AF-5ABC-FAA4-033912D5E0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48600" y="2667000"/>
            <a:ext cx="9144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vi-VN" sz="2000">
                <a:latin typeface=".VnTime" pitchFamily="34" charset="0"/>
              </a:rPr>
              <a:t>CO</a:t>
            </a:r>
            <a:r>
              <a:rPr lang="en-US" altLang="vi-VN" sz="2000" baseline="-25000">
                <a:latin typeface=".VnTime" pitchFamily="34" charset="0"/>
              </a:rPr>
              <a:t>2</a:t>
            </a:r>
          </a:p>
        </p:txBody>
      </p:sp>
      <p:sp>
        <p:nvSpPr>
          <p:cNvPr id="31007" name="AutoShape 287">
            <a:extLst>
              <a:ext uri="{FF2B5EF4-FFF2-40B4-BE49-F238E27FC236}">
                <a16:creationId xmlns:a16="http://schemas.microsoft.com/office/drawing/2014/main" id="{417DF705-3E05-FD4E-E29B-6B4A0B44E9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96400" y="3581400"/>
            <a:ext cx="152400" cy="76200"/>
          </a:xfrm>
          <a:prstGeom prst="cloudCallout">
            <a:avLst>
              <a:gd name="adj1" fmla="val -15625"/>
              <a:gd name="adj2" fmla="val 170833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vi-VN" altLang="vi-VN" sz="2800">
              <a:latin typeface=".VnTime" pitchFamily="34" charset="0"/>
            </a:endParaRPr>
          </a:p>
        </p:txBody>
      </p:sp>
      <p:sp>
        <p:nvSpPr>
          <p:cNvPr id="31008" name="AutoShape 288">
            <a:extLst>
              <a:ext uri="{FF2B5EF4-FFF2-40B4-BE49-F238E27FC236}">
                <a16:creationId xmlns:a16="http://schemas.microsoft.com/office/drawing/2014/main" id="{F44A22ED-6C69-702F-B95E-2650EBA8E9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06000" y="3962400"/>
            <a:ext cx="152400" cy="76200"/>
          </a:xfrm>
          <a:prstGeom prst="cloudCallout">
            <a:avLst>
              <a:gd name="adj1" fmla="val -15625"/>
              <a:gd name="adj2" fmla="val 170833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vi-VN" altLang="vi-VN" sz="2800">
              <a:latin typeface=".VnTime" pitchFamily="34" charset="0"/>
            </a:endParaRPr>
          </a:p>
        </p:txBody>
      </p:sp>
      <p:sp>
        <p:nvSpPr>
          <p:cNvPr id="31009" name="AutoShape 289">
            <a:extLst>
              <a:ext uri="{FF2B5EF4-FFF2-40B4-BE49-F238E27FC236}">
                <a16:creationId xmlns:a16="http://schemas.microsoft.com/office/drawing/2014/main" id="{B4D93A1D-C6B9-76E2-F993-7FFAEE8B6C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15400" y="4191000"/>
            <a:ext cx="152400" cy="76200"/>
          </a:xfrm>
          <a:prstGeom prst="cloudCallout">
            <a:avLst>
              <a:gd name="adj1" fmla="val -15625"/>
              <a:gd name="adj2" fmla="val 170833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vi-VN" altLang="vi-VN" sz="2800">
              <a:latin typeface=".VnTime" pitchFamily="34" charset="0"/>
            </a:endParaRPr>
          </a:p>
        </p:txBody>
      </p:sp>
      <p:sp>
        <p:nvSpPr>
          <p:cNvPr id="31010" name="AutoShape 290">
            <a:extLst>
              <a:ext uri="{FF2B5EF4-FFF2-40B4-BE49-F238E27FC236}">
                <a16:creationId xmlns:a16="http://schemas.microsoft.com/office/drawing/2014/main" id="{00874EBB-6649-DE96-6864-B28B260568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20200" y="3810000"/>
            <a:ext cx="152400" cy="76200"/>
          </a:xfrm>
          <a:prstGeom prst="cloudCallout">
            <a:avLst>
              <a:gd name="adj1" fmla="val -15625"/>
              <a:gd name="adj2" fmla="val 170833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vi-VN" altLang="vi-VN" sz="2800">
              <a:latin typeface=".VnTime" pitchFamily="34" charset="0"/>
            </a:endParaRPr>
          </a:p>
        </p:txBody>
      </p:sp>
      <p:sp>
        <p:nvSpPr>
          <p:cNvPr id="31011" name="AutoShape 291">
            <a:extLst>
              <a:ext uri="{FF2B5EF4-FFF2-40B4-BE49-F238E27FC236}">
                <a16:creationId xmlns:a16="http://schemas.microsoft.com/office/drawing/2014/main" id="{45BAF8D3-226E-292E-FCEA-2BA15CF15F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48800" y="3962400"/>
            <a:ext cx="152400" cy="76200"/>
          </a:xfrm>
          <a:prstGeom prst="cloudCallout">
            <a:avLst>
              <a:gd name="adj1" fmla="val -15625"/>
              <a:gd name="adj2" fmla="val 170833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vi-VN" altLang="vi-VN" sz="2800">
              <a:latin typeface=".VnTime" pitchFamily="34" charset="0"/>
            </a:endParaRPr>
          </a:p>
        </p:txBody>
      </p:sp>
      <p:grpSp>
        <p:nvGrpSpPr>
          <p:cNvPr id="30976" name="Group 292">
            <a:extLst>
              <a:ext uri="{FF2B5EF4-FFF2-40B4-BE49-F238E27FC236}">
                <a16:creationId xmlns:a16="http://schemas.microsoft.com/office/drawing/2014/main" id="{AD2C30BA-6C3E-F204-2505-C7E3145408CC}"/>
              </a:ext>
            </a:extLst>
          </p:cNvPr>
          <p:cNvGrpSpPr>
            <a:grpSpLocks/>
          </p:cNvGrpSpPr>
          <p:nvPr/>
        </p:nvGrpSpPr>
        <p:grpSpPr bwMode="auto">
          <a:xfrm>
            <a:off x="8610600" y="762000"/>
            <a:ext cx="1600200" cy="1143000"/>
            <a:chOff x="3312" y="3600"/>
            <a:chExt cx="1008" cy="720"/>
          </a:xfrm>
        </p:grpSpPr>
        <p:sp>
          <p:nvSpPr>
            <p:cNvPr id="9304" name="Oval 293">
              <a:extLst>
                <a:ext uri="{FF2B5EF4-FFF2-40B4-BE49-F238E27FC236}">
                  <a16:creationId xmlns:a16="http://schemas.microsoft.com/office/drawing/2014/main" id="{44053A2E-08D8-1761-F4A1-CB65F46F9B3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44" y="3984"/>
              <a:ext cx="48" cy="48"/>
            </a:xfrm>
            <a:prstGeom prst="ellipse">
              <a:avLst/>
            </a:prstGeom>
            <a:solidFill>
              <a:srgbClr val="FF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9305" name="Oval 294">
              <a:extLst>
                <a:ext uri="{FF2B5EF4-FFF2-40B4-BE49-F238E27FC236}">
                  <a16:creationId xmlns:a16="http://schemas.microsoft.com/office/drawing/2014/main" id="{53D89790-E7DE-FA3A-8948-319817814BA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84" y="3696"/>
              <a:ext cx="48" cy="48"/>
            </a:xfrm>
            <a:prstGeom prst="ellipse">
              <a:avLst/>
            </a:prstGeom>
            <a:solidFill>
              <a:srgbClr val="FF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9306" name="Oval 295">
              <a:extLst>
                <a:ext uri="{FF2B5EF4-FFF2-40B4-BE49-F238E27FC236}">
                  <a16:creationId xmlns:a16="http://schemas.microsoft.com/office/drawing/2014/main" id="{363664B1-2118-3001-D2A5-678BD42B224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44" y="3744"/>
              <a:ext cx="48" cy="48"/>
            </a:xfrm>
            <a:prstGeom prst="ellipse">
              <a:avLst/>
            </a:prstGeom>
            <a:solidFill>
              <a:srgbClr val="FF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9307" name="Oval 296">
              <a:extLst>
                <a:ext uri="{FF2B5EF4-FFF2-40B4-BE49-F238E27FC236}">
                  <a16:creationId xmlns:a16="http://schemas.microsoft.com/office/drawing/2014/main" id="{09E0077F-26AB-21B6-2747-B89E2208F18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56" y="3744"/>
              <a:ext cx="48" cy="48"/>
            </a:xfrm>
            <a:prstGeom prst="ellipse">
              <a:avLst/>
            </a:prstGeom>
            <a:solidFill>
              <a:srgbClr val="FF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9308" name="Oval 297">
              <a:extLst>
                <a:ext uri="{FF2B5EF4-FFF2-40B4-BE49-F238E27FC236}">
                  <a16:creationId xmlns:a16="http://schemas.microsoft.com/office/drawing/2014/main" id="{F9E15EE1-FD46-7254-FF88-4EE69AD20D2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08" y="4128"/>
              <a:ext cx="48" cy="48"/>
            </a:xfrm>
            <a:prstGeom prst="ellipse">
              <a:avLst/>
            </a:prstGeom>
            <a:solidFill>
              <a:srgbClr val="FF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9309" name="Oval 298">
              <a:extLst>
                <a:ext uri="{FF2B5EF4-FFF2-40B4-BE49-F238E27FC236}">
                  <a16:creationId xmlns:a16="http://schemas.microsoft.com/office/drawing/2014/main" id="{05124FEA-2F22-90B8-C306-8DBE356D982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84" y="3984"/>
              <a:ext cx="48" cy="48"/>
            </a:xfrm>
            <a:prstGeom prst="ellipse">
              <a:avLst/>
            </a:prstGeom>
            <a:solidFill>
              <a:srgbClr val="FF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9310" name="Oval 299">
              <a:extLst>
                <a:ext uri="{FF2B5EF4-FFF2-40B4-BE49-F238E27FC236}">
                  <a16:creationId xmlns:a16="http://schemas.microsoft.com/office/drawing/2014/main" id="{004B7994-B016-C53A-FB4F-67A775AE3A5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48" y="4272"/>
              <a:ext cx="48" cy="48"/>
            </a:xfrm>
            <a:prstGeom prst="ellipse">
              <a:avLst/>
            </a:prstGeom>
            <a:solidFill>
              <a:srgbClr val="FF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9311" name="Oval 300">
              <a:extLst>
                <a:ext uri="{FF2B5EF4-FFF2-40B4-BE49-F238E27FC236}">
                  <a16:creationId xmlns:a16="http://schemas.microsoft.com/office/drawing/2014/main" id="{2B402B1A-C7E8-C591-36D1-DBDF73A0A34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36" y="4272"/>
              <a:ext cx="48" cy="48"/>
            </a:xfrm>
            <a:prstGeom prst="ellipse">
              <a:avLst/>
            </a:prstGeom>
            <a:solidFill>
              <a:srgbClr val="FF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9312" name="Oval 301">
              <a:extLst>
                <a:ext uri="{FF2B5EF4-FFF2-40B4-BE49-F238E27FC236}">
                  <a16:creationId xmlns:a16="http://schemas.microsoft.com/office/drawing/2014/main" id="{18E948B3-2D7E-C190-9073-FD666A18EFC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76" y="4272"/>
              <a:ext cx="48" cy="48"/>
            </a:xfrm>
            <a:prstGeom prst="ellipse">
              <a:avLst/>
            </a:prstGeom>
            <a:solidFill>
              <a:srgbClr val="FF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9313" name="Oval 302">
              <a:extLst>
                <a:ext uri="{FF2B5EF4-FFF2-40B4-BE49-F238E27FC236}">
                  <a16:creationId xmlns:a16="http://schemas.microsoft.com/office/drawing/2014/main" id="{427A4688-C4A1-83AD-A34F-48872052FD5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24" y="3840"/>
              <a:ext cx="48" cy="48"/>
            </a:xfrm>
            <a:prstGeom prst="ellipse">
              <a:avLst/>
            </a:prstGeom>
            <a:solidFill>
              <a:srgbClr val="FF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9314" name="Oval 303">
              <a:extLst>
                <a:ext uri="{FF2B5EF4-FFF2-40B4-BE49-F238E27FC236}">
                  <a16:creationId xmlns:a16="http://schemas.microsoft.com/office/drawing/2014/main" id="{3A867189-5030-3B1E-A946-7DB9F4A6104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56" y="3984"/>
              <a:ext cx="48" cy="48"/>
            </a:xfrm>
            <a:prstGeom prst="ellipse">
              <a:avLst/>
            </a:prstGeom>
            <a:solidFill>
              <a:srgbClr val="FF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9315" name="Oval 304">
              <a:extLst>
                <a:ext uri="{FF2B5EF4-FFF2-40B4-BE49-F238E27FC236}">
                  <a16:creationId xmlns:a16="http://schemas.microsoft.com/office/drawing/2014/main" id="{13F0687F-9AF1-6A58-FEE8-1F10F07ACC8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72" y="3984"/>
              <a:ext cx="48" cy="48"/>
            </a:xfrm>
            <a:prstGeom prst="ellipse">
              <a:avLst/>
            </a:prstGeom>
            <a:solidFill>
              <a:srgbClr val="FF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9316" name="Oval 305">
              <a:extLst>
                <a:ext uri="{FF2B5EF4-FFF2-40B4-BE49-F238E27FC236}">
                  <a16:creationId xmlns:a16="http://schemas.microsoft.com/office/drawing/2014/main" id="{92589404-8A1F-A8EB-3026-227510CD505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80" y="4272"/>
              <a:ext cx="48" cy="48"/>
            </a:xfrm>
            <a:prstGeom prst="ellipse">
              <a:avLst/>
            </a:prstGeom>
            <a:solidFill>
              <a:srgbClr val="FF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9317" name="Oval 306">
              <a:extLst>
                <a:ext uri="{FF2B5EF4-FFF2-40B4-BE49-F238E27FC236}">
                  <a16:creationId xmlns:a16="http://schemas.microsoft.com/office/drawing/2014/main" id="{AF45002A-6A25-79EA-2579-A6408B94D0E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96" y="4272"/>
              <a:ext cx="48" cy="48"/>
            </a:xfrm>
            <a:prstGeom prst="ellipse">
              <a:avLst/>
            </a:prstGeom>
            <a:solidFill>
              <a:srgbClr val="FF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9318" name="Oval 307">
              <a:extLst>
                <a:ext uri="{FF2B5EF4-FFF2-40B4-BE49-F238E27FC236}">
                  <a16:creationId xmlns:a16="http://schemas.microsoft.com/office/drawing/2014/main" id="{D4E725A2-8103-13B9-2373-2F88525FADD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12" y="3984"/>
              <a:ext cx="48" cy="48"/>
            </a:xfrm>
            <a:prstGeom prst="ellipse">
              <a:avLst/>
            </a:prstGeom>
            <a:solidFill>
              <a:srgbClr val="FF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9319" name="Oval 308">
              <a:extLst>
                <a:ext uri="{FF2B5EF4-FFF2-40B4-BE49-F238E27FC236}">
                  <a16:creationId xmlns:a16="http://schemas.microsoft.com/office/drawing/2014/main" id="{9BDC258D-52DF-4977-03B3-90B1CE3733F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08" y="4272"/>
              <a:ext cx="48" cy="48"/>
            </a:xfrm>
            <a:prstGeom prst="ellipse">
              <a:avLst/>
            </a:prstGeom>
            <a:solidFill>
              <a:srgbClr val="FF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9320" name="Oval 309">
              <a:extLst>
                <a:ext uri="{FF2B5EF4-FFF2-40B4-BE49-F238E27FC236}">
                  <a16:creationId xmlns:a16="http://schemas.microsoft.com/office/drawing/2014/main" id="{86D597AF-EE37-9050-6C81-D00A7550FEA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88" y="4128"/>
              <a:ext cx="48" cy="48"/>
            </a:xfrm>
            <a:prstGeom prst="ellipse">
              <a:avLst/>
            </a:prstGeom>
            <a:solidFill>
              <a:srgbClr val="FF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9321" name="Oval 310">
              <a:extLst>
                <a:ext uri="{FF2B5EF4-FFF2-40B4-BE49-F238E27FC236}">
                  <a16:creationId xmlns:a16="http://schemas.microsoft.com/office/drawing/2014/main" id="{8C69550E-8A84-59B1-C0F9-5CADA959425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76" y="4272"/>
              <a:ext cx="48" cy="48"/>
            </a:xfrm>
            <a:prstGeom prst="ellipse">
              <a:avLst/>
            </a:prstGeom>
            <a:solidFill>
              <a:srgbClr val="FF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9322" name="Oval 311">
              <a:extLst>
                <a:ext uri="{FF2B5EF4-FFF2-40B4-BE49-F238E27FC236}">
                  <a16:creationId xmlns:a16="http://schemas.microsoft.com/office/drawing/2014/main" id="{94694A12-BDE1-4F41-7769-DA1E370033A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00" y="4176"/>
              <a:ext cx="48" cy="48"/>
            </a:xfrm>
            <a:prstGeom prst="ellipse">
              <a:avLst/>
            </a:prstGeom>
            <a:solidFill>
              <a:srgbClr val="FF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9323" name="Oval 312">
              <a:extLst>
                <a:ext uri="{FF2B5EF4-FFF2-40B4-BE49-F238E27FC236}">
                  <a16:creationId xmlns:a16="http://schemas.microsoft.com/office/drawing/2014/main" id="{A5E1CE90-DDC4-4AD2-09A1-DEB12B66778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40" y="3840"/>
              <a:ext cx="48" cy="48"/>
            </a:xfrm>
            <a:prstGeom prst="ellipse">
              <a:avLst/>
            </a:prstGeom>
            <a:solidFill>
              <a:srgbClr val="FF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9324" name="Oval 313">
              <a:extLst>
                <a:ext uri="{FF2B5EF4-FFF2-40B4-BE49-F238E27FC236}">
                  <a16:creationId xmlns:a16="http://schemas.microsoft.com/office/drawing/2014/main" id="{30C61A14-11DC-6B29-4FD6-53951D2FD05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72" y="4128"/>
              <a:ext cx="48" cy="48"/>
            </a:xfrm>
            <a:prstGeom prst="ellipse">
              <a:avLst/>
            </a:prstGeom>
            <a:solidFill>
              <a:srgbClr val="FF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9325" name="Oval 314">
              <a:extLst>
                <a:ext uri="{FF2B5EF4-FFF2-40B4-BE49-F238E27FC236}">
                  <a16:creationId xmlns:a16="http://schemas.microsoft.com/office/drawing/2014/main" id="{EF89B892-6E8C-2BA3-85B9-F3B1EA6631B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80" y="4128"/>
              <a:ext cx="48" cy="48"/>
            </a:xfrm>
            <a:prstGeom prst="ellipse">
              <a:avLst/>
            </a:prstGeom>
            <a:solidFill>
              <a:srgbClr val="FF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9326" name="Oval 315">
              <a:extLst>
                <a:ext uri="{FF2B5EF4-FFF2-40B4-BE49-F238E27FC236}">
                  <a16:creationId xmlns:a16="http://schemas.microsoft.com/office/drawing/2014/main" id="{B2CA49E7-E52E-ACC4-8DF8-7C38C1ECF56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44" y="3600"/>
              <a:ext cx="48" cy="48"/>
            </a:xfrm>
            <a:prstGeom prst="ellipse">
              <a:avLst/>
            </a:prstGeom>
            <a:solidFill>
              <a:srgbClr val="FF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9327" name="Oval 316">
              <a:extLst>
                <a:ext uri="{FF2B5EF4-FFF2-40B4-BE49-F238E27FC236}">
                  <a16:creationId xmlns:a16="http://schemas.microsoft.com/office/drawing/2014/main" id="{A80EF9CD-B470-FF3D-A6FB-516DC33A90D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00" y="3888"/>
              <a:ext cx="48" cy="48"/>
            </a:xfrm>
            <a:prstGeom prst="ellipse">
              <a:avLst/>
            </a:prstGeom>
            <a:solidFill>
              <a:srgbClr val="FF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</p:grpSp>
      <p:sp>
        <p:nvSpPr>
          <p:cNvPr id="31037" name="AutoShape 317">
            <a:extLst>
              <a:ext uri="{FF2B5EF4-FFF2-40B4-BE49-F238E27FC236}">
                <a16:creationId xmlns:a16="http://schemas.microsoft.com/office/drawing/2014/main" id="{0279F2AA-8D15-41DF-7819-99A3924FD8C7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9144000" y="1524000"/>
            <a:ext cx="228600" cy="152400"/>
          </a:xfrm>
          <a:prstGeom prst="cloudCallout">
            <a:avLst>
              <a:gd name="adj1" fmla="val 204167"/>
              <a:gd name="adj2" fmla="val -1739583"/>
            </a:avLst>
          </a:prstGeom>
          <a:solidFill>
            <a:srgbClr val="562B2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vi-VN" altLang="vi-VN" sz="2800">
              <a:latin typeface=".VnTime" pitchFamily="34" charset="0"/>
            </a:endParaRPr>
          </a:p>
        </p:txBody>
      </p:sp>
      <p:sp>
        <p:nvSpPr>
          <p:cNvPr id="31038" name="AutoShape 318">
            <a:extLst>
              <a:ext uri="{FF2B5EF4-FFF2-40B4-BE49-F238E27FC236}">
                <a16:creationId xmlns:a16="http://schemas.microsoft.com/office/drawing/2014/main" id="{1CC71AFB-CC5D-0139-28BA-C12DCAB14369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9601200" y="1600200"/>
            <a:ext cx="228600" cy="152400"/>
          </a:xfrm>
          <a:prstGeom prst="cloudCallout">
            <a:avLst>
              <a:gd name="adj1" fmla="val 204167"/>
              <a:gd name="adj2" fmla="val -1739583"/>
            </a:avLst>
          </a:prstGeom>
          <a:solidFill>
            <a:srgbClr val="562B2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vi-VN" altLang="vi-VN" sz="2800">
              <a:latin typeface=".VnTime" pitchFamily="34" charset="0"/>
            </a:endParaRPr>
          </a:p>
        </p:txBody>
      </p:sp>
      <p:sp>
        <p:nvSpPr>
          <p:cNvPr id="31039" name="Line 319">
            <a:extLst>
              <a:ext uri="{FF2B5EF4-FFF2-40B4-BE49-F238E27FC236}">
                <a16:creationId xmlns:a16="http://schemas.microsoft.com/office/drawing/2014/main" id="{BB505941-B39F-7007-A100-42AA1BACEF35}"/>
              </a:ext>
            </a:extLst>
          </p:cNvPr>
          <p:cNvSpPr>
            <a:spLocks noChangeShapeType="1"/>
          </p:cNvSpPr>
          <p:nvPr/>
        </p:nvSpPr>
        <p:spPr bwMode="auto">
          <a:xfrm>
            <a:off x="8610600" y="533400"/>
            <a:ext cx="7620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VN"/>
          </a:p>
        </p:txBody>
      </p:sp>
      <p:sp>
        <p:nvSpPr>
          <p:cNvPr id="31040" name="AutoShape 320">
            <a:extLst>
              <a:ext uri="{FF2B5EF4-FFF2-40B4-BE49-F238E27FC236}">
                <a16:creationId xmlns:a16="http://schemas.microsoft.com/office/drawing/2014/main" id="{5B55C0A3-2A2A-0C1E-7B73-D615C3F3A6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96400" y="1066800"/>
            <a:ext cx="152400" cy="76200"/>
          </a:xfrm>
          <a:prstGeom prst="cloudCallout">
            <a:avLst>
              <a:gd name="adj1" fmla="val -15625"/>
              <a:gd name="adj2" fmla="val 170833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vi-VN" altLang="vi-VN" sz="2800">
              <a:latin typeface=".VnTime" pitchFamily="34" charset="0"/>
            </a:endParaRPr>
          </a:p>
        </p:txBody>
      </p:sp>
      <p:sp>
        <p:nvSpPr>
          <p:cNvPr id="31041" name="AutoShape 321">
            <a:extLst>
              <a:ext uri="{FF2B5EF4-FFF2-40B4-BE49-F238E27FC236}">
                <a16:creationId xmlns:a16="http://schemas.microsoft.com/office/drawing/2014/main" id="{75576AE1-4789-32C8-7F68-C3511A32FC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06000" y="1447800"/>
            <a:ext cx="152400" cy="76200"/>
          </a:xfrm>
          <a:prstGeom prst="cloudCallout">
            <a:avLst>
              <a:gd name="adj1" fmla="val -15625"/>
              <a:gd name="adj2" fmla="val 170833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vi-VN" altLang="vi-VN" sz="2800">
              <a:latin typeface=".VnTime" pitchFamily="34" charset="0"/>
            </a:endParaRPr>
          </a:p>
        </p:txBody>
      </p:sp>
      <p:sp>
        <p:nvSpPr>
          <p:cNvPr id="31042" name="AutoShape 322">
            <a:extLst>
              <a:ext uri="{FF2B5EF4-FFF2-40B4-BE49-F238E27FC236}">
                <a16:creationId xmlns:a16="http://schemas.microsoft.com/office/drawing/2014/main" id="{3180CE16-AFC5-BB1E-D3AC-44D850A418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15400" y="1676400"/>
            <a:ext cx="152400" cy="76200"/>
          </a:xfrm>
          <a:prstGeom prst="cloudCallout">
            <a:avLst>
              <a:gd name="adj1" fmla="val -15625"/>
              <a:gd name="adj2" fmla="val 170833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vi-VN" altLang="vi-VN" sz="2800">
              <a:latin typeface=".VnTime" pitchFamily="34" charset="0"/>
            </a:endParaRPr>
          </a:p>
        </p:txBody>
      </p:sp>
      <p:sp>
        <p:nvSpPr>
          <p:cNvPr id="31043" name="AutoShape 323">
            <a:extLst>
              <a:ext uri="{FF2B5EF4-FFF2-40B4-BE49-F238E27FC236}">
                <a16:creationId xmlns:a16="http://schemas.microsoft.com/office/drawing/2014/main" id="{873E61E5-8E3D-2448-B28A-9CA9E5A861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20200" y="1295400"/>
            <a:ext cx="152400" cy="76200"/>
          </a:xfrm>
          <a:prstGeom prst="cloudCallout">
            <a:avLst>
              <a:gd name="adj1" fmla="val -15625"/>
              <a:gd name="adj2" fmla="val 170833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vi-VN" altLang="vi-VN" sz="2800">
              <a:latin typeface=".VnTime" pitchFamily="34" charset="0"/>
            </a:endParaRPr>
          </a:p>
        </p:txBody>
      </p:sp>
      <p:sp>
        <p:nvSpPr>
          <p:cNvPr id="31044" name="AutoShape 324">
            <a:extLst>
              <a:ext uri="{FF2B5EF4-FFF2-40B4-BE49-F238E27FC236}">
                <a16:creationId xmlns:a16="http://schemas.microsoft.com/office/drawing/2014/main" id="{4F41F230-E5C2-CA8A-FAFD-DB9682E03F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48800" y="1447800"/>
            <a:ext cx="152400" cy="76200"/>
          </a:xfrm>
          <a:prstGeom prst="cloudCallout">
            <a:avLst>
              <a:gd name="adj1" fmla="val -15625"/>
              <a:gd name="adj2" fmla="val 170833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vi-VN" altLang="vi-VN" sz="2800">
              <a:latin typeface=".VnTime" pitchFamily="34" charset="0"/>
            </a:endParaRPr>
          </a:p>
        </p:txBody>
      </p:sp>
      <p:sp>
        <p:nvSpPr>
          <p:cNvPr id="31045" name="AutoShape 325">
            <a:extLst>
              <a:ext uri="{FF2B5EF4-FFF2-40B4-BE49-F238E27FC236}">
                <a16:creationId xmlns:a16="http://schemas.microsoft.com/office/drawing/2014/main" id="{B9401B0B-8649-619E-04F9-851E0E880107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8686800" y="1371600"/>
            <a:ext cx="228600" cy="152400"/>
          </a:xfrm>
          <a:prstGeom prst="cloudCallout">
            <a:avLst>
              <a:gd name="adj1" fmla="val 204167"/>
              <a:gd name="adj2" fmla="val -1739583"/>
            </a:avLst>
          </a:prstGeom>
          <a:solidFill>
            <a:srgbClr val="562B2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vi-VN" altLang="vi-VN" sz="2800">
              <a:latin typeface=".VnTime" pitchFamily="34" charset="0"/>
            </a:endParaRPr>
          </a:p>
        </p:txBody>
      </p:sp>
      <p:sp>
        <p:nvSpPr>
          <p:cNvPr id="31046" name="AutoShape 326">
            <a:extLst>
              <a:ext uri="{FF2B5EF4-FFF2-40B4-BE49-F238E27FC236}">
                <a16:creationId xmlns:a16="http://schemas.microsoft.com/office/drawing/2014/main" id="{A25256D0-5DCF-5931-D212-681F69707D60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9829800" y="1143000"/>
            <a:ext cx="228600" cy="152400"/>
          </a:xfrm>
          <a:prstGeom prst="cloudCallout">
            <a:avLst>
              <a:gd name="adj1" fmla="val 204167"/>
              <a:gd name="adj2" fmla="val -1739583"/>
            </a:avLst>
          </a:prstGeom>
          <a:solidFill>
            <a:srgbClr val="562B2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vi-VN" altLang="vi-VN" sz="2800">
              <a:latin typeface=".VnTime" pitchFamily="34" charset="0"/>
            </a:endParaRPr>
          </a:p>
        </p:txBody>
      </p:sp>
      <p:sp>
        <p:nvSpPr>
          <p:cNvPr id="31047" name="AutoShape 327">
            <a:extLst>
              <a:ext uri="{FF2B5EF4-FFF2-40B4-BE49-F238E27FC236}">
                <a16:creationId xmlns:a16="http://schemas.microsoft.com/office/drawing/2014/main" id="{B5327497-67F9-BC02-1C8D-F711D6138DED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9144000" y="1828800"/>
            <a:ext cx="228600" cy="152400"/>
          </a:xfrm>
          <a:prstGeom prst="cloudCallout">
            <a:avLst>
              <a:gd name="adj1" fmla="val 204167"/>
              <a:gd name="adj2" fmla="val -1739583"/>
            </a:avLst>
          </a:prstGeom>
          <a:solidFill>
            <a:srgbClr val="562B2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vi-VN" altLang="vi-VN" sz="2800">
              <a:latin typeface=".VnTime" pitchFamily="34" charset="0"/>
            </a:endParaRPr>
          </a:p>
        </p:txBody>
      </p:sp>
      <p:sp>
        <p:nvSpPr>
          <p:cNvPr id="31048" name="Text Box 328">
            <a:extLst>
              <a:ext uri="{FF2B5EF4-FFF2-40B4-BE49-F238E27FC236}">
                <a16:creationId xmlns:a16="http://schemas.microsoft.com/office/drawing/2014/main" id="{59941562-19AC-3FFD-E7A4-B5B864B186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62800" y="1981200"/>
            <a:ext cx="2286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vi-VN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Sản</a:t>
            </a:r>
            <a:r>
              <a:rPr lang="en-US" altLang="vi-V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phẩm</a:t>
            </a:r>
            <a:r>
              <a:rPr lang="en-US" altLang="vi-V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altLang="vi-V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hủy</a:t>
            </a:r>
            <a:endParaRPr lang="en-US" altLang="vi-VN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049" name="Line 329">
            <a:extLst>
              <a:ext uri="{FF2B5EF4-FFF2-40B4-BE49-F238E27FC236}">
                <a16:creationId xmlns:a16="http://schemas.microsoft.com/office/drawing/2014/main" id="{A2AC2AC7-4FE3-4E87-6B80-AE1D806E46E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458200" y="1905000"/>
            <a:ext cx="7620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VN"/>
          </a:p>
        </p:txBody>
      </p:sp>
      <p:sp>
        <p:nvSpPr>
          <p:cNvPr id="31050" name="Line 330">
            <a:extLst>
              <a:ext uri="{FF2B5EF4-FFF2-40B4-BE49-F238E27FC236}">
                <a16:creationId xmlns:a16="http://schemas.microsoft.com/office/drawing/2014/main" id="{10170295-84B1-54BC-B875-7F5CABC3B326}"/>
              </a:ext>
            </a:extLst>
          </p:cNvPr>
          <p:cNvSpPr>
            <a:spLocks noChangeShapeType="1"/>
          </p:cNvSpPr>
          <p:nvPr/>
        </p:nvSpPr>
        <p:spPr bwMode="auto">
          <a:xfrm>
            <a:off x="3657600" y="6172200"/>
            <a:ext cx="41148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VN"/>
          </a:p>
        </p:txBody>
      </p:sp>
      <p:sp>
        <p:nvSpPr>
          <p:cNvPr id="31051" name="Text Box 331">
            <a:extLst>
              <a:ext uri="{FF2B5EF4-FFF2-40B4-BE49-F238E27FC236}">
                <a16:creationId xmlns:a16="http://schemas.microsoft.com/office/drawing/2014/main" id="{AB2C0A41-B7F0-D869-9805-5B1E59EF9B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48600" y="4876800"/>
            <a:ext cx="9144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vi-VN" sz="2000">
                <a:latin typeface=".VnTime" pitchFamily="34" charset="0"/>
              </a:rPr>
              <a:t>CO</a:t>
            </a:r>
            <a:r>
              <a:rPr lang="en-US" altLang="vi-VN" sz="2000" baseline="-25000">
                <a:latin typeface=".VnTime" pitchFamily="34" charset="0"/>
              </a:rPr>
              <a:t>2</a:t>
            </a:r>
          </a:p>
        </p:txBody>
      </p:sp>
      <p:grpSp>
        <p:nvGrpSpPr>
          <p:cNvPr id="30977" name="Group 332">
            <a:extLst>
              <a:ext uri="{FF2B5EF4-FFF2-40B4-BE49-F238E27FC236}">
                <a16:creationId xmlns:a16="http://schemas.microsoft.com/office/drawing/2014/main" id="{2725F8D5-6AE4-BCF1-9943-5F8D051540E6}"/>
              </a:ext>
            </a:extLst>
          </p:cNvPr>
          <p:cNvGrpSpPr>
            <a:grpSpLocks/>
          </p:cNvGrpSpPr>
          <p:nvPr/>
        </p:nvGrpSpPr>
        <p:grpSpPr bwMode="auto">
          <a:xfrm>
            <a:off x="8763000" y="5197475"/>
            <a:ext cx="1600200" cy="1143000"/>
            <a:chOff x="3312" y="3600"/>
            <a:chExt cx="1008" cy="720"/>
          </a:xfrm>
        </p:grpSpPr>
        <p:sp>
          <p:nvSpPr>
            <p:cNvPr id="9280" name="Oval 333">
              <a:extLst>
                <a:ext uri="{FF2B5EF4-FFF2-40B4-BE49-F238E27FC236}">
                  <a16:creationId xmlns:a16="http://schemas.microsoft.com/office/drawing/2014/main" id="{FB6FE264-E05D-61E8-194D-7A0A37F85D2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44" y="3984"/>
              <a:ext cx="48" cy="48"/>
            </a:xfrm>
            <a:prstGeom prst="ellipse">
              <a:avLst/>
            </a:prstGeom>
            <a:solidFill>
              <a:srgbClr val="FF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9281" name="Oval 334">
              <a:extLst>
                <a:ext uri="{FF2B5EF4-FFF2-40B4-BE49-F238E27FC236}">
                  <a16:creationId xmlns:a16="http://schemas.microsoft.com/office/drawing/2014/main" id="{BD95F426-41ED-3915-2B60-BECC2B452B5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84" y="3696"/>
              <a:ext cx="48" cy="48"/>
            </a:xfrm>
            <a:prstGeom prst="ellipse">
              <a:avLst/>
            </a:prstGeom>
            <a:solidFill>
              <a:srgbClr val="FF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9282" name="Oval 335">
              <a:extLst>
                <a:ext uri="{FF2B5EF4-FFF2-40B4-BE49-F238E27FC236}">
                  <a16:creationId xmlns:a16="http://schemas.microsoft.com/office/drawing/2014/main" id="{C0CFB3F3-C808-C616-EAD7-F96D2447418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44" y="3744"/>
              <a:ext cx="48" cy="48"/>
            </a:xfrm>
            <a:prstGeom prst="ellipse">
              <a:avLst/>
            </a:prstGeom>
            <a:solidFill>
              <a:srgbClr val="FF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9283" name="Oval 336">
              <a:extLst>
                <a:ext uri="{FF2B5EF4-FFF2-40B4-BE49-F238E27FC236}">
                  <a16:creationId xmlns:a16="http://schemas.microsoft.com/office/drawing/2014/main" id="{1C51A95D-FDF9-A2BA-63F8-82F2BAD015E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56" y="3744"/>
              <a:ext cx="48" cy="48"/>
            </a:xfrm>
            <a:prstGeom prst="ellipse">
              <a:avLst/>
            </a:prstGeom>
            <a:solidFill>
              <a:srgbClr val="FF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9284" name="Oval 337">
              <a:extLst>
                <a:ext uri="{FF2B5EF4-FFF2-40B4-BE49-F238E27FC236}">
                  <a16:creationId xmlns:a16="http://schemas.microsoft.com/office/drawing/2014/main" id="{988307DA-8799-3874-3C32-F54BB10516D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08" y="4128"/>
              <a:ext cx="48" cy="48"/>
            </a:xfrm>
            <a:prstGeom prst="ellipse">
              <a:avLst/>
            </a:prstGeom>
            <a:solidFill>
              <a:srgbClr val="FF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9285" name="Oval 338">
              <a:extLst>
                <a:ext uri="{FF2B5EF4-FFF2-40B4-BE49-F238E27FC236}">
                  <a16:creationId xmlns:a16="http://schemas.microsoft.com/office/drawing/2014/main" id="{7B0DC03B-E890-748F-C144-F41CEC85F3E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84" y="3984"/>
              <a:ext cx="48" cy="48"/>
            </a:xfrm>
            <a:prstGeom prst="ellipse">
              <a:avLst/>
            </a:prstGeom>
            <a:solidFill>
              <a:srgbClr val="FF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9286" name="Oval 339">
              <a:extLst>
                <a:ext uri="{FF2B5EF4-FFF2-40B4-BE49-F238E27FC236}">
                  <a16:creationId xmlns:a16="http://schemas.microsoft.com/office/drawing/2014/main" id="{005CBF7E-301D-AEA1-230D-AF7AD77D73A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48" y="4272"/>
              <a:ext cx="48" cy="48"/>
            </a:xfrm>
            <a:prstGeom prst="ellipse">
              <a:avLst/>
            </a:prstGeom>
            <a:solidFill>
              <a:srgbClr val="FF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9287" name="Oval 340">
              <a:extLst>
                <a:ext uri="{FF2B5EF4-FFF2-40B4-BE49-F238E27FC236}">
                  <a16:creationId xmlns:a16="http://schemas.microsoft.com/office/drawing/2014/main" id="{85CD5697-3E13-71FE-2904-6D40A635658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36" y="4272"/>
              <a:ext cx="48" cy="48"/>
            </a:xfrm>
            <a:prstGeom prst="ellipse">
              <a:avLst/>
            </a:prstGeom>
            <a:solidFill>
              <a:srgbClr val="FF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9288" name="Oval 341">
              <a:extLst>
                <a:ext uri="{FF2B5EF4-FFF2-40B4-BE49-F238E27FC236}">
                  <a16:creationId xmlns:a16="http://schemas.microsoft.com/office/drawing/2014/main" id="{ABF36FF6-3E8F-8172-ECBF-37AE861200A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76" y="4272"/>
              <a:ext cx="48" cy="48"/>
            </a:xfrm>
            <a:prstGeom prst="ellipse">
              <a:avLst/>
            </a:prstGeom>
            <a:solidFill>
              <a:srgbClr val="FF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9289" name="Oval 342">
              <a:extLst>
                <a:ext uri="{FF2B5EF4-FFF2-40B4-BE49-F238E27FC236}">
                  <a16:creationId xmlns:a16="http://schemas.microsoft.com/office/drawing/2014/main" id="{4282CBBA-8E3D-A719-E510-A10624054E4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24" y="3840"/>
              <a:ext cx="48" cy="48"/>
            </a:xfrm>
            <a:prstGeom prst="ellipse">
              <a:avLst/>
            </a:prstGeom>
            <a:solidFill>
              <a:srgbClr val="FF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9290" name="Oval 343">
              <a:extLst>
                <a:ext uri="{FF2B5EF4-FFF2-40B4-BE49-F238E27FC236}">
                  <a16:creationId xmlns:a16="http://schemas.microsoft.com/office/drawing/2014/main" id="{9A61B21B-796D-E279-6C72-E28B00EE533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56" y="3984"/>
              <a:ext cx="48" cy="48"/>
            </a:xfrm>
            <a:prstGeom prst="ellipse">
              <a:avLst/>
            </a:prstGeom>
            <a:solidFill>
              <a:srgbClr val="FF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9291" name="Oval 344">
              <a:extLst>
                <a:ext uri="{FF2B5EF4-FFF2-40B4-BE49-F238E27FC236}">
                  <a16:creationId xmlns:a16="http://schemas.microsoft.com/office/drawing/2014/main" id="{4B173B2B-84B4-3665-6A6F-E88E7C9A124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72" y="3984"/>
              <a:ext cx="48" cy="48"/>
            </a:xfrm>
            <a:prstGeom prst="ellipse">
              <a:avLst/>
            </a:prstGeom>
            <a:solidFill>
              <a:srgbClr val="FF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9292" name="Oval 345">
              <a:extLst>
                <a:ext uri="{FF2B5EF4-FFF2-40B4-BE49-F238E27FC236}">
                  <a16:creationId xmlns:a16="http://schemas.microsoft.com/office/drawing/2014/main" id="{7FD61684-8404-1B82-09DF-C68E5C48A49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80" y="4272"/>
              <a:ext cx="48" cy="48"/>
            </a:xfrm>
            <a:prstGeom prst="ellipse">
              <a:avLst/>
            </a:prstGeom>
            <a:solidFill>
              <a:srgbClr val="FF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9293" name="Oval 346">
              <a:extLst>
                <a:ext uri="{FF2B5EF4-FFF2-40B4-BE49-F238E27FC236}">
                  <a16:creationId xmlns:a16="http://schemas.microsoft.com/office/drawing/2014/main" id="{76625EA6-9F46-5A25-E25F-1DE2A8B9369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96" y="4272"/>
              <a:ext cx="48" cy="48"/>
            </a:xfrm>
            <a:prstGeom prst="ellipse">
              <a:avLst/>
            </a:prstGeom>
            <a:solidFill>
              <a:srgbClr val="FF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9294" name="Oval 347">
              <a:extLst>
                <a:ext uri="{FF2B5EF4-FFF2-40B4-BE49-F238E27FC236}">
                  <a16:creationId xmlns:a16="http://schemas.microsoft.com/office/drawing/2014/main" id="{07C67D06-6B7F-2EED-E7BD-A10C6D4ED73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12" y="3984"/>
              <a:ext cx="48" cy="48"/>
            </a:xfrm>
            <a:prstGeom prst="ellipse">
              <a:avLst/>
            </a:prstGeom>
            <a:solidFill>
              <a:srgbClr val="FF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9295" name="Oval 348">
              <a:extLst>
                <a:ext uri="{FF2B5EF4-FFF2-40B4-BE49-F238E27FC236}">
                  <a16:creationId xmlns:a16="http://schemas.microsoft.com/office/drawing/2014/main" id="{E174C2D4-5312-A3D2-96A0-C949DD11B06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08" y="4272"/>
              <a:ext cx="48" cy="48"/>
            </a:xfrm>
            <a:prstGeom prst="ellipse">
              <a:avLst/>
            </a:prstGeom>
            <a:solidFill>
              <a:srgbClr val="FF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9296" name="Oval 349">
              <a:extLst>
                <a:ext uri="{FF2B5EF4-FFF2-40B4-BE49-F238E27FC236}">
                  <a16:creationId xmlns:a16="http://schemas.microsoft.com/office/drawing/2014/main" id="{E5C57EFB-BC88-BB1D-EB9A-84DF3AF4950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88" y="4128"/>
              <a:ext cx="48" cy="48"/>
            </a:xfrm>
            <a:prstGeom prst="ellipse">
              <a:avLst/>
            </a:prstGeom>
            <a:solidFill>
              <a:srgbClr val="FF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9297" name="Oval 350">
              <a:extLst>
                <a:ext uri="{FF2B5EF4-FFF2-40B4-BE49-F238E27FC236}">
                  <a16:creationId xmlns:a16="http://schemas.microsoft.com/office/drawing/2014/main" id="{4B28F746-9F7B-58CE-92C3-98A7EF367AD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76" y="4272"/>
              <a:ext cx="48" cy="48"/>
            </a:xfrm>
            <a:prstGeom prst="ellipse">
              <a:avLst/>
            </a:prstGeom>
            <a:solidFill>
              <a:srgbClr val="FF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9298" name="Oval 351">
              <a:extLst>
                <a:ext uri="{FF2B5EF4-FFF2-40B4-BE49-F238E27FC236}">
                  <a16:creationId xmlns:a16="http://schemas.microsoft.com/office/drawing/2014/main" id="{CAE0039F-FA04-2DD6-6A77-163FDC62306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00" y="4176"/>
              <a:ext cx="48" cy="48"/>
            </a:xfrm>
            <a:prstGeom prst="ellipse">
              <a:avLst/>
            </a:prstGeom>
            <a:solidFill>
              <a:srgbClr val="FF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9299" name="Oval 352">
              <a:extLst>
                <a:ext uri="{FF2B5EF4-FFF2-40B4-BE49-F238E27FC236}">
                  <a16:creationId xmlns:a16="http://schemas.microsoft.com/office/drawing/2014/main" id="{802582BF-C1BA-7262-7D0A-9ABB02FF0BB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40" y="3840"/>
              <a:ext cx="48" cy="48"/>
            </a:xfrm>
            <a:prstGeom prst="ellipse">
              <a:avLst/>
            </a:prstGeom>
            <a:solidFill>
              <a:srgbClr val="FF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9300" name="Oval 353">
              <a:extLst>
                <a:ext uri="{FF2B5EF4-FFF2-40B4-BE49-F238E27FC236}">
                  <a16:creationId xmlns:a16="http://schemas.microsoft.com/office/drawing/2014/main" id="{6BBA7423-94F1-A342-CDD9-0A8EEC71444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72" y="4128"/>
              <a:ext cx="48" cy="48"/>
            </a:xfrm>
            <a:prstGeom prst="ellipse">
              <a:avLst/>
            </a:prstGeom>
            <a:solidFill>
              <a:srgbClr val="FF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9301" name="Oval 354">
              <a:extLst>
                <a:ext uri="{FF2B5EF4-FFF2-40B4-BE49-F238E27FC236}">
                  <a16:creationId xmlns:a16="http://schemas.microsoft.com/office/drawing/2014/main" id="{DEA119F7-32FA-A20B-5E27-BAE7730A72B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80" y="4128"/>
              <a:ext cx="48" cy="48"/>
            </a:xfrm>
            <a:prstGeom prst="ellipse">
              <a:avLst/>
            </a:prstGeom>
            <a:solidFill>
              <a:srgbClr val="FF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9302" name="Oval 355">
              <a:extLst>
                <a:ext uri="{FF2B5EF4-FFF2-40B4-BE49-F238E27FC236}">
                  <a16:creationId xmlns:a16="http://schemas.microsoft.com/office/drawing/2014/main" id="{051CA1CB-915F-186D-4D9D-19F6CB5299B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44" y="3600"/>
              <a:ext cx="48" cy="48"/>
            </a:xfrm>
            <a:prstGeom prst="ellipse">
              <a:avLst/>
            </a:prstGeom>
            <a:solidFill>
              <a:srgbClr val="FF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  <p:sp>
          <p:nvSpPr>
            <p:cNvPr id="9303" name="Oval 356">
              <a:extLst>
                <a:ext uri="{FF2B5EF4-FFF2-40B4-BE49-F238E27FC236}">
                  <a16:creationId xmlns:a16="http://schemas.microsoft.com/office/drawing/2014/main" id="{CC31C16A-9BC0-B7A8-3277-2FFF80C60BB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00" y="3888"/>
              <a:ext cx="48" cy="48"/>
            </a:xfrm>
            <a:prstGeom prst="ellipse">
              <a:avLst/>
            </a:prstGeom>
            <a:solidFill>
              <a:srgbClr val="FF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1800"/>
            </a:p>
          </p:txBody>
        </p:sp>
      </p:grpSp>
      <p:sp>
        <p:nvSpPr>
          <p:cNvPr id="31077" name="AutoShape 357">
            <a:extLst>
              <a:ext uri="{FF2B5EF4-FFF2-40B4-BE49-F238E27FC236}">
                <a16:creationId xmlns:a16="http://schemas.microsoft.com/office/drawing/2014/main" id="{CC207B81-5674-18D9-44F2-5F0396558550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9296400" y="5959475"/>
            <a:ext cx="228600" cy="152400"/>
          </a:xfrm>
          <a:prstGeom prst="cloudCallout">
            <a:avLst>
              <a:gd name="adj1" fmla="val 204167"/>
              <a:gd name="adj2" fmla="val -1739583"/>
            </a:avLst>
          </a:prstGeom>
          <a:solidFill>
            <a:srgbClr val="562B2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vi-VN" altLang="vi-VN" sz="2800">
              <a:latin typeface=".VnTime" pitchFamily="34" charset="0"/>
            </a:endParaRPr>
          </a:p>
        </p:txBody>
      </p:sp>
      <p:sp>
        <p:nvSpPr>
          <p:cNvPr id="31078" name="AutoShape 358">
            <a:extLst>
              <a:ext uri="{FF2B5EF4-FFF2-40B4-BE49-F238E27FC236}">
                <a16:creationId xmlns:a16="http://schemas.microsoft.com/office/drawing/2014/main" id="{9CFAB826-AC1D-FF7D-6410-F2D48BD04A72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9753600" y="6035675"/>
            <a:ext cx="228600" cy="152400"/>
          </a:xfrm>
          <a:prstGeom prst="cloudCallout">
            <a:avLst>
              <a:gd name="adj1" fmla="val 204167"/>
              <a:gd name="adj2" fmla="val -1739583"/>
            </a:avLst>
          </a:prstGeom>
          <a:solidFill>
            <a:srgbClr val="562B2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vi-VN" altLang="vi-VN" sz="2800">
              <a:latin typeface=".VnTime" pitchFamily="34" charset="0"/>
            </a:endParaRPr>
          </a:p>
        </p:txBody>
      </p:sp>
      <p:sp>
        <p:nvSpPr>
          <p:cNvPr id="31079" name="Line 359">
            <a:extLst>
              <a:ext uri="{FF2B5EF4-FFF2-40B4-BE49-F238E27FC236}">
                <a16:creationId xmlns:a16="http://schemas.microsoft.com/office/drawing/2014/main" id="{FA90CFD1-3C05-7BE4-9394-8AE0509E0D0B}"/>
              </a:ext>
            </a:extLst>
          </p:cNvPr>
          <p:cNvSpPr>
            <a:spLocks noChangeShapeType="1"/>
          </p:cNvSpPr>
          <p:nvPr/>
        </p:nvSpPr>
        <p:spPr bwMode="auto">
          <a:xfrm>
            <a:off x="8610600" y="5181600"/>
            <a:ext cx="914400" cy="3206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VN"/>
          </a:p>
        </p:txBody>
      </p:sp>
      <p:sp>
        <p:nvSpPr>
          <p:cNvPr id="31080" name="AutoShape 360">
            <a:extLst>
              <a:ext uri="{FF2B5EF4-FFF2-40B4-BE49-F238E27FC236}">
                <a16:creationId xmlns:a16="http://schemas.microsoft.com/office/drawing/2014/main" id="{66A9509A-408F-6B50-5096-621270DAEB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48800" y="5502275"/>
            <a:ext cx="152400" cy="76200"/>
          </a:xfrm>
          <a:prstGeom prst="cloudCallout">
            <a:avLst>
              <a:gd name="adj1" fmla="val -15625"/>
              <a:gd name="adj2" fmla="val 170833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vi-VN" altLang="vi-VN" sz="2800">
              <a:latin typeface=".VnTime" pitchFamily="34" charset="0"/>
            </a:endParaRPr>
          </a:p>
        </p:txBody>
      </p:sp>
      <p:sp>
        <p:nvSpPr>
          <p:cNvPr id="31081" name="AutoShape 361">
            <a:extLst>
              <a:ext uri="{FF2B5EF4-FFF2-40B4-BE49-F238E27FC236}">
                <a16:creationId xmlns:a16="http://schemas.microsoft.com/office/drawing/2014/main" id="{911D1A16-4298-B0EE-81D0-581E404844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058400" y="5883275"/>
            <a:ext cx="152400" cy="76200"/>
          </a:xfrm>
          <a:prstGeom prst="cloudCallout">
            <a:avLst>
              <a:gd name="adj1" fmla="val -15625"/>
              <a:gd name="adj2" fmla="val 170833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vi-VN" altLang="vi-VN" sz="2800">
              <a:latin typeface=".VnTime" pitchFamily="34" charset="0"/>
            </a:endParaRPr>
          </a:p>
        </p:txBody>
      </p:sp>
      <p:sp>
        <p:nvSpPr>
          <p:cNvPr id="31082" name="AutoShape 362">
            <a:extLst>
              <a:ext uri="{FF2B5EF4-FFF2-40B4-BE49-F238E27FC236}">
                <a16:creationId xmlns:a16="http://schemas.microsoft.com/office/drawing/2014/main" id="{7C4E1582-DB9A-5C96-B523-27F7E0E114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67800" y="6111875"/>
            <a:ext cx="152400" cy="76200"/>
          </a:xfrm>
          <a:prstGeom prst="cloudCallout">
            <a:avLst>
              <a:gd name="adj1" fmla="val -15625"/>
              <a:gd name="adj2" fmla="val 170833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vi-VN" altLang="vi-VN" sz="2800">
              <a:latin typeface=".VnTime" pitchFamily="34" charset="0"/>
            </a:endParaRPr>
          </a:p>
        </p:txBody>
      </p:sp>
      <p:sp>
        <p:nvSpPr>
          <p:cNvPr id="31083" name="AutoShape 363">
            <a:extLst>
              <a:ext uri="{FF2B5EF4-FFF2-40B4-BE49-F238E27FC236}">
                <a16:creationId xmlns:a16="http://schemas.microsoft.com/office/drawing/2014/main" id="{EE90A24F-7BCA-2855-053C-D9FEC8AEA6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9372600" y="5730875"/>
            <a:ext cx="152400" cy="76200"/>
          </a:xfrm>
          <a:prstGeom prst="cloudCallout">
            <a:avLst>
              <a:gd name="adj1" fmla="val -15625"/>
              <a:gd name="adj2" fmla="val 170833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vi-VN" altLang="vi-VN" sz="2800">
              <a:latin typeface=".VnTime" pitchFamily="34" charset="0"/>
            </a:endParaRPr>
          </a:p>
        </p:txBody>
      </p:sp>
      <p:sp>
        <p:nvSpPr>
          <p:cNvPr id="31084" name="AutoShape 364">
            <a:extLst>
              <a:ext uri="{FF2B5EF4-FFF2-40B4-BE49-F238E27FC236}">
                <a16:creationId xmlns:a16="http://schemas.microsoft.com/office/drawing/2014/main" id="{229E98CE-D116-AC0F-B49A-BB94FAC741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9601200" y="5883275"/>
            <a:ext cx="152400" cy="76200"/>
          </a:xfrm>
          <a:prstGeom prst="cloudCallout">
            <a:avLst>
              <a:gd name="adj1" fmla="val -15625"/>
              <a:gd name="adj2" fmla="val 170833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vi-VN" altLang="vi-VN" sz="2800">
              <a:latin typeface=".VnTime" pitchFamily="34" charset="0"/>
            </a:endParaRPr>
          </a:p>
        </p:txBody>
      </p:sp>
      <p:sp>
        <p:nvSpPr>
          <p:cNvPr id="31085" name="AutoShape 365">
            <a:extLst>
              <a:ext uri="{FF2B5EF4-FFF2-40B4-BE49-F238E27FC236}">
                <a16:creationId xmlns:a16="http://schemas.microsoft.com/office/drawing/2014/main" id="{A72220CF-52D5-1077-0D66-4C7480E7B939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8839200" y="5807075"/>
            <a:ext cx="228600" cy="152400"/>
          </a:xfrm>
          <a:prstGeom prst="cloudCallout">
            <a:avLst>
              <a:gd name="adj1" fmla="val 204167"/>
              <a:gd name="adj2" fmla="val -1739583"/>
            </a:avLst>
          </a:prstGeom>
          <a:solidFill>
            <a:srgbClr val="562B2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vi-VN" altLang="vi-VN" sz="2800">
              <a:latin typeface=".VnTime" pitchFamily="34" charset="0"/>
            </a:endParaRPr>
          </a:p>
        </p:txBody>
      </p:sp>
      <p:sp>
        <p:nvSpPr>
          <p:cNvPr id="31086" name="AutoShape 366">
            <a:extLst>
              <a:ext uri="{FF2B5EF4-FFF2-40B4-BE49-F238E27FC236}">
                <a16:creationId xmlns:a16="http://schemas.microsoft.com/office/drawing/2014/main" id="{DF409A78-E6E7-F834-31CC-0DF77A505940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9982200" y="5578475"/>
            <a:ext cx="228600" cy="152400"/>
          </a:xfrm>
          <a:prstGeom prst="cloudCallout">
            <a:avLst>
              <a:gd name="adj1" fmla="val 204167"/>
              <a:gd name="adj2" fmla="val -1739583"/>
            </a:avLst>
          </a:prstGeom>
          <a:solidFill>
            <a:srgbClr val="562B2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vi-VN" altLang="vi-VN" sz="2800">
              <a:latin typeface=".VnTime" pitchFamily="34" charset="0"/>
            </a:endParaRPr>
          </a:p>
        </p:txBody>
      </p:sp>
      <p:sp>
        <p:nvSpPr>
          <p:cNvPr id="31087" name="AutoShape 367">
            <a:extLst>
              <a:ext uri="{FF2B5EF4-FFF2-40B4-BE49-F238E27FC236}">
                <a16:creationId xmlns:a16="http://schemas.microsoft.com/office/drawing/2014/main" id="{464887DF-62CE-0F7E-6317-D26BBCC37671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9296400" y="6264275"/>
            <a:ext cx="228600" cy="152400"/>
          </a:xfrm>
          <a:prstGeom prst="cloudCallout">
            <a:avLst>
              <a:gd name="adj1" fmla="val 204167"/>
              <a:gd name="adj2" fmla="val -1739583"/>
            </a:avLst>
          </a:prstGeom>
          <a:solidFill>
            <a:srgbClr val="562B2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vi-VN" altLang="vi-VN" sz="2800">
              <a:latin typeface=".VnTime" pitchFamily="34" charset="0"/>
            </a:endParaRPr>
          </a:p>
        </p:txBody>
      </p:sp>
      <p:sp>
        <p:nvSpPr>
          <p:cNvPr id="31088" name="Text Box 368">
            <a:extLst>
              <a:ext uri="{FF2B5EF4-FFF2-40B4-BE49-F238E27FC236}">
                <a16:creationId xmlns:a16="http://schemas.microsoft.com/office/drawing/2014/main" id="{E12DCDD2-7431-D928-FD07-4405E2723E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62800" y="6491288"/>
            <a:ext cx="22860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vi-VN" sz="1800" dirty="0" err="1">
                <a:latin typeface=".VnTime" pitchFamily="34" charset="0"/>
              </a:rPr>
              <a:t>S¶n</a:t>
            </a:r>
            <a:r>
              <a:rPr lang="en-US" altLang="vi-VN" sz="1800" dirty="0">
                <a:latin typeface=".VnTime" pitchFamily="34" charset="0"/>
              </a:rPr>
              <a:t> </a:t>
            </a:r>
            <a:r>
              <a:rPr lang="en-US" altLang="vi-VN" sz="1800" dirty="0" err="1">
                <a:latin typeface=".VnTime" pitchFamily="34" charset="0"/>
              </a:rPr>
              <a:t>phÈm</a:t>
            </a:r>
            <a:r>
              <a:rPr lang="en-US" altLang="vi-VN" sz="1800" dirty="0">
                <a:latin typeface=".VnTime" pitchFamily="34" charset="0"/>
              </a:rPr>
              <a:t> </a:t>
            </a:r>
            <a:r>
              <a:rPr lang="en-US" altLang="vi-VN" sz="1800" dirty="0" err="1">
                <a:latin typeface=".VnTime" pitchFamily="34" charset="0"/>
              </a:rPr>
              <a:t>ph©n</a:t>
            </a:r>
            <a:r>
              <a:rPr lang="en-US" altLang="vi-VN" sz="1800" dirty="0">
                <a:latin typeface=".VnTime" pitchFamily="34" charset="0"/>
              </a:rPr>
              <a:t> </a:t>
            </a:r>
            <a:r>
              <a:rPr lang="en-US" altLang="vi-VN" sz="1800" dirty="0" err="1">
                <a:latin typeface=".VnTime" pitchFamily="34" charset="0"/>
              </a:rPr>
              <a:t>hñy</a:t>
            </a:r>
            <a:endParaRPr lang="en-US" altLang="vi-VN" sz="1800" dirty="0">
              <a:latin typeface=".VnTime" pitchFamily="34" charset="0"/>
            </a:endParaRPr>
          </a:p>
        </p:txBody>
      </p:sp>
      <p:sp>
        <p:nvSpPr>
          <p:cNvPr id="31089" name="Line 369">
            <a:extLst>
              <a:ext uri="{FF2B5EF4-FFF2-40B4-BE49-F238E27FC236}">
                <a16:creationId xmlns:a16="http://schemas.microsoft.com/office/drawing/2014/main" id="{5AD60BF4-2D14-0065-0104-5CC00421C26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610600" y="6340475"/>
            <a:ext cx="7620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VN"/>
          </a:p>
        </p:txBody>
      </p:sp>
      <p:sp>
        <p:nvSpPr>
          <p:cNvPr id="31090" name="Text Box 370">
            <a:extLst>
              <a:ext uri="{FF2B5EF4-FFF2-40B4-BE49-F238E27FC236}">
                <a16:creationId xmlns:a16="http://schemas.microsoft.com/office/drawing/2014/main" id="{59DACF13-D7B8-C37B-8A0D-2AC348D325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05400" y="5715000"/>
            <a:ext cx="1066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vi-VN" sz="1800" dirty="0">
                <a:latin typeface=".VnTime" pitchFamily="34" charset="0"/>
              </a:rPr>
              <a:t>Oxi </a:t>
            </a:r>
            <a:r>
              <a:rPr lang="en-US" altLang="vi-VN" sz="1800" dirty="0" err="1">
                <a:latin typeface=".VnTime" pitchFamily="34" charset="0"/>
              </a:rPr>
              <a:t>hoá</a:t>
            </a:r>
            <a:endParaRPr lang="en-US" altLang="vi-VN" sz="1800" dirty="0">
              <a:latin typeface=".VnTime" pitchFamily="34" charset="0"/>
            </a:endParaRPr>
          </a:p>
        </p:txBody>
      </p:sp>
      <p:sp>
        <p:nvSpPr>
          <p:cNvPr id="31091" name="Text Box 371">
            <a:extLst>
              <a:ext uri="{FF2B5EF4-FFF2-40B4-BE49-F238E27FC236}">
                <a16:creationId xmlns:a16="http://schemas.microsoft.com/office/drawing/2014/main" id="{52F6BF54-5E8B-780C-4143-0D8D5F238E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9000" y="0"/>
            <a:ext cx="47244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vi-VN" sz="2000" b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QUÁ TRÌNH DỊ HÓA</a:t>
            </a:r>
          </a:p>
        </p:txBody>
      </p:sp>
      <p:sp>
        <p:nvSpPr>
          <p:cNvPr id="31092" name="Text Box 372">
            <a:extLst>
              <a:ext uri="{FF2B5EF4-FFF2-40B4-BE49-F238E27FC236}">
                <a16:creationId xmlns:a16="http://schemas.microsoft.com/office/drawing/2014/main" id="{C032AB23-20E2-ACAE-0CA7-FC43C49114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058400" y="1219200"/>
            <a:ext cx="838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vi-VN" sz="2000" b="1">
                <a:solidFill>
                  <a:srgbClr val="FF0000"/>
                </a:solidFill>
                <a:latin typeface=".VnTime" pitchFamily="34" charset="0"/>
              </a:rPr>
              <a:t>+Q</a:t>
            </a:r>
          </a:p>
        </p:txBody>
      </p:sp>
      <p:sp>
        <p:nvSpPr>
          <p:cNvPr id="31093" name="Text Box 373">
            <a:extLst>
              <a:ext uri="{FF2B5EF4-FFF2-40B4-BE49-F238E27FC236}">
                <a16:creationId xmlns:a16="http://schemas.microsoft.com/office/drawing/2014/main" id="{C30C1570-ABAA-D4FD-3A93-B16525DC68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058400" y="3657600"/>
            <a:ext cx="838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vi-VN" sz="2000" b="1">
                <a:solidFill>
                  <a:srgbClr val="FF0000"/>
                </a:solidFill>
                <a:latin typeface=".VnTime" pitchFamily="34" charset="0"/>
              </a:rPr>
              <a:t>+Q</a:t>
            </a:r>
          </a:p>
        </p:txBody>
      </p:sp>
      <p:sp>
        <p:nvSpPr>
          <p:cNvPr id="31094" name="Text Box 374">
            <a:extLst>
              <a:ext uri="{FF2B5EF4-FFF2-40B4-BE49-F238E27FC236}">
                <a16:creationId xmlns:a16="http://schemas.microsoft.com/office/drawing/2014/main" id="{C2EE7659-7ABC-260D-29B8-CEDD2CF6F0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077450" y="5638800"/>
            <a:ext cx="838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vi-VN" sz="2000" b="1">
                <a:solidFill>
                  <a:srgbClr val="FF0000"/>
                </a:solidFill>
                <a:latin typeface=".VnTime" pitchFamily="34" charset="0"/>
              </a:rPr>
              <a:t>+Q</a:t>
            </a:r>
          </a:p>
        </p:txBody>
      </p:sp>
      <p:sp>
        <p:nvSpPr>
          <p:cNvPr id="31095" name="Line 375">
            <a:extLst>
              <a:ext uri="{FF2B5EF4-FFF2-40B4-BE49-F238E27FC236}">
                <a16:creationId xmlns:a16="http://schemas.microsoft.com/office/drawing/2014/main" id="{10CB02A6-9EB3-FFCB-1283-497D50AAF5D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001000" y="4038600"/>
            <a:ext cx="7620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VN"/>
          </a:p>
        </p:txBody>
      </p:sp>
      <p:sp>
        <p:nvSpPr>
          <p:cNvPr id="9278" name="Text Box 376">
            <a:extLst>
              <a:ext uri="{FF2B5EF4-FFF2-40B4-BE49-F238E27FC236}">
                <a16:creationId xmlns:a16="http://schemas.microsoft.com/office/drawing/2014/main" id="{01515C5E-C548-F1D6-757B-5EF48B7859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33625" y="6624638"/>
            <a:ext cx="444500" cy="24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vi-VN" sz="1000">
                <a:latin typeface="Times New Roman" panose="02020603050405020304" pitchFamily="18" charset="0"/>
              </a:rPr>
              <a:t>1</a:t>
            </a:r>
            <a:endParaRPr lang="en-US" altLang="vi-VN" sz="2800" b="1">
              <a:latin typeface="Times New Roman" panose="02020603050405020304" pitchFamily="18" charset="0"/>
            </a:endParaRPr>
          </a:p>
        </p:txBody>
      </p:sp>
      <p:sp>
        <p:nvSpPr>
          <p:cNvPr id="31097" name="Text Box 377">
            <a:extLst>
              <a:ext uri="{FF2B5EF4-FFF2-40B4-BE49-F238E27FC236}">
                <a16:creationId xmlns:a16="http://schemas.microsoft.com/office/drawing/2014/main" id="{5DA8AD9A-4970-433C-06AC-15C4BF42A0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72200" y="4191000"/>
            <a:ext cx="2286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vi-VN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Sản</a:t>
            </a:r>
            <a:r>
              <a:rPr lang="en-US" altLang="vi-V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phẩm</a:t>
            </a:r>
            <a:r>
              <a:rPr lang="en-US" altLang="vi-V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altLang="vi-V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hủy</a:t>
            </a:r>
            <a:endParaRPr lang="en-US" altLang="vi-VN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10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5" dur="2000"/>
                                        <p:tgtEl>
                                          <p:spTgt spid="308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8" dur="2000"/>
                                        <p:tgtEl>
                                          <p:spTgt spid="308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1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4" dur="2000"/>
                                        <p:tgtEl>
                                          <p:spTgt spid="125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7" dur="2000"/>
                                        <p:tgtEl>
                                          <p:spTgt spid="310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0" dur="2000"/>
                                        <p:tgtEl>
                                          <p:spTgt spid="310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3" dur="2000"/>
                                        <p:tgtEl>
                                          <p:spTgt spid="308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6" dur="2000"/>
                                        <p:tgtEl>
                                          <p:spTgt spid="308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9" dur="2000"/>
                                        <p:tgtEl>
                                          <p:spTgt spid="309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2" dur="2000"/>
                                        <p:tgtEl>
                                          <p:spTgt spid="309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5" dur="2000"/>
                                        <p:tgtEl>
                                          <p:spTgt spid="31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50" dur="2000"/>
                                        <p:tgtEl>
                                          <p:spTgt spid="125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53" dur="2000"/>
                                        <p:tgtEl>
                                          <p:spTgt spid="309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56" dur="2000"/>
                                        <p:tgtEl>
                                          <p:spTgt spid="309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59" dur="2000"/>
                                        <p:tgtEl>
                                          <p:spTgt spid="309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62" dur="2000"/>
                                        <p:tgtEl>
                                          <p:spTgt spid="310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65" dur="2000"/>
                                        <p:tgtEl>
                                          <p:spTgt spid="310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68" dur="2000"/>
                                        <p:tgtEl>
                                          <p:spTgt spid="310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1" dur="2000"/>
                                        <p:tgtEl>
                                          <p:spTgt spid="310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4" dur="2000"/>
                                        <p:tgtEl>
                                          <p:spTgt spid="310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7" dur="2000"/>
                                        <p:tgtEl>
                                          <p:spTgt spid="310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80" dur="2000"/>
                                        <p:tgtEl>
                                          <p:spTgt spid="310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83" dur="2000"/>
                                        <p:tgtEl>
                                          <p:spTgt spid="310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86" dur="2000"/>
                                        <p:tgtEl>
                                          <p:spTgt spid="310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89" dur="2000"/>
                                        <p:tgtEl>
                                          <p:spTgt spid="310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92" dur="2000"/>
                                        <p:tgtEl>
                                          <p:spTgt spid="309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95" dur="2000"/>
                                        <p:tgtEl>
                                          <p:spTgt spid="310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98" dur="2000"/>
                                        <p:tgtEl>
                                          <p:spTgt spid="310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01" dur="2000"/>
                                        <p:tgtEl>
                                          <p:spTgt spid="310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04" dur="2000"/>
                                        <p:tgtEl>
                                          <p:spTgt spid="310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07" dur="2000"/>
                                        <p:tgtEl>
                                          <p:spTgt spid="310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10" dur="2000"/>
                                        <p:tgtEl>
                                          <p:spTgt spid="310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13" dur="2000"/>
                                        <p:tgtEl>
                                          <p:spTgt spid="310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16" dur="2000"/>
                                        <p:tgtEl>
                                          <p:spTgt spid="310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19" dur="2000"/>
                                        <p:tgtEl>
                                          <p:spTgt spid="310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2" dur="2000"/>
                                        <p:tgtEl>
                                          <p:spTgt spid="310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5" dur="2000"/>
                                        <p:tgtEl>
                                          <p:spTgt spid="310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8" dur="2000"/>
                                        <p:tgtEl>
                                          <p:spTgt spid="310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9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31" dur="2000"/>
                                        <p:tgtEl>
                                          <p:spTgt spid="31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2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34" dur="2000"/>
                                        <p:tgtEl>
                                          <p:spTgt spid="309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5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37" dur="2000"/>
                                        <p:tgtEl>
                                          <p:spTgt spid="31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8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40" dur="2000"/>
                                        <p:tgtEl>
                                          <p:spTgt spid="31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1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43" dur="2000"/>
                                        <p:tgtEl>
                                          <p:spTgt spid="31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4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46" dur="2000"/>
                                        <p:tgtEl>
                                          <p:spTgt spid="31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7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49" dur="2000"/>
                                        <p:tgtEl>
                                          <p:spTgt spid="31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0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52" dur="2000"/>
                                        <p:tgtEl>
                                          <p:spTgt spid="31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3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55" dur="2000"/>
                                        <p:tgtEl>
                                          <p:spTgt spid="31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6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58" dur="2000"/>
                                        <p:tgtEl>
                                          <p:spTgt spid="310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9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61" dur="2000"/>
                                        <p:tgtEl>
                                          <p:spTgt spid="310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2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64" dur="2000"/>
                                        <p:tgtEl>
                                          <p:spTgt spid="310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5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67" dur="2000"/>
                                        <p:tgtEl>
                                          <p:spTgt spid="310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8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70" dur="2000"/>
                                        <p:tgtEl>
                                          <p:spTgt spid="310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1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73" dur="2000"/>
                                        <p:tgtEl>
                                          <p:spTgt spid="310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4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76" dur="2000"/>
                                        <p:tgtEl>
                                          <p:spTgt spid="310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7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79" dur="2000"/>
                                        <p:tgtEl>
                                          <p:spTgt spid="310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0" fill="hold" nodeType="clickPar">
                      <p:stCondLst>
                        <p:cond delay="indefinite"/>
                      </p:stCondLst>
                      <p:childTnLst>
                        <p:par>
                          <p:cTn id="1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4" dur="2000"/>
                                        <p:tgtEl>
                                          <p:spTgt spid="310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7" dur="2000"/>
                                        <p:tgtEl>
                                          <p:spTgt spid="310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0" dur="2000"/>
                                        <p:tgtEl>
                                          <p:spTgt spid="310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809" grpId="0"/>
      <p:bldP spid="30810" grpId="0"/>
      <p:bldP spid="30995" grpId="0"/>
      <p:bldP spid="30996" grpId="0"/>
      <p:bldP spid="30997" grpId="0" animBg="1"/>
      <p:bldP spid="30998" grpId="0" animBg="1"/>
      <p:bldP spid="30999" grpId="0" animBg="1"/>
      <p:bldP spid="31000" grpId="0" animBg="1"/>
      <p:bldP spid="31001" grpId="0" animBg="1"/>
      <p:bldP spid="31003" grpId="0"/>
      <p:bldP spid="31004" grpId="0"/>
      <p:bldP spid="31005" grpId="0"/>
      <p:bldP spid="31007" grpId="0" animBg="1"/>
      <p:bldP spid="31008" grpId="0" animBg="1"/>
      <p:bldP spid="31009" grpId="0" animBg="1"/>
      <p:bldP spid="31010" grpId="0" animBg="1"/>
      <p:bldP spid="31011" grpId="0" animBg="1"/>
      <p:bldP spid="31037" grpId="0" animBg="1"/>
      <p:bldP spid="31038" grpId="0" animBg="1"/>
      <p:bldP spid="31040" grpId="0" animBg="1"/>
      <p:bldP spid="31041" grpId="0" animBg="1"/>
      <p:bldP spid="31042" grpId="0" animBg="1"/>
      <p:bldP spid="31043" grpId="0" animBg="1"/>
      <p:bldP spid="31044" grpId="0" animBg="1"/>
      <p:bldP spid="31045" grpId="0" animBg="1"/>
      <p:bldP spid="31046" grpId="0" animBg="1"/>
      <p:bldP spid="31047" grpId="0" animBg="1"/>
      <p:bldP spid="31048" grpId="0"/>
      <p:bldP spid="31051" grpId="0"/>
      <p:bldP spid="31077" grpId="0" animBg="1"/>
      <p:bldP spid="31078" grpId="0" animBg="1"/>
      <p:bldP spid="31080" grpId="0" animBg="1"/>
      <p:bldP spid="31081" grpId="0" animBg="1"/>
      <p:bldP spid="31082" grpId="0" animBg="1"/>
      <p:bldP spid="31083" grpId="0" animBg="1"/>
      <p:bldP spid="31084" grpId="0" animBg="1"/>
      <p:bldP spid="31085" grpId="0" animBg="1"/>
      <p:bldP spid="31086" grpId="0" animBg="1"/>
      <p:bldP spid="31087" grpId="0" animBg="1"/>
      <p:bldP spid="31088" grpId="0"/>
      <p:bldP spid="31090" grpId="0"/>
      <p:bldP spid="31091" grpId="0"/>
      <p:bldP spid="31092" grpId="0"/>
      <p:bldP spid="31093" grpId="0"/>
      <p:bldP spid="31094" grpId="0"/>
      <p:bldP spid="3109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5">
            <a:extLst>
              <a:ext uri="{FF2B5EF4-FFF2-40B4-BE49-F238E27FC236}">
                <a16:creationId xmlns:a16="http://schemas.microsoft.com/office/drawing/2014/main" id="{C915C872-5578-3C0D-4C56-BF37ACAB0A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838200"/>
            <a:ext cx="83978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vi-VN" sz="2800" b="1">
                <a:latin typeface="Times New Roman" panose="02020603050405020304" pitchFamily="18" charset="0"/>
              </a:rPr>
              <a:t>Thế nào đồng hóa , dị hóa ?</a:t>
            </a:r>
          </a:p>
        </p:txBody>
      </p:sp>
      <p:sp>
        <p:nvSpPr>
          <p:cNvPr id="3" name="Text Box 7">
            <a:extLst>
              <a:ext uri="{FF2B5EF4-FFF2-40B4-BE49-F238E27FC236}">
                <a16:creationId xmlns:a16="http://schemas.microsoft.com/office/drawing/2014/main" id="{9C844CB6-CF46-6C00-EFD7-68F575903B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1447800"/>
            <a:ext cx="7924800" cy="2678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vi-VN" sz="2800" b="1">
                <a:solidFill>
                  <a:srgbClr val="0000FF"/>
                </a:solidFill>
                <a:latin typeface="Times New Roman" panose="02020603050405020304" pitchFamily="18" charset="0"/>
              </a:rPr>
              <a:t>-Đồng hóa là quá trình tổng hợp các chất đơn giản thành các chất phức tạp đặc trưng, tích lũy năng lượng.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vi-VN" sz="2800" b="1">
                <a:solidFill>
                  <a:srgbClr val="0000FF"/>
                </a:solidFill>
                <a:latin typeface="Times New Roman" panose="02020603050405020304" pitchFamily="18" charset="0"/>
              </a:rPr>
              <a:t>-Dị hóa là quá trình phân giải các chất phức tạp thành các sản phẩm đơn giản, giải phóng năng lượng.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5786EAD3-7668-711F-C231-F185990DAAF2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2939496" y="228600"/>
            <a:ext cx="8229600" cy="838200"/>
          </a:xfrm>
        </p:spPr>
        <p:txBody>
          <a:bodyPr/>
          <a:lstStyle/>
          <a:p>
            <a:pPr eaLnBrk="1" hangingPunct="1"/>
            <a:r>
              <a:rPr lang="en-US" altLang="vi-VN" sz="2800" b="1" dirty="0" err="1">
                <a:latin typeface="Times New Roman" panose="02020603050405020304" pitchFamily="18" charset="0"/>
              </a:rPr>
              <a:t>Hãy</a:t>
            </a:r>
            <a:r>
              <a:rPr lang="en-US" altLang="vi-VN" sz="2800" b="1" dirty="0">
                <a:latin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latin typeface="Times New Roman" panose="02020603050405020304" pitchFamily="18" charset="0"/>
              </a:rPr>
              <a:t>phân</a:t>
            </a:r>
            <a:r>
              <a:rPr lang="en-US" altLang="vi-VN" sz="2800" b="1" dirty="0">
                <a:latin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latin typeface="Times New Roman" panose="02020603050405020304" pitchFamily="18" charset="0"/>
              </a:rPr>
              <a:t>biệt</a:t>
            </a:r>
            <a:r>
              <a:rPr lang="en-US" altLang="vi-VN" sz="2800" b="1" dirty="0">
                <a:latin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latin typeface="Times New Roman" panose="02020603050405020304" pitchFamily="18" charset="0"/>
              </a:rPr>
              <a:t>trao</a:t>
            </a:r>
            <a:r>
              <a:rPr lang="en-US" altLang="vi-VN" sz="2800" b="1" dirty="0">
                <a:latin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latin typeface="Times New Roman" panose="02020603050405020304" pitchFamily="18" charset="0"/>
              </a:rPr>
              <a:t>đổi</a:t>
            </a:r>
            <a:r>
              <a:rPr lang="en-US" altLang="vi-VN" sz="2800" b="1" dirty="0">
                <a:latin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latin typeface="Times New Roman" panose="02020603050405020304" pitchFamily="18" charset="0"/>
              </a:rPr>
              <a:t>chất</a:t>
            </a:r>
            <a:r>
              <a:rPr lang="en-US" altLang="vi-VN" sz="2800" b="1" dirty="0">
                <a:latin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latin typeface="Times New Roman" panose="02020603050405020304" pitchFamily="18" charset="0"/>
              </a:rPr>
              <a:t>ở</a:t>
            </a:r>
            <a:r>
              <a:rPr lang="en-US" altLang="vi-VN" sz="2800" b="1" dirty="0">
                <a:latin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latin typeface="Times New Roman" panose="02020603050405020304" pitchFamily="18" charset="0"/>
              </a:rPr>
              <a:t>tế</a:t>
            </a:r>
            <a:r>
              <a:rPr lang="en-US" altLang="vi-VN" sz="2800" b="1" dirty="0">
                <a:latin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latin typeface="Times New Roman" panose="02020603050405020304" pitchFamily="18" charset="0"/>
              </a:rPr>
              <a:t>bào</a:t>
            </a:r>
            <a:r>
              <a:rPr lang="en-US" altLang="vi-VN" sz="2800" b="1" dirty="0">
                <a:latin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latin typeface="Times New Roman" panose="02020603050405020304" pitchFamily="18" charset="0"/>
              </a:rPr>
              <a:t>với</a:t>
            </a:r>
            <a:r>
              <a:rPr lang="en-US" altLang="vi-VN" sz="2800" b="1" dirty="0">
                <a:latin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sự</a:t>
            </a:r>
            <a:r>
              <a:rPr lang="en-US" altLang="vi-VN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chuyển</a:t>
            </a:r>
            <a:r>
              <a:rPr lang="en-US" altLang="vi-VN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hóa</a:t>
            </a:r>
            <a:r>
              <a:rPr lang="en-US" altLang="vi-VN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vật</a:t>
            </a:r>
            <a:r>
              <a:rPr lang="en-US" altLang="vi-VN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chất</a:t>
            </a:r>
            <a:r>
              <a:rPr lang="en-US" altLang="vi-VN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và</a:t>
            </a:r>
            <a:r>
              <a:rPr lang="en-US" altLang="vi-VN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năng</a:t>
            </a:r>
            <a:r>
              <a:rPr lang="en-US" altLang="vi-VN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lượng</a:t>
            </a:r>
            <a:endParaRPr lang="en-US" altLang="vi-VN" sz="2800" dirty="0">
              <a:solidFill>
                <a:srgbClr val="FF0000"/>
              </a:solidFill>
            </a:endParaRPr>
          </a:p>
        </p:txBody>
      </p:sp>
      <p:sp>
        <p:nvSpPr>
          <p:cNvPr id="12291" name="Text Box 3">
            <a:extLst>
              <a:ext uri="{FF2B5EF4-FFF2-40B4-BE49-F238E27FC236}">
                <a16:creationId xmlns:a16="http://schemas.microsoft.com/office/drawing/2014/main" id="{C0B96E05-15D4-1CF8-652A-E1EEAB064F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89325" y="2165350"/>
            <a:ext cx="184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vi-VN" altLang="vi-VN" sz="1800">
              <a:latin typeface="Verdana" panose="020B0604030504040204" pitchFamily="34" charset="0"/>
            </a:endParaRPr>
          </a:p>
        </p:txBody>
      </p:sp>
      <p:sp>
        <p:nvSpPr>
          <p:cNvPr id="12292" name="Rectangle 4">
            <a:extLst>
              <a:ext uri="{FF2B5EF4-FFF2-40B4-BE49-F238E27FC236}">
                <a16:creationId xmlns:a16="http://schemas.microsoft.com/office/drawing/2014/main" id="{597B6C01-75BF-0EFB-A7B6-17E7ECC52A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1199198"/>
            <a:ext cx="4940942" cy="4934902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vi-VN" altLang="vi-VN" sz="1800">
              <a:latin typeface="VNI-Times" pitchFamily="2" charset="0"/>
            </a:endParaRPr>
          </a:p>
        </p:txBody>
      </p:sp>
      <p:sp>
        <p:nvSpPr>
          <p:cNvPr id="9221" name="Rectangle 5">
            <a:extLst>
              <a:ext uri="{FF2B5EF4-FFF2-40B4-BE49-F238E27FC236}">
                <a16:creationId xmlns:a16="http://schemas.microsoft.com/office/drawing/2014/main" id="{2275E9B9-54FE-22A3-20CD-1365FE8EA1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80736" y="1199198"/>
            <a:ext cx="129857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sz="2400" b="1" dirty="0">
                <a:latin typeface="+mj-lt"/>
                <a:cs typeface="+mn-cs"/>
              </a:rPr>
              <a:t>Cơ thể</a:t>
            </a:r>
            <a:r>
              <a:rPr lang="en-US" sz="2400" b="1" dirty="0">
                <a:latin typeface="Verdana" pitchFamily="34" charset="0"/>
                <a:cs typeface="+mn-cs"/>
              </a:rPr>
              <a:t> </a:t>
            </a:r>
          </a:p>
        </p:txBody>
      </p:sp>
      <p:sp>
        <p:nvSpPr>
          <p:cNvPr id="12294" name="Rectangle 6">
            <a:extLst>
              <a:ext uri="{FF2B5EF4-FFF2-40B4-BE49-F238E27FC236}">
                <a16:creationId xmlns:a16="http://schemas.microsoft.com/office/drawing/2014/main" id="{0586BEDE-AE83-8F41-F578-95FDAF3659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8006" y="2237518"/>
            <a:ext cx="1361855" cy="2689860"/>
          </a:xfrm>
          <a:prstGeom prst="rect">
            <a:avLst/>
          </a:prstGeom>
          <a:solidFill>
            <a:srgbClr val="FF66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vi-VN" altLang="vi-VN" sz="1800" b="1">
              <a:latin typeface="VNI-Times" pitchFamily="2" charset="0"/>
            </a:endParaRPr>
          </a:p>
        </p:txBody>
      </p:sp>
      <p:sp>
        <p:nvSpPr>
          <p:cNvPr id="9223" name="Rectangle 7">
            <a:extLst>
              <a:ext uri="{FF2B5EF4-FFF2-40B4-BE49-F238E27FC236}">
                <a16:creationId xmlns:a16="http://schemas.microsoft.com/office/drawing/2014/main" id="{D2EBF96D-E8C7-2AEF-9791-EB24470678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23935" y="2467198"/>
            <a:ext cx="1122363" cy="400050"/>
          </a:xfrm>
          <a:prstGeom prst="rect">
            <a:avLst/>
          </a:prstGeom>
          <a:noFill/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sz="2000" b="1" dirty="0">
                <a:latin typeface="+mj-lt"/>
                <a:cs typeface="+mn-cs"/>
              </a:rPr>
              <a:t>Tế bào</a:t>
            </a:r>
            <a:r>
              <a:rPr lang="en-US" sz="2000" b="1" dirty="0">
                <a:latin typeface="VNI-Times" pitchFamily="2" charset="0"/>
                <a:cs typeface="+mn-cs"/>
              </a:rPr>
              <a:t> </a:t>
            </a:r>
          </a:p>
        </p:txBody>
      </p:sp>
      <p:sp>
        <p:nvSpPr>
          <p:cNvPr id="50185" name="Line 9">
            <a:extLst>
              <a:ext uri="{FF2B5EF4-FFF2-40B4-BE49-F238E27FC236}">
                <a16:creationId xmlns:a16="http://schemas.microsoft.com/office/drawing/2014/main" id="{57CD3B2C-2764-8E63-CB14-12D329B99B94}"/>
              </a:ext>
            </a:extLst>
          </p:cNvPr>
          <p:cNvSpPr>
            <a:spLocks noChangeShapeType="1"/>
          </p:cNvSpPr>
          <p:nvPr/>
        </p:nvSpPr>
        <p:spPr bwMode="auto">
          <a:xfrm>
            <a:off x="1524000" y="2449830"/>
            <a:ext cx="762000" cy="228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VN"/>
          </a:p>
        </p:txBody>
      </p:sp>
      <p:sp>
        <p:nvSpPr>
          <p:cNvPr id="50187" name="Line 11">
            <a:extLst>
              <a:ext uri="{FF2B5EF4-FFF2-40B4-BE49-F238E27FC236}">
                <a16:creationId xmlns:a16="http://schemas.microsoft.com/office/drawing/2014/main" id="{2E2366EC-E1FC-81DF-1C43-2640CF7B77B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339297" y="4602480"/>
            <a:ext cx="685800" cy="228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VN"/>
          </a:p>
        </p:txBody>
      </p:sp>
      <p:sp>
        <p:nvSpPr>
          <p:cNvPr id="50191" name="Line 15">
            <a:extLst>
              <a:ext uri="{FF2B5EF4-FFF2-40B4-BE49-F238E27FC236}">
                <a16:creationId xmlns:a16="http://schemas.microsoft.com/office/drawing/2014/main" id="{1F8A15D7-03A6-2E29-7F14-5A47C2E7C8A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174921" y="3498215"/>
            <a:ext cx="628808" cy="11113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VN"/>
          </a:p>
        </p:txBody>
      </p:sp>
      <p:sp>
        <p:nvSpPr>
          <p:cNvPr id="50193" name="Rectangle 17">
            <a:extLst>
              <a:ext uri="{FF2B5EF4-FFF2-40B4-BE49-F238E27FC236}">
                <a16:creationId xmlns:a16="http://schemas.microsoft.com/office/drawing/2014/main" id="{D3D32933-0ACD-A53E-6488-CD690ACE34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1" y="1924050"/>
            <a:ext cx="1143000" cy="7620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en-US" sz="2000" dirty="0" err="1">
                <a:latin typeface="+mj-lt"/>
                <a:cs typeface="Times New Roman" pitchFamily="18" charset="0"/>
              </a:rPr>
              <a:t>Chất</a:t>
            </a:r>
            <a:r>
              <a:rPr lang="en-US" sz="2000" dirty="0">
                <a:latin typeface="+mj-lt"/>
                <a:cs typeface="Times New Roman" pitchFamily="18" charset="0"/>
              </a:rPr>
              <a:t> </a:t>
            </a:r>
            <a:r>
              <a:rPr lang="en-US" sz="2000" dirty="0" err="1">
                <a:latin typeface="+mj-lt"/>
                <a:cs typeface="Times New Roman" pitchFamily="18" charset="0"/>
              </a:rPr>
              <a:t>dinh</a:t>
            </a:r>
            <a:r>
              <a:rPr lang="en-US" sz="2000" dirty="0">
                <a:latin typeface="+mj-lt"/>
                <a:cs typeface="Times New Roman" pitchFamily="18" charset="0"/>
              </a:rPr>
              <a:t> </a:t>
            </a:r>
          </a:p>
          <a:p>
            <a:pPr algn="ctr">
              <a:defRPr/>
            </a:pPr>
            <a:r>
              <a:rPr lang="en-US" sz="2000" dirty="0" err="1">
                <a:latin typeface="+mj-lt"/>
                <a:cs typeface="Times New Roman" pitchFamily="18" charset="0"/>
              </a:rPr>
              <a:t>dưỡng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0194" name="Rectangle 18">
            <a:extLst>
              <a:ext uri="{FF2B5EF4-FFF2-40B4-BE49-F238E27FC236}">
                <a16:creationId xmlns:a16="http://schemas.microsoft.com/office/drawing/2014/main" id="{4E84F8C3-CBE5-AB0B-4621-573A2CC2A7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1" y="4564380"/>
            <a:ext cx="914400" cy="3810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en-US" dirty="0">
                <a:latin typeface="+mj-lt"/>
                <a:cs typeface="+mn-cs"/>
              </a:rPr>
              <a:t>oxy</a:t>
            </a:r>
          </a:p>
        </p:txBody>
      </p:sp>
      <p:sp>
        <p:nvSpPr>
          <p:cNvPr id="50195" name="Rectangle 19">
            <a:extLst>
              <a:ext uri="{FF2B5EF4-FFF2-40B4-BE49-F238E27FC236}">
                <a16:creationId xmlns:a16="http://schemas.microsoft.com/office/drawing/2014/main" id="{F30274B4-D83E-BD35-36DE-2DD52F29CD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82772" y="3624566"/>
            <a:ext cx="1350495" cy="812481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en-US" dirty="0">
                <a:latin typeface="+mj-lt"/>
                <a:cs typeface="+mn-cs"/>
              </a:rPr>
              <a:t>Trao đổi chất</a:t>
            </a:r>
            <a:r>
              <a:rPr lang="en-US" dirty="0">
                <a:latin typeface="VNI-Times" pitchFamily="2" charset="0"/>
                <a:cs typeface="+mn-cs"/>
              </a:rPr>
              <a:t> </a:t>
            </a:r>
          </a:p>
        </p:txBody>
      </p:sp>
      <p:sp>
        <p:nvSpPr>
          <p:cNvPr id="50204" name="Rectangle 28">
            <a:extLst>
              <a:ext uri="{FF2B5EF4-FFF2-40B4-BE49-F238E27FC236}">
                <a16:creationId xmlns:a16="http://schemas.microsoft.com/office/drawing/2014/main" id="{09F18075-8DE2-F1DB-417B-B60B3C4408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94346" y="2938894"/>
            <a:ext cx="1337787" cy="1207453"/>
          </a:xfrm>
          <a:prstGeom prst="rect">
            <a:avLst/>
          </a:prstGeom>
          <a:solidFill>
            <a:srgbClr val="D4D9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en-US" sz="2000" b="1" dirty="0">
                <a:latin typeface="VNI-Times" pitchFamily="2" charset="0"/>
                <a:cs typeface="+mn-cs"/>
              </a:rPr>
              <a:t>CO</a:t>
            </a:r>
            <a:r>
              <a:rPr lang="en-US" sz="2000" b="1" baseline="-25000" dirty="0">
                <a:latin typeface="VNI-Times" pitchFamily="2" charset="0"/>
                <a:cs typeface="+mn-cs"/>
              </a:rPr>
              <a:t>2 </a:t>
            </a:r>
            <a:endParaRPr lang="en-US" sz="2000" b="1" dirty="0">
              <a:latin typeface="+mj-lt"/>
              <a:cs typeface="+mn-cs"/>
            </a:endParaRPr>
          </a:p>
          <a:p>
            <a:pPr algn="ctr">
              <a:defRPr/>
            </a:pPr>
            <a:r>
              <a:rPr lang="en-US" sz="2000" b="1" dirty="0">
                <a:latin typeface="+mj-lt"/>
                <a:cs typeface="+mn-cs"/>
              </a:rPr>
              <a:t> </a:t>
            </a:r>
            <a:r>
              <a:rPr lang="en-US" b="1" dirty="0">
                <a:latin typeface="+mj-lt"/>
                <a:cs typeface="+mn-cs"/>
              </a:rPr>
              <a:t>chất bài tiết</a:t>
            </a:r>
            <a:r>
              <a:rPr lang="en-US" b="1" dirty="0">
                <a:latin typeface="VNI-Times" pitchFamily="2" charset="0"/>
                <a:cs typeface="+mn-cs"/>
              </a:rPr>
              <a:t> </a:t>
            </a:r>
            <a:r>
              <a:rPr lang="en-US" dirty="0">
                <a:latin typeface="VNI-Times" pitchFamily="2" charset="0"/>
                <a:cs typeface="+mn-cs"/>
              </a:rPr>
              <a:t> </a:t>
            </a:r>
          </a:p>
        </p:txBody>
      </p:sp>
      <p:grpSp>
        <p:nvGrpSpPr>
          <p:cNvPr id="2" name="Group 66">
            <a:extLst>
              <a:ext uri="{FF2B5EF4-FFF2-40B4-BE49-F238E27FC236}">
                <a16:creationId xmlns:a16="http://schemas.microsoft.com/office/drawing/2014/main" id="{8443AA9D-1B35-CCC8-1C41-E9519222CBBD}"/>
              </a:ext>
            </a:extLst>
          </p:cNvPr>
          <p:cNvGrpSpPr>
            <a:grpSpLocks/>
          </p:cNvGrpSpPr>
          <p:nvPr/>
        </p:nvGrpSpPr>
        <p:grpSpPr bwMode="auto">
          <a:xfrm>
            <a:off x="5798784" y="1394943"/>
            <a:ext cx="6107955" cy="4413887"/>
            <a:chOff x="223" y="1152"/>
            <a:chExt cx="5314" cy="2496"/>
          </a:xfrm>
        </p:grpSpPr>
        <p:sp>
          <p:nvSpPr>
            <p:cNvPr id="3" name="AutoShape 67">
              <a:extLst>
                <a:ext uri="{FF2B5EF4-FFF2-40B4-BE49-F238E27FC236}">
                  <a16:creationId xmlns:a16="http://schemas.microsoft.com/office/drawing/2014/main" id="{41B59565-312C-9171-0D98-2B5F92B77D8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0" y="1152"/>
              <a:ext cx="5280" cy="2496"/>
            </a:xfrm>
            <a:prstGeom prst="flowChartAlternateProcess">
              <a:avLst/>
            </a:prstGeom>
            <a:solidFill>
              <a:srgbClr val="EBBCB3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vi-VN" altLang="vi-VN" sz="2800" b="1" dirty="0">
                <a:latin typeface="Times New Roman" panose="02020603050405020304" pitchFamily="18" charset="0"/>
              </a:endParaRPr>
            </a:p>
          </p:txBody>
        </p:sp>
        <p:sp>
          <p:nvSpPr>
            <p:cNvPr id="4" name="AutoShape 68">
              <a:extLst>
                <a:ext uri="{FF2B5EF4-FFF2-40B4-BE49-F238E27FC236}">
                  <a16:creationId xmlns:a16="http://schemas.microsoft.com/office/drawing/2014/main" id="{6D621B1C-D67A-0474-36F1-478A87C2B58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08" y="1404"/>
              <a:ext cx="3744" cy="2112"/>
            </a:xfrm>
            <a:prstGeom prst="flowChartAlternateProcess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vi-VN" altLang="vi-VN" sz="2800" b="1">
                <a:latin typeface="Times New Roman" panose="02020603050405020304" pitchFamily="18" charset="0"/>
              </a:endParaRPr>
            </a:p>
          </p:txBody>
        </p:sp>
        <p:sp>
          <p:nvSpPr>
            <p:cNvPr id="5" name="Text Box 69">
              <a:extLst>
                <a:ext uri="{FF2B5EF4-FFF2-40B4-BE49-F238E27FC236}">
                  <a16:creationId xmlns:a16="http://schemas.microsoft.com/office/drawing/2014/main" id="{680BB8E8-9667-5427-1D00-E31BB53CBFD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52" y="1439"/>
              <a:ext cx="3543" cy="4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vi-VN" sz="2800" b="1" dirty="0">
                  <a:latin typeface="Times New Roman" panose="02020603050405020304" pitchFamily="18" charset="0"/>
                </a:rPr>
                <a:t>                </a:t>
              </a:r>
              <a:r>
                <a:rPr lang="en-US" altLang="vi-VN" sz="2000" b="1" dirty="0">
                  <a:latin typeface="Times New Roman" panose="02020603050405020304" pitchFamily="18" charset="0"/>
                </a:rPr>
                <a:t>TẾ BÀO</a:t>
              </a: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vi-VN" sz="2000" b="1" dirty="0" err="1">
                  <a:latin typeface="Times New Roman" panose="02020603050405020304" pitchFamily="18" charset="0"/>
                </a:rPr>
                <a:t>Chuyển</a:t>
              </a:r>
              <a:r>
                <a:rPr lang="en-US" altLang="vi-VN" sz="2000" b="1" dirty="0">
                  <a:latin typeface="Times New Roman" panose="02020603050405020304" pitchFamily="18" charset="0"/>
                </a:rPr>
                <a:t> </a:t>
              </a:r>
              <a:r>
                <a:rPr lang="en-US" altLang="vi-VN" sz="2000" b="1" dirty="0" err="1">
                  <a:latin typeface="Times New Roman" panose="02020603050405020304" pitchFamily="18" charset="0"/>
                </a:rPr>
                <a:t>hóa</a:t>
              </a:r>
              <a:r>
                <a:rPr lang="en-US" altLang="vi-VN" sz="2000" b="1" dirty="0">
                  <a:latin typeface="Times New Roman" panose="02020603050405020304" pitchFamily="18" charset="0"/>
                </a:rPr>
                <a:t> </a:t>
              </a:r>
              <a:r>
                <a:rPr lang="en-US" altLang="vi-VN" sz="2000" b="1" dirty="0" err="1">
                  <a:latin typeface="Times New Roman" panose="02020603050405020304" pitchFamily="18" charset="0"/>
                </a:rPr>
                <a:t>vật</a:t>
              </a:r>
              <a:r>
                <a:rPr lang="en-US" altLang="vi-VN" sz="2000" b="1" dirty="0">
                  <a:latin typeface="Times New Roman" panose="02020603050405020304" pitchFamily="18" charset="0"/>
                </a:rPr>
                <a:t> </a:t>
              </a:r>
              <a:r>
                <a:rPr lang="en-US" altLang="vi-VN" sz="2000" b="1" dirty="0" err="1">
                  <a:latin typeface="Times New Roman" panose="02020603050405020304" pitchFamily="18" charset="0"/>
                </a:rPr>
                <a:t>chất</a:t>
              </a:r>
              <a:r>
                <a:rPr lang="en-US" altLang="vi-VN" sz="2000" b="1" dirty="0">
                  <a:latin typeface="Times New Roman" panose="02020603050405020304" pitchFamily="18" charset="0"/>
                </a:rPr>
                <a:t> </a:t>
              </a:r>
              <a:r>
                <a:rPr lang="en-US" altLang="vi-VN" sz="2000" b="1" dirty="0" err="1">
                  <a:latin typeface="Times New Roman" panose="02020603050405020304" pitchFamily="18" charset="0"/>
                </a:rPr>
                <a:t>và</a:t>
              </a:r>
              <a:r>
                <a:rPr lang="en-US" altLang="vi-VN" sz="2000" b="1" dirty="0">
                  <a:latin typeface="Times New Roman" panose="02020603050405020304" pitchFamily="18" charset="0"/>
                </a:rPr>
                <a:t> </a:t>
              </a:r>
              <a:r>
                <a:rPr lang="en-US" altLang="vi-VN" sz="2000" b="1" dirty="0" err="1">
                  <a:latin typeface="Times New Roman" panose="02020603050405020304" pitchFamily="18" charset="0"/>
                </a:rPr>
                <a:t>năng</a:t>
              </a:r>
              <a:r>
                <a:rPr lang="en-US" altLang="vi-VN" sz="2000" b="1" dirty="0">
                  <a:latin typeface="Times New Roman" panose="02020603050405020304" pitchFamily="18" charset="0"/>
                </a:rPr>
                <a:t> </a:t>
              </a:r>
              <a:r>
                <a:rPr lang="en-US" altLang="vi-VN" sz="2000" b="1" dirty="0" err="1">
                  <a:latin typeface="Times New Roman" panose="02020603050405020304" pitchFamily="18" charset="0"/>
                </a:rPr>
                <a:t>lượng</a:t>
              </a:r>
              <a:endParaRPr lang="en-US" altLang="vi-VN" sz="2000" b="1" dirty="0">
                <a:latin typeface="Times New Roman" panose="02020603050405020304" pitchFamily="18" charset="0"/>
              </a:endParaRPr>
            </a:p>
          </p:txBody>
        </p:sp>
        <p:sp>
          <p:nvSpPr>
            <p:cNvPr id="6" name="Line 70">
              <a:extLst>
                <a:ext uri="{FF2B5EF4-FFF2-40B4-BE49-F238E27FC236}">
                  <a16:creationId xmlns:a16="http://schemas.microsoft.com/office/drawing/2014/main" id="{6463CF36-952F-4A15-62DC-86E067C4907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00" y="2081"/>
              <a:ext cx="7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VN"/>
            </a:p>
          </p:txBody>
        </p:sp>
        <p:sp>
          <p:nvSpPr>
            <p:cNvPr id="7" name="Line 71">
              <a:extLst>
                <a:ext uri="{FF2B5EF4-FFF2-40B4-BE49-F238E27FC236}">
                  <a16:creationId xmlns:a16="http://schemas.microsoft.com/office/drawing/2014/main" id="{006EEF84-852F-B9AB-F018-8B3EB32D70A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984" y="2152"/>
              <a:ext cx="91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VN"/>
            </a:p>
          </p:txBody>
        </p:sp>
        <p:sp>
          <p:nvSpPr>
            <p:cNvPr id="8" name="Text Box 72">
              <a:extLst>
                <a:ext uri="{FF2B5EF4-FFF2-40B4-BE49-F238E27FC236}">
                  <a16:creationId xmlns:a16="http://schemas.microsoft.com/office/drawing/2014/main" id="{86DA6982-323F-35DF-9663-689659FDFF4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90" y="2660"/>
              <a:ext cx="1794" cy="5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vi-VN" sz="2000" b="1" dirty="0">
                  <a:latin typeface="Times New Roman" panose="02020603050405020304" pitchFamily="18" charset="0"/>
                </a:rPr>
                <a:t>*</a:t>
              </a:r>
              <a:r>
                <a:rPr lang="en-US" altLang="vi-VN" sz="2000" b="1" dirty="0" err="1">
                  <a:latin typeface="Times New Roman" panose="02020603050405020304" pitchFamily="18" charset="0"/>
                </a:rPr>
                <a:t>Tổng</a:t>
              </a:r>
              <a:r>
                <a:rPr lang="en-US" altLang="vi-VN" sz="2000" b="1" dirty="0">
                  <a:latin typeface="Times New Roman" panose="02020603050405020304" pitchFamily="18" charset="0"/>
                </a:rPr>
                <a:t> </a:t>
              </a:r>
              <a:r>
                <a:rPr lang="en-US" altLang="vi-VN" sz="2000" b="1" dirty="0" err="1">
                  <a:latin typeface="Times New Roman" panose="02020603050405020304" pitchFamily="18" charset="0"/>
                </a:rPr>
                <a:t>hợp</a:t>
              </a:r>
              <a:r>
                <a:rPr lang="en-US" altLang="vi-VN" sz="2000" b="1" dirty="0">
                  <a:latin typeface="Times New Roman" panose="02020603050405020304" pitchFamily="18" charset="0"/>
                </a:rPr>
                <a:t> </a:t>
              </a:r>
              <a:r>
                <a:rPr lang="en-US" altLang="vi-VN" sz="2000" b="1" dirty="0" err="1">
                  <a:latin typeface="Times New Roman" panose="02020603050405020304" pitchFamily="18" charset="0"/>
                </a:rPr>
                <a:t>chất</a:t>
              </a:r>
              <a:endParaRPr lang="en-US" altLang="vi-VN" sz="2000" b="1" dirty="0">
                <a:latin typeface="Times New Roman" panose="02020603050405020304" pitchFamily="18" charset="0"/>
              </a:endParaRP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vi-VN" sz="2000" b="1" dirty="0">
                  <a:latin typeface="Times New Roman" panose="02020603050405020304" pitchFamily="18" charset="0"/>
                </a:rPr>
                <a:t>*</a:t>
              </a:r>
              <a:r>
                <a:rPr lang="en-US" altLang="vi-VN" sz="2000" b="1" dirty="0" err="1">
                  <a:latin typeface="Times New Roman" panose="02020603050405020304" pitchFamily="18" charset="0"/>
                </a:rPr>
                <a:t>Tích</a:t>
              </a:r>
              <a:r>
                <a:rPr lang="en-US" altLang="vi-VN" sz="2000" b="1" dirty="0">
                  <a:latin typeface="Times New Roman" panose="02020603050405020304" pitchFamily="18" charset="0"/>
                </a:rPr>
                <a:t> </a:t>
              </a:r>
              <a:r>
                <a:rPr lang="en-US" altLang="vi-VN" sz="2000" b="1" dirty="0" err="1">
                  <a:latin typeface="Times New Roman" panose="02020603050405020304" pitchFamily="18" charset="0"/>
                </a:rPr>
                <a:t>lũy</a:t>
              </a:r>
              <a:r>
                <a:rPr lang="en-US" altLang="vi-VN" sz="2000" b="1" dirty="0">
                  <a:latin typeface="Times New Roman" panose="02020603050405020304" pitchFamily="18" charset="0"/>
                </a:rPr>
                <a:t> </a:t>
              </a:r>
              <a:r>
                <a:rPr lang="en-US" altLang="vi-VN" sz="2000" b="1" dirty="0" err="1">
                  <a:latin typeface="Times New Roman" panose="02020603050405020304" pitchFamily="18" charset="0"/>
                </a:rPr>
                <a:t>năng</a:t>
              </a:r>
              <a:r>
                <a:rPr lang="en-US" altLang="vi-VN" sz="2000" b="1" dirty="0">
                  <a:latin typeface="Times New Roman" panose="02020603050405020304" pitchFamily="18" charset="0"/>
                </a:rPr>
                <a:t> </a:t>
              </a:r>
              <a:r>
                <a:rPr lang="en-US" altLang="vi-VN" sz="2000" b="1" dirty="0" err="1">
                  <a:latin typeface="Times New Roman" panose="02020603050405020304" pitchFamily="18" charset="0"/>
                </a:rPr>
                <a:t>lượng</a:t>
              </a:r>
              <a:endParaRPr lang="en-US" altLang="vi-VN" sz="2000" b="1" dirty="0">
                <a:latin typeface="Times New Roman" panose="02020603050405020304" pitchFamily="18" charset="0"/>
              </a:endParaRPr>
            </a:p>
          </p:txBody>
        </p:sp>
        <p:sp>
          <p:nvSpPr>
            <p:cNvPr id="9" name="Text Box 73">
              <a:extLst>
                <a:ext uri="{FF2B5EF4-FFF2-40B4-BE49-F238E27FC236}">
                  <a16:creationId xmlns:a16="http://schemas.microsoft.com/office/drawing/2014/main" id="{71D46E13-19AD-DAB2-6937-7BF3BEA0BB6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45" y="2700"/>
              <a:ext cx="2469" cy="4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vi-VN" sz="2000" b="1" dirty="0">
                  <a:latin typeface="Times New Roman" panose="02020603050405020304" pitchFamily="18" charset="0"/>
                </a:rPr>
                <a:t>*</a:t>
              </a:r>
              <a:r>
                <a:rPr lang="en-US" altLang="vi-VN" sz="2000" b="1" dirty="0" err="1">
                  <a:latin typeface="Times New Roman" panose="02020603050405020304" pitchFamily="18" charset="0"/>
                </a:rPr>
                <a:t>Phân</a:t>
              </a:r>
              <a:r>
                <a:rPr lang="en-US" altLang="vi-VN" sz="2000" b="1" dirty="0">
                  <a:latin typeface="Times New Roman" panose="02020603050405020304" pitchFamily="18" charset="0"/>
                </a:rPr>
                <a:t> </a:t>
              </a:r>
              <a:r>
                <a:rPr lang="en-US" altLang="vi-VN" sz="2000" b="1" dirty="0" err="1">
                  <a:latin typeface="Times New Roman" panose="02020603050405020304" pitchFamily="18" charset="0"/>
                </a:rPr>
                <a:t>giải</a:t>
              </a:r>
              <a:r>
                <a:rPr lang="en-US" altLang="vi-VN" sz="2000" b="1" dirty="0">
                  <a:latin typeface="Times New Roman" panose="02020603050405020304" pitchFamily="18" charset="0"/>
                </a:rPr>
                <a:t> </a:t>
              </a:r>
              <a:r>
                <a:rPr lang="en-US" altLang="vi-VN" sz="2000" b="1" dirty="0" err="1">
                  <a:latin typeface="Times New Roman" panose="02020603050405020304" pitchFamily="18" charset="0"/>
                </a:rPr>
                <a:t>chất</a:t>
              </a:r>
              <a:endParaRPr lang="en-US" altLang="vi-VN" sz="2000" b="1" dirty="0">
                <a:latin typeface="Times New Roman" panose="02020603050405020304" pitchFamily="18" charset="0"/>
              </a:endParaRP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vi-VN" sz="2000" b="1" dirty="0">
                  <a:latin typeface="Times New Roman" panose="02020603050405020304" pitchFamily="18" charset="0"/>
                </a:rPr>
                <a:t>*</a:t>
              </a:r>
              <a:r>
                <a:rPr lang="en-US" altLang="vi-VN" sz="2000" b="1" dirty="0" err="1">
                  <a:latin typeface="Times New Roman" panose="02020603050405020304" pitchFamily="18" charset="0"/>
                </a:rPr>
                <a:t>Giải</a:t>
              </a:r>
              <a:r>
                <a:rPr lang="en-US" altLang="vi-VN" sz="2000" b="1" dirty="0">
                  <a:latin typeface="Times New Roman" panose="02020603050405020304" pitchFamily="18" charset="0"/>
                </a:rPr>
                <a:t> </a:t>
              </a:r>
              <a:r>
                <a:rPr lang="en-US" altLang="vi-VN" sz="2000" b="1" dirty="0" err="1">
                  <a:latin typeface="Times New Roman" panose="02020603050405020304" pitchFamily="18" charset="0"/>
                </a:rPr>
                <a:t>phóng</a:t>
              </a:r>
              <a:r>
                <a:rPr lang="en-US" altLang="vi-VN" sz="2000" b="1" dirty="0">
                  <a:latin typeface="Times New Roman" panose="02020603050405020304" pitchFamily="18" charset="0"/>
                </a:rPr>
                <a:t> </a:t>
              </a:r>
              <a:r>
                <a:rPr lang="en-US" altLang="vi-VN" sz="2000" b="1" dirty="0" err="1">
                  <a:latin typeface="Times New Roman" panose="02020603050405020304" pitchFamily="18" charset="0"/>
                </a:rPr>
                <a:t>năng</a:t>
              </a:r>
              <a:r>
                <a:rPr lang="en-US" altLang="vi-VN" sz="2000" b="1" dirty="0">
                  <a:latin typeface="Times New Roman" panose="02020603050405020304" pitchFamily="18" charset="0"/>
                </a:rPr>
                <a:t> </a:t>
              </a:r>
              <a:r>
                <a:rPr lang="en-US" altLang="vi-VN" sz="2000" b="1" dirty="0" err="1">
                  <a:latin typeface="Times New Roman" panose="02020603050405020304" pitchFamily="18" charset="0"/>
                </a:rPr>
                <a:t>lượng</a:t>
              </a:r>
              <a:endParaRPr lang="en-US" altLang="vi-VN" sz="2000" b="1" dirty="0">
                <a:latin typeface="Times New Roman" panose="02020603050405020304" pitchFamily="18" charset="0"/>
              </a:endParaRPr>
            </a:p>
          </p:txBody>
        </p:sp>
        <p:sp>
          <p:nvSpPr>
            <p:cNvPr id="10" name="Text Box 74">
              <a:extLst>
                <a:ext uri="{FF2B5EF4-FFF2-40B4-BE49-F238E27FC236}">
                  <a16:creationId xmlns:a16="http://schemas.microsoft.com/office/drawing/2014/main" id="{FC77B9D4-0683-C017-3344-28B1BC8DD09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3" y="1805"/>
              <a:ext cx="785" cy="10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vi-VN" sz="2000" b="1" dirty="0" err="1">
                  <a:latin typeface="Times New Roman" panose="02020603050405020304" pitchFamily="18" charset="0"/>
                </a:rPr>
                <a:t>Chất</a:t>
              </a:r>
              <a:r>
                <a:rPr lang="en-US" altLang="vi-VN" sz="2000" b="1" dirty="0">
                  <a:latin typeface="Times New Roman" panose="02020603050405020304" pitchFamily="18" charset="0"/>
                </a:rPr>
                <a:t> </a:t>
              </a:r>
              <a:r>
                <a:rPr lang="en-US" altLang="vi-VN" sz="2000" b="1" dirty="0" err="1">
                  <a:latin typeface="Times New Roman" panose="02020603050405020304" pitchFamily="18" charset="0"/>
                </a:rPr>
                <a:t>dinh</a:t>
              </a:r>
              <a:r>
                <a:rPr lang="en-US" altLang="vi-VN" sz="2000" b="1" dirty="0">
                  <a:latin typeface="Times New Roman" panose="02020603050405020304" pitchFamily="18" charset="0"/>
                </a:rPr>
                <a:t> </a:t>
              </a:r>
              <a:r>
                <a:rPr lang="en-US" altLang="vi-VN" sz="2000" b="1" dirty="0" err="1">
                  <a:latin typeface="Times New Roman" panose="02020603050405020304" pitchFamily="18" charset="0"/>
                </a:rPr>
                <a:t>dưỡng</a:t>
              </a:r>
              <a:r>
                <a:rPr lang="en-US" altLang="vi-VN" sz="2000" b="1" dirty="0">
                  <a:latin typeface="Times New Roman" panose="02020603050405020304" pitchFamily="18" charset="0"/>
                </a:rPr>
                <a:t> </a:t>
              </a:r>
              <a:r>
                <a:rPr lang="en-US" altLang="vi-VN" sz="2000" b="1" dirty="0" err="1">
                  <a:latin typeface="Times New Roman" panose="02020603050405020304" pitchFamily="18" charset="0"/>
                </a:rPr>
                <a:t>đã</a:t>
              </a:r>
              <a:r>
                <a:rPr lang="en-US" altLang="vi-VN" sz="2000" b="1" dirty="0">
                  <a:latin typeface="Times New Roman" panose="02020603050405020304" pitchFamily="18" charset="0"/>
                </a:rPr>
                <a:t> </a:t>
              </a:r>
              <a:r>
                <a:rPr lang="en-US" altLang="vi-VN" sz="2000" b="1" dirty="0" err="1">
                  <a:latin typeface="Times New Roman" panose="02020603050405020304" pitchFamily="18" charset="0"/>
                </a:rPr>
                <a:t>hấp</a:t>
              </a:r>
              <a:r>
                <a:rPr lang="en-US" altLang="vi-VN" sz="2000" b="1" dirty="0">
                  <a:latin typeface="Times New Roman" panose="02020603050405020304" pitchFamily="18" charset="0"/>
                </a:rPr>
                <a:t> </a:t>
              </a:r>
              <a:r>
                <a:rPr lang="en-US" altLang="vi-VN" sz="2000" b="1" dirty="0" err="1">
                  <a:latin typeface="Times New Roman" panose="02020603050405020304" pitchFamily="18" charset="0"/>
                </a:rPr>
                <a:t>thụ</a:t>
              </a:r>
              <a:endParaRPr lang="en-US" altLang="vi-VN" sz="2000" b="1" dirty="0">
                <a:latin typeface="Times New Roman" panose="02020603050405020304" pitchFamily="18" charset="0"/>
              </a:endParaRPr>
            </a:p>
          </p:txBody>
        </p:sp>
        <p:sp>
          <p:nvSpPr>
            <p:cNvPr id="11" name="Text Box 75">
              <a:extLst>
                <a:ext uri="{FF2B5EF4-FFF2-40B4-BE49-F238E27FC236}">
                  <a16:creationId xmlns:a16="http://schemas.microsoft.com/office/drawing/2014/main" id="{D8E51B8F-FAD6-4C19-89F3-E53BA80DF0A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992" y="1931"/>
              <a:ext cx="305" cy="2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vi-VN" sz="2800" b="1">
                  <a:latin typeface="Times New Roman" panose="02020603050405020304" pitchFamily="18" charset="0"/>
                </a:rPr>
                <a:t>0</a:t>
              </a:r>
              <a:r>
                <a:rPr lang="en-US" altLang="vi-VN" sz="2800" b="1" baseline="-25000">
                  <a:latin typeface="Times New Roman" panose="02020603050405020304" pitchFamily="18" charset="0"/>
                </a:rPr>
                <a:t>2</a:t>
              </a:r>
            </a:p>
          </p:txBody>
        </p:sp>
        <p:sp>
          <p:nvSpPr>
            <p:cNvPr id="12" name="Line 76">
              <a:extLst>
                <a:ext uri="{FF2B5EF4-FFF2-40B4-BE49-F238E27FC236}">
                  <a16:creationId xmlns:a16="http://schemas.microsoft.com/office/drawing/2014/main" id="{2B439BD9-E1E2-4FFD-9B07-E88F969D744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080" y="2527"/>
              <a:ext cx="816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VN"/>
            </a:p>
          </p:txBody>
        </p:sp>
        <p:sp>
          <p:nvSpPr>
            <p:cNvPr id="13" name="Line 77">
              <a:extLst>
                <a:ext uri="{FF2B5EF4-FFF2-40B4-BE49-F238E27FC236}">
                  <a16:creationId xmlns:a16="http://schemas.microsoft.com/office/drawing/2014/main" id="{43CC5482-E280-D655-012E-5DE7924D164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80" y="2863"/>
              <a:ext cx="81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VN"/>
            </a:p>
          </p:txBody>
        </p:sp>
        <p:sp>
          <p:nvSpPr>
            <p:cNvPr id="14" name="Text Box 78">
              <a:extLst>
                <a:ext uri="{FF2B5EF4-FFF2-40B4-BE49-F238E27FC236}">
                  <a16:creationId xmlns:a16="http://schemas.microsoft.com/office/drawing/2014/main" id="{06BE01F0-2359-0F4C-2254-FBEDF8D5635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86" y="2344"/>
              <a:ext cx="469" cy="2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vi-VN" sz="2800" b="1" dirty="0">
                  <a:latin typeface="Times New Roman" panose="02020603050405020304" pitchFamily="18" charset="0"/>
                </a:rPr>
                <a:t>C0</a:t>
              </a:r>
              <a:r>
                <a:rPr lang="en-US" altLang="vi-VN" sz="2800" b="1" baseline="-25000" dirty="0">
                  <a:latin typeface="Times New Roman" panose="02020603050405020304" pitchFamily="18" charset="0"/>
                </a:rPr>
                <a:t>2</a:t>
              </a:r>
            </a:p>
          </p:txBody>
        </p:sp>
        <p:sp>
          <p:nvSpPr>
            <p:cNvPr id="15" name="Text Box 79">
              <a:extLst>
                <a:ext uri="{FF2B5EF4-FFF2-40B4-BE49-F238E27FC236}">
                  <a16:creationId xmlns:a16="http://schemas.microsoft.com/office/drawing/2014/main" id="{8DDE5929-2A3F-8EF5-7A45-2661B8BE218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944" y="2671"/>
              <a:ext cx="593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vi-VN" sz="1800" b="1" dirty="0" err="1">
                  <a:latin typeface="Times New Roman" panose="02020603050405020304" pitchFamily="18" charset="0"/>
                </a:rPr>
                <a:t>Chất</a:t>
              </a:r>
              <a:r>
                <a:rPr lang="en-US" altLang="vi-VN" sz="1800" b="1" dirty="0">
                  <a:latin typeface="Times New Roman" panose="02020603050405020304" pitchFamily="18" charset="0"/>
                </a:rPr>
                <a:t> </a:t>
              </a:r>
              <a:r>
                <a:rPr lang="en-US" altLang="vi-VN" sz="1800" b="1" dirty="0" err="1">
                  <a:latin typeface="Times New Roman" panose="02020603050405020304" pitchFamily="18" charset="0"/>
                </a:rPr>
                <a:t>thải</a:t>
              </a:r>
              <a:endParaRPr lang="en-US" altLang="vi-VN" sz="1800" b="1" dirty="0">
                <a:latin typeface="Times New Roman" panose="02020603050405020304" pitchFamily="18" charset="0"/>
              </a:endParaRPr>
            </a:p>
          </p:txBody>
        </p:sp>
        <p:sp>
          <p:nvSpPr>
            <p:cNvPr id="16" name="Rectangle 80">
              <a:extLst>
                <a:ext uri="{FF2B5EF4-FFF2-40B4-BE49-F238E27FC236}">
                  <a16:creationId xmlns:a16="http://schemas.microsoft.com/office/drawing/2014/main" id="{9ADDB8E8-7C2F-9B60-D8B3-99E97213C6D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00" y="2162"/>
              <a:ext cx="1073" cy="226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vi-VN" sz="2000" b="1" dirty="0" err="1">
                  <a:solidFill>
                    <a:schemeClr val="bg1"/>
                  </a:solidFill>
                  <a:latin typeface="Times New Roman" panose="02020603050405020304" pitchFamily="18" charset="0"/>
                </a:rPr>
                <a:t>Đồng</a:t>
              </a:r>
              <a:r>
                <a:rPr lang="en-US" altLang="vi-VN" sz="2000" b="1" dirty="0">
                  <a:solidFill>
                    <a:schemeClr val="bg1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altLang="vi-VN" sz="2000" b="1" dirty="0" err="1">
                  <a:solidFill>
                    <a:schemeClr val="bg1"/>
                  </a:solidFill>
                  <a:latin typeface="Times New Roman" panose="02020603050405020304" pitchFamily="18" charset="0"/>
                </a:rPr>
                <a:t>hóa</a:t>
              </a:r>
              <a:endParaRPr lang="en-US" altLang="vi-VN" sz="2000" b="1" dirty="0">
                <a:solidFill>
                  <a:schemeClr val="bg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7" name="Rectangle 81">
              <a:extLst>
                <a:ext uri="{FF2B5EF4-FFF2-40B4-BE49-F238E27FC236}">
                  <a16:creationId xmlns:a16="http://schemas.microsoft.com/office/drawing/2014/main" id="{9251BBC1-D7FB-C570-F514-EAE2E892204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32" y="2153"/>
              <a:ext cx="831" cy="261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vi-VN" sz="2000" b="1" dirty="0" err="1">
                  <a:solidFill>
                    <a:schemeClr val="bg1"/>
                  </a:solidFill>
                  <a:latin typeface="Times New Roman" panose="02020603050405020304" pitchFamily="18" charset="0"/>
                </a:rPr>
                <a:t>Dị</a:t>
              </a:r>
              <a:r>
                <a:rPr lang="en-US" altLang="vi-VN" sz="2000" b="1" dirty="0">
                  <a:solidFill>
                    <a:schemeClr val="bg1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altLang="vi-VN" sz="2000" b="1" dirty="0" err="1">
                  <a:solidFill>
                    <a:schemeClr val="bg1"/>
                  </a:solidFill>
                  <a:latin typeface="Times New Roman" panose="02020603050405020304" pitchFamily="18" charset="0"/>
                </a:rPr>
                <a:t>h</a:t>
              </a:r>
              <a:r>
                <a:rPr lang="en-US" altLang="vi-VN" sz="2400" b="1" dirty="0" err="1">
                  <a:solidFill>
                    <a:schemeClr val="bg1"/>
                  </a:solidFill>
                  <a:latin typeface="Times New Roman" panose="02020603050405020304" pitchFamily="18" charset="0"/>
                </a:rPr>
                <a:t>óa</a:t>
              </a:r>
              <a:endParaRPr lang="en-US" altLang="vi-VN" sz="2400" b="1" dirty="0">
                <a:solidFill>
                  <a:schemeClr val="bg1"/>
                </a:solidFill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18" name="Group 26">
            <a:extLst>
              <a:ext uri="{FF2B5EF4-FFF2-40B4-BE49-F238E27FC236}">
                <a16:creationId xmlns:a16="http://schemas.microsoft.com/office/drawing/2014/main" id="{6D9AD718-4413-4287-25FB-4F59C2E13EDC}"/>
              </a:ext>
            </a:extLst>
          </p:cNvPr>
          <p:cNvGrpSpPr>
            <a:grpSpLocks/>
          </p:cNvGrpSpPr>
          <p:nvPr/>
        </p:nvGrpSpPr>
        <p:grpSpPr bwMode="auto">
          <a:xfrm>
            <a:off x="8414902" y="3019499"/>
            <a:ext cx="514930" cy="879712"/>
            <a:chOff x="4968" y="337"/>
            <a:chExt cx="528" cy="574"/>
          </a:xfrm>
        </p:grpSpPr>
        <p:sp>
          <p:nvSpPr>
            <p:cNvPr id="19" name="Text Box 23">
              <a:extLst>
                <a:ext uri="{FF2B5EF4-FFF2-40B4-BE49-F238E27FC236}">
                  <a16:creationId xmlns:a16="http://schemas.microsoft.com/office/drawing/2014/main" id="{BAA0950D-070F-F916-D354-8F5313D376D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flipV="1">
              <a:off x="5221" y="337"/>
              <a:ext cx="240" cy="4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vi-VN" sz="4400" b="1" dirty="0">
                  <a:solidFill>
                    <a:srgbClr val="0000FF"/>
                  </a:solidFill>
                  <a:latin typeface="Times New Roman" panose="02020603050405020304" pitchFamily="18" charset="0"/>
                </a:rPr>
                <a:t>&gt;</a:t>
              </a:r>
            </a:p>
          </p:txBody>
        </p:sp>
        <p:sp>
          <p:nvSpPr>
            <p:cNvPr id="20" name="Text Box 24">
              <a:extLst>
                <a:ext uri="{FF2B5EF4-FFF2-40B4-BE49-F238E27FC236}">
                  <a16:creationId xmlns:a16="http://schemas.microsoft.com/office/drawing/2014/main" id="{186E2F57-D46D-1B77-575D-6392A756B01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968" y="431"/>
              <a:ext cx="528" cy="4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vi-VN" sz="4400" b="1" dirty="0">
                  <a:solidFill>
                    <a:srgbClr val="0000FF"/>
                  </a:solidFill>
                  <a:latin typeface="Times New Roman" panose="02020603050405020304" pitchFamily="18" charset="0"/>
                </a:rPr>
                <a:t>&gt;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9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50195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0195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16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2000" fill="hold"/>
                                        <p:tgtEl>
                                          <p:spTgt spid="50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50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9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770" decel="100000"/>
                                        <p:tgtEl>
                                          <p:spTgt spid="5019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6" dur="770" decel="100000"/>
                                        <p:tgtEl>
                                          <p:spTgt spid="50195">
                                            <p:bg/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0195">
                                            <p:bg/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8" dur="770" fill="hold"/>
                                        <p:tgtEl>
                                          <p:spTgt spid="50195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0195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0" dur="770" fill="hold"/>
                                        <p:tgtEl>
                                          <p:spTgt spid="50195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0195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2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770" decel="100000"/>
                                        <p:tgtEl>
                                          <p:spTgt spid="50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5" dur="770" decel="100000"/>
                                        <p:tgtEl>
                                          <p:spTgt spid="50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0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7" dur="770" fill="hold"/>
                                        <p:tgtEl>
                                          <p:spTgt spid="50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0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9" dur="770" fill="hold"/>
                                        <p:tgtEl>
                                          <p:spTgt spid="50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0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1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501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501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5" dur="1000"/>
                                        <p:tgtEl>
                                          <p:spTgt spid="50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8" dur="500"/>
                                        <p:tgtEl>
                                          <p:spTgt spid="50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501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50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3" dur="1000"/>
                                        <p:tgtEl>
                                          <p:spTgt spid="50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6" dur="500"/>
                                        <p:tgtEl>
                                          <p:spTgt spid="50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9" dur="500"/>
                                        <p:tgtEl>
                                          <p:spTgt spid="50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52" dur="500"/>
                                        <p:tgtEl>
                                          <p:spTgt spid="50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93" grpId="0" animBg="1"/>
      <p:bldP spid="50194" grpId="0" animBg="1"/>
      <p:bldP spid="50195" grpId="0" build="allAtOnce" animBg="1"/>
      <p:bldP spid="50195" grpId="1" build="allAtOnce" animBg="1"/>
      <p:bldP spid="5020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2">
            <a:extLst>
              <a:ext uri="{FF2B5EF4-FFF2-40B4-BE49-F238E27FC236}">
                <a16:creationId xmlns:a16="http://schemas.microsoft.com/office/drawing/2014/main" id="{E91F3339-CD03-EFAF-8CF0-835C49F61A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93925" y="-9525"/>
            <a:ext cx="184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vi-VN" altLang="vi-VN" sz="2800" b="1">
              <a:latin typeface="Times New Roman" panose="02020603050405020304" pitchFamily="18" charset="0"/>
            </a:endParaRPr>
          </a:p>
        </p:txBody>
      </p:sp>
      <p:sp>
        <p:nvSpPr>
          <p:cNvPr id="32773" name="Text Box 5">
            <a:extLst>
              <a:ext uri="{FF2B5EF4-FFF2-40B4-BE49-F238E27FC236}">
                <a16:creationId xmlns:a16="http://schemas.microsoft.com/office/drawing/2014/main" id="{00102673-3378-BFC5-A115-5D336742CA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5000" y="471488"/>
            <a:ext cx="8397875" cy="2678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vi-VN" sz="2800" b="1">
                <a:solidFill>
                  <a:srgbClr val="0000FF"/>
                </a:solidFill>
                <a:latin typeface="Times New Roman" panose="02020603050405020304" pitchFamily="18" charset="0"/>
              </a:rPr>
              <a:t>-Trao đổi chất là hiện tượng </a:t>
            </a:r>
            <a:r>
              <a:rPr lang="en-US" altLang="vi-VN" sz="2800" b="1" i="1">
                <a:solidFill>
                  <a:srgbClr val="FF3300"/>
                </a:solidFill>
                <a:latin typeface="Times New Roman" panose="02020603050405020304" pitchFamily="18" charset="0"/>
              </a:rPr>
              <a:t>trao đổi</a:t>
            </a:r>
            <a:r>
              <a:rPr lang="en-US" altLang="vi-VN" sz="2800" b="1">
                <a:solidFill>
                  <a:srgbClr val="FF3300"/>
                </a:solidFill>
                <a:latin typeface="Times New Roman" panose="02020603050405020304" pitchFamily="18" charset="0"/>
              </a:rPr>
              <a:t> các chất </a:t>
            </a:r>
            <a:r>
              <a:rPr lang="en-US" altLang="vi-VN" sz="2800" b="1">
                <a:solidFill>
                  <a:srgbClr val="0000FF"/>
                </a:solidFill>
                <a:latin typeface="Times New Roman" panose="02020603050405020304" pitchFamily="18" charset="0"/>
              </a:rPr>
              <a:t>giữa tế bào với môi trường trong (TB nhận từ cơ thể các chất dinh dưỡng, ôxi; Thải cacbonic, chất thải vào cơ thể.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vi-VN" sz="2800" b="1">
                <a:solidFill>
                  <a:srgbClr val="0000FF"/>
                </a:solidFill>
                <a:latin typeface="Times New Roman" panose="02020603050405020304" pitchFamily="18" charset="0"/>
              </a:rPr>
              <a:t>-Chuyển hóa là quá trình </a:t>
            </a:r>
            <a:r>
              <a:rPr lang="en-US" altLang="vi-VN" sz="2800" b="1" i="1">
                <a:solidFill>
                  <a:srgbClr val="FF3300"/>
                </a:solidFill>
                <a:latin typeface="Times New Roman" panose="02020603050405020304" pitchFamily="18" charset="0"/>
              </a:rPr>
              <a:t>biến đổi</a:t>
            </a:r>
            <a:r>
              <a:rPr lang="en-US" altLang="vi-VN" sz="2800" b="1">
                <a:solidFill>
                  <a:srgbClr val="FF3300"/>
                </a:solidFill>
                <a:latin typeface="Times New Roman" panose="02020603050405020304" pitchFamily="18" charset="0"/>
              </a:rPr>
              <a:t> chất đơn giản thành chất đặc trưng do ôxi hóa các chất phức tạp thành chất đơn giản.</a:t>
            </a:r>
          </a:p>
        </p:txBody>
      </p:sp>
      <p:sp>
        <p:nvSpPr>
          <p:cNvPr id="32774" name="Text Box 6">
            <a:extLst>
              <a:ext uri="{FF2B5EF4-FFF2-40B4-BE49-F238E27FC236}">
                <a16:creationId xmlns:a16="http://schemas.microsoft.com/office/drawing/2014/main" id="{82B37217-7777-D347-8B5B-2AB4E0F1F0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66900" y="3625850"/>
            <a:ext cx="8474075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vi-VN" sz="2800" b="1" u="sng">
                <a:solidFill>
                  <a:srgbClr val="0000FF"/>
                </a:solidFill>
                <a:latin typeface="Times New Roman" panose="02020603050405020304" pitchFamily="18" charset="0"/>
              </a:rPr>
              <a:t>Câu hỏi:</a:t>
            </a:r>
            <a:r>
              <a:rPr lang="en-US" altLang="vi-VN" sz="2800" b="1">
                <a:latin typeface="Times New Roman" panose="02020603050405020304" pitchFamily="18" charset="0"/>
              </a:rPr>
              <a:t> Năng lượng giải phóng ở tế bào được sử dụng vào những hoạt động nào?</a:t>
            </a:r>
          </a:p>
        </p:txBody>
      </p:sp>
      <p:sp>
        <p:nvSpPr>
          <p:cNvPr id="32775" name="Text Box 7">
            <a:extLst>
              <a:ext uri="{FF2B5EF4-FFF2-40B4-BE49-F238E27FC236}">
                <a16:creationId xmlns:a16="http://schemas.microsoft.com/office/drawing/2014/main" id="{4D50CCE5-0F53-60E2-FC5A-999989DFC5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4572000"/>
            <a:ext cx="792480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vi-VN" sz="2800" b="1">
                <a:solidFill>
                  <a:srgbClr val="0000FF"/>
                </a:solidFill>
                <a:latin typeface="Times New Roman" panose="02020603050405020304" pitchFamily="18" charset="0"/>
              </a:rPr>
              <a:t>-Năng lượng được sử dụng trong hoạt động co cơ, tổng hợp chất mới, sinh nhiệt…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27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27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6" dur="500"/>
                                        <p:tgtEl>
                                          <p:spTgt spid="327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27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3" grpId="0"/>
      <p:bldP spid="32774" grpId="0"/>
      <p:bldP spid="32774" grpId="1"/>
      <p:bldP spid="32775" grpId="0"/>
    </p:bldLst>
  </p:timing>
</p:sld>
</file>

<file path=ppt/theme/theme1.xml><?xml version="1.0" encoding="utf-8"?>
<a:theme xmlns:a="http://schemas.openxmlformats.org/drawingml/2006/main" name="1_Default Design">
  <a:themeElements>
    <a:clrScheme name="1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Mountain Top</Template>
  <TotalTime>1694</TotalTime>
  <Words>1114</Words>
  <Application>Microsoft Macintosh PowerPoint</Application>
  <PresentationFormat>Widescreen</PresentationFormat>
  <Paragraphs>143</Paragraphs>
  <Slides>15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2" baseType="lpstr">
      <vt:lpstr>.VnTime</vt:lpstr>
      <vt:lpstr>Arial</vt:lpstr>
      <vt:lpstr>Calibri</vt:lpstr>
      <vt:lpstr>Times New Roman</vt:lpstr>
      <vt:lpstr>Verdana</vt:lpstr>
      <vt:lpstr>VNI-Times</vt:lpstr>
      <vt:lpstr>1_Default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Hãy phân biệt trao đổi chất ở tế bào với sự chuyển hóa vật chất và năng lượng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user qt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BINH MINH</dc:creator>
  <cp:lastModifiedBy>Minhkythuat2021@hotmail.com</cp:lastModifiedBy>
  <cp:revision>95</cp:revision>
  <cp:lastPrinted>2020-12-20T13:16:09Z</cp:lastPrinted>
  <dcterms:created xsi:type="dcterms:W3CDTF">2001-12-31T17:59:12Z</dcterms:created>
  <dcterms:modified xsi:type="dcterms:W3CDTF">2023-01-03T15:40:19Z</dcterms:modified>
</cp:coreProperties>
</file>