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86" r:id="rId4"/>
    <p:sldId id="304" r:id="rId5"/>
    <p:sldId id="285" r:id="rId6"/>
    <p:sldId id="265" r:id="rId7"/>
    <p:sldId id="288" r:id="rId8"/>
    <p:sldId id="287" r:id="rId9"/>
    <p:sldId id="277" r:id="rId10"/>
    <p:sldId id="279" r:id="rId11"/>
    <p:sldId id="289" r:id="rId12"/>
    <p:sldId id="290" r:id="rId13"/>
    <p:sldId id="291" r:id="rId14"/>
    <p:sldId id="296" r:id="rId15"/>
    <p:sldId id="281" r:id="rId16"/>
    <p:sldId id="295" r:id="rId17"/>
    <p:sldId id="299" r:id="rId18"/>
    <p:sldId id="300" r:id="rId19"/>
    <p:sldId id="301" r:id="rId20"/>
    <p:sldId id="302" r:id="rId21"/>
    <p:sldId id="297" r:id="rId22"/>
    <p:sldId id="280" r:id="rId23"/>
    <p:sldId id="284"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3"/>
    <p:restoredTop sz="94624"/>
  </p:normalViewPr>
  <p:slideViewPr>
    <p:cSldViewPr>
      <p:cViewPr varScale="1">
        <p:scale>
          <a:sx n="106" d="100"/>
          <a:sy n="106" d="100"/>
        </p:scale>
        <p:origin x="600"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a:extLst>
              <a:ext uri="{FF2B5EF4-FFF2-40B4-BE49-F238E27FC236}">
                <a16:creationId xmlns:a16="http://schemas.microsoft.com/office/drawing/2014/main" id="{E3E6E3C4-8E21-C1C0-11EB-F60D6DFF731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17793F1-0CD3-E2C3-0467-AA18C2549FF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7D6B997-869F-A138-0EA3-E0BC4E5CB29A}"/>
              </a:ext>
            </a:extLst>
          </p:cNvPr>
          <p:cNvSpPr>
            <a:spLocks noGrp="1" noChangeArrowheads="1"/>
          </p:cNvSpPr>
          <p:nvPr>
            <p:ph type="sldNum" sz="quarter" idx="12"/>
          </p:nvPr>
        </p:nvSpPr>
        <p:spPr>
          <a:ln/>
        </p:spPr>
        <p:txBody>
          <a:bodyPr/>
          <a:lstStyle>
            <a:lvl1pPr>
              <a:defRPr/>
            </a:lvl1pPr>
          </a:lstStyle>
          <a:p>
            <a:fld id="{2438A2CB-95AF-8043-ACF8-AE0D45992F2E}" type="slidenum">
              <a:rPr lang="en-US" altLang="en-VN"/>
              <a:pPr/>
              <a:t>‹#›</a:t>
            </a:fld>
            <a:endParaRPr lang="en-US" altLang="en-VN"/>
          </a:p>
        </p:txBody>
      </p:sp>
    </p:spTree>
    <p:extLst>
      <p:ext uri="{BB962C8B-B14F-4D97-AF65-F5344CB8AC3E}">
        <p14:creationId xmlns:p14="http://schemas.microsoft.com/office/powerpoint/2010/main" val="2041577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032F679A-59F2-50E1-3C2C-B24A184A659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C564E7B-62DC-FFCF-6868-B0C7663E2D4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67DF851-2D05-FAA8-B369-0C3783E3D095}"/>
              </a:ext>
            </a:extLst>
          </p:cNvPr>
          <p:cNvSpPr>
            <a:spLocks noGrp="1" noChangeArrowheads="1"/>
          </p:cNvSpPr>
          <p:nvPr>
            <p:ph type="sldNum" sz="quarter" idx="12"/>
          </p:nvPr>
        </p:nvSpPr>
        <p:spPr>
          <a:ln/>
        </p:spPr>
        <p:txBody>
          <a:bodyPr/>
          <a:lstStyle>
            <a:lvl1pPr>
              <a:defRPr/>
            </a:lvl1pPr>
          </a:lstStyle>
          <a:p>
            <a:fld id="{F20800E5-AE7A-AB48-BCB3-4CF7B0C10C01}" type="slidenum">
              <a:rPr lang="en-US" altLang="en-VN"/>
              <a:pPr/>
              <a:t>‹#›</a:t>
            </a:fld>
            <a:endParaRPr lang="en-US" altLang="en-VN"/>
          </a:p>
        </p:txBody>
      </p:sp>
    </p:spTree>
    <p:extLst>
      <p:ext uri="{BB962C8B-B14F-4D97-AF65-F5344CB8AC3E}">
        <p14:creationId xmlns:p14="http://schemas.microsoft.com/office/powerpoint/2010/main" val="1086778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56116327-9078-67B1-866A-F864457E42D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00C548E-F968-7ED1-75DB-4BDAE2BEF6D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519EC6E-BE43-27F0-FCCB-1CC05CA8712D}"/>
              </a:ext>
            </a:extLst>
          </p:cNvPr>
          <p:cNvSpPr>
            <a:spLocks noGrp="1" noChangeArrowheads="1"/>
          </p:cNvSpPr>
          <p:nvPr>
            <p:ph type="sldNum" sz="quarter" idx="12"/>
          </p:nvPr>
        </p:nvSpPr>
        <p:spPr>
          <a:ln/>
        </p:spPr>
        <p:txBody>
          <a:bodyPr/>
          <a:lstStyle>
            <a:lvl1pPr>
              <a:defRPr/>
            </a:lvl1pPr>
          </a:lstStyle>
          <a:p>
            <a:fld id="{2D88AD15-908D-234D-A00A-6804A56DCD80}" type="slidenum">
              <a:rPr lang="en-US" altLang="en-VN"/>
              <a:pPr/>
              <a:t>‹#›</a:t>
            </a:fld>
            <a:endParaRPr lang="en-US" altLang="en-VN"/>
          </a:p>
        </p:txBody>
      </p:sp>
    </p:spTree>
    <p:extLst>
      <p:ext uri="{BB962C8B-B14F-4D97-AF65-F5344CB8AC3E}">
        <p14:creationId xmlns:p14="http://schemas.microsoft.com/office/powerpoint/2010/main" val="3686172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a:extLst>
              <a:ext uri="{FF2B5EF4-FFF2-40B4-BE49-F238E27FC236}">
                <a16:creationId xmlns:a16="http://schemas.microsoft.com/office/drawing/2014/main" id="{FB48C5E0-A409-D3AA-FB06-5A3C6E0DBEE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4C2ACF73-5031-8655-7E64-F7ED090B0A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3F9A157-D198-643E-B84C-3E50CF93B820}"/>
              </a:ext>
            </a:extLst>
          </p:cNvPr>
          <p:cNvSpPr>
            <a:spLocks noGrp="1" noChangeArrowheads="1"/>
          </p:cNvSpPr>
          <p:nvPr>
            <p:ph type="sldNum" sz="quarter" idx="12"/>
          </p:nvPr>
        </p:nvSpPr>
        <p:spPr>
          <a:ln/>
        </p:spPr>
        <p:txBody>
          <a:bodyPr/>
          <a:lstStyle>
            <a:lvl1pPr>
              <a:defRPr/>
            </a:lvl1pPr>
          </a:lstStyle>
          <a:p>
            <a:fld id="{1B5A8760-8D0A-1342-8AFE-63D3ED545C7B}" type="slidenum">
              <a:rPr lang="en-US" altLang="en-VN"/>
              <a:pPr/>
              <a:t>‹#›</a:t>
            </a:fld>
            <a:endParaRPr lang="en-US" altLang="en-VN"/>
          </a:p>
        </p:txBody>
      </p:sp>
    </p:spTree>
    <p:extLst>
      <p:ext uri="{BB962C8B-B14F-4D97-AF65-F5344CB8AC3E}">
        <p14:creationId xmlns:p14="http://schemas.microsoft.com/office/powerpoint/2010/main" val="4165829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C76C05C3-C51A-719D-AD55-77E9C21AB04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196237C-1045-61AC-3C51-96CD0CAED49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38D102A-085C-8933-452A-303F8DE0E774}"/>
              </a:ext>
            </a:extLst>
          </p:cNvPr>
          <p:cNvSpPr>
            <a:spLocks noGrp="1" noChangeArrowheads="1"/>
          </p:cNvSpPr>
          <p:nvPr>
            <p:ph type="sldNum" sz="quarter" idx="12"/>
          </p:nvPr>
        </p:nvSpPr>
        <p:spPr>
          <a:ln/>
        </p:spPr>
        <p:txBody>
          <a:bodyPr/>
          <a:lstStyle>
            <a:lvl1pPr>
              <a:defRPr/>
            </a:lvl1pPr>
          </a:lstStyle>
          <a:p>
            <a:fld id="{ACFEB4A2-72E1-DF4C-B6E8-78A8509CA1EE}" type="slidenum">
              <a:rPr lang="en-US" altLang="en-VN"/>
              <a:pPr/>
              <a:t>‹#›</a:t>
            </a:fld>
            <a:endParaRPr lang="en-US" altLang="en-VN"/>
          </a:p>
        </p:txBody>
      </p:sp>
    </p:spTree>
    <p:extLst>
      <p:ext uri="{BB962C8B-B14F-4D97-AF65-F5344CB8AC3E}">
        <p14:creationId xmlns:p14="http://schemas.microsoft.com/office/powerpoint/2010/main" val="2690413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A6864804-3194-5FFA-A1E5-F3E1F38B084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B12F7E8-92FB-B4F3-F611-E49C49CEDBE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5B5C9C0-4610-D2DE-108D-A72A1337B64D}"/>
              </a:ext>
            </a:extLst>
          </p:cNvPr>
          <p:cNvSpPr>
            <a:spLocks noGrp="1" noChangeArrowheads="1"/>
          </p:cNvSpPr>
          <p:nvPr>
            <p:ph type="sldNum" sz="quarter" idx="12"/>
          </p:nvPr>
        </p:nvSpPr>
        <p:spPr>
          <a:ln/>
        </p:spPr>
        <p:txBody>
          <a:bodyPr/>
          <a:lstStyle>
            <a:lvl1pPr>
              <a:defRPr/>
            </a:lvl1pPr>
          </a:lstStyle>
          <a:p>
            <a:fld id="{8044E704-30F8-2840-AFD5-9DD0CA90A9C7}" type="slidenum">
              <a:rPr lang="en-US" altLang="en-VN"/>
              <a:pPr/>
              <a:t>‹#›</a:t>
            </a:fld>
            <a:endParaRPr lang="en-US" altLang="en-VN"/>
          </a:p>
        </p:txBody>
      </p:sp>
    </p:spTree>
    <p:extLst>
      <p:ext uri="{BB962C8B-B14F-4D97-AF65-F5344CB8AC3E}">
        <p14:creationId xmlns:p14="http://schemas.microsoft.com/office/powerpoint/2010/main" val="2283520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a:extLst>
              <a:ext uri="{FF2B5EF4-FFF2-40B4-BE49-F238E27FC236}">
                <a16:creationId xmlns:a16="http://schemas.microsoft.com/office/drawing/2014/main" id="{C614FDFD-7165-3D8B-3AAA-11AF8D2DBAE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52F0544-DD69-BAFF-50B9-FF486B95863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A1B0CAE-FA82-9622-DA34-7C7285C2DA31}"/>
              </a:ext>
            </a:extLst>
          </p:cNvPr>
          <p:cNvSpPr>
            <a:spLocks noGrp="1" noChangeArrowheads="1"/>
          </p:cNvSpPr>
          <p:nvPr>
            <p:ph type="sldNum" sz="quarter" idx="12"/>
          </p:nvPr>
        </p:nvSpPr>
        <p:spPr>
          <a:ln/>
        </p:spPr>
        <p:txBody>
          <a:bodyPr/>
          <a:lstStyle>
            <a:lvl1pPr>
              <a:defRPr/>
            </a:lvl1pPr>
          </a:lstStyle>
          <a:p>
            <a:fld id="{838C3019-4D93-8546-B28E-D984C094CDEF}" type="slidenum">
              <a:rPr lang="en-US" altLang="en-VN"/>
              <a:pPr/>
              <a:t>‹#›</a:t>
            </a:fld>
            <a:endParaRPr lang="en-US" altLang="en-VN"/>
          </a:p>
        </p:txBody>
      </p:sp>
    </p:spTree>
    <p:extLst>
      <p:ext uri="{BB962C8B-B14F-4D97-AF65-F5344CB8AC3E}">
        <p14:creationId xmlns:p14="http://schemas.microsoft.com/office/powerpoint/2010/main" val="3730199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a:extLst>
              <a:ext uri="{FF2B5EF4-FFF2-40B4-BE49-F238E27FC236}">
                <a16:creationId xmlns:a16="http://schemas.microsoft.com/office/drawing/2014/main" id="{5928CC7E-8503-FC5B-476F-8D6B0881DDB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45B340B4-65D1-037D-8D00-25FB4A65FF0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13F5F5FF-133D-BB95-8B1A-F4190838576B}"/>
              </a:ext>
            </a:extLst>
          </p:cNvPr>
          <p:cNvSpPr>
            <a:spLocks noGrp="1" noChangeArrowheads="1"/>
          </p:cNvSpPr>
          <p:nvPr>
            <p:ph type="sldNum" sz="quarter" idx="12"/>
          </p:nvPr>
        </p:nvSpPr>
        <p:spPr>
          <a:ln/>
        </p:spPr>
        <p:txBody>
          <a:bodyPr/>
          <a:lstStyle>
            <a:lvl1pPr>
              <a:defRPr/>
            </a:lvl1pPr>
          </a:lstStyle>
          <a:p>
            <a:fld id="{9A7C66B5-050C-DB4B-95F8-F667795FD04C}" type="slidenum">
              <a:rPr lang="en-US" altLang="en-VN"/>
              <a:pPr/>
              <a:t>‹#›</a:t>
            </a:fld>
            <a:endParaRPr lang="en-US" altLang="en-VN"/>
          </a:p>
        </p:txBody>
      </p:sp>
    </p:spTree>
    <p:extLst>
      <p:ext uri="{BB962C8B-B14F-4D97-AF65-F5344CB8AC3E}">
        <p14:creationId xmlns:p14="http://schemas.microsoft.com/office/powerpoint/2010/main" val="3358285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a:extLst>
              <a:ext uri="{FF2B5EF4-FFF2-40B4-BE49-F238E27FC236}">
                <a16:creationId xmlns:a16="http://schemas.microsoft.com/office/drawing/2014/main" id="{DA2E1346-4D42-6E62-D670-64FB2C6E3D3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754096D-973C-5C55-BC3B-26825600421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731303B-B201-2921-0751-F307B912F824}"/>
              </a:ext>
            </a:extLst>
          </p:cNvPr>
          <p:cNvSpPr>
            <a:spLocks noGrp="1" noChangeArrowheads="1"/>
          </p:cNvSpPr>
          <p:nvPr>
            <p:ph type="sldNum" sz="quarter" idx="12"/>
          </p:nvPr>
        </p:nvSpPr>
        <p:spPr>
          <a:ln/>
        </p:spPr>
        <p:txBody>
          <a:bodyPr/>
          <a:lstStyle>
            <a:lvl1pPr>
              <a:defRPr/>
            </a:lvl1pPr>
          </a:lstStyle>
          <a:p>
            <a:fld id="{D7A2704D-96D0-8649-931C-9550B6FF7BBB}" type="slidenum">
              <a:rPr lang="en-US" altLang="en-VN"/>
              <a:pPr/>
              <a:t>‹#›</a:t>
            </a:fld>
            <a:endParaRPr lang="en-US" altLang="en-VN"/>
          </a:p>
        </p:txBody>
      </p:sp>
    </p:spTree>
    <p:extLst>
      <p:ext uri="{BB962C8B-B14F-4D97-AF65-F5344CB8AC3E}">
        <p14:creationId xmlns:p14="http://schemas.microsoft.com/office/powerpoint/2010/main" val="3829069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BF8FA89-6E2E-451B-9AA8-2A94CF40365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94B0B7DD-D246-DFF8-9749-E23184B33A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E19EB2DF-BABA-4EF4-C9B3-168DB85A0CC8}"/>
              </a:ext>
            </a:extLst>
          </p:cNvPr>
          <p:cNvSpPr>
            <a:spLocks noGrp="1" noChangeArrowheads="1"/>
          </p:cNvSpPr>
          <p:nvPr>
            <p:ph type="sldNum" sz="quarter" idx="12"/>
          </p:nvPr>
        </p:nvSpPr>
        <p:spPr>
          <a:ln/>
        </p:spPr>
        <p:txBody>
          <a:bodyPr/>
          <a:lstStyle>
            <a:lvl1pPr>
              <a:defRPr/>
            </a:lvl1pPr>
          </a:lstStyle>
          <a:p>
            <a:fld id="{C86F70B6-32D9-DF4F-9EA5-0D4E71AF7E76}" type="slidenum">
              <a:rPr lang="en-US" altLang="en-VN"/>
              <a:pPr/>
              <a:t>‹#›</a:t>
            </a:fld>
            <a:endParaRPr lang="en-US" altLang="en-VN"/>
          </a:p>
        </p:txBody>
      </p:sp>
    </p:spTree>
    <p:extLst>
      <p:ext uri="{BB962C8B-B14F-4D97-AF65-F5344CB8AC3E}">
        <p14:creationId xmlns:p14="http://schemas.microsoft.com/office/powerpoint/2010/main" val="2728748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BC11335-8C48-FC44-9872-521396E14ED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E4DAE5F-C399-BA73-C2AD-7E66B09635B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9404E8E-F5F6-5C85-6264-8669340C7D0B}"/>
              </a:ext>
            </a:extLst>
          </p:cNvPr>
          <p:cNvSpPr>
            <a:spLocks noGrp="1" noChangeArrowheads="1"/>
          </p:cNvSpPr>
          <p:nvPr>
            <p:ph type="sldNum" sz="quarter" idx="12"/>
          </p:nvPr>
        </p:nvSpPr>
        <p:spPr>
          <a:ln/>
        </p:spPr>
        <p:txBody>
          <a:bodyPr/>
          <a:lstStyle>
            <a:lvl1pPr>
              <a:defRPr/>
            </a:lvl1pPr>
          </a:lstStyle>
          <a:p>
            <a:fld id="{4F55C516-A20F-E244-AB24-70FCFB026C13}" type="slidenum">
              <a:rPr lang="en-US" altLang="en-VN"/>
              <a:pPr/>
              <a:t>‹#›</a:t>
            </a:fld>
            <a:endParaRPr lang="en-US" altLang="en-VN"/>
          </a:p>
        </p:txBody>
      </p:sp>
    </p:spTree>
    <p:extLst>
      <p:ext uri="{BB962C8B-B14F-4D97-AF65-F5344CB8AC3E}">
        <p14:creationId xmlns:p14="http://schemas.microsoft.com/office/powerpoint/2010/main" val="82303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C4E36EF-0F6C-9F37-5672-473DAB54BD4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3F42DC5-1FCF-8802-E223-F0F35833CB4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BA37624-C357-0310-BD65-5AED09CB50B2}"/>
              </a:ext>
            </a:extLst>
          </p:cNvPr>
          <p:cNvSpPr>
            <a:spLocks noGrp="1" noChangeArrowheads="1"/>
          </p:cNvSpPr>
          <p:nvPr>
            <p:ph type="sldNum" sz="quarter" idx="12"/>
          </p:nvPr>
        </p:nvSpPr>
        <p:spPr>
          <a:ln/>
        </p:spPr>
        <p:txBody>
          <a:bodyPr/>
          <a:lstStyle>
            <a:lvl1pPr>
              <a:defRPr/>
            </a:lvl1pPr>
          </a:lstStyle>
          <a:p>
            <a:fld id="{B107C0BF-44AD-264E-B1AB-E7D68279CA49}" type="slidenum">
              <a:rPr lang="en-US" altLang="en-VN"/>
              <a:pPr/>
              <a:t>‹#›</a:t>
            </a:fld>
            <a:endParaRPr lang="en-US" altLang="en-VN"/>
          </a:p>
        </p:txBody>
      </p:sp>
    </p:spTree>
    <p:extLst>
      <p:ext uri="{BB962C8B-B14F-4D97-AF65-F5344CB8AC3E}">
        <p14:creationId xmlns:p14="http://schemas.microsoft.com/office/powerpoint/2010/main" val="1004439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16515DD-C66D-BF6E-2C7A-84DD29E4941D}"/>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VN"/>
              <a:t>Click to edit Master title style</a:t>
            </a:r>
          </a:p>
        </p:txBody>
      </p:sp>
      <p:sp>
        <p:nvSpPr>
          <p:cNvPr id="1027" name="Rectangle 3">
            <a:extLst>
              <a:ext uri="{FF2B5EF4-FFF2-40B4-BE49-F238E27FC236}">
                <a16:creationId xmlns:a16="http://schemas.microsoft.com/office/drawing/2014/main" id="{39DA6E04-E1D9-1E9E-F6E0-70925993CB70}"/>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VN"/>
              <a:t>Click to edit Master text styles</a:t>
            </a:r>
          </a:p>
          <a:p>
            <a:pPr lvl="1"/>
            <a:r>
              <a:rPr lang="en-US" altLang="en-VN"/>
              <a:t>Second level</a:t>
            </a:r>
          </a:p>
          <a:p>
            <a:pPr lvl="2"/>
            <a:r>
              <a:rPr lang="en-US" altLang="en-VN"/>
              <a:t>Third level</a:t>
            </a:r>
          </a:p>
          <a:p>
            <a:pPr lvl="3"/>
            <a:r>
              <a:rPr lang="en-US" altLang="en-VN"/>
              <a:t>Fourth level</a:t>
            </a:r>
          </a:p>
          <a:p>
            <a:pPr lvl="4"/>
            <a:r>
              <a:rPr lang="en-US" altLang="en-VN"/>
              <a:t>Fifth level</a:t>
            </a:r>
          </a:p>
        </p:txBody>
      </p:sp>
      <p:sp>
        <p:nvSpPr>
          <p:cNvPr id="1028" name="Rectangle 4">
            <a:extLst>
              <a:ext uri="{FF2B5EF4-FFF2-40B4-BE49-F238E27FC236}">
                <a16:creationId xmlns:a16="http://schemas.microsoft.com/office/drawing/2014/main" id="{11CB5B4A-32EA-E6A7-DA81-6AD4DEBFC825}"/>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6DCDF581-438B-1E55-6E9C-B884C9E804C2}"/>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5D12A505-0920-0D1B-93C5-6015DA0AC9CC}"/>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12215A7-FACC-B948-8C8D-5C9DE4DD0247}" type="slidenum">
              <a:rPr lang="en-US" altLang="en-VN"/>
              <a:pPr/>
              <a:t>‹#›</a:t>
            </a:fld>
            <a:endParaRPr lang="en-US" altLang="en-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emf"/><Relationship Id="rId1" Type="http://schemas.openxmlformats.org/officeDocument/2006/relationships/slideLayout" Target="../slideLayouts/slideLayout2.xml"/><Relationship Id="rId4" Type="http://schemas.openxmlformats.org/officeDocument/2006/relationships/image" Target="../media/image33.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0" name="Picture 4" descr="blumenpflanzen042[1]">
            <a:extLst>
              <a:ext uri="{FF2B5EF4-FFF2-40B4-BE49-F238E27FC236}">
                <a16:creationId xmlns:a16="http://schemas.microsoft.com/office/drawing/2014/main" id="{920FEA79-98AD-C79D-25D7-582128E81A3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657600"/>
            <a:ext cx="30003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5" descr="blumenpflanzen111[1]">
            <a:extLst>
              <a:ext uri="{FF2B5EF4-FFF2-40B4-BE49-F238E27FC236}">
                <a16:creationId xmlns:a16="http://schemas.microsoft.com/office/drawing/2014/main" id="{077F2582-8C45-504A-6402-4BC94973F21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
            <a:ext cx="1905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6" descr="blumenpflanzen108[1]">
            <a:extLst>
              <a:ext uri="{FF2B5EF4-FFF2-40B4-BE49-F238E27FC236}">
                <a16:creationId xmlns:a16="http://schemas.microsoft.com/office/drawing/2014/main" id="{4D0F2E03-6207-0B6D-030C-478794BB9B3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5181600"/>
            <a:ext cx="12954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WordArt 7">
            <a:extLst>
              <a:ext uri="{FF2B5EF4-FFF2-40B4-BE49-F238E27FC236}">
                <a16:creationId xmlns:a16="http://schemas.microsoft.com/office/drawing/2014/main" id="{CD1354F2-5EB3-DA5F-A248-D502D4A1763F}"/>
              </a:ext>
            </a:extLst>
          </p:cNvPr>
          <p:cNvSpPr>
            <a:spLocks noChangeArrowheads="1" noChangeShapeType="1" noTextEdit="1"/>
          </p:cNvSpPr>
          <p:nvPr/>
        </p:nvSpPr>
        <p:spPr bwMode="auto">
          <a:xfrm>
            <a:off x="1905000" y="990600"/>
            <a:ext cx="5410200" cy="914400"/>
          </a:xfrm>
          <a:prstGeom prst="rect">
            <a:avLst/>
          </a:prstGeom>
        </p:spPr>
        <p:txBody>
          <a:bodyPr wrap="none" fromWordArt="1">
            <a:prstTxWarp prst="textPlain">
              <a:avLst>
                <a:gd name="adj" fmla="val 50000"/>
              </a:avLst>
            </a:prstTxWarp>
          </a:bodyPr>
          <a:lstStyle/>
          <a:p>
            <a:pPr algn="ctr">
              <a:defRPr/>
            </a:pPr>
            <a:r>
              <a:rPr lang="vi-VN" sz="3600" b="1" kern="10" dirty="0">
                <a:ln w="12700">
                  <a:solidFill>
                    <a:schemeClr val="bg1"/>
                  </a:solidFill>
                  <a:round/>
                  <a:headEnd/>
                  <a:tailEnd/>
                </a:ln>
                <a:gradFill rotWithShape="1">
                  <a:gsLst>
                    <a:gs pos="0">
                      <a:srgbClr val="000082">
                        <a:alpha val="39999"/>
                      </a:srgbClr>
                    </a:gs>
                    <a:gs pos="15000">
                      <a:srgbClr val="66008F">
                        <a:alpha val="58000"/>
                      </a:srgbClr>
                    </a:gs>
                    <a:gs pos="32499">
                      <a:srgbClr val="BA0066">
                        <a:alpha val="78999"/>
                      </a:srgbClr>
                    </a:gs>
                    <a:gs pos="45000">
                      <a:srgbClr val="FF0000">
                        <a:alpha val="93999"/>
                      </a:srgbClr>
                    </a:gs>
                    <a:gs pos="50000">
                      <a:srgbClr val="FF8200"/>
                    </a:gs>
                    <a:gs pos="55001">
                      <a:srgbClr val="FF0000">
                        <a:alpha val="93999"/>
                      </a:srgbClr>
                    </a:gs>
                    <a:gs pos="67501">
                      <a:srgbClr val="BA0066">
                        <a:alpha val="78999"/>
                      </a:srgbClr>
                    </a:gs>
                    <a:gs pos="85000">
                      <a:srgbClr val="66008F">
                        <a:alpha val="58000"/>
                      </a:srgbClr>
                    </a:gs>
                    <a:gs pos="100000">
                      <a:srgbClr val="000082">
                        <a:alpha val="39999"/>
                      </a:srgbClr>
                    </a:gs>
                  </a:gsLst>
                  <a:lin ang="5400000" scaled="1"/>
                </a:gradFill>
                <a:effectLst>
                  <a:outerShdw dist="45791" dir="2021404" algn="ctr" rotWithShape="0">
                    <a:schemeClr val="tx1"/>
                  </a:outerShdw>
                </a:effectLst>
                <a:latin typeface="Arial" charset="0"/>
              </a:rPr>
              <a:t>Trường THC Cổ Bi</a:t>
            </a:r>
          </a:p>
        </p:txBody>
      </p:sp>
      <p:sp>
        <p:nvSpPr>
          <p:cNvPr id="2056" name="WordArt 8">
            <a:extLst>
              <a:ext uri="{FF2B5EF4-FFF2-40B4-BE49-F238E27FC236}">
                <a16:creationId xmlns:a16="http://schemas.microsoft.com/office/drawing/2014/main" id="{F7CC32EC-97AB-0C38-FEE8-1B8280FF6FE7}"/>
              </a:ext>
            </a:extLst>
          </p:cNvPr>
          <p:cNvSpPr>
            <a:spLocks noChangeArrowheads="1" noChangeShapeType="1" noTextEdit="1"/>
          </p:cNvSpPr>
          <p:nvPr/>
        </p:nvSpPr>
        <p:spPr bwMode="auto">
          <a:xfrm>
            <a:off x="381000" y="2514600"/>
            <a:ext cx="8534400" cy="2057400"/>
          </a:xfrm>
          <a:prstGeom prst="rect">
            <a:avLst/>
          </a:prstGeom>
        </p:spPr>
        <p:txBody>
          <a:bodyPr wrap="none" fromWordArt="1">
            <a:prstTxWarp prst="textPlain">
              <a:avLst>
                <a:gd name="adj" fmla="val 50000"/>
              </a:avLst>
            </a:prstTxWarp>
          </a:bodyPr>
          <a:lstStyle/>
          <a:p>
            <a:pPr algn="ctr"/>
            <a:r>
              <a:rPr lang="en-US" sz="3600" kern="10">
                <a:ln w="9525">
                  <a:solidFill>
                    <a:schemeClr val="bg1"/>
                  </a:solidFill>
                  <a:round/>
                  <a:headEnd/>
                  <a:tailEnd/>
                </a:ln>
                <a:gradFill rotWithShape="1">
                  <a:gsLst>
                    <a:gs pos="0">
                      <a:srgbClr val="000082"/>
                    </a:gs>
                    <a:gs pos="30000">
                      <a:srgbClr val="66008F"/>
                    </a:gs>
                    <a:gs pos="64999">
                      <a:srgbClr val="BA0066"/>
                    </a:gs>
                    <a:gs pos="89999">
                      <a:srgbClr val="FF0000"/>
                    </a:gs>
                    <a:gs pos="100000">
                      <a:srgbClr val="FF8200"/>
                    </a:gs>
                  </a:gsLst>
                  <a:lin ang="5400000" scaled="1"/>
                </a:gradFill>
                <a:effectLst>
                  <a:outerShdw dist="35921" dir="2700000" algn="ctr" rotWithShape="0">
                    <a:srgbClr val="C0C0C0"/>
                  </a:outerShdw>
                </a:effectLst>
                <a:cs typeface="Arial" panose="020B0604020202020204" pitchFamily="34" charset="0"/>
              </a:rPr>
              <a:t> Môn sinh học 8</a:t>
            </a:r>
            <a:endParaRPr lang="en-VN" sz="3600" kern="10">
              <a:ln w="9525">
                <a:solidFill>
                  <a:schemeClr val="bg1"/>
                </a:solidFill>
                <a:round/>
                <a:headEnd/>
                <a:tailEnd/>
              </a:ln>
              <a:gradFill rotWithShape="1">
                <a:gsLst>
                  <a:gs pos="0">
                    <a:srgbClr val="000082"/>
                  </a:gs>
                  <a:gs pos="30000">
                    <a:srgbClr val="66008F"/>
                  </a:gs>
                  <a:gs pos="64999">
                    <a:srgbClr val="BA0066"/>
                  </a:gs>
                  <a:gs pos="89999">
                    <a:srgbClr val="FF0000"/>
                  </a:gs>
                  <a:gs pos="100000">
                    <a:srgbClr val="FF8200"/>
                  </a:gs>
                </a:gsLst>
                <a:lin ang="5400000" scaled="1"/>
              </a:gradFill>
              <a:effectLst>
                <a:outerShdw dist="35921" dir="2700000" algn="ctr" rotWithShape="0">
                  <a:srgbClr val="C0C0C0"/>
                </a:outerShdw>
              </a:effectLst>
              <a:cs typeface="Arial" panose="020B0604020202020204" pitchFamily="34" charset="0"/>
            </a:endParaRPr>
          </a:p>
        </p:txBody>
      </p:sp>
      <p:pic>
        <p:nvPicPr>
          <p:cNvPr id="2057" name="Picture 9" descr="15">
            <a:extLst>
              <a:ext uri="{FF2B5EF4-FFF2-40B4-BE49-F238E27FC236}">
                <a16:creationId xmlns:a16="http://schemas.microsoft.com/office/drawing/2014/main" id="{B3484B9C-9130-1617-9441-EC263638CE8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0"/>
            <a:ext cx="16764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0" descr="SMALLGLB">
            <a:extLst>
              <a:ext uri="{FF2B5EF4-FFF2-40B4-BE49-F238E27FC236}">
                <a16:creationId xmlns:a16="http://schemas.microsoft.com/office/drawing/2014/main" id="{5139E107-1250-B337-98C0-D1DC1FBAB445}"/>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4572000"/>
            <a:ext cx="3124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than">
            <a:extLst>
              <a:ext uri="{FF2B5EF4-FFF2-40B4-BE49-F238E27FC236}">
                <a16:creationId xmlns:a16="http://schemas.microsoft.com/office/drawing/2014/main" id="{23A0C684-754F-0FDB-409C-7B4B319655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9988" y="1600200"/>
            <a:ext cx="3209925"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05" name="Group 5">
            <a:extLst>
              <a:ext uri="{FF2B5EF4-FFF2-40B4-BE49-F238E27FC236}">
                <a16:creationId xmlns:a16="http://schemas.microsoft.com/office/drawing/2014/main" id="{AA8F55AE-7B2E-A6BA-BCD6-1D3A2E1606BB}"/>
              </a:ext>
            </a:extLst>
          </p:cNvPr>
          <p:cNvGrpSpPr>
            <a:grpSpLocks/>
          </p:cNvGrpSpPr>
          <p:nvPr/>
        </p:nvGrpSpPr>
        <p:grpSpPr bwMode="auto">
          <a:xfrm>
            <a:off x="914400" y="2819400"/>
            <a:ext cx="2819400" cy="3505200"/>
            <a:chOff x="2160" y="1248"/>
            <a:chExt cx="1680" cy="2736"/>
          </a:xfrm>
        </p:grpSpPr>
        <p:pic>
          <p:nvPicPr>
            <p:cNvPr id="10275" name="Picture 6" descr="Hinh 2">
              <a:extLst>
                <a:ext uri="{FF2B5EF4-FFF2-40B4-BE49-F238E27FC236}">
                  <a16:creationId xmlns:a16="http://schemas.microsoft.com/office/drawing/2014/main" id="{2C71CAF0-58F3-CBCB-4128-4BC75B8DB2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6" y="1248"/>
              <a:ext cx="1584" cy="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6" name="Rectangle 7">
              <a:extLst>
                <a:ext uri="{FF2B5EF4-FFF2-40B4-BE49-F238E27FC236}">
                  <a16:creationId xmlns:a16="http://schemas.microsoft.com/office/drawing/2014/main" id="{8EE48ABB-E7E9-CE4D-4A80-B81AC1D8BEF9}"/>
                </a:ext>
              </a:extLst>
            </p:cNvPr>
            <p:cNvSpPr>
              <a:spLocks noChangeArrowheads="1"/>
            </p:cNvSpPr>
            <p:nvPr/>
          </p:nvSpPr>
          <p:spPr bwMode="auto">
            <a:xfrm>
              <a:off x="2256" y="2020"/>
              <a:ext cx="288"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VN" b="1">
                  <a:solidFill>
                    <a:srgbClr val="660033"/>
                  </a:solidFill>
                  <a:latin typeface="VNI-Times" pitchFamily="2" charset="0"/>
                </a:rPr>
                <a:t>1</a:t>
              </a:r>
              <a:endParaRPr lang="en-US" altLang="en-VN" sz="2000" b="1">
                <a:solidFill>
                  <a:srgbClr val="660033"/>
                </a:solidFill>
              </a:endParaRPr>
            </a:p>
          </p:txBody>
        </p:sp>
        <p:sp>
          <p:nvSpPr>
            <p:cNvPr id="10277" name="Rectangle 8">
              <a:extLst>
                <a:ext uri="{FF2B5EF4-FFF2-40B4-BE49-F238E27FC236}">
                  <a16:creationId xmlns:a16="http://schemas.microsoft.com/office/drawing/2014/main" id="{E3DF24B7-81D1-D12C-39EB-B55796495F74}"/>
                </a:ext>
              </a:extLst>
            </p:cNvPr>
            <p:cNvSpPr>
              <a:spLocks noChangeArrowheads="1"/>
            </p:cNvSpPr>
            <p:nvPr/>
          </p:nvSpPr>
          <p:spPr bwMode="auto">
            <a:xfrm>
              <a:off x="3274" y="1644"/>
              <a:ext cx="288"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VN" b="1">
                  <a:solidFill>
                    <a:srgbClr val="660033"/>
                  </a:solidFill>
                  <a:latin typeface="VNI-Times" pitchFamily="2" charset="0"/>
                </a:rPr>
                <a:t>2</a:t>
              </a:r>
              <a:endParaRPr lang="en-US" altLang="en-VN" sz="2000" b="1">
                <a:solidFill>
                  <a:srgbClr val="660033"/>
                </a:solidFill>
              </a:endParaRPr>
            </a:p>
          </p:txBody>
        </p:sp>
        <p:sp>
          <p:nvSpPr>
            <p:cNvPr id="10278" name="Rectangle 9">
              <a:extLst>
                <a:ext uri="{FF2B5EF4-FFF2-40B4-BE49-F238E27FC236}">
                  <a16:creationId xmlns:a16="http://schemas.microsoft.com/office/drawing/2014/main" id="{E6A41576-8153-DEFF-F51E-5146E2B67D91}"/>
                </a:ext>
              </a:extLst>
            </p:cNvPr>
            <p:cNvSpPr>
              <a:spLocks noChangeArrowheads="1"/>
            </p:cNvSpPr>
            <p:nvPr/>
          </p:nvSpPr>
          <p:spPr bwMode="auto">
            <a:xfrm>
              <a:off x="2160" y="2712"/>
              <a:ext cx="288"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VN" b="1">
                  <a:solidFill>
                    <a:srgbClr val="660033"/>
                  </a:solidFill>
                  <a:latin typeface="VNI-Times" pitchFamily="2" charset="0"/>
                </a:rPr>
                <a:t>3</a:t>
              </a:r>
              <a:endParaRPr lang="en-US" altLang="en-VN" sz="2000" b="1">
                <a:solidFill>
                  <a:srgbClr val="660033"/>
                </a:solidFill>
              </a:endParaRPr>
            </a:p>
          </p:txBody>
        </p:sp>
        <p:sp>
          <p:nvSpPr>
            <p:cNvPr id="10279" name="Rectangle 10">
              <a:extLst>
                <a:ext uri="{FF2B5EF4-FFF2-40B4-BE49-F238E27FC236}">
                  <a16:creationId xmlns:a16="http://schemas.microsoft.com/office/drawing/2014/main" id="{5CA0681E-3D5A-38C6-2443-8E34450D397F}"/>
                </a:ext>
              </a:extLst>
            </p:cNvPr>
            <p:cNvSpPr>
              <a:spLocks noChangeArrowheads="1"/>
            </p:cNvSpPr>
            <p:nvPr/>
          </p:nvSpPr>
          <p:spPr bwMode="auto">
            <a:xfrm>
              <a:off x="2160" y="3058"/>
              <a:ext cx="288"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VN" b="1">
                  <a:solidFill>
                    <a:srgbClr val="660033"/>
                  </a:solidFill>
                  <a:latin typeface="VNI-Times" pitchFamily="2" charset="0"/>
                </a:rPr>
                <a:t>4</a:t>
              </a:r>
              <a:endParaRPr lang="en-US" altLang="en-VN" sz="2000" b="1">
                <a:solidFill>
                  <a:srgbClr val="660033"/>
                </a:solidFill>
              </a:endParaRPr>
            </a:p>
          </p:txBody>
        </p:sp>
        <p:sp>
          <p:nvSpPr>
            <p:cNvPr id="10280" name="Rectangle 11">
              <a:extLst>
                <a:ext uri="{FF2B5EF4-FFF2-40B4-BE49-F238E27FC236}">
                  <a16:creationId xmlns:a16="http://schemas.microsoft.com/office/drawing/2014/main" id="{30C413E3-01B6-12A5-20C4-5EFC80E4FD35}"/>
                </a:ext>
              </a:extLst>
            </p:cNvPr>
            <p:cNvSpPr>
              <a:spLocks noChangeArrowheads="1"/>
            </p:cNvSpPr>
            <p:nvPr/>
          </p:nvSpPr>
          <p:spPr bwMode="auto">
            <a:xfrm>
              <a:off x="2160" y="3372"/>
              <a:ext cx="288"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VN" b="1">
                  <a:solidFill>
                    <a:srgbClr val="660033"/>
                  </a:solidFill>
                  <a:latin typeface="VNI-Times" pitchFamily="2" charset="0"/>
                </a:rPr>
                <a:t>5</a:t>
              </a:r>
              <a:endParaRPr lang="en-US" altLang="en-VN" sz="2000" b="1">
                <a:solidFill>
                  <a:srgbClr val="660033"/>
                </a:solidFill>
              </a:endParaRPr>
            </a:p>
          </p:txBody>
        </p:sp>
      </p:grpSp>
      <p:sp>
        <p:nvSpPr>
          <p:cNvPr id="25612" name="Text Box 12">
            <a:extLst>
              <a:ext uri="{FF2B5EF4-FFF2-40B4-BE49-F238E27FC236}">
                <a16:creationId xmlns:a16="http://schemas.microsoft.com/office/drawing/2014/main" id="{7D4AC070-83AF-D9C2-7EC4-F4F1BC8F5399}"/>
              </a:ext>
            </a:extLst>
          </p:cNvPr>
          <p:cNvSpPr txBox="1">
            <a:spLocks noChangeArrowheads="1"/>
          </p:cNvSpPr>
          <p:nvPr/>
        </p:nvSpPr>
        <p:spPr bwMode="auto">
          <a:xfrm>
            <a:off x="136525" y="3768725"/>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VN" b="1">
                <a:latin typeface="Times New Roman" panose="02020603050405020304" pitchFamily="18" charset="0"/>
              </a:rPr>
              <a:t>Thận phải</a:t>
            </a:r>
          </a:p>
        </p:txBody>
      </p:sp>
      <p:sp>
        <p:nvSpPr>
          <p:cNvPr id="25613" name="Text Box 13">
            <a:extLst>
              <a:ext uri="{FF2B5EF4-FFF2-40B4-BE49-F238E27FC236}">
                <a16:creationId xmlns:a16="http://schemas.microsoft.com/office/drawing/2014/main" id="{72BC59F0-DB11-A470-2740-6BAE85564727}"/>
              </a:ext>
            </a:extLst>
          </p:cNvPr>
          <p:cNvSpPr txBox="1">
            <a:spLocks noChangeArrowheads="1"/>
          </p:cNvSpPr>
          <p:nvPr/>
        </p:nvSpPr>
        <p:spPr bwMode="auto">
          <a:xfrm>
            <a:off x="3041650" y="3303588"/>
            <a:ext cx="1301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VN" b="1">
                <a:latin typeface="Times New Roman" panose="02020603050405020304" pitchFamily="18" charset="0"/>
              </a:rPr>
              <a:t>Thận trái</a:t>
            </a:r>
          </a:p>
        </p:txBody>
      </p:sp>
      <p:sp>
        <p:nvSpPr>
          <p:cNvPr id="25614" name="Text Box 14">
            <a:extLst>
              <a:ext uri="{FF2B5EF4-FFF2-40B4-BE49-F238E27FC236}">
                <a16:creationId xmlns:a16="http://schemas.microsoft.com/office/drawing/2014/main" id="{F617E165-0BAD-B70C-7296-4BEB45E2401C}"/>
              </a:ext>
            </a:extLst>
          </p:cNvPr>
          <p:cNvSpPr txBox="1">
            <a:spLocks noChangeArrowheads="1"/>
          </p:cNvSpPr>
          <p:nvPr/>
        </p:nvSpPr>
        <p:spPr bwMode="auto">
          <a:xfrm>
            <a:off x="0" y="4343400"/>
            <a:ext cx="1295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VN" b="1">
                <a:latin typeface="Times New Roman" panose="02020603050405020304" pitchFamily="18" charset="0"/>
              </a:rPr>
              <a:t>Ống dẫn nước tiểu</a:t>
            </a:r>
          </a:p>
        </p:txBody>
      </p:sp>
      <p:sp>
        <p:nvSpPr>
          <p:cNvPr id="25615" name="Text Box 15">
            <a:extLst>
              <a:ext uri="{FF2B5EF4-FFF2-40B4-BE49-F238E27FC236}">
                <a16:creationId xmlns:a16="http://schemas.microsoft.com/office/drawing/2014/main" id="{213D1DDB-0165-06C4-2391-6A6E919F3D7B}"/>
              </a:ext>
            </a:extLst>
          </p:cNvPr>
          <p:cNvSpPr txBox="1">
            <a:spLocks noChangeArrowheads="1"/>
          </p:cNvSpPr>
          <p:nvPr/>
        </p:nvSpPr>
        <p:spPr bwMode="auto">
          <a:xfrm>
            <a:off x="0" y="50292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VN" b="1">
                <a:latin typeface="Times New Roman" panose="02020603050405020304" pitchFamily="18" charset="0"/>
              </a:rPr>
              <a:t>Bóng đái</a:t>
            </a:r>
          </a:p>
        </p:txBody>
      </p:sp>
      <p:sp>
        <p:nvSpPr>
          <p:cNvPr id="25616" name="Text Box 16">
            <a:extLst>
              <a:ext uri="{FF2B5EF4-FFF2-40B4-BE49-F238E27FC236}">
                <a16:creationId xmlns:a16="http://schemas.microsoft.com/office/drawing/2014/main" id="{F2097712-E2C3-9518-F263-D503339DDA90}"/>
              </a:ext>
            </a:extLst>
          </p:cNvPr>
          <p:cNvSpPr txBox="1">
            <a:spLocks noChangeArrowheads="1"/>
          </p:cNvSpPr>
          <p:nvPr/>
        </p:nvSpPr>
        <p:spPr bwMode="auto">
          <a:xfrm>
            <a:off x="0" y="5486400"/>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VN" b="1">
                <a:latin typeface="Times New Roman" panose="02020603050405020304" pitchFamily="18" charset="0"/>
              </a:rPr>
              <a:t>Ống đái</a:t>
            </a:r>
          </a:p>
        </p:txBody>
      </p:sp>
      <p:pic>
        <p:nvPicPr>
          <p:cNvPr id="25617" name="Picture 17" descr="Hinh 3">
            <a:extLst>
              <a:ext uri="{FF2B5EF4-FFF2-40B4-BE49-F238E27FC236}">
                <a16:creationId xmlns:a16="http://schemas.microsoft.com/office/drawing/2014/main" id="{77C19315-0430-630E-5F3D-8A897DDD5F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3505200"/>
            <a:ext cx="533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8" name="Text Box 18">
            <a:extLst>
              <a:ext uri="{FF2B5EF4-FFF2-40B4-BE49-F238E27FC236}">
                <a16:creationId xmlns:a16="http://schemas.microsoft.com/office/drawing/2014/main" id="{2BCACFA3-1BD1-2DFE-F953-497FA5054437}"/>
              </a:ext>
            </a:extLst>
          </p:cNvPr>
          <p:cNvSpPr txBox="1">
            <a:spLocks noChangeArrowheads="1"/>
          </p:cNvSpPr>
          <p:nvPr/>
        </p:nvSpPr>
        <p:spPr bwMode="auto">
          <a:xfrm>
            <a:off x="381000" y="1905000"/>
            <a:ext cx="3733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VN" sz="2400" b="1">
                <a:solidFill>
                  <a:srgbClr val="FF3300"/>
                </a:solidFill>
                <a:latin typeface="Times New Roman" panose="02020603050405020304" pitchFamily="18" charset="0"/>
              </a:rPr>
              <a:t>Hình 38.1A:</a:t>
            </a:r>
            <a:r>
              <a:rPr lang="en-US" altLang="en-VN" sz="2400" b="1">
                <a:latin typeface="Times New Roman" panose="02020603050405020304" pitchFamily="18" charset="0"/>
              </a:rPr>
              <a:t> </a:t>
            </a:r>
            <a:r>
              <a:rPr lang="en-US" altLang="en-VN" sz="2400" b="1">
                <a:solidFill>
                  <a:srgbClr val="FF3300"/>
                </a:solidFill>
                <a:latin typeface="Times New Roman" panose="02020603050405020304" pitchFamily="18" charset="0"/>
              </a:rPr>
              <a:t>Các cơ quan trong hệ bài tiết nước tiểu</a:t>
            </a:r>
          </a:p>
        </p:txBody>
      </p:sp>
      <p:pic>
        <p:nvPicPr>
          <p:cNvPr id="25619" name="Picture 19" descr="Hinh 3">
            <a:extLst>
              <a:ext uri="{FF2B5EF4-FFF2-40B4-BE49-F238E27FC236}">
                <a16:creationId xmlns:a16="http://schemas.microsoft.com/office/drawing/2014/main" id="{76E157A2-5D8E-A8AB-288B-26975FCB17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4038600"/>
            <a:ext cx="2133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0" name="Rectangle 20">
            <a:extLst>
              <a:ext uri="{FF2B5EF4-FFF2-40B4-BE49-F238E27FC236}">
                <a16:creationId xmlns:a16="http://schemas.microsoft.com/office/drawing/2014/main" id="{55175300-3692-2D3F-33FC-94B0DB2A1EBC}"/>
              </a:ext>
            </a:extLst>
          </p:cNvPr>
          <p:cNvSpPr>
            <a:spLocks noChangeArrowheads="1"/>
          </p:cNvSpPr>
          <p:nvPr/>
        </p:nvSpPr>
        <p:spPr bwMode="auto">
          <a:xfrm>
            <a:off x="7467600" y="5927725"/>
            <a:ext cx="11826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VN" sz="2000" b="1">
                <a:latin typeface="VNI-Times" pitchFamily="2" charset="0"/>
              </a:rPr>
              <a:t>Phaàn tuyû</a:t>
            </a:r>
          </a:p>
        </p:txBody>
      </p:sp>
      <p:sp>
        <p:nvSpPr>
          <p:cNvPr id="25621" name="Rectangle 21">
            <a:extLst>
              <a:ext uri="{FF2B5EF4-FFF2-40B4-BE49-F238E27FC236}">
                <a16:creationId xmlns:a16="http://schemas.microsoft.com/office/drawing/2014/main" id="{8FC77262-B7D6-19D4-963C-FFA7AB97AB0B}"/>
              </a:ext>
            </a:extLst>
          </p:cNvPr>
          <p:cNvSpPr>
            <a:spLocks noChangeArrowheads="1"/>
          </p:cNvSpPr>
          <p:nvPr/>
        </p:nvSpPr>
        <p:spPr bwMode="auto">
          <a:xfrm>
            <a:off x="4343400" y="4343400"/>
            <a:ext cx="1069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VN" sz="2000" b="1">
                <a:latin typeface="VNI-Times" pitchFamily="2" charset="0"/>
              </a:rPr>
              <a:t>Beå thaän</a:t>
            </a:r>
          </a:p>
        </p:txBody>
      </p:sp>
      <p:sp>
        <p:nvSpPr>
          <p:cNvPr id="25622" name="Rectangle 22">
            <a:extLst>
              <a:ext uri="{FF2B5EF4-FFF2-40B4-BE49-F238E27FC236}">
                <a16:creationId xmlns:a16="http://schemas.microsoft.com/office/drawing/2014/main" id="{BF08BC08-B6C9-3D7E-13FB-60AE6F2C09AF}"/>
              </a:ext>
            </a:extLst>
          </p:cNvPr>
          <p:cNvSpPr>
            <a:spLocks noChangeArrowheads="1"/>
          </p:cNvSpPr>
          <p:nvPr/>
        </p:nvSpPr>
        <p:spPr bwMode="auto">
          <a:xfrm>
            <a:off x="7366000" y="4343400"/>
            <a:ext cx="13509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VN" sz="2000" b="1">
                <a:latin typeface="VNI-Times" pitchFamily="2" charset="0"/>
              </a:rPr>
              <a:t>Phaàn voû</a:t>
            </a:r>
          </a:p>
        </p:txBody>
      </p:sp>
      <p:sp>
        <p:nvSpPr>
          <p:cNvPr id="25623" name="Line 23">
            <a:extLst>
              <a:ext uri="{FF2B5EF4-FFF2-40B4-BE49-F238E27FC236}">
                <a16:creationId xmlns:a16="http://schemas.microsoft.com/office/drawing/2014/main" id="{2A3881F2-66ED-B7C6-E4A8-1A43ECB9A1A6}"/>
              </a:ext>
            </a:extLst>
          </p:cNvPr>
          <p:cNvSpPr>
            <a:spLocks noChangeShapeType="1"/>
          </p:cNvSpPr>
          <p:nvPr/>
        </p:nvSpPr>
        <p:spPr bwMode="auto">
          <a:xfrm>
            <a:off x="6934200" y="5486400"/>
            <a:ext cx="762000" cy="53340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VN"/>
          </a:p>
        </p:txBody>
      </p:sp>
      <p:sp>
        <p:nvSpPr>
          <p:cNvPr id="25624" name="Line 24">
            <a:extLst>
              <a:ext uri="{FF2B5EF4-FFF2-40B4-BE49-F238E27FC236}">
                <a16:creationId xmlns:a16="http://schemas.microsoft.com/office/drawing/2014/main" id="{38DF377B-C1FC-E98E-B6D1-AF073FCE4778}"/>
              </a:ext>
            </a:extLst>
          </p:cNvPr>
          <p:cNvSpPr>
            <a:spLocks noChangeShapeType="1"/>
          </p:cNvSpPr>
          <p:nvPr/>
        </p:nvSpPr>
        <p:spPr bwMode="auto">
          <a:xfrm flipV="1">
            <a:off x="6858000" y="4648200"/>
            <a:ext cx="685800" cy="7620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VN"/>
          </a:p>
        </p:txBody>
      </p:sp>
      <p:sp>
        <p:nvSpPr>
          <p:cNvPr id="25625" name="Line 25">
            <a:extLst>
              <a:ext uri="{FF2B5EF4-FFF2-40B4-BE49-F238E27FC236}">
                <a16:creationId xmlns:a16="http://schemas.microsoft.com/office/drawing/2014/main" id="{29E2C8DB-BF0C-4F20-860D-87F6EC02F4B3}"/>
              </a:ext>
            </a:extLst>
          </p:cNvPr>
          <p:cNvSpPr>
            <a:spLocks noChangeShapeType="1"/>
          </p:cNvSpPr>
          <p:nvPr/>
        </p:nvSpPr>
        <p:spPr bwMode="auto">
          <a:xfrm>
            <a:off x="5334000" y="4648200"/>
            <a:ext cx="838200" cy="45720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VN"/>
          </a:p>
        </p:txBody>
      </p:sp>
      <p:sp>
        <p:nvSpPr>
          <p:cNvPr id="10258" name="Text Box 26">
            <a:extLst>
              <a:ext uri="{FF2B5EF4-FFF2-40B4-BE49-F238E27FC236}">
                <a16:creationId xmlns:a16="http://schemas.microsoft.com/office/drawing/2014/main" id="{7D98D437-2F17-D4BF-D429-8176DB148B58}"/>
              </a:ext>
            </a:extLst>
          </p:cNvPr>
          <p:cNvSpPr txBox="1">
            <a:spLocks noChangeArrowheads="1"/>
          </p:cNvSpPr>
          <p:nvPr/>
        </p:nvSpPr>
        <p:spPr bwMode="auto">
          <a:xfrm>
            <a:off x="4495800" y="838200"/>
            <a:ext cx="2057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VN" sz="2400" b="1">
                <a:latin typeface="Times New Roman" panose="02020603050405020304" pitchFamily="18" charset="0"/>
              </a:rPr>
              <a:t>Cầu thận và nang cầu thận</a:t>
            </a:r>
          </a:p>
        </p:txBody>
      </p:sp>
      <p:sp>
        <p:nvSpPr>
          <p:cNvPr id="10259" name="Text Box 27">
            <a:extLst>
              <a:ext uri="{FF2B5EF4-FFF2-40B4-BE49-F238E27FC236}">
                <a16:creationId xmlns:a16="http://schemas.microsoft.com/office/drawing/2014/main" id="{2C4A3DD9-56C6-08F4-9858-8EC85EA23CF1}"/>
              </a:ext>
            </a:extLst>
          </p:cNvPr>
          <p:cNvSpPr txBox="1">
            <a:spLocks noChangeArrowheads="1"/>
          </p:cNvSpPr>
          <p:nvPr/>
        </p:nvSpPr>
        <p:spPr bwMode="auto">
          <a:xfrm>
            <a:off x="7086600" y="11430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VN" sz="2400" b="1">
                <a:latin typeface="Times New Roman" panose="02020603050405020304" pitchFamily="18" charset="0"/>
              </a:rPr>
              <a:t>ống thận</a:t>
            </a:r>
          </a:p>
        </p:txBody>
      </p:sp>
      <p:sp>
        <p:nvSpPr>
          <p:cNvPr id="10260" name="Text Box 28">
            <a:extLst>
              <a:ext uri="{FF2B5EF4-FFF2-40B4-BE49-F238E27FC236}">
                <a16:creationId xmlns:a16="http://schemas.microsoft.com/office/drawing/2014/main" id="{F1B94A5E-9334-CD33-4472-09934BEE6E24}"/>
              </a:ext>
            </a:extLst>
          </p:cNvPr>
          <p:cNvSpPr txBox="1">
            <a:spLocks noChangeArrowheads="1"/>
          </p:cNvSpPr>
          <p:nvPr/>
        </p:nvSpPr>
        <p:spPr bwMode="auto">
          <a:xfrm>
            <a:off x="7239000" y="2743200"/>
            <a:ext cx="1371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VN" sz="2800" b="1">
                <a:latin typeface="Times New Roman" panose="02020603050405020304" pitchFamily="18" charset="0"/>
              </a:rPr>
              <a:t>ống góp</a:t>
            </a:r>
          </a:p>
        </p:txBody>
      </p:sp>
      <p:sp>
        <p:nvSpPr>
          <p:cNvPr id="10261" name="Line 29">
            <a:extLst>
              <a:ext uri="{FF2B5EF4-FFF2-40B4-BE49-F238E27FC236}">
                <a16:creationId xmlns:a16="http://schemas.microsoft.com/office/drawing/2014/main" id="{5E088A4A-8192-7FA9-28AA-5ABBCDB9493D}"/>
              </a:ext>
            </a:extLst>
          </p:cNvPr>
          <p:cNvSpPr>
            <a:spLocks noChangeShapeType="1"/>
          </p:cNvSpPr>
          <p:nvPr/>
        </p:nvSpPr>
        <p:spPr bwMode="auto">
          <a:xfrm flipV="1">
            <a:off x="6248400" y="1600200"/>
            <a:ext cx="762000" cy="45720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VN"/>
          </a:p>
        </p:txBody>
      </p:sp>
      <p:sp>
        <p:nvSpPr>
          <p:cNvPr id="10262" name="Line 30">
            <a:extLst>
              <a:ext uri="{FF2B5EF4-FFF2-40B4-BE49-F238E27FC236}">
                <a16:creationId xmlns:a16="http://schemas.microsoft.com/office/drawing/2014/main" id="{B0A044C7-7C27-5043-5BD3-0FDA1B1C429D}"/>
              </a:ext>
            </a:extLst>
          </p:cNvPr>
          <p:cNvSpPr>
            <a:spLocks noChangeShapeType="1"/>
          </p:cNvSpPr>
          <p:nvPr/>
        </p:nvSpPr>
        <p:spPr bwMode="auto">
          <a:xfrm flipV="1">
            <a:off x="6400800" y="1524000"/>
            <a:ext cx="685800" cy="60960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VN"/>
          </a:p>
        </p:txBody>
      </p:sp>
      <p:sp>
        <p:nvSpPr>
          <p:cNvPr id="10263" name="Line 31">
            <a:extLst>
              <a:ext uri="{FF2B5EF4-FFF2-40B4-BE49-F238E27FC236}">
                <a16:creationId xmlns:a16="http://schemas.microsoft.com/office/drawing/2014/main" id="{38840466-46AC-E214-271A-47C1AEA15ADF}"/>
              </a:ext>
            </a:extLst>
          </p:cNvPr>
          <p:cNvSpPr>
            <a:spLocks noChangeShapeType="1"/>
          </p:cNvSpPr>
          <p:nvPr/>
        </p:nvSpPr>
        <p:spPr bwMode="auto">
          <a:xfrm>
            <a:off x="6934200" y="2959100"/>
            <a:ext cx="381000"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VN"/>
          </a:p>
        </p:txBody>
      </p:sp>
      <p:sp>
        <p:nvSpPr>
          <p:cNvPr id="25632" name="Text Box 32">
            <a:extLst>
              <a:ext uri="{FF2B5EF4-FFF2-40B4-BE49-F238E27FC236}">
                <a16:creationId xmlns:a16="http://schemas.microsoft.com/office/drawing/2014/main" id="{B94CCC22-A03D-EE08-D3AB-DD836D6AA738}"/>
              </a:ext>
            </a:extLst>
          </p:cNvPr>
          <p:cNvSpPr txBox="1">
            <a:spLocks noChangeArrowheads="1"/>
          </p:cNvSpPr>
          <p:nvPr/>
        </p:nvSpPr>
        <p:spPr bwMode="auto">
          <a:xfrm>
            <a:off x="5029200" y="3962400"/>
            <a:ext cx="411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VN" sz="2000" b="1">
                <a:solidFill>
                  <a:srgbClr val="FF3300"/>
                </a:solidFill>
                <a:latin typeface="Times New Roman" panose="02020603050405020304" pitchFamily="18" charset="0"/>
              </a:rPr>
              <a:t>Hình 38.1B: Lát cắt dọc của thận</a:t>
            </a:r>
          </a:p>
        </p:txBody>
      </p:sp>
      <p:sp>
        <p:nvSpPr>
          <p:cNvPr id="10265" name="Text Box 33">
            <a:extLst>
              <a:ext uri="{FF2B5EF4-FFF2-40B4-BE49-F238E27FC236}">
                <a16:creationId xmlns:a16="http://schemas.microsoft.com/office/drawing/2014/main" id="{27342B86-BAA3-EE7B-64D0-F4A1EEBCEDA3}"/>
              </a:ext>
            </a:extLst>
          </p:cNvPr>
          <p:cNvSpPr txBox="1">
            <a:spLocks noChangeArrowheads="1"/>
          </p:cNvSpPr>
          <p:nvPr/>
        </p:nvSpPr>
        <p:spPr bwMode="auto">
          <a:xfrm>
            <a:off x="4114800" y="457200"/>
            <a:ext cx="5410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VN" sz="2000" b="1">
                <a:solidFill>
                  <a:srgbClr val="FF3300"/>
                </a:solidFill>
                <a:latin typeface="Times New Roman" panose="02020603050405020304" pitchFamily="18" charset="0"/>
              </a:rPr>
              <a:t>Hình 38.1C: Một đơn vị chức năng của thận</a:t>
            </a:r>
          </a:p>
        </p:txBody>
      </p:sp>
      <p:pic>
        <p:nvPicPr>
          <p:cNvPr id="10266" name="Picture 34" descr="Hinh 5">
            <a:extLst>
              <a:ext uri="{FF2B5EF4-FFF2-40B4-BE49-F238E27FC236}">
                <a16:creationId xmlns:a16="http://schemas.microsoft.com/office/drawing/2014/main" id="{1725EA00-CCC0-3CDF-069B-B25B5023B5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60768">
            <a:off x="5181600" y="1752600"/>
            <a:ext cx="8382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35" name="Line 35">
            <a:extLst>
              <a:ext uri="{FF2B5EF4-FFF2-40B4-BE49-F238E27FC236}">
                <a16:creationId xmlns:a16="http://schemas.microsoft.com/office/drawing/2014/main" id="{FF6A06FC-814F-7EDC-0F76-C34D25774BE6}"/>
              </a:ext>
            </a:extLst>
          </p:cNvPr>
          <p:cNvSpPr>
            <a:spLocks noChangeShapeType="1"/>
          </p:cNvSpPr>
          <p:nvPr/>
        </p:nvSpPr>
        <p:spPr bwMode="auto">
          <a:xfrm flipH="1" flipV="1">
            <a:off x="2514600" y="4191000"/>
            <a:ext cx="3581400" cy="11430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VN"/>
          </a:p>
        </p:txBody>
      </p:sp>
      <p:sp>
        <p:nvSpPr>
          <p:cNvPr id="25636" name="Line 36">
            <a:extLst>
              <a:ext uri="{FF2B5EF4-FFF2-40B4-BE49-F238E27FC236}">
                <a16:creationId xmlns:a16="http://schemas.microsoft.com/office/drawing/2014/main" id="{67F13EB9-EFA4-B03B-DB82-247492934C83}"/>
              </a:ext>
            </a:extLst>
          </p:cNvPr>
          <p:cNvSpPr>
            <a:spLocks noChangeShapeType="1"/>
          </p:cNvSpPr>
          <p:nvPr/>
        </p:nvSpPr>
        <p:spPr bwMode="auto">
          <a:xfrm>
            <a:off x="6705600" y="3657600"/>
            <a:ext cx="20574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VN"/>
          </a:p>
        </p:txBody>
      </p:sp>
      <p:sp>
        <p:nvSpPr>
          <p:cNvPr id="25637" name="Line 37">
            <a:extLst>
              <a:ext uri="{FF2B5EF4-FFF2-40B4-BE49-F238E27FC236}">
                <a16:creationId xmlns:a16="http://schemas.microsoft.com/office/drawing/2014/main" id="{94394E74-D20B-3825-C6FE-77D2B7CF11C0}"/>
              </a:ext>
            </a:extLst>
          </p:cNvPr>
          <p:cNvSpPr>
            <a:spLocks noChangeShapeType="1"/>
          </p:cNvSpPr>
          <p:nvPr/>
        </p:nvSpPr>
        <p:spPr bwMode="auto">
          <a:xfrm>
            <a:off x="8763000" y="3657600"/>
            <a:ext cx="0" cy="9144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VN"/>
          </a:p>
        </p:txBody>
      </p:sp>
      <p:sp>
        <p:nvSpPr>
          <p:cNvPr id="25638" name="Line 38">
            <a:extLst>
              <a:ext uri="{FF2B5EF4-FFF2-40B4-BE49-F238E27FC236}">
                <a16:creationId xmlns:a16="http://schemas.microsoft.com/office/drawing/2014/main" id="{2F681C14-6673-81F3-F5A7-5918E4649CEE}"/>
              </a:ext>
            </a:extLst>
          </p:cNvPr>
          <p:cNvSpPr>
            <a:spLocks noChangeShapeType="1"/>
          </p:cNvSpPr>
          <p:nvPr/>
        </p:nvSpPr>
        <p:spPr bwMode="auto">
          <a:xfrm flipH="1">
            <a:off x="6248400" y="4572000"/>
            <a:ext cx="2514600" cy="685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VN"/>
          </a:p>
        </p:txBody>
      </p:sp>
      <p:sp>
        <p:nvSpPr>
          <p:cNvPr id="25639" name="Line 39">
            <a:extLst>
              <a:ext uri="{FF2B5EF4-FFF2-40B4-BE49-F238E27FC236}">
                <a16:creationId xmlns:a16="http://schemas.microsoft.com/office/drawing/2014/main" id="{A9F706F1-E3EB-FE3F-26E4-07D375507456}"/>
              </a:ext>
            </a:extLst>
          </p:cNvPr>
          <p:cNvSpPr>
            <a:spLocks noChangeShapeType="1"/>
          </p:cNvSpPr>
          <p:nvPr/>
        </p:nvSpPr>
        <p:spPr bwMode="auto">
          <a:xfrm>
            <a:off x="6705600" y="2362200"/>
            <a:ext cx="0" cy="11430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VN"/>
          </a:p>
        </p:txBody>
      </p:sp>
      <p:sp>
        <p:nvSpPr>
          <p:cNvPr id="25640" name="Line 40">
            <a:extLst>
              <a:ext uri="{FF2B5EF4-FFF2-40B4-BE49-F238E27FC236}">
                <a16:creationId xmlns:a16="http://schemas.microsoft.com/office/drawing/2014/main" id="{6EA037D3-5247-19D8-76EE-9AB740CBC31F}"/>
              </a:ext>
            </a:extLst>
          </p:cNvPr>
          <p:cNvSpPr>
            <a:spLocks noChangeShapeType="1"/>
          </p:cNvSpPr>
          <p:nvPr/>
        </p:nvSpPr>
        <p:spPr bwMode="auto">
          <a:xfrm>
            <a:off x="5791200" y="2133600"/>
            <a:ext cx="457200" cy="762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VN"/>
          </a:p>
        </p:txBody>
      </p:sp>
      <p:sp>
        <p:nvSpPr>
          <p:cNvPr id="25642" name="Line 42">
            <a:extLst>
              <a:ext uri="{FF2B5EF4-FFF2-40B4-BE49-F238E27FC236}">
                <a16:creationId xmlns:a16="http://schemas.microsoft.com/office/drawing/2014/main" id="{2A8CE345-EC5C-E790-6357-FCAEDBCAB2D0}"/>
              </a:ext>
            </a:extLst>
          </p:cNvPr>
          <p:cNvSpPr>
            <a:spLocks noChangeShapeType="1"/>
          </p:cNvSpPr>
          <p:nvPr/>
        </p:nvSpPr>
        <p:spPr bwMode="auto">
          <a:xfrm flipH="1">
            <a:off x="2362200" y="4267200"/>
            <a:ext cx="152400" cy="12192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VN"/>
          </a:p>
        </p:txBody>
      </p:sp>
      <p:sp>
        <p:nvSpPr>
          <p:cNvPr id="10274" name="AutoShape 43">
            <a:hlinkClick r:id="" action="ppaction://noaction" highlightClick="1"/>
            <a:extLst>
              <a:ext uri="{FF2B5EF4-FFF2-40B4-BE49-F238E27FC236}">
                <a16:creationId xmlns:a16="http://schemas.microsoft.com/office/drawing/2014/main" id="{082CCD1B-3630-6B01-2021-6D49CA0BBC64}"/>
              </a:ext>
            </a:extLst>
          </p:cNvPr>
          <p:cNvSpPr>
            <a:spLocks noChangeArrowheads="1"/>
          </p:cNvSpPr>
          <p:nvPr/>
        </p:nvSpPr>
        <p:spPr bwMode="auto">
          <a:xfrm>
            <a:off x="4114800" y="5791200"/>
            <a:ext cx="914400" cy="5334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VN"/>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5640"/>
                                        </p:tgtEl>
                                        <p:attrNameLst>
                                          <p:attrName>style.visibility</p:attrName>
                                        </p:attrNameLst>
                                      </p:cBhvr>
                                      <p:to>
                                        <p:strVal val="visible"/>
                                      </p:to>
                                    </p:set>
                                    <p:animEffect transition="in" filter="wipe(left)">
                                      <p:cBhvr>
                                        <p:cTn id="7" dur="2000"/>
                                        <p:tgtEl>
                                          <p:spTgt spid="256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5639"/>
                                        </p:tgtEl>
                                        <p:attrNameLst>
                                          <p:attrName>style.visibility</p:attrName>
                                        </p:attrNameLst>
                                      </p:cBhvr>
                                      <p:to>
                                        <p:strVal val="visible"/>
                                      </p:to>
                                    </p:set>
                                    <p:animEffect transition="in" filter="wipe(up)">
                                      <p:cBhvr>
                                        <p:cTn id="12" dur="2000"/>
                                        <p:tgtEl>
                                          <p:spTgt spid="256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nodeType="clickEffect">
                                  <p:stCondLst>
                                    <p:cond delay="0"/>
                                  </p:stCondLst>
                                  <p:childTnLst>
                                    <p:set>
                                      <p:cBhvr>
                                        <p:cTn id="16" dur="1" fill="hold">
                                          <p:stCondLst>
                                            <p:cond delay="0"/>
                                          </p:stCondLst>
                                        </p:cTn>
                                        <p:tgtEl>
                                          <p:spTgt spid="25632"/>
                                        </p:tgtEl>
                                        <p:attrNameLst>
                                          <p:attrName>style.visibility</p:attrName>
                                        </p:attrNameLst>
                                      </p:cBhvr>
                                      <p:to>
                                        <p:strVal val="visible"/>
                                      </p:to>
                                    </p:set>
                                    <p:animEffect transition="in" filter="fade">
                                      <p:cBhvr>
                                        <p:cTn id="17" dur="1000"/>
                                        <p:tgtEl>
                                          <p:spTgt spid="25632"/>
                                        </p:tgtEl>
                                      </p:cBhvr>
                                    </p:animEffect>
                                    <p:anim calcmode="lin" valueType="num">
                                      <p:cBhvr>
                                        <p:cTn id="18" dur="1000" fill="hold"/>
                                        <p:tgtEl>
                                          <p:spTgt spid="25632"/>
                                        </p:tgtEl>
                                        <p:attrNameLst>
                                          <p:attrName>ppt_x</p:attrName>
                                        </p:attrNameLst>
                                      </p:cBhvr>
                                      <p:tavLst>
                                        <p:tav tm="0">
                                          <p:val>
                                            <p:strVal val="#ppt_x"/>
                                          </p:val>
                                        </p:tav>
                                        <p:tav tm="100000">
                                          <p:val>
                                            <p:strVal val="#ppt_x"/>
                                          </p:val>
                                        </p:tav>
                                      </p:tavLst>
                                    </p:anim>
                                    <p:anim calcmode="lin" valueType="num">
                                      <p:cBhvr>
                                        <p:cTn id="19" dur="1000" fill="hold"/>
                                        <p:tgtEl>
                                          <p:spTgt spid="25632"/>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5622"/>
                                        </p:tgtEl>
                                        <p:attrNameLst>
                                          <p:attrName>style.visibility</p:attrName>
                                        </p:attrNameLst>
                                      </p:cBhvr>
                                      <p:to>
                                        <p:strVal val="visible"/>
                                      </p:to>
                                    </p:set>
                                    <p:animEffect transition="in" filter="fade">
                                      <p:cBhvr>
                                        <p:cTn id="22" dur="1000"/>
                                        <p:tgtEl>
                                          <p:spTgt spid="25622"/>
                                        </p:tgtEl>
                                      </p:cBhvr>
                                    </p:animEffect>
                                    <p:anim calcmode="lin" valueType="num">
                                      <p:cBhvr>
                                        <p:cTn id="23" dur="1000" fill="hold"/>
                                        <p:tgtEl>
                                          <p:spTgt spid="25622"/>
                                        </p:tgtEl>
                                        <p:attrNameLst>
                                          <p:attrName>ppt_x</p:attrName>
                                        </p:attrNameLst>
                                      </p:cBhvr>
                                      <p:tavLst>
                                        <p:tav tm="0">
                                          <p:val>
                                            <p:strVal val="#ppt_x"/>
                                          </p:val>
                                        </p:tav>
                                        <p:tav tm="100000">
                                          <p:val>
                                            <p:strVal val="#ppt_x"/>
                                          </p:val>
                                        </p:tav>
                                      </p:tavLst>
                                    </p:anim>
                                    <p:anim calcmode="lin" valueType="num">
                                      <p:cBhvr>
                                        <p:cTn id="24" dur="1000" fill="hold"/>
                                        <p:tgtEl>
                                          <p:spTgt spid="25622"/>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25620"/>
                                        </p:tgtEl>
                                        <p:attrNameLst>
                                          <p:attrName>style.visibility</p:attrName>
                                        </p:attrNameLst>
                                      </p:cBhvr>
                                      <p:to>
                                        <p:strVal val="visible"/>
                                      </p:to>
                                    </p:set>
                                    <p:animEffect transition="in" filter="fade">
                                      <p:cBhvr>
                                        <p:cTn id="27" dur="1000"/>
                                        <p:tgtEl>
                                          <p:spTgt spid="25620"/>
                                        </p:tgtEl>
                                      </p:cBhvr>
                                    </p:animEffect>
                                    <p:anim calcmode="lin" valueType="num">
                                      <p:cBhvr>
                                        <p:cTn id="28" dur="1000" fill="hold"/>
                                        <p:tgtEl>
                                          <p:spTgt spid="25620"/>
                                        </p:tgtEl>
                                        <p:attrNameLst>
                                          <p:attrName>ppt_x</p:attrName>
                                        </p:attrNameLst>
                                      </p:cBhvr>
                                      <p:tavLst>
                                        <p:tav tm="0">
                                          <p:val>
                                            <p:strVal val="#ppt_x"/>
                                          </p:val>
                                        </p:tav>
                                        <p:tav tm="100000">
                                          <p:val>
                                            <p:strVal val="#ppt_x"/>
                                          </p:val>
                                        </p:tav>
                                      </p:tavLst>
                                    </p:anim>
                                    <p:anim calcmode="lin" valueType="num">
                                      <p:cBhvr>
                                        <p:cTn id="29" dur="1000" fill="hold"/>
                                        <p:tgtEl>
                                          <p:spTgt spid="25620"/>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25623"/>
                                        </p:tgtEl>
                                        <p:attrNameLst>
                                          <p:attrName>style.visibility</p:attrName>
                                        </p:attrNameLst>
                                      </p:cBhvr>
                                      <p:to>
                                        <p:strVal val="visible"/>
                                      </p:to>
                                    </p:set>
                                    <p:animEffect transition="in" filter="fade">
                                      <p:cBhvr>
                                        <p:cTn id="32" dur="1000"/>
                                        <p:tgtEl>
                                          <p:spTgt spid="25623"/>
                                        </p:tgtEl>
                                      </p:cBhvr>
                                    </p:animEffect>
                                    <p:anim calcmode="lin" valueType="num">
                                      <p:cBhvr>
                                        <p:cTn id="33" dur="1000" fill="hold"/>
                                        <p:tgtEl>
                                          <p:spTgt spid="25623"/>
                                        </p:tgtEl>
                                        <p:attrNameLst>
                                          <p:attrName>ppt_x</p:attrName>
                                        </p:attrNameLst>
                                      </p:cBhvr>
                                      <p:tavLst>
                                        <p:tav tm="0">
                                          <p:val>
                                            <p:strVal val="#ppt_x"/>
                                          </p:val>
                                        </p:tav>
                                        <p:tav tm="100000">
                                          <p:val>
                                            <p:strVal val="#ppt_x"/>
                                          </p:val>
                                        </p:tav>
                                      </p:tavLst>
                                    </p:anim>
                                    <p:anim calcmode="lin" valueType="num">
                                      <p:cBhvr>
                                        <p:cTn id="34" dur="1000" fill="hold"/>
                                        <p:tgtEl>
                                          <p:spTgt spid="25623"/>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25624"/>
                                        </p:tgtEl>
                                        <p:attrNameLst>
                                          <p:attrName>style.visibility</p:attrName>
                                        </p:attrNameLst>
                                      </p:cBhvr>
                                      <p:to>
                                        <p:strVal val="visible"/>
                                      </p:to>
                                    </p:set>
                                    <p:animEffect transition="in" filter="fade">
                                      <p:cBhvr>
                                        <p:cTn id="37" dur="1000"/>
                                        <p:tgtEl>
                                          <p:spTgt spid="25624"/>
                                        </p:tgtEl>
                                      </p:cBhvr>
                                    </p:animEffect>
                                    <p:anim calcmode="lin" valueType="num">
                                      <p:cBhvr>
                                        <p:cTn id="38" dur="1000" fill="hold"/>
                                        <p:tgtEl>
                                          <p:spTgt spid="25624"/>
                                        </p:tgtEl>
                                        <p:attrNameLst>
                                          <p:attrName>ppt_x</p:attrName>
                                        </p:attrNameLst>
                                      </p:cBhvr>
                                      <p:tavLst>
                                        <p:tav tm="0">
                                          <p:val>
                                            <p:strVal val="#ppt_x"/>
                                          </p:val>
                                        </p:tav>
                                        <p:tav tm="100000">
                                          <p:val>
                                            <p:strVal val="#ppt_x"/>
                                          </p:val>
                                        </p:tav>
                                      </p:tavLst>
                                    </p:anim>
                                    <p:anim calcmode="lin" valueType="num">
                                      <p:cBhvr>
                                        <p:cTn id="39" dur="1000" fill="hold"/>
                                        <p:tgtEl>
                                          <p:spTgt spid="25624"/>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25625"/>
                                        </p:tgtEl>
                                        <p:attrNameLst>
                                          <p:attrName>style.visibility</p:attrName>
                                        </p:attrNameLst>
                                      </p:cBhvr>
                                      <p:to>
                                        <p:strVal val="visible"/>
                                      </p:to>
                                    </p:set>
                                    <p:animEffect transition="in" filter="fade">
                                      <p:cBhvr>
                                        <p:cTn id="42" dur="1000"/>
                                        <p:tgtEl>
                                          <p:spTgt spid="25625"/>
                                        </p:tgtEl>
                                      </p:cBhvr>
                                    </p:animEffect>
                                    <p:anim calcmode="lin" valueType="num">
                                      <p:cBhvr>
                                        <p:cTn id="43" dur="1000" fill="hold"/>
                                        <p:tgtEl>
                                          <p:spTgt spid="25625"/>
                                        </p:tgtEl>
                                        <p:attrNameLst>
                                          <p:attrName>ppt_x</p:attrName>
                                        </p:attrNameLst>
                                      </p:cBhvr>
                                      <p:tavLst>
                                        <p:tav tm="0">
                                          <p:val>
                                            <p:strVal val="#ppt_x"/>
                                          </p:val>
                                        </p:tav>
                                        <p:tav tm="100000">
                                          <p:val>
                                            <p:strVal val="#ppt_x"/>
                                          </p:val>
                                        </p:tav>
                                      </p:tavLst>
                                    </p:anim>
                                    <p:anim calcmode="lin" valueType="num">
                                      <p:cBhvr>
                                        <p:cTn id="44" dur="1000" fill="hold"/>
                                        <p:tgtEl>
                                          <p:spTgt spid="25625"/>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25621"/>
                                        </p:tgtEl>
                                        <p:attrNameLst>
                                          <p:attrName>style.visibility</p:attrName>
                                        </p:attrNameLst>
                                      </p:cBhvr>
                                      <p:to>
                                        <p:strVal val="visible"/>
                                      </p:to>
                                    </p:set>
                                    <p:animEffect transition="in" filter="fade">
                                      <p:cBhvr>
                                        <p:cTn id="47" dur="1000"/>
                                        <p:tgtEl>
                                          <p:spTgt spid="25621"/>
                                        </p:tgtEl>
                                      </p:cBhvr>
                                    </p:animEffect>
                                    <p:anim calcmode="lin" valueType="num">
                                      <p:cBhvr>
                                        <p:cTn id="48" dur="1000" fill="hold"/>
                                        <p:tgtEl>
                                          <p:spTgt spid="25621"/>
                                        </p:tgtEl>
                                        <p:attrNameLst>
                                          <p:attrName>ppt_x</p:attrName>
                                        </p:attrNameLst>
                                      </p:cBhvr>
                                      <p:tavLst>
                                        <p:tav tm="0">
                                          <p:val>
                                            <p:strVal val="#ppt_x"/>
                                          </p:val>
                                        </p:tav>
                                        <p:tav tm="100000">
                                          <p:val>
                                            <p:strVal val="#ppt_x"/>
                                          </p:val>
                                        </p:tav>
                                      </p:tavLst>
                                    </p:anim>
                                    <p:anim calcmode="lin" valueType="num">
                                      <p:cBhvr>
                                        <p:cTn id="49" dur="1000" fill="hold"/>
                                        <p:tgtEl>
                                          <p:spTgt spid="25621"/>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0"/>
                                  </p:stCondLst>
                                  <p:childTnLst>
                                    <p:set>
                                      <p:cBhvr>
                                        <p:cTn id="51" dur="1" fill="hold">
                                          <p:stCondLst>
                                            <p:cond delay="0"/>
                                          </p:stCondLst>
                                        </p:cTn>
                                        <p:tgtEl>
                                          <p:spTgt spid="25619"/>
                                        </p:tgtEl>
                                        <p:attrNameLst>
                                          <p:attrName>style.visibility</p:attrName>
                                        </p:attrNameLst>
                                      </p:cBhvr>
                                      <p:to>
                                        <p:strVal val="visible"/>
                                      </p:to>
                                    </p:set>
                                    <p:animEffect transition="in" filter="fade">
                                      <p:cBhvr>
                                        <p:cTn id="52" dur="1000"/>
                                        <p:tgtEl>
                                          <p:spTgt spid="25619"/>
                                        </p:tgtEl>
                                      </p:cBhvr>
                                    </p:animEffect>
                                    <p:anim calcmode="lin" valueType="num">
                                      <p:cBhvr>
                                        <p:cTn id="53" dur="1000" fill="hold"/>
                                        <p:tgtEl>
                                          <p:spTgt spid="25619"/>
                                        </p:tgtEl>
                                        <p:attrNameLst>
                                          <p:attrName>ppt_x</p:attrName>
                                        </p:attrNameLst>
                                      </p:cBhvr>
                                      <p:tavLst>
                                        <p:tav tm="0">
                                          <p:val>
                                            <p:strVal val="#ppt_x"/>
                                          </p:val>
                                        </p:tav>
                                        <p:tav tm="100000">
                                          <p:val>
                                            <p:strVal val="#ppt_x"/>
                                          </p:val>
                                        </p:tav>
                                      </p:tavLst>
                                    </p:anim>
                                    <p:anim calcmode="lin" valueType="num">
                                      <p:cBhvr>
                                        <p:cTn id="54" dur="1000" fill="hold"/>
                                        <p:tgtEl>
                                          <p:spTgt spid="25619"/>
                                        </p:tgtEl>
                                        <p:attrNameLst>
                                          <p:attrName>ppt_y</p:attrName>
                                        </p:attrNameLst>
                                      </p:cBhvr>
                                      <p:tavLst>
                                        <p:tav tm="0">
                                          <p:val>
                                            <p:strVal val="#ppt_y-.1"/>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childTnLst>
                                    <p:set>
                                      <p:cBhvr>
                                        <p:cTn id="58" dur="1" fill="hold">
                                          <p:stCondLst>
                                            <p:cond delay="0"/>
                                          </p:stCondLst>
                                        </p:cTn>
                                        <p:tgtEl>
                                          <p:spTgt spid="25636"/>
                                        </p:tgtEl>
                                        <p:attrNameLst>
                                          <p:attrName>style.visibility</p:attrName>
                                        </p:attrNameLst>
                                      </p:cBhvr>
                                      <p:to>
                                        <p:strVal val="visible"/>
                                      </p:to>
                                    </p:set>
                                    <p:animEffect transition="in" filter="wipe(left)">
                                      <p:cBhvr>
                                        <p:cTn id="59" dur="500"/>
                                        <p:tgtEl>
                                          <p:spTgt spid="25636"/>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1" fill="hold" nodeType="clickEffect">
                                  <p:stCondLst>
                                    <p:cond delay="0"/>
                                  </p:stCondLst>
                                  <p:childTnLst>
                                    <p:set>
                                      <p:cBhvr>
                                        <p:cTn id="63" dur="1" fill="hold">
                                          <p:stCondLst>
                                            <p:cond delay="0"/>
                                          </p:stCondLst>
                                        </p:cTn>
                                        <p:tgtEl>
                                          <p:spTgt spid="25637"/>
                                        </p:tgtEl>
                                        <p:attrNameLst>
                                          <p:attrName>style.visibility</p:attrName>
                                        </p:attrNameLst>
                                      </p:cBhvr>
                                      <p:to>
                                        <p:strVal val="visible"/>
                                      </p:to>
                                    </p:set>
                                    <p:animEffect transition="in" filter="wipe(up)">
                                      <p:cBhvr>
                                        <p:cTn id="64" dur="2000"/>
                                        <p:tgtEl>
                                          <p:spTgt spid="25637"/>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2" fill="hold" nodeType="clickEffect">
                                  <p:stCondLst>
                                    <p:cond delay="0"/>
                                  </p:stCondLst>
                                  <p:childTnLst>
                                    <p:set>
                                      <p:cBhvr>
                                        <p:cTn id="68" dur="1" fill="hold">
                                          <p:stCondLst>
                                            <p:cond delay="0"/>
                                          </p:stCondLst>
                                        </p:cTn>
                                        <p:tgtEl>
                                          <p:spTgt spid="25638"/>
                                        </p:tgtEl>
                                        <p:attrNameLst>
                                          <p:attrName>style.visibility</p:attrName>
                                        </p:attrNameLst>
                                      </p:cBhvr>
                                      <p:to>
                                        <p:strVal val="visible"/>
                                      </p:to>
                                    </p:set>
                                    <p:animEffect transition="in" filter="wipe(right)">
                                      <p:cBhvr>
                                        <p:cTn id="69" dur="2000"/>
                                        <p:tgtEl>
                                          <p:spTgt spid="25638"/>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47" presetClass="entr" presetSubtype="0" fill="hold" nodeType="clickEffect">
                                  <p:stCondLst>
                                    <p:cond delay="0"/>
                                  </p:stCondLst>
                                  <p:childTnLst>
                                    <p:set>
                                      <p:cBhvr>
                                        <p:cTn id="73" dur="1" fill="hold">
                                          <p:stCondLst>
                                            <p:cond delay="0"/>
                                          </p:stCondLst>
                                        </p:cTn>
                                        <p:tgtEl>
                                          <p:spTgt spid="25618"/>
                                        </p:tgtEl>
                                        <p:attrNameLst>
                                          <p:attrName>style.visibility</p:attrName>
                                        </p:attrNameLst>
                                      </p:cBhvr>
                                      <p:to>
                                        <p:strVal val="visible"/>
                                      </p:to>
                                    </p:set>
                                    <p:animEffect transition="in" filter="fade">
                                      <p:cBhvr>
                                        <p:cTn id="74" dur="1000"/>
                                        <p:tgtEl>
                                          <p:spTgt spid="25618"/>
                                        </p:tgtEl>
                                      </p:cBhvr>
                                    </p:animEffect>
                                    <p:anim calcmode="lin" valueType="num">
                                      <p:cBhvr>
                                        <p:cTn id="75" dur="1000" fill="hold"/>
                                        <p:tgtEl>
                                          <p:spTgt spid="25618"/>
                                        </p:tgtEl>
                                        <p:attrNameLst>
                                          <p:attrName>ppt_x</p:attrName>
                                        </p:attrNameLst>
                                      </p:cBhvr>
                                      <p:tavLst>
                                        <p:tav tm="0">
                                          <p:val>
                                            <p:strVal val="#ppt_x"/>
                                          </p:val>
                                        </p:tav>
                                        <p:tav tm="100000">
                                          <p:val>
                                            <p:strVal val="#ppt_x"/>
                                          </p:val>
                                        </p:tav>
                                      </p:tavLst>
                                    </p:anim>
                                    <p:anim calcmode="lin" valueType="num">
                                      <p:cBhvr>
                                        <p:cTn id="76" dur="1000" fill="hold"/>
                                        <p:tgtEl>
                                          <p:spTgt spid="25618"/>
                                        </p:tgtEl>
                                        <p:attrNameLst>
                                          <p:attrName>ppt_y</p:attrName>
                                        </p:attrNameLst>
                                      </p:cBhvr>
                                      <p:tavLst>
                                        <p:tav tm="0">
                                          <p:val>
                                            <p:strVal val="#ppt_y-.1"/>
                                          </p:val>
                                        </p:tav>
                                        <p:tav tm="100000">
                                          <p:val>
                                            <p:strVal val="#ppt_y"/>
                                          </p:val>
                                        </p:tav>
                                      </p:tavLst>
                                    </p:anim>
                                  </p:childTnLst>
                                </p:cTn>
                              </p:par>
                              <p:par>
                                <p:cTn id="77" presetID="47" presetClass="entr" presetSubtype="0" fill="hold" nodeType="withEffect">
                                  <p:stCondLst>
                                    <p:cond delay="0"/>
                                  </p:stCondLst>
                                  <p:childTnLst>
                                    <p:set>
                                      <p:cBhvr>
                                        <p:cTn id="78" dur="1" fill="hold">
                                          <p:stCondLst>
                                            <p:cond delay="0"/>
                                          </p:stCondLst>
                                        </p:cTn>
                                        <p:tgtEl>
                                          <p:spTgt spid="25612"/>
                                        </p:tgtEl>
                                        <p:attrNameLst>
                                          <p:attrName>style.visibility</p:attrName>
                                        </p:attrNameLst>
                                      </p:cBhvr>
                                      <p:to>
                                        <p:strVal val="visible"/>
                                      </p:to>
                                    </p:set>
                                    <p:animEffect transition="in" filter="fade">
                                      <p:cBhvr>
                                        <p:cTn id="79" dur="1000"/>
                                        <p:tgtEl>
                                          <p:spTgt spid="25612"/>
                                        </p:tgtEl>
                                      </p:cBhvr>
                                    </p:animEffect>
                                    <p:anim calcmode="lin" valueType="num">
                                      <p:cBhvr>
                                        <p:cTn id="80" dur="1000" fill="hold"/>
                                        <p:tgtEl>
                                          <p:spTgt spid="25612"/>
                                        </p:tgtEl>
                                        <p:attrNameLst>
                                          <p:attrName>ppt_x</p:attrName>
                                        </p:attrNameLst>
                                      </p:cBhvr>
                                      <p:tavLst>
                                        <p:tav tm="0">
                                          <p:val>
                                            <p:strVal val="#ppt_x"/>
                                          </p:val>
                                        </p:tav>
                                        <p:tav tm="100000">
                                          <p:val>
                                            <p:strVal val="#ppt_x"/>
                                          </p:val>
                                        </p:tav>
                                      </p:tavLst>
                                    </p:anim>
                                    <p:anim calcmode="lin" valueType="num">
                                      <p:cBhvr>
                                        <p:cTn id="81" dur="1000" fill="hold"/>
                                        <p:tgtEl>
                                          <p:spTgt spid="25612"/>
                                        </p:tgtEl>
                                        <p:attrNameLst>
                                          <p:attrName>ppt_y</p:attrName>
                                        </p:attrNameLst>
                                      </p:cBhvr>
                                      <p:tavLst>
                                        <p:tav tm="0">
                                          <p:val>
                                            <p:strVal val="#ppt_y-.1"/>
                                          </p:val>
                                        </p:tav>
                                        <p:tav tm="100000">
                                          <p:val>
                                            <p:strVal val="#ppt_y"/>
                                          </p:val>
                                        </p:tav>
                                      </p:tavLst>
                                    </p:anim>
                                  </p:childTnLst>
                                </p:cTn>
                              </p:par>
                              <p:par>
                                <p:cTn id="82" presetID="47" presetClass="entr" presetSubtype="0" fill="hold" nodeType="withEffect">
                                  <p:stCondLst>
                                    <p:cond delay="0"/>
                                  </p:stCondLst>
                                  <p:childTnLst>
                                    <p:set>
                                      <p:cBhvr>
                                        <p:cTn id="83" dur="1" fill="hold">
                                          <p:stCondLst>
                                            <p:cond delay="0"/>
                                          </p:stCondLst>
                                        </p:cTn>
                                        <p:tgtEl>
                                          <p:spTgt spid="25614"/>
                                        </p:tgtEl>
                                        <p:attrNameLst>
                                          <p:attrName>style.visibility</p:attrName>
                                        </p:attrNameLst>
                                      </p:cBhvr>
                                      <p:to>
                                        <p:strVal val="visible"/>
                                      </p:to>
                                    </p:set>
                                    <p:animEffect transition="in" filter="fade">
                                      <p:cBhvr>
                                        <p:cTn id="84" dur="1000"/>
                                        <p:tgtEl>
                                          <p:spTgt spid="25614"/>
                                        </p:tgtEl>
                                      </p:cBhvr>
                                    </p:animEffect>
                                    <p:anim calcmode="lin" valueType="num">
                                      <p:cBhvr>
                                        <p:cTn id="85" dur="1000" fill="hold"/>
                                        <p:tgtEl>
                                          <p:spTgt spid="25614"/>
                                        </p:tgtEl>
                                        <p:attrNameLst>
                                          <p:attrName>ppt_x</p:attrName>
                                        </p:attrNameLst>
                                      </p:cBhvr>
                                      <p:tavLst>
                                        <p:tav tm="0">
                                          <p:val>
                                            <p:strVal val="#ppt_x"/>
                                          </p:val>
                                        </p:tav>
                                        <p:tav tm="100000">
                                          <p:val>
                                            <p:strVal val="#ppt_x"/>
                                          </p:val>
                                        </p:tav>
                                      </p:tavLst>
                                    </p:anim>
                                    <p:anim calcmode="lin" valueType="num">
                                      <p:cBhvr>
                                        <p:cTn id="86" dur="1000" fill="hold"/>
                                        <p:tgtEl>
                                          <p:spTgt spid="25614"/>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25615"/>
                                        </p:tgtEl>
                                        <p:attrNameLst>
                                          <p:attrName>style.visibility</p:attrName>
                                        </p:attrNameLst>
                                      </p:cBhvr>
                                      <p:to>
                                        <p:strVal val="visible"/>
                                      </p:to>
                                    </p:set>
                                    <p:animEffect transition="in" filter="fade">
                                      <p:cBhvr>
                                        <p:cTn id="89" dur="1000"/>
                                        <p:tgtEl>
                                          <p:spTgt spid="25615"/>
                                        </p:tgtEl>
                                      </p:cBhvr>
                                    </p:animEffect>
                                    <p:anim calcmode="lin" valueType="num">
                                      <p:cBhvr>
                                        <p:cTn id="90" dur="1000" fill="hold"/>
                                        <p:tgtEl>
                                          <p:spTgt spid="25615"/>
                                        </p:tgtEl>
                                        <p:attrNameLst>
                                          <p:attrName>ppt_x</p:attrName>
                                        </p:attrNameLst>
                                      </p:cBhvr>
                                      <p:tavLst>
                                        <p:tav tm="0">
                                          <p:val>
                                            <p:strVal val="#ppt_x"/>
                                          </p:val>
                                        </p:tav>
                                        <p:tav tm="100000">
                                          <p:val>
                                            <p:strVal val="#ppt_x"/>
                                          </p:val>
                                        </p:tav>
                                      </p:tavLst>
                                    </p:anim>
                                    <p:anim calcmode="lin" valueType="num">
                                      <p:cBhvr>
                                        <p:cTn id="91" dur="1000" fill="hold"/>
                                        <p:tgtEl>
                                          <p:spTgt spid="25615"/>
                                        </p:tgtEl>
                                        <p:attrNameLst>
                                          <p:attrName>ppt_y</p:attrName>
                                        </p:attrNameLst>
                                      </p:cBhvr>
                                      <p:tavLst>
                                        <p:tav tm="0">
                                          <p:val>
                                            <p:strVal val="#ppt_y-.1"/>
                                          </p:val>
                                        </p:tav>
                                        <p:tav tm="100000">
                                          <p:val>
                                            <p:strVal val="#ppt_y"/>
                                          </p:val>
                                        </p:tav>
                                      </p:tavLst>
                                    </p:anim>
                                  </p:childTnLst>
                                </p:cTn>
                              </p:par>
                              <p:par>
                                <p:cTn id="92" presetID="47" presetClass="entr" presetSubtype="0" fill="hold" nodeType="withEffect">
                                  <p:stCondLst>
                                    <p:cond delay="0"/>
                                  </p:stCondLst>
                                  <p:childTnLst>
                                    <p:set>
                                      <p:cBhvr>
                                        <p:cTn id="93" dur="1" fill="hold">
                                          <p:stCondLst>
                                            <p:cond delay="0"/>
                                          </p:stCondLst>
                                        </p:cTn>
                                        <p:tgtEl>
                                          <p:spTgt spid="25616"/>
                                        </p:tgtEl>
                                        <p:attrNameLst>
                                          <p:attrName>style.visibility</p:attrName>
                                        </p:attrNameLst>
                                      </p:cBhvr>
                                      <p:to>
                                        <p:strVal val="visible"/>
                                      </p:to>
                                    </p:set>
                                    <p:animEffect transition="in" filter="fade">
                                      <p:cBhvr>
                                        <p:cTn id="94" dur="1000"/>
                                        <p:tgtEl>
                                          <p:spTgt spid="25616"/>
                                        </p:tgtEl>
                                      </p:cBhvr>
                                    </p:animEffect>
                                    <p:anim calcmode="lin" valueType="num">
                                      <p:cBhvr>
                                        <p:cTn id="95" dur="1000" fill="hold"/>
                                        <p:tgtEl>
                                          <p:spTgt spid="25616"/>
                                        </p:tgtEl>
                                        <p:attrNameLst>
                                          <p:attrName>ppt_x</p:attrName>
                                        </p:attrNameLst>
                                      </p:cBhvr>
                                      <p:tavLst>
                                        <p:tav tm="0">
                                          <p:val>
                                            <p:strVal val="#ppt_x"/>
                                          </p:val>
                                        </p:tav>
                                        <p:tav tm="100000">
                                          <p:val>
                                            <p:strVal val="#ppt_x"/>
                                          </p:val>
                                        </p:tav>
                                      </p:tavLst>
                                    </p:anim>
                                    <p:anim calcmode="lin" valueType="num">
                                      <p:cBhvr>
                                        <p:cTn id="96" dur="1000" fill="hold"/>
                                        <p:tgtEl>
                                          <p:spTgt spid="25616"/>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25605"/>
                                        </p:tgtEl>
                                        <p:attrNameLst>
                                          <p:attrName>style.visibility</p:attrName>
                                        </p:attrNameLst>
                                      </p:cBhvr>
                                      <p:to>
                                        <p:strVal val="visible"/>
                                      </p:to>
                                    </p:set>
                                    <p:animEffect transition="in" filter="fade">
                                      <p:cBhvr>
                                        <p:cTn id="99" dur="1000"/>
                                        <p:tgtEl>
                                          <p:spTgt spid="25605"/>
                                        </p:tgtEl>
                                      </p:cBhvr>
                                    </p:animEffect>
                                    <p:anim calcmode="lin" valueType="num">
                                      <p:cBhvr>
                                        <p:cTn id="100" dur="1000" fill="hold"/>
                                        <p:tgtEl>
                                          <p:spTgt spid="25605"/>
                                        </p:tgtEl>
                                        <p:attrNameLst>
                                          <p:attrName>ppt_x</p:attrName>
                                        </p:attrNameLst>
                                      </p:cBhvr>
                                      <p:tavLst>
                                        <p:tav tm="0">
                                          <p:val>
                                            <p:strVal val="#ppt_x"/>
                                          </p:val>
                                        </p:tav>
                                        <p:tav tm="100000">
                                          <p:val>
                                            <p:strVal val="#ppt_x"/>
                                          </p:val>
                                        </p:tav>
                                      </p:tavLst>
                                    </p:anim>
                                    <p:anim calcmode="lin" valueType="num">
                                      <p:cBhvr>
                                        <p:cTn id="101" dur="1000" fill="hold"/>
                                        <p:tgtEl>
                                          <p:spTgt spid="25605"/>
                                        </p:tgtEl>
                                        <p:attrNameLst>
                                          <p:attrName>ppt_y</p:attrName>
                                        </p:attrNameLst>
                                      </p:cBhvr>
                                      <p:tavLst>
                                        <p:tav tm="0">
                                          <p:val>
                                            <p:strVal val="#ppt_y-.1"/>
                                          </p:val>
                                        </p:tav>
                                        <p:tav tm="100000">
                                          <p:val>
                                            <p:strVal val="#ppt_y"/>
                                          </p:val>
                                        </p:tav>
                                      </p:tavLst>
                                    </p:anim>
                                  </p:childTnLst>
                                </p:cTn>
                              </p:par>
                              <p:par>
                                <p:cTn id="102" presetID="47" presetClass="entr" presetSubtype="0" fill="hold" nodeType="withEffect">
                                  <p:stCondLst>
                                    <p:cond delay="0"/>
                                  </p:stCondLst>
                                  <p:childTnLst>
                                    <p:set>
                                      <p:cBhvr>
                                        <p:cTn id="103" dur="1" fill="hold">
                                          <p:stCondLst>
                                            <p:cond delay="0"/>
                                          </p:stCondLst>
                                        </p:cTn>
                                        <p:tgtEl>
                                          <p:spTgt spid="25613"/>
                                        </p:tgtEl>
                                        <p:attrNameLst>
                                          <p:attrName>style.visibility</p:attrName>
                                        </p:attrNameLst>
                                      </p:cBhvr>
                                      <p:to>
                                        <p:strVal val="visible"/>
                                      </p:to>
                                    </p:set>
                                    <p:animEffect transition="in" filter="fade">
                                      <p:cBhvr>
                                        <p:cTn id="104" dur="1000"/>
                                        <p:tgtEl>
                                          <p:spTgt spid="25613"/>
                                        </p:tgtEl>
                                      </p:cBhvr>
                                    </p:animEffect>
                                    <p:anim calcmode="lin" valueType="num">
                                      <p:cBhvr>
                                        <p:cTn id="105" dur="1000" fill="hold"/>
                                        <p:tgtEl>
                                          <p:spTgt spid="25613"/>
                                        </p:tgtEl>
                                        <p:attrNameLst>
                                          <p:attrName>ppt_x</p:attrName>
                                        </p:attrNameLst>
                                      </p:cBhvr>
                                      <p:tavLst>
                                        <p:tav tm="0">
                                          <p:val>
                                            <p:strVal val="#ppt_x"/>
                                          </p:val>
                                        </p:tav>
                                        <p:tav tm="100000">
                                          <p:val>
                                            <p:strVal val="#ppt_x"/>
                                          </p:val>
                                        </p:tav>
                                      </p:tavLst>
                                    </p:anim>
                                    <p:anim calcmode="lin" valueType="num">
                                      <p:cBhvr>
                                        <p:cTn id="106" dur="1000" fill="hold"/>
                                        <p:tgtEl>
                                          <p:spTgt spid="25613"/>
                                        </p:tgtEl>
                                        <p:attrNameLst>
                                          <p:attrName>ppt_y</p:attrName>
                                        </p:attrNameLst>
                                      </p:cBhvr>
                                      <p:tavLst>
                                        <p:tav tm="0">
                                          <p:val>
                                            <p:strVal val="#ppt_y-.1"/>
                                          </p:val>
                                        </p:tav>
                                        <p:tav tm="100000">
                                          <p:val>
                                            <p:strVal val="#ppt_y"/>
                                          </p:val>
                                        </p:tav>
                                      </p:tavLst>
                                    </p:anim>
                                  </p:childTnLst>
                                </p:cTn>
                              </p:par>
                              <p:par>
                                <p:cTn id="107" presetID="47" presetClass="entr" presetSubtype="0" fill="hold" nodeType="withEffect">
                                  <p:stCondLst>
                                    <p:cond delay="0"/>
                                  </p:stCondLst>
                                  <p:childTnLst>
                                    <p:set>
                                      <p:cBhvr>
                                        <p:cTn id="108" dur="1" fill="hold">
                                          <p:stCondLst>
                                            <p:cond delay="0"/>
                                          </p:stCondLst>
                                        </p:cTn>
                                        <p:tgtEl>
                                          <p:spTgt spid="25617"/>
                                        </p:tgtEl>
                                        <p:attrNameLst>
                                          <p:attrName>style.visibility</p:attrName>
                                        </p:attrNameLst>
                                      </p:cBhvr>
                                      <p:to>
                                        <p:strVal val="visible"/>
                                      </p:to>
                                    </p:set>
                                    <p:animEffect transition="in" filter="fade">
                                      <p:cBhvr>
                                        <p:cTn id="109" dur="1000"/>
                                        <p:tgtEl>
                                          <p:spTgt spid="25617"/>
                                        </p:tgtEl>
                                      </p:cBhvr>
                                    </p:animEffect>
                                    <p:anim calcmode="lin" valueType="num">
                                      <p:cBhvr>
                                        <p:cTn id="110" dur="1000" fill="hold"/>
                                        <p:tgtEl>
                                          <p:spTgt spid="25617"/>
                                        </p:tgtEl>
                                        <p:attrNameLst>
                                          <p:attrName>ppt_x</p:attrName>
                                        </p:attrNameLst>
                                      </p:cBhvr>
                                      <p:tavLst>
                                        <p:tav tm="0">
                                          <p:val>
                                            <p:strVal val="#ppt_x"/>
                                          </p:val>
                                        </p:tav>
                                        <p:tav tm="100000">
                                          <p:val>
                                            <p:strVal val="#ppt_x"/>
                                          </p:val>
                                        </p:tav>
                                      </p:tavLst>
                                    </p:anim>
                                    <p:anim calcmode="lin" valueType="num">
                                      <p:cBhvr>
                                        <p:cTn id="111" dur="1000" fill="hold"/>
                                        <p:tgtEl>
                                          <p:spTgt spid="25617"/>
                                        </p:tgtEl>
                                        <p:attrNameLst>
                                          <p:attrName>ppt_y</p:attrName>
                                        </p:attrNameLst>
                                      </p:cBhvr>
                                      <p:tavLst>
                                        <p:tav tm="0">
                                          <p:val>
                                            <p:strVal val="#ppt_y-.1"/>
                                          </p:val>
                                        </p:tav>
                                        <p:tav tm="100000">
                                          <p:val>
                                            <p:strVal val="#ppt_y"/>
                                          </p:val>
                                        </p:tav>
                                      </p:tavLst>
                                    </p:anim>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2" presetClass="entr" presetSubtype="2" fill="hold" nodeType="clickEffect">
                                  <p:stCondLst>
                                    <p:cond delay="0"/>
                                  </p:stCondLst>
                                  <p:childTnLst>
                                    <p:set>
                                      <p:cBhvr>
                                        <p:cTn id="115" dur="1" fill="hold">
                                          <p:stCondLst>
                                            <p:cond delay="0"/>
                                          </p:stCondLst>
                                        </p:cTn>
                                        <p:tgtEl>
                                          <p:spTgt spid="25635"/>
                                        </p:tgtEl>
                                        <p:attrNameLst>
                                          <p:attrName>style.visibility</p:attrName>
                                        </p:attrNameLst>
                                      </p:cBhvr>
                                      <p:to>
                                        <p:strVal val="visible"/>
                                      </p:to>
                                    </p:set>
                                    <p:animEffect transition="in" filter="wipe(right)">
                                      <p:cBhvr>
                                        <p:cTn id="116" dur="2000"/>
                                        <p:tgtEl>
                                          <p:spTgt spid="25635"/>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2" presetClass="entr" presetSubtype="1" fill="hold" nodeType="clickEffect">
                                  <p:stCondLst>
                                    <p:cond delay="0"/>
                                  </p:stCondLst>
                                  <p:childTnLst>
                                    <p:set>
                                      <p:cBhvr>
                                        <p:cTn id="120" dur="1" fill="hold">
                                          <p:stCondLst>
                                            <p:cond delay="0"/>
                                          </p:stCondLst>
                                        </p:cTn>
                                        <p:tgtEl>
                                          <p:spTgt spid="25642"/>
                                        </p:tgtEl>
                                        <p:attrNameLst>
                                          <p:attrName>style.visibility</p:attrName>
                                        </p:attrNameLst>
                                      </p:cBhvr>
                                      <p:to>
                                        <p:strVal val="visible"/>
                                      </p:to>
                                    </p:set>
                                    <p:animEffect transition="in" filter="wipe(up)">
                                      <p:cBhvr>
                                        <p:cTn id="121" dur="2000"/>
                                        <p:tgtEl>
                                          <p:spTgt spid="256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2" grpId="0"/>
      <p:bldP spid="25613" grpId="0"/>
      <p:bldP spid="25614" grpId="0"/>
      <p:bldP spid="25615" grpId="0"/>
      <p:bldP spid="25616" grpId="0"/>
      <p:bldP spid="25618" grpId="0"/>
      <p:bldP spid="25620" grpId="0"/>
      <p:bldP spid="25621" grpId="0"/>
      <p:bldP spid="25622" grpId="0"/>
      <p:bldP spid="256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25" name="Picture 13" descr="bia-ruou-anh-huong-toi-than-nhu-the-nao_102326513">
            <a:extLst>
              <a:ext uri="{FF2B5EF4-FFF2-40B4-BE49-F238E27FC236}">
                <a16:creationId xmlns:a16="http://schemas.microsoft.com/office/drawing/2014/main" id="{DBE2EADE-0564-AF9C-A063-405FCF920F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7200"/>
            <a:ext cx="4191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26" name="Rectangle 14">
            <a:extLst>
              <a:ext uri="{FF2B5EF4-FFF2-40B4-BE49-F238E27FC236}">
                <a16:creationId xmlns:a16="http://schemas.microsoft.com/office/drawing/2014/main" id="{622DBAE7-0FC7-04DD-395C-2D4A0AC68903}"/>
              </a:ext>
            </a:extLst>
          </p:cNvPr>
          <p:cNvSpPr>
            <a:spLocks noChangeArrowheads="1"/>
          </p:cNvSpPr>
          <p:nvPr/>
        </p:nvSpPr>
        <p:spPr bwMode="auto">
          <a:xfrm>
            <a:off x="4724400" y="1293813"/>
            <a:ext cx="41148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VN">
                <a:latin typeface="Times New Roman" panose="02020603050405020304" pitchFamily="18" charset="0"/>
              </a:rPr>
              <a:t>- Khi uống rượu bia, chất cồn  trong nó có thể làm thay đổi chức năng của thận và khiến thận không thể lọc máu </a:t>
            </a:r>
          </a:p>
        </p:txBody>
      </p:sp>
      <p:sp>
        <p:nvSpPr>
          <p:cNvPr id="115728" name="Rectangle 16">
            <a:extLst>
              <a:ext uri="{FF2B5EF4-FFF2-40B4-BE49-F238E27FC236}">
                <a16:creationId xmlns:a16="http://schemas.microsoft.com/office/drawing/2014/main" id="{5181381E-B491-86B7-FA6E-2902C10319CA}"/>
              </a:ext>
            </a:extLst>
          </p:cNvPr>
          <p:cNvSpPr>
            <a:spLocks noChangeArrowheads="1"/>
          </p:cNvSpPr>
          <p:nvPr/>
        </p:nvSpPr>
        <p:spPr bwMode="auto">
          <a:xfrm>
            <a:off x="457200" y="3048000"/>
            <a:ext cx="8458200" cy="82391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VN">
                <a:latin typeface="Times New Roman" panose="02020603050405020304" pitchFamily="18" charset="0"/>
              </a:rPr>
              <a:t>- Chế độ ăn uống giàu protein làm tăng gánh nặng cho thận vì cơ quan này phải tăng cường làm việc để đào thải một lượng lớn urê ra khỏi cơ thể. Tình trạng này kéo dài sẽ dẫn đến tổn thương thận. </a:t>
            </a:r>
          </a:p>
        </p:txBody>
      </p:sp>
      <p:sp>
        <p:nvSpPr>
          <p:cNvPr id="115729" name="Rectangle 17">
            <a:extLst>
              <a:ext uri="{FF2B5EF4-FFF2-40B4-BE49-F238E27FC236}">
                <a16:creationId xmlns:a16="http://schemas.microsoft.com/office/drawing/2014/main" id="{FF5A4A8E-8734-E1C1-2DAB-71EA513A9407}"/>
              </a:ext>
            </a:extLst>
          </p:cNvPr>
          <p:cNvSpPr>
            <a:spLocks noChangeArrowheads="1"/>
          </p:cNvSpPr>
          <p:nvPr/>
        </p:nvSpPr>
        <p:spPr bwMode="auto">
          <a:xfrm>
            <a:off x="457200" y="4098925"/>
            <a:ext cx="8229600" cy="5492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VN">
                <a:latin typeface="Times New Roman" panose="02020603050405020304" pitchFamily="18" charset="0"/>
              </a:rPr>
              <a:t>- Bạn sẽ có nguy cơ suy thận cao gấp 3 lần do chế độ ăn nhiều thịt (còn được gọi là chế độ ăn uống có độ axit cao).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5725"/>
                                        </p:tgtEl>
                                        <p:attrNameLst>
                                          <p:attrName>style.visibility</p:attrName>
                                        </p:attrNameLst>
                                      </p:cBhvr>
                                      <p:to>
                                        <p:strVal val="visible"/>
                                      </p:to>
                                    </p:set>
                                    <p:animEffect transition="in" filter="blinds(horizontal)">
                                      <p:cBhvr>
                                        <p:cTn id="7" dur="500"/>
                                        <p:tgtEl>
                                          <p:spTgt spid="1157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15726"/>
                                        </p:tgtEl>
                                        <p:attrNameLst>
                                          <p:attrName>style.visibility</p:attrName>
                                        </p:attrNameLst>
                                      </p:cBhvr>
                                      <p:to>
                                        <p:strVal val="visible"/>
                                      </p:to>
                                    </p:set>
                                    <p:animEffect transition="in" filter="blinds(horizontal)">
                                      <p:cBhvr>
                                        <p:cTn id="12" dur="500"/>
                                        <p:tgtEl>
                                          <p:spTgt spid="1157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xit" presetSubtype="10" fill="hold" nodeType="clickEffect">
                                  <p:stCondLst>
                                    <p:cond delay="0"/>
                                  </p:stCondLst>
                                  <p:childTnLst>
                                    <p:animEffect transition="out" filter="blinds(horizontal)">
                                      <p:cBhvr>
                                        <p:cTn id="16" dur="500"/>
                                        <p:tgtEl>
                                          <p:spTgt spid="115725"/>
                                        </p:tgtEl>
                                      </p:cBhvr>
                                    </p:animEffect>
                                    <p:set>
                                      <p:cBhvr>
                                        <p:cTn id="17" dur="1" fill="hold">
                                          <p:stCondLst>
                                            <p:cond delay="499"/>
                                          </p:stCondLst>
                                        </p:cTn>
                                        <p:tgtEl>
                                          <p:spTgt spid="115725"/>
                                        </p:tgtEl>
                                        <p:attrNameLst>
                                          <p:attrName>style.visibility</p:attrName>
                                        </p:attrNameLst>
                                      </p:cBhvr>
                                      <p:to>
                                        <p:strVal val="hidden"/>
                                      </p:to>
                                    </p:set>
                                  </p:childTnLst>
                                </p:cTn>
                              </p:par>
                            </p:childTnLst>
                          </p:cTn>
                        </p:par>
                        <p:par>
                          <p:cTn id="18" fill="hold" nodeType="afterGroup">
                            <p:stCondLst>
                              <p:cond delay="500"/>
                            </p:stCondLst>
                            <p:childTnLst>
                              <p:par>
                                <p:cTn id="19" presetID="3" presetClass="entr" presetSubtype="10" fill="hold" nodeType="afterEffect">
                                  <p:stCondLst>
                                    <p:cond delay="0"/>
                                  </p:stCondLst>
                                  <p:childTnLst>
                                    <p:set>
                                      <p:cBhvr>
                                        <p:cTn id="20" dur="1" fill="hold">
                                          <p:stCondLst>
                                            <p:cond delay="0"/>
                                          </p:stCondLst>
                                        </p:cTn>
                                        <p:tgtEl>
                                          <p:spTgt spid="115728"/>
                                        </p:tgtEl>
                                        <p:attrNameLst>
                                          <p:attrName>style.visibility</p:attrName>
                                        </p:attrNameLst>
                                      </p:cBhvr>
                                      <p:to>
                                        <p:strVal val="visible"/>
                                      </p:to>
                                    </p:set>
                                    <p:animEffect transition="in" filter="blinds(horizontal)">
                                      <p:cBhvr>
                                        <p:cTn id="21" dur="500"/>
                                        <p:tgtEl>
                                          <p:spTgt spid="11572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115729"/>
                                        </p:tgtEl>
                                        <p:attrNameLst>
                                          <p:attrName>style.visibility</p:attrName>
                                        </p:attrNameLst>
                                      </p:cBhvr>
                                      <p:to>
                                        <p:strVal val="visible"/>
                                      </p:to>
                                    </p:set>
                                    <p:animEffect transition="in" filter="blinds(horizontal)">
                                      <p:cBhvr>
                                        <p:cTn id="26" dur="500"/>
                                        <p:tgtEl>
                                          <p:spTgt spid="115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26" grpId="0"/>
      <p:bldP spid="115728" grpId="0" animBg="1"/>
      <p:bldP spid="1157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2" name="Picture 4" descr="259_11_1355796417_81_1355794517-ghep-than1">
            <a:extLst>
              <a:ext uri="{FF2B5EF4-FFF2-40B4-BE49-F238E27FC236}">
                <a16:creationId xmlns:a16="http://schemas.microsoft.com/office/drawing/2014/main" id="{AE400A34-1EF4-02F9-88C9-C268AA38D5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4343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3" name="Picture 5" descr="img_7344">
            <a:extLst>
              <a:ext uri="{FF2B5EF4-FFF2-40B4-BE49-F238E27FC236}">
                <a16:creationId xmlns:a16="http://schemas.microsoft.com/office/drawing/2014/main" id="{A5A6435A-A669-EE24-7468-183AC9DADC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295400"/>
            <a:ext cx="4572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6">
            <a:extLst>
              <a:ext uri="{FF2B5EF4-FFF2-40B4-BE49-F238E27FC236}">
                <a16:creationId xmlns:a16="http://schemas.microsoft.com/office/drawing/2014/main" id="{29D3B402-42D6-F9FC-312F-620B7C07C321}"/>
              </a:ext>
            </a:extLst>
          </p:cNvPr>
          <p:cNvSpPr>
            <a:spLocks noChangeArrowheads="1"/>
          </p:cNvSpPr>
          <p:nvPr/>
        </p:nvSpPr>
        <p:spPr bwMode="auto">
          <a:xfrm>
            <a:off x="381000" y="228600"/>
            <a:ext cx="8610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VN" sz="2400">
                <a:latin typeface="Times New Roman" panose="02020603050405020304" pitchFamily="18" charset="0"/>
              </a:rPr>
              <a:t>Ca ghép thận đầu tiên trên thế giới vào năm 1954</a:t>
            </a:r>
          </a:p>
          <a:p>
            <a:pPr eaLnBrk="1" hangingPunct="1"/>
            <a:r>
              <a:rPr lang="en-US" altLang="en-VN" sz="2400">
                <a:latin typeface="Times New Roman" panose="02020603050405020304" pitchFamily="18" charset="0"/>
              </a:rPr>
              <a:t>Ở Việt Nam : 6/1992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19812"/>
                                        </p:tgtEl>
                                        <p:attrNameLst>
                                          <p:attrName>style.visibility</p:attrName>
                                        </p:attrNameLst>
                                      </p:cBhvr>
                                      <p:to>
                                        <p:strVal val="visible"/>
                                      </p:to>
                                    </p:set>
                                    <p:animEffect transition="in" filter="checkerboard(across)">
                                      <p:cBhvr>
                                        <p:cTn id="7" dur="500"/>
                                        <p:tgtEl>
                                          <p:spTgt spid="1198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119813"/>
                                        </p:tgtEl>
                                        <p:attrNameLst>
                                          <p:attrName>style.visibility</p:attrName>
                                        </p:attrNameLst>
                                      </p:cBhvr>
                                      <p:to>
                                        <p:strVal val="visible"/>
                                      </p:to>
                                    </p:set>
                                    <p:animEffect transition="in" filter="wedge">
                                      <p:cBhvr>
                                        <p:cTn id="12" dur="500"/>
                                        <p:tgtEl>
                                          <p:spTgt spid="1198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6" name="Picture 4" descr="Tim-hieu-benh-soi-than">
            <a:extLst>
              <a:ext uri="{FF2B5EF4-FFF2-40B4-BE49-F238E27FC236}">
                <a16:creationId xmlns:a16="http://schemas.microsoft.com/office/drawing/2014/main" id="{0E73B6BC-409C-D27C-3C0F-BC47F8F5CE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19200"/>
            <a:ext cx="36099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17" name="Rectangle 5">
            <a:extLst>
              <a:ext uri="{FF2B5EF4-FFF2-40B4-BE49-F238E27FC236}">
                <a16:creationId xmlns:a16="http://schemas.microsoft.com/office/drawing/2014/main" id="{DE15B817-5121-A77A-4009-4E0DDADCF36C}"/>
              </a:ext>
            </a:extLst>
          </p:cNvPr>
          <p:cNvSpPr>
            <a:spLocks noChangeArrowheads="1"/>
          </p:cNvSpPr>
          <p:nvPr/>
        </p:nvSpPr>
        <p:spPr bwMode="auto">
          <a:xfrm>
            <a:off x="4495800" y="381000"/>
            <a:ext cx="388620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VN"/>
          </a:p>
          <a:p>
            <a:pPr eaLnBrk="1" hangingPunct="1"/>
            <a:r>
              <a:rPr lang="en-US" altLang="en-VN">
                <a:latin typeface="Times New Roman" panose="02020603050405020304" pitchFamily="18" charset="0"/>
              </a:rPr>
              <a:t>- Do uống không đủ nước hoặc lúc uống thì uống quá nhiều, không uống đều trong cả ngày dẫn tới sự lắng đọng các chất tạo thành sỏi trong cơ thể.</a:t>
            </a:r>
          </a:p>
          <a:p>
            <a:pPr eaLnBrk="1" hangingPunct="1"/>
            <a:r>
              <a:rPr lang="en-US" altLang="en-VN">
                <a:latin typeface="Times New Roman" panose="02020603050405020304" pitchFamily="18" charset="0"/>
              </a:rPr>
              <a:t>- Do đường tiểu có vấn đề làm cho nước tiểu không thoát được hết ra ngoài. Để lâu ngày bị tích trữ, lắng đọng và tạo thành sỏi</a:t>
            </a:r>
          </a:p>
          <a:p>
            <a:pPr algn="ctr"/>
            <a:endParaRPr lang="en-US" altLang="en-VN">
              <a:latin typeface="Times New Roman" panose="02020603050405020304" pitchFamily="18" charset="0"/>
            </a:endParaRPr>
          </a:p>
        </p:txBody>
      </p:sp>
      <p:sp>
        <p:nvSpPr>
          <p:cNvPr id="141318" name="Rectangle 6">
            <a:extLst>
              <a:ext uri="{FF2B5EF4-FFF2-40B4-BE49-F238E27FC236}">
                <a16:creationId xmlns:a16="http://schemas.microsoft.com/office/drawing/2014/main" id="{5C1717C8-103B-0603-ED8F-5A266C11EB21}"/>
              </a:ext>
            </a:extLst>
          </p:cNvPr>
          <p:cNvSpPr>
            <a:spLocks noChangeArrowheads="1"/>
          </p:cNvSpPr>
          <p:nvPr/>
        </p:nvSpPr>
        <p:spPr bwMode="auto">
          <a:xfrm>
            <a:off x="4495800" y="2590800"/>
            <a:ext cx="4419600" cy="311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VN"/>
          </a:p>
          <a:p>
            <a:pPr eaLnBrk="1" hangingPunct="1"/>
            <a:r>
              <a:rPr lang="en-US" altLang="en-VN">
                <a:latin typeface="Times New Roman" panose="02020603050405020304" pitchFamily="18" charset="0"/>
              </a:rPr>
              <a:t>- Do bị nhiễm trùng bộ phận sinh dục: Vệ sinh không sạch sẽ dẫn tới vi trùng có cơ hội xâm nhập gây viêm đường tiết niệu, tạo mủ khiến lắng đọng các chất bài tiết của cơ thể từ đó hình thành sỏi.</a:t>
            </a:r>
          </a:p>
          <a:p>
            <a:pPr eaLnBrk="1" hangingPunct="1"/>
            <a:r>
              <a:rPr lang="en-US" altLang="en-VN">
                <a:latin typeface="Times New Roman" panose="02020603050405020304" pitchFamily="18" charset="0"/>
              </a:rPr>
              <a:t>-Ngoài ra có những nguyên nhân hiếm gặp như xuất hiện các di vật trọng bàng quang và những di vật đó sẽ làm lắng đọng tạo thành sỏi.</a:t>
            </a:r>
          </a:p>
          <a:p>
            <a:endParaRPr lang="en-US" altLang="en-VN">
              <a:latin typeface="Times New Roman" panose="02020603050405020304" pitchFamily="18" charset="0"/>
            </a:endParaRPr>
          </a:p>
        </p:txBody>
      </p:sp>
      <p:sp>
        <p:nvSpPr>
          <p:cNvPr id="141319" name="AutoShape 7">
            <a:extLst>
              <a:ext uri="{FF2B5EF4-FFF2-40B4-BE49-F238E27FC236}">
                <a16:creationId xmlns:a16="http://schemas.microsoft.com/office/drawing/2014/main" id="{34CD8079-8F53-4486-ADB4-4F346C79EC77}"/>
              </a:ext>
            </a:extLst>
          </p:cNvPr>
          <p:cNvSpPr>
            <a:spLocks noChangeArrowheads="1"/>
          </p:cNvSpPr>
          <p:nvPr/>
        </p:nvSpPr>
        <p:spPr bwMode="auto">
          <a:xfrm>
            <a:off x="4419600" y="1143000"/>
            <a:ext cx="4495800" cy="2057400"/>
          </a:xfrm>
          <a:prstGeom prst="cloudCallout">
            <a:avLst>
              <a:gd name="adj1" fmla="val -52472"/>
              <a:gd name="adj2" fmla="val 69366"/>
            </a:avLst>
          </a:pr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VN" sz="2800">
                <a:solidFill>
                  <a:srgbClr val="FF3300"/>
                </a:solidFill>
                <a:latin typeface="Times New Roman" panose="02020603050405020304" pitchFamily="18" charset="0"/>
              </a:rPr>
              <a:t>Có những biện pháp nào để bảo vệ hệ bài tiết?</a:t>
            </a:r>
          </a:p>
        </p:txBody>
      </p:sp>
      <p:sp>
        <p:nvSpPr>
          <p:cNvPr id="141321" name="Text Box 9">
            <a:extLst>
              <a:ext uri="{FF2B5EF4-FFF2-40B4-BE49-F238E27FC236}">
                <a16:creationId xmlns:a16="http://schemas.microsoft.com/office/drawing/2014/main" id="{CEE6D192-FE3E-7BFF-75AB-82385F20B339}"/>
              </a:ext>
            </a:extLst>
          </p:cNvPr>
          <p:cNvSpPr txBox="1">
            <a:spLocks noChangeArrowheads="1"/>
          </p:cNvSpPr>
          <p:nvPr/>
        </p:nvSpPr>
        <p:spPr bwMode="auto">
          <a:xfrm>
            <a:off x="1066800" y="1752600"/>
            <a:ext cx="7315200" cy="356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VN" sz="2400">
                <a:solidFill>
                  <a:srgbClr val="0000FF"/>
                </a:solidFill>
                <a:latin typeface="Times New Roman" panose="02020603050405020304" pitchFamily="18" charset="0"/>
              </a:rPr>
              <a:t>-Uống đủ nước (khoảng 2 lít mỗi ngày)</a:t>
            </a:r>
          </a:p>
          <a:p>
            <a:pPr eaLnBrk="1" hangingPunct="1">
              <a:spcBef>
                <a:spcPct val="50000"/>
              </a:spcBef>
            </a:pPr>
            <a:r>
              <a:rPr lang="en-US" altLang="en-VN" sz="2400">
                <a:solidFill>
                  <a:srgbClr val="0000FF"/>
                </a:solidFill>
                <a:latin typeface="Times New Roman" panose="02020603050405020304" pitchFamily="18" charset="0"/>
              </a:rPr>
              <a:t>-Không ăn thức ăn quá nhiều protein, quá mặn, quá chua.. tăng cường các loại trái cây và rau quả để bảo vệ thận.</a:t>
            </a:r>
            <a:r>
              <a:rPr lang="en-US" altLang="en-VN"/>
              <a:t> </a:t>
            </a:r>
            <a:endParaRPr lang="en-US" altLang="en-VN" sz="2400">
              <a:solidFill>
                <a:srgbClr val="0000FF"/>
              </a:solidFill>
              <a:latin typeface="Times New Roman" panose="02020603050405020304" pitchFamily="18" charset="0"/>
            </a:endParaRPr>
          </a:p>
          <a:p>
            <a:pPr eaLnBrk="1" hangingPunct="1">
              <a:spcBef>
                <a:spcPct val="50000"/>
              </a:spcBef>
            </a:pPr>
            <a:r>
              <a:rPr lang="en-US" altLang="en-VN" sz="2400">
                <a:solidFill>
                  <a:srgbClr val="0000FF"/>
                </a:solidFill>
                <a:latin typeface="Times New Roman" panose="02020603050405020304" pitchFamily="18" charset="0"/>
              </a:rPr>
              <a:t>-Không ăn thức ăn ôi thiu và nhiễm chất độc</a:t>
            </a:r>
          </a:p>
          <a:p>
            <a:pPr eaLnBrk="1" hangingPunct="1">
              <a:spcBef>
                <a:spcPct val="50000"/>
              </a:spcBef>
            </a:pPr>
            <a:r>
              <a:rPr lang="en-US" altLang="en-VN" sz="2400">
                <a:solidFill>
                  <a:srgbClr val="0000FF"/>
                </a:solidFill>
                <a:latin typeface="Times New Roman" panose="02020603050405020304" pitchFamily="18" charset="0"/>
              </a:rPr>
              <a:t>-Giữ vệ sinh cho cơ thể và cho hệ bài tiết nước tiểu</a:t>
            </a:r>
          </a:p>
          <a:p>
            <a:pPr eaLnBrk="1" hangingPunct="1">
              <a:spcBef>
                <a:spcPct val="50000"/>
              </a:spcBef>
            </a:pPr>
            <a:r>
              <a:rPr lang="en-US" altLang="en-VN" sz="2400">
                <a:solidFill>
                  <a:srgbClr val="0000FF"/>
                </a:solidFill>
                <a:latin typeface="Times New Roman" panose="02020603050405020304" pitchFamily="18" charset="0"/>
              </a:rPr>
              <a:t>-Không nên nhịn tiểu</a:t>
            </a:r>
          </a:p>
          <a:p>
            <a:pPr eaLnBrk="1" hangingPunct="1">
              <a:spcBef>
                <a:spcPct val="50000"/>
              </a:spcBef>
              <a:buFontTx/>
              <a:buChar char="-"/>
            </a:pPr>
            <a:r>
              <a:rPr lang="en-US" altLang="en-VN" sz="2400">
                <a:solidFill>
                  <a:srgbClr val="0000FF"/>
                </a:solidFill>
                <a:latin typeface="Times New Roman" panose="02020603050405020304" pitchFamily="18" charset="0"/>
              </a:rPr>
              <a:t>Hạn chế rượu, bia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1316"/>
                                        </p:tgtEl>
                                        <p:attrNameLst>
                                          <p:attrName>style.visibility</p:attrName>
                                        </p:attrNameLst>
                                      </p:cBhvr>
                                      <p:to>
                                        <p:strVal val="visible"/>
                                      </p:to>
                                    </p:set>
                                    <p:animEffect transition="in" filter="blinds(horizontal)">
                                      <p:cBhvr>
                                        <p:cTn id="7" dur="500"/>
                                        <p:tgtEl>
                                          <p:spTgt spid="1413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41317"/>
                                        </p:tgtEl>
                                        <p:attrNameLst>
                                          <p:attrName>style.visibility</p:attrName>
                                        </p:attrNameLst>
                                      </p:cBhvr>
                                      <p:to>
                                        <p:strVal val="visible"/>
                                      </p:to>
                                    </p:set>
                                    <p:anim calcmode="lin" valueType="num">
                                      <p:cBhvr additive="base">
                                        <p:cTn id="12" dur="500" fill="hold"/>
                                        <p:tgtEl>
                                          <p:spTgt spid="141317"/>
                                        </p:tgtEl>
                                        <p:attrNameLst>
                                          <p:attrName>ppt_x</p:attrName>
                                        </p:attrNameLst>
                                      </p:cBhvr>
                                      <p:tavLst>
                                        <p:tav tm="0">
                                          <p:val>
                                            <p:strVal val="#ppt_x"/>
                                          </p:val>
                                        </p:tav>
                                        <p:tav tm="100000">
                                          <p:val>
                                            <p:strVal val="#ppt_x"/>
                                          </p:val>
                                        </p:tav>
                                      </p:tavLst>
                                    </p:anim>
                                    <p:anim calcmode="lin" valueType="num">
                                      <p:cBhvr additive="base">
                                        <p:cTn id="13" dur="500" fill="hold"/>
                                        <p:tgtEl>
                                          <p:spTgt spid="14131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4" presetClass="entr" presetSubtype="0" fill="hold" nodeType="clickEffect">
                                  <p:stCondLst>
                                    <p:cond delay="0"/>
                                  </p:stCondLst>
                                  <p:childTnLst>
                                    <p:set>
                                      <p:cBhvr>
                                        <p:cTn id="17" dur="1" fill="hold">
                                          <p:stCondLst>
                                            <p:cond delay="0"/>
                                          </p:stCondLst>
                                        </p:cTn>
                                        <p:tgtEl>
                                          <p:spTgt spid="141318"/>
                                        </p:tgtEl>
                                        <p:attrNameLst>
                                          <p:attrName>style.visibility</p:attrName>
                                        </p:attrNameLst>
                                      </p:cBhvr>
                                      <p:to>
                                        <p:strVal val="visible"/>
                                      </p:to>
                                    </p:set>
                                    <p:anim to="" calcmode="lin" valueType="num">
                                      <p:cBhvr>
                                        <p:cTn id="18" dur="1" fill="hold"/>
                                        <p:tgtEl>
                                          <p:spTgt spid="141318"/>
                                        </p:tgtEl>
                                        <p:attrNameLst>
                                          <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xit" presetSubtype="10" fill="hold" nodeType="clickEffect">
                                  <p:stCondLst>
                                    <p:cond delay="0"/>
                                  </p:stCondLst>
                                  <p:childTnLst>
                                    <p:animEffect transition="out" filter="blinds(horizontal)">
                                      <p:cBhvr>
                                        <p:cTn id="22" dur="500"/>
                                        <p:tgtEl>
                                          <p:spTgt spid="141318"/>
                                        </p:tgtEl>
                                      </p:cBhvr>
                                    </p:animEffect>
                                    <p:set>
                                      <p:cBhvr>
                                        <p:cTn id="23" dur="1" fill="hold">
                                          <p:stCondLst>
                                            <p:cond delay="499"/>
                                          </p:stCondLst>
                                        </p:cTn>
                                        <p:tgtEl>
                                          <p:spTgt spid="141318"/>
                                        </p:tgtEl>
                                        <p:attrNameLst>
                                          <p:attrName>style.visibility</p:attrName>
                                        </p:attrNameLst>
                                      </p:cBhvr>
                                      <p:to>
                                        <p:strVal val="hidden"/>
                                      </p:to>
                                    </p:set>
                                  </p:childTnLst>
                                </p:cTn>
                              </p:par>
                              <p:par>
                                <p:cTn id="24" presetID="3" presetClass="exit" presetSubtype="10" fill="hold" nodeType="withEffect">
                                  <p:stCondLst>
                                    <p:cond delay="0"/>
                                  </p:stCondLst>
                                  <p:childTnLst>
                                    <p:animEffect transition="out" filter="blinds(horizontal)">
                                      <p:cBhvr>
                                        <p:cTn id="25" dur="500"/>
                                        <p:tgtEl>
                                          <p:spTgt spid="141317"/>
                                        </p:tgtEl>
                                      </p:cBhvr>
                                    </p:animEffect>
                                    <p:set>
                                      <p:cBhvr>
                                        <p:cTn id="26" dur="1" fill="hold">
                                          <p:stCondLst>
                                            <p:cond delay="499"/>
                                          </p:stCondLst>
                                        </p:cTn>
                                        <p:tgtEl>
                                          <p:spTgt spid="141317"/>
                                        </p:tgtEl>
                                        <p:attrNameLst>
                                          <p:attrName>style.visibility</p:attrName>
                                        </p:attrNameLst>
                                      </p:cBhvr>
                                      <p:to>
                                        <p:strVal val="hidden"/>
                                      </p:to>
                                    </p:set>
                                  </p:childTnLst>
                                </p:cTn>
                              </p:par>
                            </p:childTnLst>
                          </p:cTn>
                        </p:par>
                        <p:par>
                          <p:cTn id="27" fill="hold" nodeType="afterGroup">
                            <p:stCondLst>
                              <p:cond delay="500"/>
                            </p:stCondLst>
                            <p:childTnLst>
                              <p:par>
                                <p:cTn id="28" presetID="3" presetClass="entr" presetSubtype="10" fill="hold" nodeType="afterEffect">
                                  <p:stCondLst>
                                    <p:cond delay="0"/>
                                  </p:stCondLst>
                                  <p:childTnLst>
                                    <p:set>
                                      <p:cBhvr>
                                        <p:cTn id="29" dur="1" fill="hold">
                                          <p:stCondLst>
                                            <p:cond delay="0"/>
                                          </p:stCondLst>
                                        </p:cTn>
                                        <p:tgtEl>
                                          <p:spTgt spid="141319"/>
                                        </p:tgtEl>
                                        <p:attrNameLst>
                                          <p:attrName>style.visibility</p:attrName>
                                        </p:attrNameLst>
                                      </p:cBhvr>
                                      <p:to>
                                        <p:strVal val="visible"/>
                                      </p:to>
                                    </p:set>
                                    <p:animEffect transition="in" filter="blinds(horizontal)">
                                      <p:cBhvr>
                                        <p:cTn id="30" dur="500"/>
                                        <p:tgtEl>
                                          <p:spTgt spid="14131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141321"/>
                                        </p:tgtEl>
                                        <p:attrNameLst>
                                          <p:attrName>style.visibility</p:attrName>
                                        </p:attrNameLst>
                                      </p:cBhvr>
                                      <p:to>
                                        <p:strVal val="visible"/>
                                      </p:to>
                                    </p:set>
                                    <p:animEffect transition="in" filter="blinds(horizontal)">
                                      <p:cBhvr>
                                        <p:cTn id="35" dur="500"/>
                                        <p:tgtEl>
                                          <p:spTgt spid="141321"/>
                                        </p:tgtEl>
                                      </p:cBhvr>
                                    </p:animEffect>
                                  </p:childTnLst>
                                </p:cTn>
                              </p:par>
                            </p:childTnLst>
                          </p:cTn>
                        </p:par>
                        <p:par>
                          <p:cTn id="36" fill="hold" nodeType="afterGroup">
                            <p:stCondLst>
                              <p:cond delay="500"/>
                            </p:stCondLst>
                            <p:childTnLst>
                              <p:par>
                                <p:cTn id="37" presetID="3" presetClass="exit" presetSubtype="10" fill="hold" nodeType="afterEffect">
                                  <p:stCondLst>
                                    <p:cond delay="0"/>
                                  </p:stCondLst>
                                  <p:childTnLst>
                                    <p:animEffect transition="out" filter="blinds(horizontal)">
                                      <p:cBhvr>
                                        <p:cTn id="38" dur="500"/>
                                        <p:tgtEl>
                                          <p:spTgt spid="141319"/>
                                        </p:tgtEl>
                                      </p:cBhvr>
                                    </p:animEffect>
                                    <p:set>
                                      <p:cBhvr>
                                        <p:cTn id="39" dur="1" fill="hold">
                                          <p:stCondLst>
                                            <p:cond delay="499"/>
                                          </p:stCondLst>
                                        </p:cTn>
                                        <p:tgtEl>
                                          <p:spTgt spid="141319"/>
                                        </p:tgtEl>
                                        <p:attrNameLst>
                                          <p:attrName>style.visibility</p:attrName>
                                        </p:attrNameLst>
                                      </p:cBhvr>
                                      <p:to>
                                        <p:strVal val="hidden"/>
                                      </p:to>
                                    </p:set>
                                  </p:childTnLst>
                                </p:cTn>
                              </p:par>
                            </p:childTnLst>
                          </p:cTn>
                        </p:par>
                        <p:par>
                          <p:cTn id="40" fill="hold" nodeType="afterGroup">
                            <p:stCondLst>
                              <p:cond delay="1000"/>
                            </p:stCondLst>
                            <p:childTnLst>
                              <p:par>
                                <p:cTn id="41" presetID="3" presetClass="exit" presetSubtype="10" fill="hold" nodeType="afterEffect">
                                  <p:stCondLst>
                                    <p:cond delay="0"/>
                                  </p:stCondLst>
                                  <p:childTnLst>
                                    <p:animEffect transition="out" filter="blinds(horizontal)">
                                      <p:cBhvr>
                                        <p:cTn id="42" dur="500"/>
                                        <p:tgtEl>
                                          <p:spTgt spid="141316"/>
                                        </p:tgtEl>
                                      </p:cBhvr>
                                    </p:animEffect>
                                    <p:set>
                                      <p:cBhvr>
                                        <p:cTn id="43" dur="1" fill="hold">
                                          <p:stCondLst>
                                            <p:cond delay="499"/>
                                          </p:stCondLst>
                                        </p:cTn>
                                        <p:tgtEl>
                                          <p:spTgt spid="1413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7" grpId="0"/>
      <p:bldP spid="141317" grpId="1"/>
      <p:bldP spid="141318" grpId="0"/>
      <p:bldP spid="141318" grpId="1"/>
      <p:bldP spid="141319" grpId="0" animBg="1"/>
      <p:bldP spid="141319" grpId="1" animBg="1"/>
      <p:bldP spid="1413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9460ED50-179D-4EB4-C004-FAA0971CB974}"/>
              </a:ext>
            </a:extLst>
          </p:cNvPr>
          <p:cNvSpPr>
            <a:spLocks noChangeArrowheads="1"/>
          </p:cNvSpPr>
          <p:nvPr/>
        </p:nvSpPr>
        <p:spPr bwMode="auto">
          <a:xfrm>
            <a:off x="1203325" y="533400"/>
            <a:ext cx="7940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VN" sz="2400" b="1">
                <a:solidFill>
                  <a:srgbClr val="009900"/>
                </a:solidFill>
                <a:latin typeface="Times New Roman" panose="02020603050405020304" pitchFamily="18" charset="0"/>
              </a:rPr>
              <a:t>Hãy xếp các cặp ý tương ứng trong bảng sau:</a:t>
            </a:r>
          </a:p>
        </p:txBody>
      </p:sp>
      <p:graphicFrame>
        <p:nvGraphicFramePr>
          <p:cNvPr id="143437" name="Group 77">
            <a:extLst>
              <a:ext uri="{FF2B5EF4-FFF2-40B4-BE49-F238E27FC236}">
                <a16:creationId xmlns:a16="http://schemas.microsoft.com/office/drawing/2014/main" id="{E9C85330-88BD-DCB0-179E-30AAC6623975}"/>
              </a:ext>
            </a:extLst>
          </p:cNvPr>
          <p:cNvGraphicFramePr>
            <a:graphicFrameLocks noGrp="1"/>
          </p:cNvGraphicFramePr>
          <p:nvPr/>
        </p:nvGraphicFramePr>
        <p:xfrm>
          <a:off x="365125" y="1235075"/>
          <a:ext cx="8329613" cy="5394820"/>
        </p:xfrm>
        <a:graphic>
          <a:graphicData uri="http://schemas.openxmlformats.org/drawingml/2006/table">
            <a:tbl>
              <a:tblPr/>
              <a:tblGrid>
                <a:gridCol w="3363913">
                  <a:extLst>
                    <a:ext uri="{9D8B030D-6E8A-4147-A177-3AD203B41FA5}">
                      <a16:colId xmlns:a16="http://schemas.microsoft.com/office/drawing/2014/main" val="20000"/>
                    </a:ext>
                  </a:extLst>
                </a:gridCol>
                <a:gridCol w="3452812">
                  <a:extLst>
                    <a:ext uri="{9D8B030D-6E8A-4147-A177-3AD203B41FA5}">
                      <a16:colId xmlns:a16="http://schemas.microsoft.com/office/drawing/2014/main" val="20001"/>
                    </a:ext>
                  </a:extLst>
                </a:gridCol>
                <a:gridCol w="1512888">
                  <a:extLst>
                    <a:ext uri="{9D8B030D-6E8A-4147-A177-3AD203B41FA5}">
                      <a16:colId xmlns:a16="http://schemas.microsoft.com/office/drawing/2014/main" val="20002"/>
                    </a:ext>
                  </a:extLst>
                </a:gridCol>
              </a:tblGrid>
              <a:tr h="45714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bg1"/>
                          </a:solidFill>
                          <a:effectLst/>
                          <a:latin typeface="Times New Roman" pitchFamily="18" charset="0"/>
                        </a:rPr>
                        <a:t>Câu hỏi</a:t>
                      </a:r>
                      <a:r>
                        <a:rPr kumimoji="0" lang="en-US" sz="2400" b="1" i="0" u="none" strike="noStrike" cap="none" normalizeH="0" baseline="0">
                          <a:ln>
                            <a:noFill/>
                          </a:ln>
                          <a:solidFill>
                            <a:schemeClr val="bg1"/>
                          </a:solidFill>
                          <a:effectLst/>
                          <a:latin typeface="VNI-Book" pitchFamily="2" charset="0"/>
                        </a:rPr>
                        <a:t> </a:t>
                      </a:r>
                      <a:endParaRPr kumimoji="0" lang="en-US" sz="2400" b="0" i="0" u="none" strike="noStrike" cap="none" normalizeH="0" baseline="0">
                        <a:ln>
                          <a:noFill/>
                        </a:ln>
                        <a:solidFill>
                          <a:schemeClr val="bg1"/>
                        </a:solidFill>
                        <a:effectLst/>
                        <a:latin typeface="VNI-Book" pitchFamily="2" charset="0"/>
                      </a:endParaRPr>
                    </a:p>
                  </a:txBody>
                  <a:tcPr marT="45710" marB="45710" horzOverflow="overflow">
                    <a:lnL w="28575" cap="flat" cmpd="sng" algn="ctr">
                      <a:solidFill>
                        <a:srgbClr val="0033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33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336600">
                            <a:gamma/>
                            <a:shade val="46275"/>
                            <a:invGamma/>
                          </a:srgbClr>
                        </a:gs>
                        <a:gs pos="50000">
                          <a:srgbClr val="336600"/>
                        </a:gs>
                        <a:gs pos="100000">
                          <a:srgbClr val="336600">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bg1"/>
                          </a:solidFill>
                          <a:effectLst/>
                          <a:latin typeface="Times New Roman" pitchFamily="18" charset="0"/>
                        </a:rPr>
                        <a:t>Các câu lựa chọn</a:t>
                      </a:r>
                      <a:endParaRPr kumimoji="0" lang="en-US" sz="2400" b="0" i="0" u="none" strike="noStrike" cap="none" normalizeH="0" baseline="0">
                        <a:ln>
                          <a:noFill/>
                        </a:ln>
                        <a:solidFill>
                          <a:schemeClr val="bg1"/>
                        </a:solidFill>
                        <a:effectLst/>
                        <a:latin typeface="Times New Roman" pitchFamily="18"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33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336600">
                            <a:gamma/>
                            <a:shade val="46275"/>
                            <a:invGamma/>
                          </a:srgbClr>
                        </a:gs>
                        <a:gs pos="50000">
                          <a:srgbClr val="336600"/>
                        </a:gs>
                        <a:gs pos="100000">
                          <a:srgbClr val="336600">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bg1"/>
                          </a:solidFill>
                          <a:effectLst/>
                          <a:latin typeface="Times New Roman" pitchFamily="18" charset="0"/>
                        </a:rPr>
                        <a:t>Trả lời</a:t>
                      </a:r>
                      <a:r>
                        <a:rPr kumimoji="0" lang="en-US" sz="2400" b="1" i="0" u="none" strike="noStrike" cap="none" normalizeH="0" baseline="0">
                          <a:ln>
                            <a:noFill/>
                          </a:ln>
                          <a:solidFill>
                            <a:schemeClr val="bg1"/>
                          </a:solidFill>
                          <a:effectLst/>
                          <a:latin typeface="VNI-Book" pitchFamily="2" charset="0"/>
                        </a:rPr>
                        <a:t> </a:t>
                      </a:r>
                      <a:endParaRPr kumimoji="0" lang="en-US" sz="2400" b="0" i="0" u="none" strike="noStrike" cap="none" normalizeH="0" baseline="0">
                        <a:ln>
                          <a:noFill/>
                        </a:ln>
                        <a:solidFill>
                          <a:schemeClr val="bg1"/>
                        </a:solidFill>
                        <a:effectLst/>
                        <a:latin typeface="VNI-Book" pitchFamily="2" charset="0"/>
                      </a:endParaRPr>
                    </a:p>
                  </a:txBody>
                  <a:tcPr marT="45710" marB="45710" horzOverflow="overflow">
                    <a:lnL w="12700" cap="flat" cmpd="sng" algn="ctr">
                      <a:solidFill>
                        <a:srgbClr val="000000"/>
                      </a:solidFill>
                      <a:prstDash val="solid"/>
                      <a:round/>
                      <a:headEnd type="none" w="med" len="med"/>
                      <a:tailEnd type="none" w="med" len="med"/>
                    </a:lnL>
                    <a:lnR w="28575" cap="flat" cmpd="sng" algn="ctr">
                      <a:solidFill>
                        <a:srgbClr val="003300"/>
                      </a:solidFill>
                      <a:prstDash val="solid"/>
                      <a:round/>
                      <a:headEnd type="none" w="med" len="med"/>
                      <a:tailEnd type="none" w="med" len="med"/>
                    </a:lnR>
                    <a:lnT w="28575" cap="flat" cmpd="sng" algn="ctr">
                      <a:solidFill>
                        <a:srgbClr val="0033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336600">
                            <a:gamma/>
                            <a:shade val="46275"/>
                            <a:invGamma/>
                          </a:srgbClr>
                        </a:gs>
                        <a:gs pos="50000">
                          <a:srgbClr val="336600"/>
                        </a:gs>
                        <a:gs pos="100000">
                          <a:srgbClr val="336600">
                            <a:gamma/>
                            <a:shade val="46275"/>
                            <a:invGamma/>
                          </a:srgbClr>
                        </a:gs>
                      </a:gsLst>
                      <a:lin ang="5400000" scaled="1"/>
                    </a:gradFill>
                  </a:tcPr>
                </a:tc>
                <a:extLst>
                  <a:ext uri="{0D108BD9-81ED-4DB2-BD59-A6C34878D82A}">
                    <a16:rowId xmlns:a16="http://schemas.microsoft.com/office/drawing/2014/main" val="10000"/>
                  </a:ext>
                </a:extLst>
              </a:tr>
              <a:tr h="822864">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63550" algn="l"/>
                        </a:tabLst>
                      </a:pPr>
                      <a:r>
                        <a:rPr kumimoji="0" lang="en-US" sz="2400" b="0" i="0" u="none" strike="noStrike" cap="none" normalizeH="0" baseline="0">
                          <a:ln>
                            <a:noFill/>
                          </a:ln>
                          <a:solidFill>
                            <a:schemeClr val="tx1"/>
                          </a:solidFill>
                          <a:effectLst/>
                          <a:latin typeface="VNI-Book" pitchFamily="2" charset="0"/>
                        </a:rPr>
                        <a:t>1. 	</a:t>
                      </a:r>
                      <a:r>
                        <a:rPr kumimoji="0" lang="en-US" sz="2400" b="0" i="0" u="none" strike="noStrike" cap="none" normalizeH="0" baseline="0">
                          <a:ln>
                            <a:noFill/>
                          </a:ln>
                          <a:solidFill>
                            <a:schemeClr val="tx1"/>
                          </a:solidFill>
                          <a:effectLst/>
                          <a:latin typeface="Times New Roman" pitchFamily="18" charset="0"/>
                        </a:rPr>
                        <a:t>Các sản phẩm thải chủ yếu của cơ thể là gì?</a:t>
                      </a:r>
                    </a:p>
                  </a:txBody>
                  <a:tcPr marT="45710" marB="45710" horzOverflow="overflow">
                    <a:lnL w="28575" cap="flat" cmpd="sng" algn="ctr">
                      <a:solidFill>
                        <a:srgbClr val="0033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chemeClr val="bg1">
                            <a:alpha val="50000"/>
                          </a:schemeClr>
                        </a:gs>
                        <a:gs pos="100000">
                          <a:schemeClr val="bg1">
                            <a:gamma/>
                            <a:tint val="0"/>
                            <a:invGamma/>
                            <a:alpha val="89999"/>
                          </a:schemeClr>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11175" algn="l"/>
                        </a:tabLst>
                      </a:pPr>
                      <a:r>
                        <a:rPr kumimoji="0" lang="en-US" sz="2200" b="0" i="0" u="none" strike="noStrike" cap="none" normalizeH="0" baseline="0">
                          <a:ln>
                            <a:noFill/>
                          </a:ln>
                          <a:solidFill>
                            <a:schemeClr val="tx1"/>
                          </a:solidFill>
                          <a:effectLst/>
                          <a:latin typeface="VNI-Book" pitchFamily="2" charset="0"/>
                        </a:rPr>
                        <a:t>A. 	</a:t>
                      </a:r>
                      <a:r>
                        <a:rPr kumimoji="0" lang="en-US" sz="2200" b="0" i="0" u="none" strike="noStrike" cap="none" normalizeH="0" baseline="0">
                          <a:ln>
                            <a:noFill/>
                          </a:ln>
                          <a:solidFill>
                            <a:schemeClr val="tx1"/>
                          </a:solidFill>
                          <a:effectLst/>
                          <a:latin typeface="Times New Roman" pitchFamily="18" charset="0"/>
                        </a:rPr>
                        <a:t>Lọc máu và hình thành nước tiểu</a:t>
                      </a:r>
                      <a:r>
                        <a:rPr kumimoji="0" lang="en-US" sz="2200" b="0" i="0" u="none" strike="noStrike" cap="none" normalizeH="0" baseline="0">
                          <a:ln>
                            <a:noFill/>
                          </a:ln>
                          <a:solidFill>
                            <a:schemeClr val="tx1"/>
                          </a:solidFill>
                          <a:effectLst/>
                          <a:latin typeface="VNI-Book" pitchFamily="2" charset="0"/>
                        </a:rPr>
                        <a:t> </a:t>
                      </a: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chemeClr val="bg1">
                            <a:alpha val="50000"/>
                          </a:schemeClr>
                        </a:gs>
                        <a:gs pos="100000">
                          <a:schemeClr val="bg1">
                            <a:gamma/>
                            <a:tint val="0"/>
                            <a:invGamma/>
                            <a:alpha val="89999"/>
                          </a:schemeClr>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2400" b="0" i="0" u="none" strike="noStrike" cap="none" normalizeH="0" baseline="0">
                        <a:ln>
                          <a:noFill/>
                        </a:ln>
                        <a:solidFill>
                          <a:schemeClr val="tx1"/>
                        </a:solidFill>
                        <a:effectLst/>
                        <a:latin typeface="VNI-Book" pitchFamily="2" charset="0"/>
                      </a:endParaRPr>
                    </a:p>
                  </a:txBody>
                  <a:tcPr marT="45710" marB="45710" horzOverflow="overflow">
                    <a:lnL w="12700" cap="flat" cmpd="sng" algn="ctr">
                      <a:solidFill>
                        <a:srgbClr val="000000"/>
                      </a:solidFill>
                      <a:prstDash val="solid"/>
                      <a:round/>
                      <a:headEnd type="none" w="med" len="med"/>
                      <a:tailEnd type="none" w="med" len="med"/>
                    </a:lnL>
                    <a:lnR w="28575" cap="flat" cmpd="sng" algn="ctr">
                      <a:solidFill>
                        <a:srgbClr val="0033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FFCC00">
                            <a:alpha val="80000"/>
                          </a:srgbClr>
                        </a:gs>
                        <a:gs pos="100000">
                          <a:srgbClr val="FFCC00">
                            <a:gamma/>
                            <a:shade val="46275"/>
                            <a:invGamma/>
                            <a:alpha val="50000"/>
                          </a:srgbClr>
                        </a:gs>
                      </a:gsLst>
                      <a:lin ang="5400000" scaled="1"/>
                    </a:gradFill>
                  </a:tcPr>
                </a:tc>
                <a:extLst>
                  <a:ext uri="{0D108BD9-81ED-4DB2-BD59-A6C34878D82A}">
                    <a16:rowId xmlns:a16="http://schemas.microsoft.com/office/drawing/2014/main" val="10001"/>
                  </a:ext>
                </a:extLst>
              </a:tr>
              <a:tr h="822864">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63550" algn="l"/>
                        </a:tabLst>
                      </a:pPr>
                      <a:r>
                        <a:rPr kumimoji="0" lang="en-US" sz="2400" b="0" i="0" u="none" strike="noStrike" cap="none" normalizeH="0" baseline="0">
                          <a:ln>
                            <a:noFill/>
                          </a:ln>
                          <a:solidFill>
                            <a:schemeClr val="tx1"/>
                          </a:solidFill>
                          <a:effectLst/>
                          <a:latin typeface="VNI-Book" pitchFamily="2" charset="0"/>
                        </a:rPr>
                        <a:t>2. </a:t>
                      </a:r>
                      <a:r>
                        <a:rPr kumimoji="0" lang="en-US" sz="2400" b="0" i="0" u="none" strike="noStrike" cap="none" normalizeH="0" baseline="0">
                          <a:ln>
                            <a:noFill/>
                          </a:ln>
                          <a:solidFill>
                            <a:schemeClr val="tx1"/>
                          </a:solidFill>
                          <a:effectLst/>
                          <a:latin typeface="Times New Roman" pitchFamily="18" charset="0"/>
                        </a:rPr>
                        <a:t>Bài tiết có vai trò như thế nào?</a:t>
                      </a:r>
                    </a:p>
                  </a:txBody>
                  <a:tcPr marT="45710" marB="45710" horzOverflow="overflow">
                    <a:lnL w="28575" cap="flat" cmpd="sng" algn="ctr">
                      <a:solidFill>
                        <a:srgbClr val="0033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chemeClr val="bg1">
                            <a:alpha val="50000"/>
                          </a:schemeClr>
                        </a:gs>
                        <a:gs pos="100000">
                          <a:schemeClr val="bg1">
                            <a:gamma/>
                            <a:tint val="0"/>
                            <a:invGamma/>
                            <a:alpha val="89999"/>
                          </a:schemeClr>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11175" algn="l"/>
                        </a:tabLst>
                      </a:pPr>
                      <a:r>
                        <a:rPr kumimoji="0" lang="en-US" sz="2000" b="0" i="0" u="none" strike="noStrike" cap="none" normalizeH="0" baseline="0">
                          <a:ln>
                            <a:noFill/>
                          </a:ln>
                          <a:solidFill>
                            <a:schemeClr val="tx1"/>
                          </a:solidFill>
                          <a:effectLst/>
                          <a:latin typeface="VNI-Book" pitchFamily="2" charset="0"/>
                        </a:rPr>
                        <a:t>B. 	</a:t>
                      </a:r>
                      <a:r>
                        <a:rPr kumimoji="0" lang="en-US" sz="2400" b="0" i="0" u="none" strike="noStrike" cap="none" normalizeH="0" baseline="0">
                          <a:ln>
                            <a:noFill/>
                          </a:ln>
                          <a:solidFill>
                            <a:schemeClr val="tx1"/>
                          </a:solidFill>
                          <a:effectLst/>
                          <a:latin typeface="Times New Roman" pitchFamily="18" charset="0"/>
                        </a:rPr>
                        <a:t>Thận, ống dẫn nước tiểu, bóng đái, ống đái</a:t>
                      </a: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chemeClr val="bg1">
                            <a:alpha val="50000"/>
                          </a:schemeClr>
                        </a:gs>
                        <a:gs pos="100000">
                          <a:schemeClr val="bg1">
                            <a:gamma/>
                            <a:tint val="0"/>
                            <a:invGamma/>
                            <a:alpha val="89999"/>
                          </a:schemeClr>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2400" b="0" i="0" u="none" strike="noStrike" cap="none" normalizeH="0" baseline="0">
                        <a:ln>
                          <a:noFill/>
                        </a:ln>
                        <a:solidFill>
                          <a:schemeClr val="tx1"/>
                        </a:solidFill>
                        <a:effectLst/>
                        <a:latin typeface="VNI-Book" pitchFamily="2" charset="0"/>
                      </a:endParaRPr>
                    </a:p>
                  </a:txBody>
                  <a:tcPr marT="45710" marB="45710" horzOverflow="overflow">
                    <a:lnL w="12700" cap="flat" cmpd="sng" algn="ctr">
                      <a:solidFill>
                        <a:srgbClr val="000000"/>
                      </a:solidFill>
                      <a:prstDash val="solid"/>
                      <a:round/>
                      <a:headEnd type="none" w="med" len="med"/>
                      <a:tailEnd type="none" w="med" len="med"/>
                    </a:lnL>
                    <a:lnR w="28575" cap="flat" cmpd="sng" algn="ctr">
                      <a:solidFill>
                        <a:srgbClr val="0033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FFCC00">
                            <a:alpha val="80000"/>
                          </a:srgbClr>
                        </a:gs>
                        <a:gs pos="100000">
                          <a:srgbClr val="FFCC00">
                            <a:gamma/>
                            <a:shade val="46275"/>
                            <a:invGamma/>
                            <a:alpha val="50000"/>
                          </a:srgbClr>
                        </a:gs>
                      </a:gsLst>
                      <a:lin ang="5400000" scaled="1"/>
                    </a:gradFill>
                  </a:tcPr>
                </a:tc>
                <a:extLst>
                  <a:ext uri="{0D108BD9-81ED-4DB2-BD59-A6C34878D82A}">
                    <a16:rowId xmlns:a16="http://schemas.microsoft.com/office/drawing/2014/main" val="10002"/>
                  </a:ext>
                </a:extLst>
              </a:tr>
              <a:tr h="822864">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63550" algn="l"/>
                        </a:tabLst>
                      </a:pPr>
                      <a:r>
                        <a:rPr kumimoji="0" lang="en-US" sz="2400" b="0" i="0" u="none" strike="noStrike" cap="none" normalizeH="0" baseline="0">
                          <a:ln>
                            <a:noFill/>
                          </a:ln>
                          <a:solidFill>
                            <a:schemeClr val="tx1"/>
                          </a:solidFill>
                          <a:effectLst/>
                          <a:latin typeface="VNI-Book" pitchFamily="2" charset="0"/>
                        </a:rPr>
                        <a:t>3.</a:t>
                      </a:r>
                      <a:r>
                        <a:rPr kumimoji="0" lang="en-US" sz="1600" b="0" i="0" u="none" strike="noStrike" cap="none" normalizeH="0" baseline="0">
                          <a:ln>
                            <a:noFill/>
                          </a:ln>
                          <a:solidFill>
                            <a:srgbClr val="FF3300"/>
                          </a:solidFill>
                          <a:effectLst/>
                          <a:latin typeface="VNI-Times" pitchFamily="2" charset="0"/>
                        </a:rPr>
                        <a:t> </a:t>
                      </a:r>
                      <a:r>
                        <a:rPr kumimoji="0" lang="en-US" sz="2300" b="0" i="0" u="none" strike="noStrike" cap="none" normalizeH="0" baseline="0">
                          <a:ln>
                            <a:noFill/>
                          </a:ln>
                          <a:solidFill>
                            <a:schemeClr val="tx1"/>
                          </a:solidFill>
                          <a:effectLst/>
                          <a:latin typeface="Times New Roman" pitchFamily="18" charset="0"/>
                        </a:rPr>
                        <a:t>Các sản phẩm cần được bài tiết phát sinh từ đâu?</a:t>
                      </a:r>
                      <a:r>
                        <a:rPr kumimoji="0" lang="en-US" sz="2400" b="0" i="0" u="none" strike="noStrike" cap="none" normalizeH="0" baseline="0">
                          <a:ln>
                            <a:noFill/>
                          </a:ln>
                          <a:solidFill>
                            <a:schemeClr val="tx1"/>
                          </a:solidFill>
                          <a:effectLst/>
                          <a:latin typeface="Times New Roman" pitchFamily="18" charset="0"/>
                        </a:rPr>
                        <a:t> </a:t>
                      </a:r>
                    </a:p>
                  </a:txBody>
                  <a:tcPr marT="45710" marB="45710" horzOverflow="overflow">
                    <a:lnL w="28575" cap="flat" cmpd="sng" algn="ctr">
                      <a:solidFill>
                        <a:srgbClr val="0033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chemeClr val="bg1">
                            <a:alpha val="50000"/>
                          </a:schemeClr>
                        </a:gs>
                        <a:gs pos="100000">
                          <a:schemeClr val="bg1">
                            <a:gamma/>
                            <a:tint val="0"/>
                            <a:invGamma/>
                            <a:alpha val="89999"/>
                          </a:schemeClr>
                        </a:gs>
                      </a:gsLst>
                      <a:lin ang="5400000" scaled="1"/>
                    </a:gradFill>
                  </a:tcPr>
                </a:tc>
                <a:tc>
                  <a:txBody>
                    <a:bodyPr/>
                    <a:lstStyle/>
                    <a:p>
                      <a:pPr marL="533400" marR="0" lvl="0" indent="-533400" algn="l" defTabSz="914400" rtl="0" eaLnBrk="1" fontAlgn="base" latinLnBrk="0" hangingPunct="1">
                        <a:lnSpc>
                          <a:spcPct val="100000"/>
                        </a:lnSpc>
                        <a:spcBef>
                          <a:spcPct val="0"/>
                        </a:spcBef>
                        <a:spcAft>
                          <a:spcPct val="0"/>
                        </a:spcAft>
                        <a:buClrTx/>
                        <a:buSzTx/>
                        <a:buFontTx/>
                        <a:buAutoNum type="alphaUcPeriod" startAt="3"/>
                        <a:tabLst>
                          <a:tab pos="511175" algn="l"/>
                        </a:tabLst>
                      </a:pPr>
                      <a:r>
                        <a:rPr kumimoji="0" lang="en-US" sz="2400" b="0" i="0" u="none" strike="noStrike" cap="none" normalizeH="0" baseline="0">
                          <a:ln>
                            <a:noFill/>
                          </a:ln>
                          <a:solidFill>
                            <a:schemeClr val="tx1"/>
                          </a:solidFill>
                          <a:effectLst/>
                          <a:latin typeface="Times New Roman" pitchFamily="18" charset="0"/>
                        </a:rPr>
                        <a:t>2 triệu</a:t>
                      </a:r>
                      <a:r>
                        <a:rPr kumimoji="0" lang="en-US" sz="2400" b="0" i="0" u="none" strike="noStrike" cap="none" normalizeH="0" baseline="0">
                          <a:ln>
                            <a:noFill/>
                          </a:ln>
                          <a:solidFill>
                            <a:schemeClr val="tx1"/>
                          </a:solidFill>
                          <a:effectLst/>
                          <a:latin typeface="VNI-Book" pitchFamily="2" charset="0"/>
                        </a:rPr>
                        <a:t> </a:t>
                      </a:r>
                    </a:p>
                    <a:p>
                      <a:pPr marL="533400" marR="0" lvl="0" indent="-533400" algn="l" defTabSz="914400" rtl="0" eaLnBrk="1" fontAlgn="base" latinLnBrk="0" hangingPunct="1">
                        <a:lnSpc>
                          <a:spcPct val="100000"/>
                        </a:lnSpc>
                        <a:spcBef>
                          <a:spcPct val="0"/>
                        </a:spcBef>
                        <a:spcAft>
                          <a:spcPct val="0"/>
                        </a:spcAft>
                        <a:buClrTx/>
                        <a:buSzTx/>
                        <a:buFontTx/>
                        <a:buAutoNum type="alphaUcPeriod" startAt="3"/>
                        <a:tabLst>
                          <a:tab pos="511175" algn="l"/>
                        </a:tabLst>
                      </a:pPr>
                      <a:endParaRPr kumimoji="0" lang="en-US" sz="2400" b="0" i="0" u="none" strike="noStrike" cap="none" normalizeH="0" baseline="0">
                        <a:ln>
                          <a:noFill/>
                        </a:ln>
                        <a:solidFill>
                          <a:schemeClr val="tx1"/>
                        </a:solidFill>
                        <a:effectLst/>
                        <a:latin typeface="VNI-Book" pitchFamily="2"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chemeClr val="bg1">
                            <a:alpha val="50000"/>
                          </a:schemeClr>
                        </a:gs>
                        <a:gs pos="100000">
                          <a:schemeClr val="bg1">
                            <a:gamma/>
                            <a:tint val="0"/>
                            <a:invGamma/>
                            <a:alpha val="89999"/>
                          </a:schemeClr>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2400" b="0" i="0" u="none" strike="noStrike" cap="none" normalizeH="0" baseline="0">
                        <a:ln>
                          <a:noFill/>
                        </a:ln>
                        <a:solidFill>
                          <a:schemeClr val="tx1"/>
                        </a:solidFill>
                        <a:effectLst/>
                        <a:latin typeface="VNI-Book" pitchFamily="2" charset="0"/>
                      </a:endParaRPr>
                    </a:p>
                  </a:txBody>
                  <a:tcPr marT="45710" marB="45710" horzOverflow="overflow">
                    <a:lnL w="12700" cap="flat" cmpd="sng" algn="ctr">
                      <a:solidFill>
                        <a:srgbClr val="000000"/>
                      </a:solidFill>
                      <a:prstDash val="solid"/>
                      <a:round/>
                      <a:headEnd type="none" w="med" len="med"/>
                      <a:tailEnd type="none" w="med" len="med"/>
                    </a:lnL>
                    <a:lnR w="28575" cap="flat" cmpd="sng" algn="ctr">
                      <a:solidFill>
                        <a:srgbClr val="0033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FFCC00">
                            <a:alpha val="80000"/>
                          </a:srgbClr>
                        </a:gs>
                        <a:gs pos="100000">
                          <a:srgbClr val="FFCC00">
                            <a:gamma/>
                            <a:shade val="46275"/>
                            <a:invGamma/>
                            <a:alpha val="50000"/>
                          </a:srgbClr>
                        </a:gs>
                      </a:gsLst>
                      <a:lin ang="5400000" scaled="1"/>
                    </a:gradFill>
                  </a:tcPr>
                </a:tc>
                <a:extLst>
                  <a:ext uri="{0D108BD9-81ED-4DB2-BD59-A6C34878D82A}">
                    <a16:rowId xmlns:a16="http://schemas.microsoft.com/office/drawing/2014/main" val="10003"/>
                  </a:ext>
                </a:extLst>
              </a:tr>
              <a:tr h="822864">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63550" algn="l"/>
                        </a:tabLst>
                      </a:pPr>
                      <a:r>
                        <a:rPr kumimoji="0" lang="en-US" sz="2400" b="0" i="0" u="none" strike="noStrike" cap="none" normalizeH="0" baseline="0">
                          <a:ln>
                            <a:noFill/>
                          </a:ln>
                          <a:solidFill>
                            <a:schemeClr val="tx1"/>
                          </a:solidFill>
                          <a:effectLst/>
                          <a:latin typeface="VNI-Book" pitchFamily="2" charset="0"/>
                        </a:rPr>
                        <a:t>4. 	</a:t>
                      </a:r>
                      <a:r>
                        <a:rPr kumimoji="0" lang="en-US" sz="2400" b="0" i="0" u="none" strike="noStrike" cap="none" normalizeH="0" baseline="0">
                          <a:ln>
                            <a:noFill/>
                          </a:ln>
                          <a:solidFill>
                            <a:schemeClr val="tx1"/>
                          </a:solidFill>
                          <a:effectLst/>
                          <a:latin typeface="Times New Roman" pitchFamily="18" charset="0"/>
                        </a:rPr>
                        <a:t>Hệ bài tiết nước tiểu có cấu tạo như thế nào?</a:t>
                      </a:r>
                    </a:p>
                  </a:txBody>
                  <a:tcPr marT="45710" marB="45710" horzOverflow="overflow">
                    <a:lnL w="28575" cap="flat" cmpd="sng" algn="ctr">
                      <a:solidFill>
                        <a:srgbClr val="0033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chemeClr val="bg1">
                            <a:alpha val="50000"/>
                          </a:schemeClr>
                        </a:gs>
                        <a:gs pos="100000">
                          <a:schemeClr val="bg1">
                            <a:gamma/>
                            <a:tint val="0"/>
                            <a:invGamma/>
                            <a:alpha val="89999"/>
                          </a:schemeClr>
                        </a:gs>
                      </a:gsLst>
                      <a:lin ang="5400000" scaled="1"/>
                    </a:gradFill>
                  </a:tcPr>
                </a:tc>
                <a:tc>
                  <a:txBody>
                    <a:bodyPr/>
                    <a:lstStyle/>
                    <a:p>
                      <a:pPr marL="533400" marR="0" lvl="0" indent="-533400" algn="l" defTabSz="914400" rtl="0" eaLnBrk="1" fontAlgn="base" latinLnBrk="0" hangingPunct="1">
                        <a:lnSpc>
                          <a:spcPct val="100000"/>
                        </a:lnSpc>
                        <a:spcBef>
                          <a:spcPct val="0"/>
                        </a:spcBef>
                        <a:spcAft>
                          <a:spcPct val="0"/>
                        </a:spcAft>
                        <a:buClrTx/>
                        <a:buSzTx/>
                        <a:buFontTx/>
                        <a:buAutoNum type="alphaUcPeriod" startAt="4"/>
                        <a:tabLst>
                          <a:tab pos="511175" algn="l"/>
                        </a:tabLst>
                      </a:pPr>
                      <a:r>
                        <a:rPr kumimoji="0" lang="en-US" sz="2400" b="0" i="0" u="none" strike="noStrike" cap="none" normalizeH="0" baseline="0">
                          <a:ln>
                            <a:noFill/>
                          </a:ln>
                          <a:solidFill>
                            <a:schemeClr val="tx1"/>
                          </a:solidFill>
                          <a:effectLst/>
                          <a:latin typeface="Times New Roman" pitchFamily="18" charset="0"/>
                        </a:rPr>
                        <a:t>CO</a:t>
                      </a:r>
                      <a:r>
                        <a:rPr kumimoji="0" lang="en-US" sz="2400" b="0" i="0" u="none" strike="noStrike" cap="none" normalizeH="0" baseline="-25000">
                          <a:ln>
                            <a:noFill/>
                          </a:ln>
                          <a:solidFill>
                            <a:schemeClr val="tx1"/>
                          </a:solidFill>
                          <a:effectLst/>
                          <a:latin typeface="Times New Roman" pitchFamily="18" charset="0"/>
                        </a:rPr>
                        <a:t>2 </a:t>
                      </a:r>
                      <a:r>
                        <a:rPr kumimoji="0" lang="en-US" sz="2400" b="0" i="0" u="none" strike="noStrike" cap="none" normalizeH="0" baseline="0">
                          <a:ln>
                            <a:noFill/>
                          </a:ln>
                          <a:solidFill>
                            <a:schemeClr val="tx1"/>
                          </a:solidFill>
                          <a:effectLst/>
                          <a:latin typeface="Times New Roman" pitchFamily="18" charset="0"/>
                        </a:rPr>
                        <a:t>, nước tiểu, mồ hôi.</a:t>
                      </a:r>
                      <a:endParaRPr kumimoji="0" lang="en-US" sz="2400" b="0" i="0" u="none" strike="noStrike" cap="none" normalizeH="0" baseline="0">
                        <a:ln>
                          <a:noFill/>
                        </a:ln>
                        <a:solidFill>
                          <a:schemeClr val="tx1"/>
                        </a:solidFill>
                        <a:effectLst/>
                        <a:latin typeface="VNI-Book" pitchFamily="2"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chemeClr val="bg1">
                            <a:alpha val="50000"/>
                          </a:schemeClr>
                        </a:gs>
                        <a:gs pos="100000">
                          <a:schemeClr val="bg1">
                            <a:gamma/>
                            <a:tint val="0"/>
                            <a:invGamma/>
                            <a:alpha val="89999"/>
                          </a:schemeClr>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2400" b="0" i="0" u="none" strike="noStrike" cap="none" normalizeH="0" baseline="0">
                        <a:ln>
                          <a:noFill/>
                        </a:ln>
                        <a:solidFill>
                          <a:schemeClr val="tx1"/>
                        </a:solidFill>
                        <a:effectLst/>
                        <a:latin typeface="VNI-Book" pitchFamily="2" charset="0"/>
                      </a:endParaRPr>
                    </a:p>
                  </a:txBody>
                  <a:tcPr marT="45710" marB="45710" horzOverflow="overflow">
                    <a:lnL w="12700" cap="flat" cmpd="sng" algn="ctr">
                      <a:solidFill>
                        <a:srgbClr val="000000"/>
                      </a:solidFill>
                      <a:prstDash val="solid"/>
                      <a:round/>
                      <a:headEnd type="none" w="med" len="med"/>
                      <a:tailEnd type="none" w="med" len="med"/>
                    </a:lnL>
                    <a:lnR w="28575" cap="flat" cmpd="sng" algn="ctr">
                      <a:solidFill>
                        <a:srgbClr val="0033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FFCC00">
                            <a:alpha val="80000"/>
                          </a:srgbClr>
                        </a:gs>
                        <a:gs pos="100000">
                          <a:srgbClr val="FFCC00">
                            <a:gamma/>
                            <a:shade val="46275"/>
                            <a:invGamma/>
                            <a:alpha val="50000"/>
                          </a:srgbClr>
                        </a:gs>
                      </a:gsLst>
                      <a:lin ang="5400000" scaled="1"/>
                    </a:gradFill>
                  </a:tcPr>
                </a:tc>
                <a:extLst>
                  <a:ext uri="{0D108BD9-81ED-4DB2-BD59-A6C34878D82A}">
                    <a16:rowId xmlns:a16="http://schemas.microsoft.com/office/drawing/2014/main" val="10004"/>
                  </a:ext>
                </a:extLst>
              </a:tr>
              <a:tr h="822864">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63550" algn="l"/>
                        </a:tabLst>
                      </a:pPr>
                      <a:r>
                        <a:rPr kumimoji="0" lang="en-US" sz="2400" b="0" i="0" u="none" strike="noStrike" cap="none" normalizeH="0" baseline="0">
                          <a:ln>
                            <a:noFill/>
                          </a:ln>
                          <a:solidFill>
                            <a:schemeClr val="tx1"/>
                          </a:solidFill>
                          <a:effectLst/>
                          <a:latin typeface="VNI-Book" pitchFamily="2" charset="0"/>
                        </a:rPr>
                        <a:t>5. 	</a:t>
                      </a:r>
                      <a:r>
                        <a:rPr kumimoji="0" lang="en-US" sz="2400" b="0" i="0" u="none" strike="noStrike" cap="none" normalizeH="0" baseline="0">
                          <a:ln>
                            <a:noFill/>
                          </a:ln>
                          <a:solidFill>
                            <a:schemeClr val="tx1"/>
                          </a:solidFill>
                          <a:effectLst/>
                          <a:latin typeface="Times New Roman" pitchFamily="18" charset="0"/>
                        </a:rPr>
                        <a:t>Thận có bao nhiêu đơn vị chức năng?</a:t>
                      </a:r>
                    </a:p>
                  </a:txBody>
                  <a:tcPr marT="45710" marB="45710" horzOverflow="overflow">
                    <a:lnL w="28575" cap="flat" cmpd="sng" algn="ctr">
                      <a:solidFill>
                        <a:srgbClr val="0033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chemeClr val="bg1">
                            <a:alpha val="50000"/>
                          </a:schemeClr>
                        </a:gs>
                        <a:gs pos="100000">
                          <a:schemeClr val="bg1">
                            <a:gamma/>
                            <a:tint val="0"/>
                            <a:invGamma/>
                            <a:alpha val="89999"/>
                          </a:schemeClr>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11175" algn="l"/>
                        </a:tabLst>
                      </a:pPr>
                      <a:r>
                        <a:rPr kumimoji="0" lang="en-US" sz="2400" b="0" i="0" u="none" strike="noStrike" cap="none" normalizeH="0" baseline="0">
                          <a:ln>
                            <a:noFill/>
                          </a:ln>
                          <a:solidFill>
                            <a:schemeClr val="tx1"/>
                          </a:solidFill>
                          <a:effectLst/>
                          <a:latin typeface="VNI-Book" pitchFamily="2" charset="0"/>
                        </a:rPr>
                        <a:t>E. 	</a:t>
                      </a:r>
                      <a:r>
                        <a:rPr kumimoji="0" lang="en-US" sz="2400" b="0" i="0" u="none" strike="noStrike" cap="none" normalizeH="0" baseline="0">
                          <a:ln>
                            <a:noFill/>
                          </a:ln>
                          <a:solidFill>
                            <a:schemeClr val="tx1"/>
                          </a:solidFill>
                          <a:effectLst/>
                          <a:latin typeface="Times New Roman" pitchFamily="18" charset="0"/>
                        </a:rPr>
                        <a:t>Các hoạt động TĐC của tế bào và cơ thể</a:t>
                      </a: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chemeClr val="bg1">
                            <a:alpha val="50000"/>
                          </a:schemeClr>
                        </a:gs>
                        <a:gs pos="100000">
                          <a:schemeClr val="bg1">
                            <a:gamma/>
                            <a:tint val="0"/>
                            <a:invGamma/>
                            <a:alpha val="89999"/>
                          </a:schemeClr>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2400" b="0" i="0" u="none" strike="noStrike" cap="none" normalizeH="0" baseline="0">
                        <a:ln>
                          <a:noFill/>
                        </a:ln>
                        <a:solidFill>
                          <a:schemeClr val="tx1"/>
                        </a:solidFill>
                        <a:effectLst/>
                        <a:latin typeface="VNI-Book" pitchFamily="2" charset="0"/>
                      </a:endParaRPr>
                    </a:p>
                  </a:txBody>
                  <a:tcPr marT="45710" marB="45710" horzOverflow="overflow">
                    <a:lnL w="12700" cap="flat" cmpd="sng" algn="ctr">
                      <a:solidFill>
                        <a:srgbClr val="000000"/>
                      </a:solidFill>
                      <a:prstDash val="solid"/>
                      <a:round/>
                      <a:headEnd type="none" w="med" len="med"/>
                      <a:tailEnd type="none" w="med" len="med"/>
                    </a:lnL>
                    <a:lnR w="28575" cap="flat" cmpd="sng" algn="ctr">
                      <a:solidFill>
                        <a:srgbClr val="0033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FFCC00">
                            <a:alpha val="80000"/>
                          </a:srgbClr>
                        </a:gs>
                        <a:gs pos="100000">
                          <a:srgbClr val="FFCC00">
                            <a:gamma/>
                            <a:shade val="46275"/>
                            <a:invGamma/>
                            <a:alpha val="50000"/>
                          </a:srgbClr>
                        </a:gs>
                      </a:gsLst>
                      <a:lin ang="5400000" scaled="1"/>
                    </a:gradFill>
                  </a:tcPr>
                </a:tc>
                <a:extLst>
                  <a:ext uri="{0D108BD9-81ED-4DB2-BD59-A6C34878D82A}">
                    <a16:rowId xmlns:a16="http://schemas.microsoft.com/office/drawing/2014/main" val="10005"/>
                  </a:ext>
                </a:extLst>
              </a:tr>
              <a:tr h="822864">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63550" algn="l"/>
                        </a:tabLst>
                      </a:pPr>
                      <a:r>
                        <a:rPr kumimoji="0" lang="en-US" sz="2400" b="0" i="0" u="none" strike="noStrike" cap="none" normalizeH="0" baseline="0">
                          <a:ln>
                            <a:noFill/>
                          </a:ln>
                          <a:solidFill>
                            <a:schemeClr val="tx1"/>
                          </a:solidFill>
                          <a:effectLst/>
                          <a:latin typeface="VNI-Book" pitchFamily="2" charset="0"/>
                        </a:rPr>
                        <a:t>6. 	</a:t>
                      </a:r>
                      <a:r>
                        <a:rPr kumimoji="0" lang="en-US" sz="2400" b="0" i="0" u="none" strike="noStrike" cap="none" normalizeH="0" baseline="0">
                          <a:ln>
                            <a:noFill/>
                          </a:ln>
                          <a:solidFill>
                            <a:schemeClr val="tx1"/>
                          </a:solidFill>
                          <a:effectLst/>
                          <a:latin typeface="Times New Roman" pitchFamily="18" charset="0"/>
                        </a:rPr>
                        <a:t>Thận có chức năng gì?</a:t>
                      </a:r>
                    </a:p>
                  </a:txBody>
                  <a:tcPr marT="45710" marB="45710" horzOverflow="overflow">
                    <a:lnL w="28575" cap="flat" cmpd="sng" algn="ctr">
                      <a:solidFill>
                        <a:srgbClr val="0033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3300"/>
                      </a:solidFill>
                      <a:prstDash val="solid"/>
                      <a:round/>
                      <a:headEnd type="none" w="med" len="med"/>
                      <a:tailEnd type="none" w="med" len="med"/>
                    </a:lnB>
                    <a:lnTlToBr>
                      <a:noFill/>
                    </a:lnTlToBr>
                    <a:lnBlToTr>
                      <a:noFill/>
                    </a:lnBlToTr>
                    <a:gradFill rotWithShape="1">
                      <a:gsLst>
                        <a:gs pos="0">
                          <a:schemeClr val="bg1">
                            <a:alpha val="50000"/>
                          </a:schemeClr>
                        </a:gs>
                        <a:gs pos="100000">
                          <a:schemeClr val="bg1">
                            <a:gamma/>
                            <a:tint val="0"/>
                            <a:invGamma/>
                            <a:alpha val="89999"/>
                          </a:schemeClr>
                        </a:gs>
                      </a:gsLst>
                      <a:lin ang="5400000" scaled="1"/>
                    </a:gradFill>
                  </a:tcPr>
                </a:tc>
                <a:tc>
                  <a:txBody>
                    <a:bodyPr/>
                    <a:lstStyle/>
                    <a:p>
                      <a:pPr marL="533400" marR="0" lvl="0" indent="-533400" algn="l" defTabSz="914400" rtl="0" eaLnBrk="1" fontAlgn="base" latinLnBrk="0" hangingPunct="1">
                        <a:lnSpc>
                          <a:spcPct val="100000"/>
                        </a:lnSpc>
                        <a:spcBef>
                          <a:spcPct val="0"/>
                        </a:spcBef>
                        <a:spcAft>
                          <a:spcPct val="0"/>
                        </a:spcAft>
                        <a:buClrTx/>
                        <a:buSzTx/>
                        <a:buFontTx/>
                        <a:buAutoNum type="alphaUcPeriod" startAt="6"/>
                        <a:tabLst>
                          <a:tab pos="511175" algn="l"/>
                        </a:tabLst>
                      </a:pPr>
                      <a:r>
                        <a:rPr kumimoji="0" lang="en-US" sz="2400" b="0" i="0" u="none" strike="noStrike" cap="none" normalizeH="0" baseline="0">
                          <a:ln>
                            <a:noFill/>
                          </a:ln>
                          <a:solidFill>
                            <a:schemeClr val="tx1"/>
                          </a:solidFill>
                          <a:effectLst/>
                          <a:latin typeface="Times New Roman" pitchFamily="18" charset="0"/>
                        </a:rPr>
                        <a:t>Giúp cơ thể thải các chất độc hại ra MT</a:t>
                      </a: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3300"/>
                      </a:solidFill>
                      <a:prstDash val="solid"/>
                      <a:round/>
                      <a:headEnd type="none" w="med" len="med"/>
                      <a:tailEnd type="none" w="med" len="med"/>
                    </a:lnB>
                    <a:lnTlToBr>
                      <a:noFill/>
                    </a:lnTlToBr>
                    <a:lnBlToTr>
                      <a:noFill/>
                    </a:lnBlToTr>
                    <a:gradFill rotWithShape="1">
                      <a:gsLst>
                        <a:gs pos="0">
                          <a:schemeClr val="bg1">
                            <a:alpha val="50000"/>
                          </a:schemeClr>
                        </a:gs>
                        <a:gs pos="100000">
                          <a:schemeClr val="bg1">
                            <a:gamma/>
                            <a:tint val="0"/>
                            <a:invGamma/>
                            <a:alpha val="89999"/>
                          </a:schemeClr>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2400" b="0" i="0" u="none" strike="noStrike" cap="none" normalizeH="0" baseline="0">
                        <a:ln>
                          <a:noFill/>
                        </a:ln>
                        <a:solidFill>
                          <a:schemeClr val="tx1"/>
                        </a:solidFill>
                        <a:effectLst/>
                        <a:latin typeface="VNI-Book" pitchFamily="2" charset="0"/>
                      </a:endParaRPr>
                    </a:p>
                  </a:txBody>
                  <a:tcPr marT="45710" marB="45710" horzOverflow="overflow">
                    <a:lnL w="12700" cap="flat" cmpd="sng" algn="ctr">
                      <a:solidFill>
                        <a:srgbClr val="000000"/>
                      </a:solidFill>
                      <a:prstDash val="solid"/>
                      <a:round/>
                      <a:headEnd type="none" w="med" len="med"/>
                      <a:tailEnd type="none" w="med" len="med"/>
                    </a:lnL>
                    <a:lnR w="28575" cap="flat" cmpd="sng" algn="ctr">
                      <a:solidFill>
                        <a:srgbClr val="0033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3300"/>
                      </a:solidFill>
                      <a:prstDash val="solid"/>
                      <a:round/>
                      <a:headEnd type="none" w="med" len="med"/>
                      <a:tailEnd type="none" w="med" len="med"/>
                    </a:lnB>
                    <a:lnTlToBr>
                      <a:noFill/>
                    </a:lnTlToBr>
                    <a:lnBlToTr>
                      <a:noFill/>
                    </a:lnBlToTr>
                    <a:gradFill rotWithShape="1">
                      <a:gsLst>
                        <a:gs pos="0">
                          <a:srgbClr val="FFCC00">
                            <a:alpha val="80000"/>
                          </a:srgbClr>
                        </a:gs>
                        <a:gs pos="100000">
                          <a:srgbClr val="FFCC00">
                            <a:gamma/>
                            <a:shade val="46275"/>
                            <a:invGamma/>
                            <a:alpha val="50000"/>
                          </a:srgbClr>
                        </a:gs>
                      </a:gsLst>
                      <a:lin ang="5400000" scaled="1"/>
                    </a:gradFill>
                  </a:tcPr>
                </a:tc>
                <a:extLst>
                  <a:ext uri="{0D108BD9-81ED-4DB2-BD59-A6C34878D82A}">
                    <a16:rowId xmlns:a16="http://schemas.microsoft.com/office/drawing/2014/main" val="10006"/>
                  </a:ext>
                </a:extLst>
              </a:tr>
            </a:tbl>
          </a:graphicData>
        </a:graphic>
      </p:graphicFrame>
      <p:sp>
        <p:nvSpPr>
          <p:cNvPr id="143397" name="Text Box 37">
            <a:extLst>
              <a:ext uri="{FF2B5EF4-FFF2-40B4-BE49-F238E27FC236}">
                <a16:creationId xmlns:a16="http://schemas.microsoft.com/office/drawing/2014/main" id="{42F15153-D903-8ED6-B1FD-D471DFBD0761}"/>
              </a:ext>
            </a:extLst>
          </p:cNvPr>
          <p:cNvSpPr txBox="1">
            <a:spLocks noChangeArrowheads="1"/>
          </p:cNvSpPr>
          <p:nvPr/>
        </p:nvSpPr>
        <p:spPr bwMode="auto">
          <a:xfrm>
            <a:off x="0" y="0"/>
            <a:ext cx="9144000" cy="457200"/>
          </a:xfrm>
          <a:prstGeom prst="rect">
            <a:avLst/>
          </a:prstGeom>
          <a:gradFill rotWithShape="1">
            <a:gsLst>
              <a:gs pos="0">
                <a:schemeClr val="bg1">
                  <a:gamma/>
                  <a:shade val="86275"/>
                  <a:invGamma/>
                  <a:alpha val="80000"/>
                </a:schemeClr>
              </a:gs>
              <a:gs pos="100000">
                <a:schemeClr val="bg1">
                  <a:alpha val="8000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2400" b="1">
                <a:solidFill>
                  <a:srgbClr val="A50021"/>
                </a:solidFill>
                <a:latin typeface="Times New Roman" pitchFamily="18" charset="0"/>
              </a:rPr>
              <a:t>Hoàn thành bài tập sau:</a:t>
            </a:r>
          </a:p>
        </p:txBody>
      </p:sp>
      <p:sp>
        <p:nvSpPr>
          <p:cNvPr id="143398" name="WordArt 38">
            <a:extLst>
              <a:ext uri="{FF2B5EF4-FFF2-40B4-BE49-F238E27FC236}">
                <a16:creationId xmlns:a16="http://schemas.microsoft.com/office/drawing/2014/main" id="{7D0DEAD3-BFF1-BD4D-8219-138BF40DB7F9}"/>
              </a:ext>
            </a:extLst>
          </p:cNvPr>
          <p:cNvSpPr>
            <a:spLocks noChangeArrowheads="1" noChangeShapeType="1" noTextEdit="1"/>
          </p:cNvSpPr>
          <p:nvPr/>
        </p:nvSpPr>
        <p:spPr bwMode="auto">
          <a:xfrm>
            <a:off x="7483475" y="1808163"/>
            <a:ext cx="822325" cy="55403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0"/>
              </a:avLst>
            </a:prstTxWarp>
          </a:bodyPr>
          <a:lstStyle/>
          <a:p>
            <a:pPr algn="ctr"/>
            <a:r>
              <a:rPr lang="en-US" sz="3600" kern="10">
                <a:gradFill rotWithShape="1">
                  <a:gsLst>
                    <a:gs pos="0">
                      <a:srgbClr val="FFFFCC"/>
                    </a:gs>
                    <a:gs pos="100000">
                      <a:srgbClr val="FFFF66"/>
                    </a:gs>
                  </a:gsLst>
                  <a:lin ang="5400000" scaled="1"/>
                </a:gradFill>
                <a:latin typeface="Times New Roman" panose="02020603050405020304" pitchFamily="18" charset="0"/>
                <a:cs typeface="Times New Roman" panose="02020603050405020304" pitchFamily="18" charset="0"/>
              </a:rPr>
              <a:t>1-D</a:t>
            </a:r>
            <a:endParaRPr lang="en-VN" sz="3600" kern="10">
              <a:gradFill rotWithShape="1">
                <a:gsLst>
                  <a:gs pos="0">
                    <a:srgbClr val="FFFFCC"/>
                  </a:gs>
                  <a:gs pos="100000">
                    <a:srgbClr val="FFFF66"/>
                  </a:gs>
                </a:gsLst>
                <a:lin ang="5400000" scaled="1"/>
              </a:gradFill>
              <a:latin typeface="Times New Roman" panose="02020603050405020304" pitchFamily="18" charset="0"/>
              <a:cs typeface="Times New Roman" panose="02020603050405020304" pitchFamily="18" charset="0"/>
            </a:endParaRPr>
          </a:p>
        </p:txBody>
      </p:sp>
      <p:sp>
        <p:nvSpPr>
          <p:cNvPr id="143399" name="WordArt 39">
            <a:extLst>
              <a:ext uri="{FF2B5EF4-FFF2-40B4-BE49-F238E27FC236}">
                <a16:creationId xmlns:a16="http://schemas.microsoft.com/office/drawing/2014/main" id="{D670C79B-EBCB-5855-B680-5313A9205125}"/>
              </a:ext>
            </a:extLst>
          </p:cNvPr>
          <p:cNvSpPr>
            <a:spLocks noChangeArrowheads="1" noChangeShapeType="1" noTextEdit="1"/>
          </p:cNvSpPr>
          <p:nvPr/>
        </p:nvSpPr>
        <p:spPr bwMode="auto">
          <a:xfrm>
            <a:off x="7497763" y="2606675"/>
            <a:ext cx="822325" cy="55403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0"/>
              </a:avLst>
            </a:prstTxWarp>
          </a:bodyPr>
          <a:lstStyle/>
          <a:p>
            <a:pPr algn="ctr"/>
            <a:r>
              <a:rPr lang="en-US" sz="3600" kern="10">
                <a:gradFill rotWithShape="1">
                  <a:gsLst>
                    <a:gs pos="0">
                      <a:srgbClr val="FFFFCC"/>
                    </a:gs>
                    <a:gs pos="100000">
                      <a:srgbClr val="FFFF66"/>
                    </a:gs>
                  </a:gsLst>
                  <a:lin ang="5400000" scaled="1"/>
                </a:gradFill>
                <a:latin typeface="Times New Roman" panose="02020603050405020304" pitchFamily="18" charset="0"/>
                <a:cs typeface="Times New Roman" panose="02020603050405020304" pitchFamily="18" charset="0"/>
              </a:rPr>
              <a:t>2-F</a:t>
            </a:r>
            <a:endParaRPr lang="en-VN" sz="3600" kern="10">
              <a:gradFill rotWithShape="1">
                <a:gsLst>
                  <a:gs pos="0">
                    <a:srgbClr val="FFFFCC"/>
                  </a:gs>
                  <a:gs pos="100000">
                    <a:srgbClr val="FFFF66"/>
                  </a:gs>
                </a:gsLst>
                <a:lin ang="5400000" scaled="1"/>
              </a:gradFill>
              <a:latin typeface="Times New Roman" panose="02020603050405020304" pitchFamily="18" charset="0"/>
              <a:cs typeface="Times New Roman" panose="02020603050405020304" pitchFamily="18" charset="0"/>
            </a:endParaRPr>
          </a:p>
        </p:txBody>
      </p:sp>
      <p:sp>
        <p:nvSpPr>
          <p:cNvPr id="143400" name="WordArt 40">
            <a:extLst>
              <a:ext uri="{FF2B5EF4-FFF2-40B4-BE49-F238E27FC236}">
                <a16:creationId xmlns:a16="http://schemas.microsoft.com/office/drawing/2014/main" id="{AF0FA39D-8D37-9CF7-F979-4B678F820643}"/>
              </a:ext>
            </a:extLst>
          </p:cNvPr>
          <p:cNvSpPr>
            <a:spLocks noChangeArrowheads="1" noChangeShapeType="1" noTextEdit="1"/>
          </p:cNvSpPr>
          <p:nvPr/>
        </p:nvSpPr>
        <p:spPr bwMode="auto">
          <a:xfrm>
            <a:off x="7497763" y="3479800"/>
            <a:ext cx="822325" cy="55403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0"/>
              </a:avLst>
            </a:prstTxWarp>
          </a:bodyPr>
          <a:lstStyle/>
          <a:p>
            <a:pPr algn="ctr"/>
            <a:r>
              <a:rPr lang="en-US" sz="3600" kern="10">
                <a:gradFill rotWithShape="1">
                  <a:gsLst>
                    <a:gs pos="0">
                      <a:srgbClr val="FFFFCC"/>
                    </a:gs>
                    <a:gs pos="100000">
                      <a:srgbClr val="FFFF66"/>
                    </a:gs>
                  </a:gsLst>
                  <a:lin ang="5400000" scaled="1"/>
                </a:gradFill>
                <a:latin typeface="Times New Roman" panose="02020603050405020304" pitchFamily="18" charset="0"/>
                <a:cs typeface="Times New Roman" panose="02020603050405020304" pitchFamily="18" charset="0"/>
              </a:rPr>
              <a:t>3-E</a:t>
            </a:r>
            <a:endParaRPr lang="en-VN" sz="3600" kern="10">
              <a:gradFill rotWithShape="1">
                <a:gsLst>
                  <a:gs pos="0">
                    <a:srgbClr val="FFFFCC"/>
                  </a:gs>
                  <a:gs pos="100000">
                    <a:srgbClr val="FFFF66"/>
                  </a:gs>
                </a:gsLst>
                <a:lin ang="5400000" scaled="1"/>
              </a:gradFill>
              <a:latin typeface="Times New Roman" panose="02020603050405020304" pitchFamily="18" charset="0"/>
              <a:cs typeface="Times New Roman" panose="02020603050405020304" pitchFamily="18" charset="0"/>
            </a:endParaRPr>
          </a:p>
        </p:txBody>
      </p:sp>
      <p:sp>
        <p:nvSpPr>
          <p:cNvPr id="143401" name="WordArt 41">
            <a:extLst>
              <a:ext uri="{FF2B5EF4-FFF2-40B4-BE49-F238E27FC236}">
                <a16:creationId xmlns:a16="http://schemas.microsoft.com/office/drawing/2014/main" id="{534B8389-295C-4524-FBEF-9F78279E28AF}"/>
              </a:ext>
            </a:extLst>
          </p:cNvPr>
          <p:cNvSpPr>
            <a:spLocks noChangeArrowheads="1" noChangeShapeType="1" noTextEdit="1"/>
          </p:cNvSpPr>
          <p:nvPr/>
        </p:nvSpPr>
        <p:spPr bwMode="auto">
          <a:xfrm>
            <a:off x="7497763" y="4302125"/>
            <a:ext cx="822325" cy="55403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0"/>
              </a:avLst>
            </a:prstTxWarp>
          </a:bodyPr>
          <a:lstStyle/>
          <a:p>
            <a:pPr algn="ctr"/>
            <a:r>
              <a:rPr lang="en-US" sz="3600" kern="10">
                <a:gradFill rotWithShape="1">
                  <a:gsLst>
                    <a:gs pos="0">
                      <a:srgbClr val="FFFFCC"/>
                    </a:gs>
                    <a:gs pos="100000">
                      <a:srgbClr val="FFFF66"/>
                    </a:gs>
                  </a:gsLst>
                  <a:lin ang="5400000" scaled="1"/>
                </a:gradFill>
                <a:latin typeface="Times New Roman" panose="02020603050405020304" pitchFamily="18" charset="0"/>
                <a:cs typeface="Times New Roman" panose="02020603050405020304" pitchFamily="18" charset="0"/>
              </a:rPr>
              <a:t>4-B</a:t>
            </a:r>
            <a:endParaRPr lang="en-VN" sz="3600" kern="10">
              <a:gradFill rotWithShape="1">
                <a:gsLst>
                  <a:gs pos="0">
                    <a:srgbClr val="FFFFCC"/>
                  </a:gs>
                  <a:gs pos="100000">
                    <a:srgbClr val="FFFF66"/>
                  </a:gs>
                </a:gsLst>
                <a:lin ang="5400000" scaled="1"/>
              </a:gradFill>
              <a:latin typeface="Times New Roman" panose="02020603050405020304" pitchFamily="18" charset="0"/>
              <a:cs typeface="Times New Roman" panose="02020603050405020304" pitchFamily="18" charset="0"/>
            </a:endParaRPr>
          </a:p>
        </p:txBody>
      </p:sp>
      <p:sp>
        <p:nvSpPr>
          <p:cNvPr id="143402" name="WordArt 42">
            <a:extLst>
              <a:ext uri="{FF2B5EF4-FFF2-40B4-BE49-F238E27FC236}">
                <a16:creationId xmlns:a16="http://schemas.microsoft.com/office/drawing/2014/main" id="{F1847652-F333-CF78-2C3A-E8584C43E513}"/>
              </a:ext>
            </a:extLst>
          </p:cNvPr>
          <p:cNvSpPr>
            <a:spLocks noChangeArrowheads="1" noChangeShapeType="1" noTextEdit="1"/>
          </p:cNvSpPr>
          <p:nvPr/>
        </p:nvSpPr>
        <p:spPr bwMode="auto">
          <a:xfrm>
            <a:off x="7497763" y="5105400"/>
            <a:ext cx="822325" cy="55403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0"/>
              </a:avLst>
            </a:prstTxWarp>
          </a:bodyPr>
          <a:lstStyle/>
          <a:p>
            <a:pPr algn="ctr"/>
            <a:r>
              <a:rPr lang="en-US" sz="3600" kern="10">
                <a:gradFill rotWithShape="1">
                  <a:gsLst>
                    <a:gs pos="0">
                      <a:srgbClr val="FFFFCC"/>
                    </a:gs>
                    <a:gs pos="100000">
                      <a:srgbClr val="FFFF66"/>
                    </a:gs>
                  </a:gsLst>
                  <a:lin ang="5400000" scaled="1"/>
                </a:gradFill>
                <a:latin typeface="Times New Roman" panose="02020603050405020304" pitchFamily="18" charset="0"/>
                <a:cs typeface="Times New Roman" panose="02020603050405020304" pitchFamily="18" charset="0"/>
              </a:rPr>
              <a:t>5-C</a:t>
            </a:r>
            <a:endParaRPr lang="en-VN" sz="3600" kern="10">
              <a:gradFill rotWithShape="1">
                <a:gsLst>
                  <a:gs pos="0">
                    <a:srgbClr val="FFFFCC"/>
                  </a:gs>
                  <a:gs pos="100000">
                    <a:srgbClr val="FFFF66"/>
                  </a:gs>
                </a:gsLst>
                <a:lin ang="5400000" scaled="1"/>
              </a:gradFill>
              <a:latin typeface="Times New Roman" panose="02020603050405020304" pitchFamily="18" charset="0"/>
              <a:cs typeface="Times New Roman" panose="02020603050405020304" pitchFamily="18" charset="0"/>
            </a:endParaRPr>
          </a:p>
        </p:txBody>
      </p:sp>
      <p:sp>
        <p:nvSpPr>
          <p:cNvPr id="143403" name="WordArt 43">
            <a:extLst>
              <a:ext uri="{FF2B5EF4-FFF2-40B4-BE49-F238E27FC236}">
                <a16:creationId xmlns:a16="http://schemas.microsoft.com/office/drawing/2014/main" id="{33A9D17E-F1EE-7CFE-D3EB-86D59F6E5D43}"/>
              </a:ext>
            </a:extLst>
          </p:cNvPr>
          <p:cNvSpPr>
            <a:spLocks noChangeArrowheads="1" noChangeShapeType="1" noTextEdit="1"/>
          </p:cNvSpPr>
          <p:nvPr/>
        </p:nvSpPr>
        <p:spPr bwMode="auto">
          <a:xfrm>
            <a:off x="7497763" y="5897563"/>
            <a:ext cx="822325" cy="55403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0"/>
              </a:avLst>
            </a:prstTxWarp>
          </a:bodyPr>
          <a:lstStyle/>
          <a:p>
            <a:pPr algn="ctr"/>
            <a:r>
              <a:rPr lang="en-US" sz="3600" kern="10">
                <a:gradFill rotWithShape="1">
                  <a:gsLst>
                    <a:gs pos="0">
                      <a:srgbClr val="FFFFCC"/>
                    </a:gs>
                    <a:gs pos="100000">
                      <a:srgbClr val="FFFF66"/>
                    </a:gs>
                  </a:gsLst>
                  <a:lin ang="5400000" scaled="1"/>
                </a:gradFill>
                <a:latin typeface="Times New Roman" panose="02020603050405020304" pitchFamily="18" charset="0"/>
                <a:cs typeface="Times New Roman" panose="02020603050405020304" pitchFamily="18" charset="0"/>
              </a:rPr>
              <a:t>6-A</a:t>
            </a:r>
            <a:endParaRPr lang="en-VN" sz="3600" kern="10">
              <a:gradFill rotWithShape="1">
                <a:gsLst>
                  <a:gs pos="0">
                    <a:srgbClr val="FFFFCC"/>
                  </a:gs>
                  <a:gs pos="100000">
                    <a:srgbClr val="FFFF66"/>
                  </a:gs>
                </a:gsLst>
                <a:lin ang="5400000" scaled="1"/>
              </a:gradFill>
              <a:latin typeface="Times New Roman" panose="02020603050405020304" pitchFamily="18" charset="0"/>
              <a:cs typeface="Times New Roman" panose="02020603050405020304" pitchFamily="18" charset="0"/>
            </a:endParaRPr>
          </a:p>
        </p:txBody>
      </p:sp>
      <p:pic>
        <p:nvPicPr>
          <p:cNvPr id="143404" name="Picture 44" descr="khungdo">
            <a:extLst>
              <a:ext uri="{FF2B5EF4-FFF2-40B4-BE49-F238E27FC236}">
                <a16:creationId xmlns:a16="http://schemas.microsoft.com/office/drawing/2014/main" id="{D70767DD-0DB2-04CE-BBEA-E9C1F15858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76400"/>
            <a:ext cx="33718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5" name="Picture 45" descr="khungdo">
            <a:extLst>
              <a:ext uri="{FF2B5EF4-FFF2-40B4-BE49-F238E27FC236}">
                <a16:creationId xmlns:a16="http://schemas.microsoft.com/office/drawing/2014/main" id="{A4A99998-555E-BFCB-E578-EC2D38E1A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888" y="2514600"/>
            <a:ext cx="33718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6" name="Picture 46" descr="khungdo">
            <a:extLst>
              <a:ext uri="{FF2B5EF4-FFF2-40B4-BE49-F238E27FC236}">
                <a16:creationId xmlns:a16="http://schemas.microsoft.com/office/drawing/2014/main" id="{FF9EE52D-D951-2D35-76E9-085BCEF1C7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363" y="3352800"/>
            <a:ext cx="33718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7" name="Picture 47" descr="khungdo">
            <a:extLst>
              <a:ext uri="{FF2B5EF4-FFF2-40B4-BE49-F238E27FC236}">
                <a16:creationId xmlns:a16="http://schemas.microsoft.com/office/drawing/2014/main" id="{4B10C5DE-384A-13E1-6213-516F03E628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137025"/>
            <a:ext cx="33718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8" name="Picture 48" descr="khungdo">
            <a:extLst>
              <a:ext uri="{FF2B5EF4-FFF2-40B4-BE49-F238E27FC236}">
                <a16:creationId xmlns:a16="http://schemas.microsoft.com/office/drawing/2014/main" id="{D3EBEE95-DF94-728E-1823-C4568F4C91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960938"/>
            <a:ext cx="33718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9" name="Picture 49" descr="khungdo">
            <a:extLst>
              <a:ext uri="{FF2B5EF4-FFF2-40B4-BE49-F238E27FC236}">
                <a16:creationId xmlns:a16="http://schemas.microsoft.com/office/drawing/2014/main" id="{A631C57E-2330-921B-E165-14B548BA6D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791200"/>
            <a:ext cx="33718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0" name="Picture 50" descr="khungdo">
            <a:extLst>
              <a:ext uri="{FF2B5EF4-FFF2-40B4-BE49-F238E27FC236}">
                <a16:creationId xmlns:a16="http://schemas.microsoft.com/office/drawing/2014/main" id="{E72A452D-9A69-4F91-B38D-8E627001F6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6500" y="5791200"/>
            <a:ext cx="34432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1" name="Picture 51" descr="khungdo">
            <a:extLst>
              <a:ext uri="{FF2B5EF4-FFF2-40B4-BE49-F238E27FC236}">
                <a16:creationId xmlns:a16="http://schemas.microsoft.com/office/drawing/2014/main" id="{C3D63F9C-D667-427E-193A-9E50A4BA34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2514600"/>
            <a:ext cx="34432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2" name="Picture 52" descr="khungdo">
            <a:extLst>
              <a:ext uri="{FF2B5EF4-FFF2-40B4-BE49-F238E27FC236}">
                <a16:creationId xmlns:a16="http://schemas.microsoft.com/office/drawing/2014/main" id="{B27B8775-A720-A3B6-59A3-6BA934E16A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3352800"/>
            <a:ext cx="34432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3" name="Picture 53" descr="khungdo">
            <a:extLst>
              <a:ext uri="{FF2B5EF4-FFF2-40B4-BE49-F238E27FC236}">
                <a16:creationId xmlns:a16="http://schemas.microsoft.com/office/drawing/2014/main" id="{AD00C5D3-E21F-0A05-0A24-5F6E01DB7C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676400"/>
            <a:ext cx="34432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4" name="Picture 54" descr="khungdo">
            <a:extLst>
              <a:ext uri="{FF2B5EF4-FFF2-40B4-BE49-F238E27FC236}">
                <a16:creationId xmlns:a16="http://schemas.microsoft.com/office/drawing/2014/main" id="{F1938DB0-89BB-3D18-933B-BE0E6D949D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4953000"/>
            <a:ext cx="34432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5" name="Picture 55" descr="khungdo">
            <a:extLst>
              <a:ext uri="{FF2B5EF4-FFF2-40B4-BE49-F238E27FC236}">
                <a16:creationId xmlns:a16="http://schemas.microsoft.com/office/drawing/2014/main" id="{0965AED8-8093-E14E-BA06-386645F82D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4157663"/>
            <a:ext cx="34432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afterEffect">
                                  <p:stCondLst>
                                    <p:cond delay="0"/>
                                  </p:stCondLst>
                                  <p:childTnLst>
                                    <p:set>
                                      <p:cBhvr>
                                        <p:cTn id="6" dur="1" fill="hold">
                                          <p:stCondLst>
                                            <p:cond delay="0"/>
                                          </p:stCondLst>
                                        </p:cTn>
                                        <p:tgtEl>
                                          <p:spTgt spid="143397"/>
                                        </p:tgtEl>
                                        <p:attrNameLst>
                                          <p:attrName>style.visibility</p:attrName>
                                        </p:attrNameLst>
                                      </p:cBhvr>
                                      <p:to>
                                        <p:strVal val="visible"/>
                                      </p:to>
                                    </p:set>
                                    <p:animEffect transition="in" filter="slide(fromTop)">
                                      <p:cBhvr>
                                        <p:cTn id="7" dur="500"/>
                                        <p:tgtEl>
                                          <p:spTgt spid="143397"/>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43362"/>
                                        </p:tgtEl>
                                        <p:attrNameLst>
                                          <p:attrName>style.visibility</p:attrName>
                                        </p:attrNameLst>
                                      </p:cBhvr>
                                      <p:to>
                                        <p:strVal val="visible"/>
                                      </p:to>
                                    </p:set>
                                    <p:animEffect transition="in" filter="dissolve">
                                      <p:cBhvr>
                                        <p:cTn id="11" dur="500"/>
                                        <p:tgtEl>
                                          <p:spTgt spid="143362"/>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143437"/>
                                        </p:tgtEl>
                                        <p:attrNameLst>
                                          <p:attrName>style.visibility</p:attrName>
                                        </p:attrNameLst>
                                      </p:cBhvr>
                                      <p:to>
                                        <p:strVal val="visible"/>
                                      </p:to>
                                    </p:set>
                                    <p:animEffect transition="in" filter="dissolve">
                                      <p:cBhvr>
                                        <p:cTn id="15" dur="500"/>
                                        <p:tgtEl>
                                          <p:spTgt spid="14343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499"/>
                                          </p:stCondLst>
                                        </p:cTn>
                                        <p:tgtEl>
                                          <p:spTgt spid="143404"/>
                                        </p:tgtEl>
                                        <p:attrNameLst>
                                          <p:attrName>style.visibility</p:attrName>
                                        </p:attrNameLst>
                                      </p:cBhvr>
                                      <p:to>
                                        <p:strVal val="visible"/>
                                      </p:to>
                                    </p:set>
                                  </p:childTnLst>
                                </p:cTn>
                              </p:par>
                            </p:childTnLst>
                          </p:cTn>
                        </p:par>
                        <p:par>
                          <p:cTn id="20" fill="hold" nodeType="afterGroup">
                            <p:stCondLst>
                              <p:cond delay="500"/>
                            </p:stCondLst>
                            <p:childTnLst>
                              <p:par>
                                <p:cTn id="21" presetID="1" presetClass="entr" presetSubtype="0" fill="hold" nodeType="afterEffect">
                                  <p:stCondLst>
                                    <p:cond delay="0"/>
                                  </p:stCondLst>
                                  <p:childTnLst>
                                    <p:set>
                                      <p:cBhvr>
                                        <p:cTn id="22" dur="1" fill="hold">
                                          <p:stCondLst>
                                            <p:cond delay="499"/>
                                          </p:stCondLst>
                                        </p:cTn>
                                        <p:tgtEl>
                                          <p:spTgt spid="143415"/>
                                        </p:tgtEl>
                                        <p:attrNameLst>
                                          <p:attrName>style.visibility</p:attrName>
                                        </p:attrNameLst>
                                      </p:cBhvr>
                                      <p:to>
                                        <p:strVal val="visible"/>
                                      </p:to>
                                    </p:set>
                                  </p:childTnLst>
                                </p:cTn>
                              </p:par>
                            </p:childTnLst>
                          </p:cTn>
                        </p:par>
                        <p:par>
                          <p:cTn id="23" fill="hold" nodeType="afterGroup">
                            <p:stCondLst>
                              <p:cond delay="1000"/>
                            </p:stCondLst>
                            <p:childTnLst>
                              <p:par>
                                <p:cTn id="24" presetID="3" presetClass="entr" presetSubtype="0" fill="hold" nodeType="afterEffect">
                                  <p:stCondLst>
                                    <p:cond delay="0"/>
                                  </p:stCondLst>
                                  <p:childTnLst>
                                    <p:set>
                                      <p:cBhvr>
                                        <p:cTn id="25" dur="1" fill="hold">
                                          <p:stCondLst>
                                            <p:cond delay="499"/>
                                          </p:stCondLst>
                                        </p:cTn>
                                        <p:tgtEl>
                                          <p:spTgt spid="143398"/>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499"/>
                                          </p:stCondLst>
                                        </p:cTn>
                                        <p:tgtEl>
                                          <p:spTgt spid="143405"/>
                                        </p:tgtEl>
                                        <p:attrNameLst>
                                          <p:attrName>style.visibility</p:attrName>
                                        </p:attrNameLst>
                                      </p:cBhvr>
                                      <p:to>
                                        <p:strVal val="visible"/>
                                      </p:to>
                                    </p:set>
                                  </p:childTnLst>
                                </p:cTn>
                              </p:par>
                            </p:childTnLst>
                          </p:cTn>
                        </p:par>
                        <p:par>
                          <p:cTn id="30" fill="hold" nodeType="afterGroup">
                            <p:stCondLst>
                              <p:cond delay="500"/>
                            </p:stCondLst>
                            <p:childTnLst>
                              <p:par>
                                <p:cTn id="31" presetID="1" presetClass="entr" presetSubtype="0" fill="hold" nodeType="afterEffect">
                                  <p:stCondLst>
                                    <p:cond delay="0"/>
                                  </p:stCondLst>
                                  <p:childTnLst>
                                    <p:set>
                                      <p:cBhvr>
                                        <p:cTn id="32" dur="1" fill="hold">
                                          <p:stCondLst>
                                            <p:cond delay="499"/>
                                          </p:stCondLst>
                                        </p:cTn>
                                        <p:tgtEl>
                                          <p:spTgt spid="143410"/>
                                        </p:tgtEl>
                                        <p:attrNameLst>
                                          <p:attrName>style.visibility</p:attrName>
                                        </p:attrNameLst>
                                      </p:cBhvr>
                                      <p:to>
                                        <p:strVal val="visible"/>
                                      </p:to>
                                    </p:set>
                                  </p:childTnLst>
                                </p:cTn>
                              </p:par>
                            </p:childTnLst>
                          </p:cTn>
                        </p:par>
                        <p:par>
                          <p:cTn id="33" fill="hold" nodeType="afterGroup">
                            <p:stCondLst>
                              <p:cond delay="1000"/>
                            </p:stCondLst>
                            <p:childTnLst>
                              <p:par>
                                <p:cTn id="34" presetID="3" presetClass="entr" presetSubtype="0" fill="hold" nodeType="afterEffect">
                                  <p:stCondLst>
                                    <p:cond delay="0"/>
                                  </p:stCondLst>
                                  <p:childTnLst>
                                    <p:set>
                                      <p:cBhvr>
                                        <p:cTn id="35" dur="1" fill="hold">
                                          <p:stCondLst>
                                            <p:cond delay="499"/>
                                          </p:stCondLst>
                                        </p:cTn>
                                        <p:tgtEl>
                                          <p:spTgt spid="143399"/>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nodeType="clickEffect">
                                  <p:stCondLst>
                                    <p:cond delay="0"/>
                                  </p:stCondLst>
                                  <p:childTnLst>
                                    <p:set>
                                      <p:cBhvr>
                                        <p:cTn id="39" dur="1" fill="hold">
                                          <p:stCondLst>
                                            <p:cond delay="499"/>
                                          </p:stCondLst>
                                        </p:cTn>
                                        <p:tgtEl>
                                          <p:spTgt spid="143406"/>
                                        </p:tgtEl>
                                        <p:attrNameLst>
                                          <p:attrName>style.visibility</p:attrName>
                                        </p:attrNameLst>
                                      </p:cBhvr>
                                      <p:to>
                                        <p:strVal val="visible"/>
                                      </p:to>
                                    </p:set>
                                  </p:childTnLst>
                                </p:cTn>
                              </p:par>
                            </p:childTnLst>
                          </p:cTn>
                        </p:par>
                        <p:par>
                          <p:cTn id="40" fill="hold" nodeType="afterGroup">
                            <p:stCondLst>
                              <p:cond delay="500"/>
                            </p:stCondLst>
                            <p:childTnLst>
                              <p:par>
                                <p:cTn id="41" presetID="1" presetClass="entr" presetSubtype="0" fill="hold" nodeType="afterEffect">
                                  <p:stCondLst>
                                    <p:cond delay="0"/>
                                  </p:stCondLst>
                                  <p:childTnLst>
                                    <p:set>
                                      <p:cBhvr>
                                        <p:cTn id="42" dur="1" fill="hold">
                                          <p:stCondLst>
                                            <p:cond delay="499"/>
                                          </p:stCondLst>
                                        </p:cTn>
                                        <p:tgtEl>
                                          <p:spTgt spid="143414"/>
                                        </p:tgtEl>
                                        <p:attrNameLst>
                                          <p:attrName>style.visibility</p:attrName>
                                        </p:attrNameLst>
                                      </p:cBhvr>
                                      <p:to>
                                        <p:strVal val="visible"/>
                                      </p:to>
                                    </p:set>
                                  </p:childTnLst>
                                </p:cTn>
                              </p:par>
                            </p:childTnLst>
                          </p:cTn>
                        </p:par>
                        <p:par>
                          <p:cTn id="43" fill="hold" nodeType="afterGroup">
                            <p:stCondLst>
                              <p:cond delay="1000"/>
                            </p:stCondLst>
                            <p:childTnLst>
                              <p:par>
                                <p:cTn id="44" presetID="3" presetClass="entr" presetSubtype="0" fill="hold" nodeType="afterEffect">
                                  <p:stCondLst>
                                    <p:cond delay="0"/>
                                  </p:stCondLst>
                                  <p:childTnLst>
                                    <p:set>
                                      <p:cBhvr>
                                        <p:cTn id="45" dur="1" fill="hold">
                                          <p:stCondLst>
                                            <p:cond delay="499"/>
                                          </p:stCondLst>
                                        </p:cTn>
                                        <p:tgtEl>
                                          <p:spTgt spid="143400"/>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nodeType="clickEffect">
                                  <p:stCondLst>
                                    <p:cond delay="0"/>
                                  </p:stCondLst>
                                  <p:childTnLst>
                                    <p:set>
                                      <p:cBhvr>
                                        <p:cTn id="49" dur="1" fill="hold">
                                          <p:stCondLst>
                                            <p:cond delay="499"/>
                                          </p:stCondLst>
                                        </p:cTn>
                                        <p:tgtEl>
                                          <p:spTgt spid="143407"/>
                                        </p:tgtEl>
                                        <p:attrNameLst>
                                          <p:attrName>style.visibility</p:attrName>
                                        </p:attrNameLst>
                                      </p:cBhvr>
                                      <p:to>
                                        <p:strVal val="visible"/>
                                      </p:to>
                                    </p:set>
                                  </p:childTnLst>
                                </p:cTn>
                              </p:par>
                            </p:childTnLst>
                          </p:cTn>
                        </p:par>
                        <p:par>
                          <p:cTn id="50" fill="hold" nodeType="afterGroup">
                            <p:stCondLst>
                              <p:cond delay="500"/>
                            </p:stCondLst>
                            <p:childTnLst>
                              <p:par>
                                <p:cTn id="51" presetID="1" presetClass="entr" presetSubtype="0" fill="hold" nodeType="afterEffect">
                                  <p:stCondLst>
                                    <p:cond delay="0"/>
                                  </p:stCondLst>
                                  <p:childTnLst>
                                    <p:set>
                                      <p:cBhvr>
                                        <p:cTn id="52" dur="1" fill="hold">
                                          <p:stCondLst>
                                            <p:cond delay="499"/>
                                          </p:stCondLst>
                                        </p:cTn>
                                        <p:tgtEl>
                                          <p:spTgt spid="143411"/>
                                        </p:tgtEl>
                                        <p:attrNameLst>
                                          <p:attrName>style.visibility</p:attrName>
                                        </p:attrNameLst>
                                      </p:cBhvr>
                                      <p:to>
                                        <p:strVal val="visible"/>
                                      </p:to>
                                    </p:set>
                                  </p:childTnLst>
                                </p:cTn>
                              </p:par>
                            </p:childTnLst>
                          </p:cTn>
                        </p:par>
                        <p:par>
                          <p:cTn id="53" fill="hold" nodeType="afterGroup">
                            <p:stCondLst>
                              <p:cond delay="1000"/>
                            </p:stCondLst>
                            <p:childTnLst>
                              <p:par>
                                <p:cTn id="54" presetID="3" presetClass="entr" presetSubtype="0" fill="hold" nodeType="afterEffect">
                                  <p:stCondLst>
                                    <p:cond delay="0"/>
                                  </p:stCondLst>
                                  <p:childTnLst>
                                    <p:set>
                                      <p:cBhvr>
                                        <p:cTn id="55" dur="1" fill="hold">
                                          <p:stCondLst>
                                            <p:cond delay="499"/>
                                          </p:stCondLst>
                                        </p:cTn>
                                        <p:tgtEl>
                                          <p:spTgt spid="143401"/>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nodeType="clickEffect">
                                  <p:stCondLst>
                                    <p:cond delay="0"/>
                                  </p:stCondLst>
                                  <p:childTnLst>
                                    <p:set>
                                      <p:cBhvr>
                                        <p:cTn id="59" dur="1" fill="hold">
                                          <p:stCondLst>
                                            <p:cond delay="499"/>
                                          </p:stCondLst>
                                        </p:cTn>
                                        <p:tgtEl>
                                          <p:spTgt spid="143408"/>
                                        </p:tgtEl>
                                        <p:attrNameLst>
                                          <p:attrName>style.visibility</p:attrName>
                                        </p:attrNameLst>
                                      </p:cBhvr>
                                      <p:to>
                                        <p:strVal val="visible"/>
                                      </p:to>
                                    </p:set>
                                  </p:childTnLst>
                                </p:cTn>
                              </p:par>
                            </p:childTnLst>
                          </p:cTn>
                        </p:par>
                        <p:par>
                          <p:cTn id="60" fill="hold" nodeType="afterGroup">
                            <p:stCondLst>
                              <p:cond delay="500"/>
                            </p:stCondLst>
                            <p:childTnLst>
                              <p:par>
                                <p:cTn id="61" presetID="1" presetClass="entr" presetSubtype="0" fill="hold" nodeType="afterEffect">
                                  <p:stCondLst>
                                    <p:cond delay="0"/>
                                  </p:stCondLst>
                                  <p:childTnLst>
                                    <p:set>
                                      <p:cBhvr>
                                        <p:cTn id="62" dur="1" fill="hold">
                                          <p:stCondLst>
                                            <p:cond delay="499"/>
                                          </p:stCondLst>
                                        </p:cTn>
                                        <p:tgtEl>
                                          <p:spTgt spid="143412"/>
                                        </p:tgtEl>
                                        <p:attrNameLst>
                                          <p:attrName>style.visibility</p:attrName>
                                        </p:attrNameLst>
                                      </p:cBhvr>
                                      <p:to>
                                        <p:strVal val="visible"/>
                                      </p:to>
                                    </p:set>
                                  </p:childTnLst>
                                </p:cTn>
                              </p:par>
                            </p:childTnLst>
                          </p:cTn>
                        </p:par>
                        <p:par>
                          <p:cTn id="63" fill="hold" nodeType="afterGroup">
                            <p:stCondLst>
                              <p:cond delay="1000"/>
                            </p:stCondLst>
                            <p:childTnLst>
                              <p:par>
                                <p:cTn id="64" presetID="3" presetClass="entr" presetSubtype="0" fill="hold" nodeType="afterEffect">
                                  <p:stCondLst>
                                    <p:cond delay="0"/>
                                  </p:stCondLst>
                                  <p:childTnLst>
                                    <p:set>
                                      <p:cBhvr>
                                        <p:cTn id="65" dur="1" fill="hold">
                                          <p:stCondLst>
                                            <p:cond delay="499"/>
                                          </p:stCondLst>
                                        </p:cTn>
                                        <p:tgtEl>
                                          <p:spTgt spid="143402"/>
                                        </p:tgtEl>
                                        <p:attrNameLst>
                                          <p:attrName>style.visibility</p:attrName>
                                        </p:attrNameLst>
                                      </p:cBhvr>
                                      <p:to>
                                        <p:strVal val="visible"/>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ntr" presetSubtype="0" fill="hold" nodeType="clickEffect">
                                  <p:stCondLst>
                                    <p:cond delay="0"/>
                                  </p:stCondLst>
                                  <p:childTnLst>
                                    <p:set>
                                      <p:cBhvr>
                                        <p:cTn id="69" dur="1" fill="hold">
                                          <p:stCondLst>
                                            <p:cond delay="499"/>
                                          </p:stCondLst>
                                        </p:cTn>
                                        <p:tgtEl>
                                          <p:spTgt spid="143409"/>
                                        </p:tgtEl>
                                        <p:attrNameLst>
                                          <p:attrName>style.visibility</p:attrName>
                                        </p:attrNameLst>
                                      </p:cBhvr>
                                      <p:to>
                                        <p:strVal val="visible"/>
                                      </p:to>
                                    </p:set>
                                  </p:childTnLst>
                                </p:cTn>
                              </p:par>
                            </p:childTnLst>
                          </p:cTn>
                        </p:par>
                        <p:par>
                          <p:cTn id="70" fill="hold" nodeType="afterGroup">
                            <p:stCondLst>
                              <p:cond delay="500"/>
                            </p:stCondLst>
                            <p:childTnLst>
                              <p:par>
                                <p:cTn id="71" presetID="1" presetClass="entr" presetSubtype="0" fill="hold" nodeType="afterEffect">
                                  <p:stCondLst>
                                    <p:cond delay="0"/>
                                  </p:stCondLst>
                                  <p:childTnLst>
                                    <p:set>
                                      <p:cBhvr>
                                        <p:cTn id="72" dur="1" fill="hold">
                                          <p:stCondLst>
                                            <p:cond delay="499"/>
                                          </p:stCondLst>
                                        </p:cTn>
                                        <p:tgtEl>
                                          <p:spTgt spid="143413"/>
                                        </p:tgtEl>
                                        <p:attrNameLst>
                                          <p:attrName>style.visibility</p:attrName>
                                        </p:attrNameLst>
                                      </p:cBhvr>
                                      <p:to>
                                        <p:strVal val="visible"/>
                                      </p:to>
                                    </p:set>
                                  </p:childTnLst>
                                </p:cTn>
                              </p:par>
                            </p:childTnLst>
                          </p:cTn>
                        </p:par>
                        <p:par>
                          <p:cTn id="73" fill="hold" nodeType="afterGroup">
                            <p:stCondLst>
                              <p:cond delay="1000"/>
                            </p:stCondLst>
                            <p:childTnLst>
                              <p:par>
                                <p:cTn id="74" presetID="3" presetClass="entr" presetSubtype="0" fill="hold" nodeType="afterEffect">
                                  <p:stCondLst>
                                    <p:cond delay="0"/>
                                  </p:stCondLst>
                                  <p:childTnLst>
                                    <p:set>
                                      <p:cBhvr>
                                        <p:cTn id="75" dur="1" fill="hold">
                                          <p:stCondLst>
                                            <p:cond delay="499"/>
                                          </p:stCondLst>
                                        </p:cTn>
                                        <p:tgtEl>
                                          <p:spTgt spid="1434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2" grpId="0" autoUpdateAnimBg="0"/>
      <p:bldP spid="143397"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650" name="Picture 2" descr="25">
            <a:extLst>
              <a:ext uri="{FF2B5EF4-FFF2-40B4-BE49-F238E27FC236}">
                <a16:creationId xmlns:a16="http://schemas.microsoft.com/office/drawing/2014/main" id="{8CFF6885-912A-799B-3965-E500E1F4EFAD}"/>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2057400"/>
            <a:ext cx="1728788"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AutoShape 3">
            <a:extLst>
              <a:ext uri="{FF2B5EF4-FFF2-40B4-BE49-F238E27FC236}">
                <a16:creationId xmlns:a16="http://schemas.microsoft.com/office/drawing/2014/main" id="{A6C9D6F5-2E90-9F8F-21BB-1B7BC9F00865}"/>
              </a:ext>
            </a:extLst>
          </p:cNvPr>
          <p:cNvSpPr>
            <a:spLocks noChangeArrowheads="1"/>
          </p:cNvSpPr>
          <p:nvPr/>
        </p:nvSpPr>
        <p:spPr bwMode="auto">
          <a:xfrm>
            <a:off x="1447800" y="914400"/>
            <a:ext cx="6324600" cy="1143000"/>
          </a:xfrm>
          <a:prstGeom prst="horizontalScroll">
            <a:avLst>
              <a:gd name="adj" fmla="val 12500"/>
            </a:avLst>
          </a:prstGeom>
          <a:solidFill>
            <a:srgbClr val="33CC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VN" sz="3200" b="1">
                <a:solidFill>
                  <a:srgbClr val="0000FF"/>
                </a:solidFill>
                <a:latin typeface="Times New Roman" panose="02020603050405020304" pitchFamily="18" charset="0"/>
              </a:rPr>
              <a:t>Hướng dẫn về nhà.</a:t>
            </a:r>
          </a:p>
        </p:txBody>
      </p:sp>
      <p:sp>
        <p:nvSpPr>
          <p:cNvPr id="27652" name="Text Box 4">
            <a:extLst>
              <a:ext uri="{FF2B5EF4-FFF2-40B4-BE49-F238E27FC236}">
                <a16:creationId xmlns:a16="http://schemas.microsoft.com/office/drawing/2014/main" id="{2155CB53-7DC9-7057-4E00-00751C33D44A}"/>
              </a:ext>
            </a:extLst>
          </p:cNvPr>
          <p:cNvSpPr txBox="1">
            <a:spLocks noChangeArrowheads="1"/>
          </p:cNvSpPr>
          <p:nvPr/>
        </p:nvSpPr>
        <p:spPr bwMode="auto">
          <a:xfrm>
            <a:off x="0" y="0"/>
            <a:ext cx="9144000" cy="519113"/>
          </a:xfrm>
          <a:prstGeom prst="rect">
            <a:avLst/>
          </a:prstGeom>
          <a:gradFill rotWithShape="1">
            <a:gsLst>
              <a:gs pos="0">
                <a:srgbClr val="FF00FF"/>
              </a:gs>
              <a:gs pos="50000">
                <a:schemeClr val="bg1"/>
              </a:gs>
              <a:gs pos="100000">
                <a:srgbClr val="FF00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2800">
                <a:solidFill>
                  <a:srgbClr val="0000FF"/>
                </a:solidFill>
                <a:latin typeface=".VnTimeH" pitchFamily="34" charset="0"/>
              </a:rPr>
              <a:t>Ch­¬ng VII: Bµi tiÕt</a:t>
            </a:r>
          </a:p>
        </p:txBody>
      </p:sp>
      <p:sp>
        <p:nvSpPr>
          <p:cNvPr id="25605" name="Text Box 5">
            <a:extLst>
              <a:ext uri="{FF2B5EF4-FFF2-40B4-BE49-F238E27FC236}">
                <a16:creationId xmlns:a16="http://schemas.microsoft.com/office/drawing/2014/main" id="{C1128061-4D43-8D6E-B083-7E2DF03CFC0B}"/>
              </a:ext>
            </a:extLst>
          </p:cNvPr>
          <p:cNvSpPr txBox="1">
            <a:spLocks noChangeArrowheads="1"/>
          </p:cNvSpPr>
          <p:nvPr/>
        </p:nvSpPr>
        <p:spPr bwMode="auto">
          <a:xfrm>
            <a:off x="0" y="533400"/>
            <a:ext cx="9144000" cy="396875"/>
          </a:xfrm>
          <a:prstGeom prst="rect">
            <a:avLst/>
          </a:prstGeom>
          <a:gradFill rotWithShape="1">
            <a:gsLst>
              <a:gs pos="0">
                <a:schemeClr val="bg1"/>
              </a:gs>
              <a:gs pos="100000">
                <a:srgbClr val="99FF33"/>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VN" sz="2000" b="1">
                <a:solidFill>
                  <a:srgbClr val="FF3300"/>
                </a:solidFill>
                <a:latin typeface=".VnTimeH" pitchFamily="34" charset="0"/>
              </a:rPr>
              <a:t>TiÕt 40: Bµi tiÕt vµ cÊu t¹o hÖ bµi tiÕt n­íc tiÓu</a:t>
            </a:r>
          </a:p>
        </p:txBody>
      </p:sp>
      <p:sp>
        <p:nvSpPr>
          <p:cNvPr id="25606" name="Text Box 6">
            <a:extLst>
              <a:ext uri="{FF2B5EF4-FFF2-40B4-BE49-F238E27FC236}">
                <a16:creationId xmlns:a16="http://schemas.microsoft.com/office/drawing/2014/main" id="{B6081DE5-649D-6166-23A8-4E0EDE42C6B9}"/>
              </a:ext>
            </a:extLst>
          </p:cNvPr>
          <p:cNvSpPr txBox="1">
            <a:spLocks noChangeArrowheads="1"/>
          </p:cNvSpPr>
          <p:nvPr/>
        </p:nvSpPr>
        <p:spPr bwMode="auto">
          <a:xfrm>
            <a:off x="1981200" y="2057400"/>
            <a:ext cx="6934200" cy="328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VN" sz="2400">
                <a:latin typeface="Times New Roman" panose="02020603050405020304" pitchFamily="18" charset="0"/>
              </a:rPr>
              <a:t>- Học bài trả lời các câu hỏi SGK trang 124</a:t>
            </a:r>
          </a:p>
          <a:p>
            <a:pPr eaLnBrk="1" hangingPunct="1">
              <a:spcBef>
                <a:spcPct val="50000"/>
              </a:spcBef>
              <a:buFontTx/>
              <a:buChar char="-"/>
            </a:pPr>
            <a:r>
              <a:rPr lang="en-US" altLang="en-VN" sz="2400">
                <a:latin typeface="Times New Roman" panose="02020603050405020304" pitchFamily="18" charset="0"/>
              </a:rPr>
              <a:t>Đọc kĩ mục em có biết, tìm hiểu các biện pháp để để phòng tránh bênh sỏi thận và các bệnh khác liên quan đến hệ bài tiết nước tiểu</a:t>
            </a:r>
          </a:p>
          <a:p>
            <a:pPr eaLnBrk="1" hangingPunct="1">
              <a:spcBef>
                <a:spcPct val="50000"/>
              </a:spcBef>
              <a:buFontTx/>
              <a:buChar char="-"/>
            </a:pPr>
            <a:r>
              <a:rPr lang="en-US" altLang="en-VN" sz="2400">
                <a:latin typeface="Times New Roman" panose="02020603050405020304" pitchFamily="18" charset="0"/>
              </a:rPr>
              <a:t>Đọc trước </a:t>
            </a:r>
            <a:r>
              <a:rPr lang="en-US" altLang="en-VN" sz="2800">
                <a:solidFill>
                  <a:srgbClr val="FF0000"/>
                </a:solidFill>
                <a:latin typeface="Times New Roman" panose="02020603050405020304" pitchFamily="18" charset="0"/>
              </a:rPr>
              <a:t>Bài 39: Bài tiết nước tiểu.</a:t>
            </a:r>
          </a:p>
          <a:p>
            <a:pPr eaLnBrk="1" hangingPunct="1">
              <a:spcBef>
                <a:spcPct val="50000"/>
              </a:spcBef>
            </a:pPr>
            <a:r>
              <a:rPr lang="en-US" altLang="en-VN" sz="2400">
                <a:latin typeface="Times New Roman" panose="02020603050405020304" pitchFamily="18" charset="0"/>
              </a:rPr>
              <a:t> Tìm hiểu quá trình lọc máu hình thành nước tiểu và bài tiết nước tiểu</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checkerboard(across)">
                                      <p:cBhvr>
                                        <p:cTn id="7" dur="10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Anh chup X quang cho thay mot vien soi o ben than phai">
            <a:extLst>
              <a:ext uri="{FF2B5EF4-FFF2-40B4-BE49-F238E27FC236}">
                <a16:creationId xmlns:a16="http://schemas.microsoft.com/office/drawing/2014/main" id="{B5655B0A-C4A8-2FEB-0590-36230DB1EA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38200"/>
            <a:ext cx="4343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5" descr="Vien soi dai 8mm duoc tao boi cac tinh the canxi photphat">
            <a:extLst>
              <a:ext uri="{FF2B5EF4-FFF2-40B4-BE49-F238E27FC236}">
                <a16:creationId xmlns:a16="http://schemas.microsoft.com/office/drawing/2014/main" id="{BD48E188-B62D-6853-5D15-0107AB772C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838200"/>
            <a:ext cx="4114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 Box 6">
            <a:extLst>
              <a:ext uri="{FF2B5EF4-FFF2-40B4-BE49-F238E27FC236}">
                <a16:creationId xmlns:a16="http://schemas.microsoft.com/office/drawing/2014/main" id="{04EFCD6F-0BB0-978D-B61C-1CDF93A41221}"/>
              </a:ext>
            </a:extLst>
          </p:cNvPr>
          <p:cNvSpPr txBox="1">
            <a:spLocks noChangeArrowheads="1"/>
          </p:cNvSpPr>
          <p:nvPr/>
        </p:nvSpPr>
        <p:spPr bwMode="auto">
          <a:xfrm>
            <a:off x="3048000" y="136525"/>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VN" sz="2400" b="1">
                <a:solidFill>
                  <a:srgbClr val="0000FF"/>
                </a:solidFill>
                <a:latin typeface="Times New Roman" panose="02020603050405020304" pitchFamily="18" charset="0"/>
              </a:rPr>
              <a:t>SỎI THẬN</a:t>
            </a:r>
          </a:p>
        </p:txBody>
      </p:sp>
      <p:sp>
        <p:nvSpPr>
          <p:cNvPr id="15365" name="WordArt 7">
            <a:extLst>
              <a:ext uri="{FF2B5EF4-FFF2-40B4-BE49-F238E27FC236}">
                <a16:creationId xmlns:a16="http://schemas.microsoft.com/office/drawing/2014/main" id="{CA5208B8-9FD6-F363-C75B-6D66E8939AE8}"/>
              </a:ext>
            </a:extLst>
          </p:cNvPr>
          <p:cNvSpPr>
            <a:spLocks noChangeArrowheads="1" noChangeShapeType="1" noTextEdit="1"/>
          </p:cNvSpPr>
          <p:nvPr/>
        </p:nvSpPr>
        <p:spPr bwMode="auto">
          <a:xfrm>
            <a:off x="228600" y="-76200"/>
            <a:ext cx="2895600" cy="838200"/>
          </a:xfrm>
          <a:prstGeom prst="rect">
            <a:avLst/>
          </a:prstGeom>
        </p:spPr>
        <p:txBody>
          <a:bodyPr wrap="none" fromWordArt="1">
            <a:prstTxWarp prst="textWave1">
              <a:avLst>
                <a:gd name="adj1" fmla="val 13005"/>
                <a:gd name="adj2" fmla="val 0"/>
              </a:avLst>
            </a:prstTxWarp>
          </a:bodyPr>
          <a:lstStyle/>
          <a:p>
            <a:pPr algn="ctr"/>
            <a:r>
              <a:rPr lang="en-US" sz="3600" kern="10">
                <a:ln w="12700">
                  <a:solidFill>
                    <a:srgbClr val="3333CC"/>
                  </a:solidFill>
                  <a:round/>
                  <a:headEnd/>
                  <a:tailEnd/>
                </a:ln>
                <a:solidFill>
                  <a:srgbClr val="B2B2B2">
                    <a:alpha val="50195"/>
                  </a:srgbClr>
                </a:solidFill>
                <a:effectLst>
                  <a:outerShdw dist="45791" dir="2021404" algn="ctr" rotWithShape="0">
                    <a:srgbClr val="9999FF"/>
                  </a:outerShdw>
                </a:effectLst>
                <a:cs typeface="Arial" panose="020B0604020202020204" pitchFamily="34" charset="0"/>
              </a:rPr>
              <a:t>Em có biết</a:t>
            </a:r>
            <a:endParaRPr lang="en-VN" sz="3600" kern="10">
              <a:ln w="12700">
                <a:solidFill>
                  <a:srgbClr val="3333CC"/>
                </a:solidFill>
                <a:round/>
                <a:headEnd/>
                <a:tailEnd/>
              </a:ln>
              <a:solidFill>
                <a:srgbClr val="B2B2B2">
                  <a:alpha val="50195"/>
                </a:srgbClr>
              </a:solidFill>
              <a:effectLst>
                <a:outerShdw dist="45791" dir="2021404" algn="ctr" rotWithShape="0">
                  <a:srgbClr val="9999FF"/>
                </a:outerShdw>
              </a:effectLst>
              <a:cs typeface="Arial" panose="020B0604020202020204" pitchFamily="34" charset="0"/>
            </a:endParaRPr>
          </a:p>
        </p:txBody>
      </p:sp>
      <p:sp>
        <p:nvSpPr>
          <p:cNvPr id="15366" name="Rectangle 8">
            <a:extLst>
              <a:ext uri="{FF2B5EF4-FFF2-40B4-BE49-F238E27FC236}">
                <a16:creationId xmlns:a16="http://schemas.microsoft.com/office/drawing/2014/main" id="{D2EA7D6A-931B-E696-DD48-9982FFD404BF}"/>
              </a:ext>
            </a:extLst>
          </p:cNvPr>
          <p:cNvSpPr>
            <a:spLocks noChangeArrowheads="1"/>
          </p:cNvSpPr>
          <p:nvPr/>
        </p:nvSpPr>
        <p:spPr bwMode="auto">
          <a:xfrm>
            <a:off x="76200" y="5397500"/>
            <a:ext cx="9144000" cy="146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VN" sz="2400">
                <a:solidFill>
                  <a:srgbClr val="0000FF"/>
                </a:solidFill>
              </a:rPr>
              <a:t>Trong các bệnh lý của đường tiết niệu thì sỏi thận là một trong những căn bệnh nguy hiểm, các biến chứng của bệnh có thể dẫn đến suy thận, viêm thận, gây rối loạn hệ tiết niệu và thậm chí dẫn đến tử vong. ... </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a:extLst>
              <a:ext uri="{FF2B5EF4-FFF2-40B4-BE49-F238E27FC236}">
                <a16:creationId xmlns:a16="http://schemas.microsoft.com/office/drawing/2014/main" id="{5E76601C-1D08-0A0C-F827-BD445D1170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76200"/>
            <a:ext cx="9161463"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ADAA0377-206F-A374-D7E5-2E18EFC666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338"/>
            <a:ext cx="8839200" cy="657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a:extLst>
              <a:ext uri="{FF2B5EF4-FFF2-40B4-BE49-F238E27FC236}">
                <a16:creationId xmlns:a16="http://schemas.microsoft.com/office/drawing/2014/main" id="{5A72EBA8-4FED-96D8-F32D-9663A9F4BD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9550" y="1676400"/>
            <a:ext cx="6064250" cy="378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AutoShape 6">
            <a:extLst>
              <a:ext uri="{FF2B5EF4-FFF2-40B4-BE49-F238E27FC236}">
                <a16:creationId xmlns:a16="http://schemas.microsoft.com/office/drawing/2014/main" id="{4AD1A39D-43D6-4C4C-4676-42710FD332F7}"/>
              </a:ext>
            </a:extLst>
          </p:cNvPr>
          <p:cNvSpPr>
            <a:spLocks noChangeArrowheads="1"/>
          </p:cNvSpPr>
          <p:nvPr/>
        </p:nvSpPr>
        <p:spPr bwMode="auto">
          <a:xfrm>
            <a:off x="3429000" y="1233488"/>
            <a:ext cx="5105400" cy="3033712"/>
          </a:xfrm>
          <a:prstGeom prst="wedgeEllipseCallout">
            <a:avLst>
              <a:gd name="adj1" fmla="val -58977"/>
              <a:gd name="adj2" fmla="val 71815"/>
            </a:avLst>
          </a:prstGeom>
          <a:gradFill rotWithShape="1">
            <a:gsLst>
              <a:gs pos="0">
                <a:srgbClr val="FFFFE1"/>
              </a:gs>
              <a:gs pos="50000">
                <a:schemeClr val="bg1"/>
              </a:gs>
              <a:gs pos="100000">
                <a:srgbClr val="FFFFE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vi-VN" sz="2600" b="1">
              <a:effectLst>
                <a:outerShdw blurRad="38100" dist="38100" dir="2700000" algn="tl">
                  <a:srgbClr val="FFFFFF"/>
                </a:outerShdw>
              </a:effectLst>
              <a:latin typeface=".VnTime" pitchFamily="34" charset="0"/>
            </a:endParaRPr>
          </a:p>
        </p:txBody>
      </p:sp>
      <p:sp>
        <p:nvSpPr>
          <p:cNvPr id="5127" name="Text Box 7">
            <a:extLst>
              <a:ext uri="{FF2B5EF4-FFF2-40B4-BE49-F238E27FC236}">
                <a16:creationId xmlns:a16="http://schemas.microsoft.com/office/drawing/2014/main" id="{27870BA0-3058-56FF-8F3C-BBFC953BF21A}"/>
              </a:ext>
            </a:extLst>
          </p:cNvPr>
          <p:cNvSpPr txBox="1">
            <a:spLocks noChangeArrowheads="1"/>
          </p:cNvSpPr>
          <p:nvPr/>
        </p:nvSpPr>
        <p:spPr bwMode="auto">
          <a:xfrm>
            <a:off x="3962400" y="1905000"/>
            <a:ext cx="3810000" cy="169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VN" sz="2600">
                <a:solidFill>
                  <a:srgbClr val="0000FF"/>
                </a:solidFill>
                <a:latin typeface="Times New Roman" panose="02020603050405020304" pitchFamily="18" charset="0"/>
                <a:cs typeface="Times New Roman" panose="02020603050405020304" pitchFamily="18" charset="0"/>
              </a:rPr>
              <a:t>Hàng ngày cơ thể nạp vào những chất khác nhau. Những chất đó được biến đổi như thế nào?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5127"/>
                                        </p:tgtEl>
                                        <p:attrNameLst>
                                          <p:attrName>style.visibility</p:attrName>
                                        </p:attrNameLst>
                                      </p:cBhvr>
                                      <p:to>
                                        <p:strVal val="visible"/>
                                      </p:to>
                                    </p:set>
                                    <p:anim calcmode="discrete" valueType="clr">
                                      <p:cBhvr override="childStyle">
                                        <p:cTn id="7" dur="80"/>
                                        <p:tgtEl>
                                          <p:spTgt spid="512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127"/>
                                        </p:tgtEl>
                                        <p:attrNameLst>
                                          <p:attrName>fillcolor</p:attrName>
                                        </p:attrNameLst>
                                      </p:cBhvr>
                                      <p:tavLst>
                                        <p:tav tm="0">
                                          <p:val>
                                            <p:clrVal>
                                              <a:schemeClr val="accent2"/>
                                            </p:clrVal>
                                          </p:val>
                                        </p:tav>
                                        <p:tav tm="50000">
                                          <p:val>
                                            <p:clrVal>
                                              <a:schemeClr val="hlink"/>
                                            </p:clrVal>
                                          </p:val>
                                        </p:tav>
                                      </p:tavLst>
                                    </p:anim>
                                    <p:set>
                                      <p:cBhvr>
                                        <p:cTn id="9" dur="80"/>
                                        <p:tgtEl>
                                          <p:spTgt spid="5127"/>
                                        </p:tgtEl>
                                        <p:attrNameLst>
                                          <p:attrName>fill.type</p:attrName>
                                        </p:attrNameLst>
                                      </p:cBhvr>
                                      <p:to>
                                        <p:strVal val="solid"/>
                                      </p:to>
                                    </p:set>
                                  </p:childTnLst>
                                </p:cTn>
                              </p:par>
                              <p:par>
                                <p:cTn id="10" presetID="27" presetClass="entr" presetSubtype="0" fill="hold" nodeType="withEffect">
                                  <p:stCondLst>
                                    <p:cond delay="0"/>
                                  </p:stCondLst>
                                  <p:iterate type="lt">
                                    <p:tmPct val="50000"/>
                                  </p:iterate>
                                  <p:childTnLst>
                                    <p:set>
                                      <p:cBhvr>
                                        <p:cTn id="11" dur="1" fill="hold">
                                          <p:stCondLst>
                                            <p:cond delay="0"/>
                                          </p:stCondLst>
                                        </p:cTn>
                                        <p:tgtEl>
                                          <p:spTgt spid="5126"/>
                                        </p:tgtEl>
                                        <p:attrNameLst>
                                          <p:attrName>style.visibility</p:attrName>
                                        </p:attrNameLst>
                                      </p:cBhvr>
                                      <p:to>
                                        <p:strVal val="visible"/>
                                      </p:to>
                                    </p:set>
                                    <p:anim calcmode="discrete" valueType="clr">
                                      <p:cBhvr override="childStyle">
                                        <p:cTn id="12" dur="80"/>
                                        <p:tgtEl>
                                          <p:spTgt spid="512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126"/>
                                        </p:tgtEl>
                                        <p:attrNameLst>
                                          <p:attrName>fillcolor</p:attrName>
                                        </p:attrNameLst>
                                      </p:cBhvr>
                                      <p:tavLst>
                                        <p:tav tm="0">
                                          <p:val>
                                            <p:clrVal>
                                              <a:schemeClr val="accent2"/>
                                            </p:clrVal>
                                          </p:val>
                                        </p:tav>
                                        <p:tav tm="50000">
                                          <p:val>
                                            <p:clrVal>
                                              <a:schemeClr val="hlink"/>
                                            </p:clrVal>
                                          </p:val>
                                        </p:tav>
                                      </p:tavLst>
                                    </p:anim>
                                    <p:set>
                                      <p:cBhvr>
                                        <p:cTn id="14" dur="80"/>
                                        <p:tgtEl>
                                          <p:spTgt spid="5126"/>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xit" presetSubtype="10" fill="hold" nodeType="clickEffect">
                                  <p:stCondLst>
                                    <p:cond delay="0"/>
                                  </p:stCondLst>
                                  <p:iterate type="lt">
                                    <p:tmPct val="0"/>
                                  </p:iterate>
                                  <p:childTnLst>
                                    <p:animEffect transition="out" filter="blinds(horizontal)">
                                      <p:cBhvr>
                                        <p:cTn id="18" dur="500"/>
                                        <p:tgtEl>
                                          <p:spTgt spid="5127"/>
                                        </p:tgtEl>
                                      </p:cBhvr>
                                    </p:animEffect>
                                    <p:set>
                                      <p:cBhvr>
                                        <p:cTn id="19" dur="1" fill="hold">
                                          <p:stCondLst>
                                            <p:cond delay="499"/>
                                          </p:stCondLst>
                                        </p:cTn>
                                        <p:tgtEl>
                                          <p:spTgt spid="5127"/>
                                        </p:tgtEl>
                                        <p:attrNameLst>
                                          <p:attrName>style.visibility</p:attrName>
                                        </p:attrNameLst>
                                      </p:cBhvr>
                                      <p:to>
                                        <p:strVal val="hidden"/>
                                      </p:to>
                                    </p:set>
                                  </p:childTnLst>
                                </p:cTn>
                              </p:par>
                              <p:par>
                                <p:cTn id="20" presetID="4" presetClass="exit" presetSubtype="16" fill="hold" nodeType="withEffect">
                                  <p:stCondLst>
                                    <p:cond delay="0"/>
                                  </p:stCondLst>
                                  <p:iterate type="lt">
                                    <p:tmPct val="0"/>
                                  </p:iterate>
                                  <p:childTnLst>
                                    <p:animEffect transition="out" filter="box(in)">
                                      <p:cBhvr>
                                        <p:cTn id="21" dur="500"/>
                                        <p:tgtEl>
                                          <p:spTgt spid="5126"/>
                                        </p:tgtEl>
                                      </p:cBhvr>
                                    </p:animEffect>
                                    <p:set>
                                      <p:cBhvr>
                                        <p:cTn id="22" dur="1" fill="hold">
                                          <p:stCondLst>
                                            <p:cond delay="499"/>
                                          </p:stCondLst>
                                        </p:cTn>
                                        <p:tgtEl>
                                          <p:spTgt spid="51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animBg="1"/>
      <p:bldP spid="5126" grpId="1" animBg="1"/>
      <p:bldP spid="5127" grpId="0"/>
      <p:bldP spid="5127"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a:extLst>
              <a:ext uri="{FF2B5EF4-FFF2-40B4-BE49-F238E27FC236}">
                <a16:creationId xmlns:a16="http://schemas.microsoft.com/office/drawing/2014/main" id="{42FA4DC8-B5B4-CE17-5E9E-B35C1E43E4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25538"/>
            <a:ext cx="3962400" cy="291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4" descr="http://media.doisongphapluat.com/426/2015/5/4/cassandra.jpg">
            <a:extLst>
              <a:ext uri="{FF2B5EF4-FFF2-40B4-BE49-F238E27FC236}">
                <a16:creationId xmlns:a16="http://schemas.microsoft.com/office/drawing/2014/main" id="{288735A7-C62C-F669-C22B-F2D6AB15F0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6888" y="1143000"/>
            <a:ext cx="4379912" cy="292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Box 3">
            <a:extLst>
              <a:ext uri="{FF2B5EF4-FFF2-40B4-BE49-F238E27FC236}">
                <a16:creationId xmlns:a16="http://schemas.microsoft.com/office/drawing/2014/main" id="{C18E77FE-46E2-3716-20F3-F2F69433946E}"/>
              </a:ext>
            </a:extLst>
          </p:cNvPr>
          <p:cNvSpPr txBox="1">
            <a:spLocks noChangeArrowheads="1"/>
          </p:cNvSpPr>
          <p:nvPr/>
        </p:nvSpPr>
        <p:spPr bwMode="auto">
          <a:xfrm>
            <a:off x="4648200" y="4383088"/>
            <a:ext cx="40386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vi-VN" altLang="en-VN" sz="2800">
                <a:solidFill>
                  <a:srgbClr val="111111"/>
                </a:solidFill>
                <a:latin typeface="Times New Roman" panose="02020603050405020304" pitchFamily="18" charset="0"/>
                <a:cs typeface="Times New Roman" panose="02020603050405020304" pitchFamily="18" charset="0"/>
              </a:rPr>
              <a:t>Cassandra Bankson, 22 tuổi đến từ San Francisco nước Mỹ</a:t>
            </a:r>
            <a:r>
              <a:rPr lang="en-US" altLang="en-VN" sz="2800">
                <a:solidFill>
                  <a:srgbClr val="111111"/>
                </a:solidFill>
                <a:latin typeface="Times New Roman" panose="02020603050405020304" pitchFamily="18" charset="0"/>
                <a:cs typeface="Times New Roman" panose="02020603050405020304" pitchFamily="18" charset="0"/>
              </a:rPr>
              <a:t>, chỉ có 1 quả thận</a:t>
            </a:r>
            <a:endParaRPr lang="en-US" altLang="en-VN" sz="2800" b="1">
              <a:latin typeface="Times New Roman" panose="02020603050405020304" pitchFamily="18" charset="0"/>
              <a:cs typeface="Times New Roman" panose="02020603050405020304" pitchFamily="18" charset="0"/>
            </a:endParaRPr>
          </a:p>
        </p:txBody>
      </p:sp>
      <p:sp>
        <p:nvSpPr>
          <p:cNvPr id="19461" name="TextBox 4">
            <a:extLst>
              <a:ext uri="{FF2B5EF4-FFF2-40B4-BE49-F238E27FC236}">
                <a16:creationId xmlns:a16="http://schemas.microsoft.com/office/drawing/2014/main" id="{69AAF3B7-30CF-3244-D7BB-5A738A6115E2}"/>
              </a:ext>
            </a:extLst>
          </p:cNvPr>
          <p:cNvSpPr txBox="1">
            <a:spLocks noChangeArrowheads="1"/>
          </p:cNvSpPr>
          <p:nvPr/>
        </p:nvSpPr>
        <p:spPr bwMode="auto">
          <a:xfrm>
            <a:off x="304800" y="4333875"/>
            <a:ext cx="3886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VN" sz="2800">
                <a:solidFill>
                  <a:srgbClr val="000099"/>
                </a:solidFill>
                <a:latin typeface="Times New Roman" panose="02020603050405020304" pitchFamily="18" charset="0"/>
                <a:ea typeface="SimSun" panose="02010600030101010101" pitchFamily="2" charset="-122"/>
                <a:cs typeface="Times New Roman" panose="02020603050405020304" pitchFamily="18" charset="0"/>
              </a:rPr>
              <a:t>Phạm Văn Thức 14 tuổi ở Cẩm Giàng, Hải Dương, có năm quả (bốn quả bên trái, một quả bên phải)</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1" descr="A_DIC091">
            <a:extLst>
              <a:ext uri="{FF2B5EF4-FFF2-40B4-BE49-F238E27FC236}">
                <a16:creationId xmlns:a16="http://schemas.microsoft.com/office/drawing/2014/main" id="{23451935-4ADA-E0F0-1394-A45F3F0732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7543800" y="5602288"/>
            <a:ext cx="1600200" cy="125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10" descr="A_DIC091">
            <a:extLst>
              <a:ext uri="{FF2B5EF4-FFF2-40B4-BE49-F238E27FC236}">
                <a16:creationId xmlns:a16="http://schemas.microsoft.com/office/drawing/2014/main" id="{929F499A-91DD-07B9-D92D-827E74207D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002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15">
            <a:extLst>
              <a:ext uri="{FF2B5EF4-FFF2-40B4-BE49-F238E27FC236}">
                <a16:creationId xmlns:a16="http://schemas.microsoft.com/office/drawing/2014/main" id="{58939127-6864-B413-38F5-DE7032B45B5E}"/>
              </a:ext>
            </a:extLst>
          </p:cNvPr>
          <p:cNvSpPr txBox="1">
            <a:spLocks noChangeArrowheads="1"/>
          </p:cNvSpPr>
          <p:nvPr/>
        </p:nvSpPr>
        <p:spPr bwMode="auto">
          <a:xfrm>
            <a:off x="1103076" y="5562600"/>
            <a:ext cx="6969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VN" sz="4400" dirty="0">
                <a:solidFill>
                  <a:srgbClr val="0000CC"/>
                </a:solidFill>
                <a:latin typeface=".VnTime" pitchFamily="34" charset="0"/>
              </a:rPr>
              <a:t>CHÚC CÁC EM HỌC TỐT</a:t>
            </a:r>
            <a:r>
              <a:rPr lang="en-US" altLang="en-VN" sz="4400" dirty="0">
                <a:solidFill>
                  <a:srgbClr val="0000CC"/>
                </a:solidFill>
                <a:latin typeface="VNI-Cooper" pitchFamily="2" charset="0"/>
              </a:rPr>
              <a:t>!!</a:t>
            </a:r>
          </a:p>
        </p:txBody>
      </p:sp>
      <p:pic>
        <p:nvPicPr>
          <p:cNvPr id="17" name="Picture 16" descr="3d butterfly">
            <a:extLst>
              <a:ext uri="{FF2B5EF4-FFF2-40B4-BE49-F238E27FC236}">
                <a16:creationId xmlns:a16="http://schemas.microsoft.com/office/drawing/2014/main" id="{D4D06F77-C151-D026-F3DB-CED0F1177F8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9404191" flipH="1">
            <a:off x="152400" y="1371600"/>
            <a:ext cx="1133475"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3d butterfly">
            <a:extLst>
              <a:ext uri="{FF2B5EF4-FFF2-40B4-BE49-F238E27FC236}">
                <a16:creationId xmlns:a16="http://schemas.microsoft.com/office/drawing/2014/main" id="{3B9A2E14-A668-C3B9-D538-1D062654CD0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707561">
            <a:off x="7872413" y="381000"/>
            <a:ext cx="1042987"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19">
            <a:extLst>
              <a:ext uri="{FF2B5EF4-FFF2-40B4-BE49-F238E27FC236}">
                <a16:creationId xmlns:a16="http://schemas.microsoft.com/office/drawing/2014/main" id="{421468FE-07A0-86C9-7104-A1C794D260A8}"/>
              </a:ext>
            </a:extLst>
          </p:cNvPr>
          <p:cNvSpPr txBox="1">
            <a:spLocks noChangeArrowheads="1"/>
          </p:cNvSpPr>
          <p:nvPr/>
        </p:nvSpPr>
        <p:spPr bwMode="auto">
          <a:xfrm>
            <a:off x="2599146" y="268288"/>
            <a:ext cx="41965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VN" sz="3200" b="1" dirty="0">
                <a:solidFill>
                  <a:srgbClr val="FF0000"/>
                </a:solidFill>
                <a:latin typeface=".VnTime" pitchFamily="34" charset="0"/>
              </a:rPr>
              <a:t>BÀI HỌC KẾT THÚC</a:t>
            </a:r>
          </a:p>
        </p:txBody>
      </p:sp>
      <p:pic>
        <p:nvPicPr>
          <p:cNvPr id="21" name="Picture 20" descr="3d butterfly">
            <a:extLst>
              <a:ext uri="{FF2B5EF4-FFF2-40B4-BE49-F238E27FC236}">
                <a16:creationId xmlns:a16="http://schemas.microsoft.com/office/drawing/2014/main" id="{70B0C5B9-0702-D13A-9622-950F7756BDF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707561">
            <a:off x="8101013" y="2819400"/>
            <a:ext cx="1042987"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3d butterfly">
            <a:extLst>
              <a:ext uri="{FF2B5EF4-FFF2-40B4-BE49-F238E27FC236}">
                <a16:creationId xmlns:a16="http://schemas.microsoft.com/office/drawing/2014/main" id="{09D0A972-751E-EEF6-CD86-97FEDF6D490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9404191" flipH="1">
            <a:off x="304800" y="2895600"/>
            <a:ext cx="1133475"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3d butterfly">
            <a:extLst>
              <a:ext uri="{FF2B5EF4-FFF2-40B4-BE49-F238E27FC236}">
                <a16:creationId xmlns:a16="http://schemas.microsoft.com/office/drawing/2014/main" id="{501B8609-925B-1E29-9509-E3A5F62B96E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707561" flipH="1">
            <a:off x="304800" y="2743200"/>
            <a:ext cx="1243013"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4" name="Picture 12" descr="1012-012-27-1036">
            <a:extLst>
              <a:ext uri="{FF2B5EF4-FFF2-40B4-BE49-F238E27FC236}">
                <a16:creationId xmlns:a16="http://schemas.microsoft.com/office/drawing/2014/main" id="{FBFE4023-84C2-7291-3501-DD4E8E7611D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97833" y="1421021"/>
            <a:ext cx="33115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Picture 11" descr="A_DIC091">
            <a:extLst>
              <a:ext uri="{FF2B5EF4-FFF2-40B4-BE49-F238E27FC236}">
                <a16:creationId xmlns:a16="http://schemas.microsoft.com/office/drawing/2014/main" id="{72BFFC8F-C1A7-7301-98A2-6273661411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719059">
            <a:off x="7512050" y="196850"/>
            <a:ext cx="18288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Picture 11" descr="A_DIC091">
            <a:extLst>
              <a:ext uri="{FF2B5EF4-FFF2-40B4-BE49-F238E27FC236}">
                <a16:creationId xmlns:a16="http://schemas.microsoft.com/office/drawing/2014/main" id="{1650D5CA-B7F6-6588-F19B-2A90FA5036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734871">
            <a:off x="-793" y="5258593"/>
            <a:ext cx="16002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0" fill="hold"/>
                                        <p:tgtEl>
                                          <p:spTgt spid="20"/>
                                        </p:tgtEl>
                                        <p:attrNameLst>
                                          <p:attrName>ppt_x</p:attrName>
                                        </p:attrNameLst>
                                      </p:cBhvr>
                                      <p:tavLst>
                                        <p:tav tm="0">
                                          <p:val>
                                            <p:strVal val="#ppt_x"/>
                                          </p:val>
                                        </p:tav>
                                        <p:tav tm="100000">
                                          <p:val>
                                            <p:strVal val="#ppt_x"/>
                                          </p:val>
                                        </p:tav>
                                      </p:tavLst>
                                    </p:anim>
                                    <p:anim calcmode="lin" valueType="num">
                                      <p:cBhvr additive="base">
                                        <p:cTn id="8" dur="5000" fill="hold"/>
                                        <p:tgtEl>
                                          <p:spTgt spid="20"/>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0" fill="hold"/>
                                        <p:tgtEl>
                                          <p:spTgt spid="18"/>
                                        </p:tgtEl>
                                        <p:attrNameLst>
                                          <p:attrName>ppt_x</p:attrName>
                                        </p:attrNameLst>
                                      </p:cBhvr>
                                      <p:tavLst>
                                        <p:tav tm="0">
                                          <p:val>
                                            <p:strVal val="#ppt_x"/>
                                          </p:val>
                                        </p:tav>
                                        <p:tav tm="100000">
                                          <p:val>
                                            <p:strVal val="#ppt_x"/>
                                          </p:val>
                                        </p:tav>
                                      </p:tavLst>
                                    </p:anim>
                                    <p:anim calcmode="lin" valueType="num">
                                      <p:cBhvr additive="base">
                                        <p:cTn id="12" dur="5000" fill="hold"/>
                                        <p:tgtEl>
                                          <p:spTgt spid="18"/>
                                        </p:tgtEl>
                                        <p:attrNameLst>
                                          <p:attrName>ppt_y</p:attrName>
                                        </p:attrNameLst>
                                      </p:cBhvr>
                                      <p:tavLst>
                                        <p:tav tm="0">
                                          <p:val>
                                            <p:strVal val="1+#ppt_h/2"/>
                                          </p:val>
                                        </p:tav>
                                        <p:tav tm="100000">
                                          <p:val>
                                            <p:strVal val="#ppt_y"/>
                                          </p:val>
                                        </p:tav>
                                      </p:tavLst>
                                    </p:anim>
                                  </p:childTnLst>
                                </p:cTn>
                              </p:par>
                              <p:par>
                                <p:cTn id="13" presetID="7"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0" fill="hold"/>
                                        <p:tgtEl>
                                          <p:spTgt spid="17"/>
                                        </p:tgtEl>
                                        <p:attrNameLst>
                                          <p:attrName>ppt_x</p:attrName>
                                        </p:attrNameLst>
                                      </p:cBhvr>
                                      <p:tavLst>
                                        <p:tav tm="0">
                                          <p:val>
                                            <p:strVal val="#ppt_x"/>
                                          </p:val>
                                        </p:tav>
                                        <p:tav tm="100000">
                                          <p:val>
                                            <p:strVal val="#ppt_x"/>
                                          </p:val>
                                        </p:tav>
                                      </p:tavLst>
                                    </p:anim>
                                    <p:anim calcmode="lin" valueType="num">
                                      <p:cBhvr additive="base">
                                        <p:cTn id="16" dur="5000" fill="hold"/>
                                        <p:tgtEl>
                                          <p:spTgt spid="17"/>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5000"/>
                            </p:stCondLst>
                            <p:childTnLst>
                              <p:par>
                                <p:cTn id="18" presetID="0" presetClass="path" presetSubtype="0" accel="50000" decel="50000" fill="hold" nodeType="afterEffect">
                                  <p:stCondLst>
                                    <p:cond delay="0"/>
                                  </p:stCondLst>
                                  <p:childTnLst>
                                    <p:animMotion origin="layout" path="M 4.72222E-6 -3.33333E-6 C -0.02674 -0.00578 -0.0533 -0.01157 -0.06441 -0.00949 C -0.07552 -0.0074 -0.06146 0.00209 -0.06667 0.01273 C -0.07188 0.02338 -0.08507 0.05047 -0.09532 0.05417 C -0.10556 0.05787 -0.1191 0.03866 -0.12865 0.03496 C -0.1382 0.03125 -0.14618 0.02986 -0.15243 0.03195 C -0.15868 0.03403 -0.16268 0.04074 -0.16667 0.04769 " pathEditMode="relative" ptsTypes="aaaaaaA">
                                      <p:cBhvr>
                                        <p:cTn id="19" dur="3000" fill="hold"/>
                                        <p:tgtEl>
                                          <p:spTgt spid="18"/>
                                        </p:tgtEl>
                                        <p:attrNameLst>
                                          <p:attrName>ppt_x</p:attrName>
                                          <p:attrName>ppt_y</p:attrName>
                                        </p:attrNameLst>
                                      </p:cBhvr>
                                    </p:animMotion>
                                  </p:childTnLst>
                                </p:cTn>
                              </p:par>
                            </p:childTnLst>
                          </p:cTn>
                        </p:par>
                        <p:par>
                          <p:cTn id="20" fill="hold" nodeType="afterGroup">
                            <p:stCondLst>
                              <p:cond delay="8000"/>
                            </p:stCondLst>
                            <p:childTnLst>
                              <p:par>
                                <p:cTn id="21" presetID="5" presetClass="entr" presetSubtype="10" fill="hold" nodeType="afterEffect">
                                  <p:stCondLst>
                                    <p:cond delay="0"/>
                                  </p:stCondLst>
                                  <p:iterate type="lt">
                                    <p:tmPct val="0"/>
                                  </p:iterate>
                                  <p:childTnLst>
                                    <p:set>
                                      <p:cBhvr>
                                        <p:cTn id="22" dur="1" fill="hold">
                                          <p:stCondLst>
                                            <p:cond delay="0"/>
                                          </p:stCondLst>
                                        </p:cTn>
                                        <p:tgtEl>
                                          <p:spTgt spid="16"/>
                                        </p:tgtEl>
                                        <p:attrNameLst>
                                          <p:attrName>style.visibility</p:attrName>
                                        </p:attrNameLst>
                                      </p:cBhvr>
                                      <p:to>
                                        <p:strVal val="visible"/>
                                      </p:to>
                                    </p:set>
                                    <p:animEffect transition="in" filter="checkerboard(across)">
                                      <p:cBhvr>
                                        <p:cTn id="23" dur="500"/>
                                        <p:tgtEl>
                                          <p:spTgt spid="16"/>
                                        </p:tgtEl>
                                      </p:cBhvr>
                                    </p:animEffect>
                                  </p:childTnLst>
                                </p:cTn>
                              </p:par>
                            </p:childTnLst>
                          </p:cTn>
                        </p:par>
                        <p:par>
                          <p:cTn id="24" fill="hold" nodeType="afterGroup">
                            <p:stCondLst>
                              <p:cond delay="8500"/>
                            </p:stCondLst>
                            <p:childTnLst>
                              <p:par>
                                <p:cTn id="25" presetID="0" presetClass="path" presetSubtype="0" accel="50000" decel="50000" fill="hold" nodeType="afterEffect">
                                  <p:stCondLst>
                                    <p:cond delay="0"/>
                                  </p:stCondLst>
                                  <p:iterate type="lt">
                                    <p:tmPct val="0"/>
                                  </p:iterate>
                                  <p:childTnLst>
                                    <p:animMotion origin="layout" path="M 3.88889E-6 3.7037E-6 C -0.05382 -0.02408 -0.10764 -0.04792 -0.11823 -0.0757 C -0.12882 -0.10348 -0.11059 -0.14213 -0.06372 -0.16667 C -0.01684 -0.19144 0.13437 -0.19676 0.16354 -0.22408 C 0.1927 -0.25116 0.13437 -0.30047 0.11128 -0.33079 C 0.08819 -0.36111 0.0401 -0.39352 0.025 -0.40602 " pathEditMode="relative" rAng="0" ptsTypes="aaaaaA">
                                      <p:cBhvr>
                                        <p:cTn id="26" dur="2000" fill="hold"/>
                                        <p:tgtEl>
                                          <p:spTgt spid="16"/>
                                        </p:tgtEl>
                                        <p:attrNameLst>
                                          <p:attrName>ppt_x</p:attrName>
                                          <p:attrName>ppt_y</p:attrName>
                                        </p:attrNameLst>
                                      </p:cBhvr>
                                      <p:rCtr x="3200" y="-20300"/>
                                    </p:animMotion>
                                  </p:childTnLst>
                                </p:cTn>
                              </p:par>
                              <p:par>
                                <p:cTn id="27" presetID="5" presetClass="entr" presetSubtype="10" fill="hold" nodeType="withEffect">
                                  <p:stCondLst>
                                    <p:cond delay="0"/>
                                  </p:stCondLst>
                                  <p:childTnLst>
                                    <p:set>
                                      <p:cBhvr>
                                        <p:cTn id="28" dur="1" fill="hold">
                                          <p:stCondLst>
                                            <p:cond delay="0"/>
                                          </p:stCondLst>
                                        </p:cTn>
                                        <p:tgtEl>
                                          <p:spTgt spid="28684"/>
                                        </p:tgtEl>
                                        <p:attrNameLst>
                                          <p:attrName>style.visibility</p:attrName>
                                        </p:attrNameLst>
                                      </p:cBhvr>
                                      <p:to>
                                        <p:strVal val="visible"/>
                                      </p:to>
                                    </p:set>
                                    <p:animEffect transition="in" filter="checkerboard(across)">
                                      <p:cBhvr>
                                        <p:cTn id="29" dur="500"/>
                                        <p:tgtEl>
                                          <p:spTgt spid="28684"/>
                                        </p:tgtEl>
                                      </p:cBhvr>
                                    </p:animEffect>
                                  </p:childTnLst>
                                </p:cTn>
                              </p:par>
                            </p:childTnLst>
                          </p:cTn>
                        </p:par>
                        <p:par>
                          <p:cTn id="30" fill="hold" nodeType="afterGroup">
                            <p:stCondLst>
                              <p:cond delay="10500"/>
                            </p:stCondLst>
                            <p:childTnLst>
                              <p:par>
                                <p:cTn id="31" presetID="6" presetClass="emph" presetSubtype="0" fill="hold" nodeType="afterEffect">
                                  <p:stCondLst>
                                    <p:cond delay="0"/>
                                  </p:stCondLst>
                                  <p:iterate type="lt">
                                    <p:tmPct val="0"/>
                                  </p:iterate>
                                  <p:childTnLst>
                                    <p:animScale>
                                      <p:cBhvr>
                                        <p:cTn id="32" dur="2000" fill="hold"/>
                                        <p:tgtEl>
                                          <p:spTgt spid="16"/>
                                        </p:tgtEl>
                                      </p:cBhvr>
                                      <p:by x="120000" y="120000"/>
                                    </p:animScale>
                                  </p:childTnLst>
                                </p:cTn>
                              </p:par>
                            </p:childTnLst>
                          </p:cTn>
                        </p:par>
                        <p:par>
                          <p:cTn id="33" fill="hold" nodeType="afterGroup">
                            <p:stCondLst>
                              <p:cond delay="12500"/>
                            </p:stCondLst>
                            <p:childTnLst>
                              <p:par>
                                <p:cTn id="34" presetID="29" presetClass="path" presetSubtype="0" repeatCount="indefinite" accel="50000" decel="50000" fill="hold" nodeType="afterEffect">
                                  <p:stCondLst>
                                    <p:cond delay="0"/>
                                  </p:stCondLst>
                                  <p:iterate type="lt">
                                    <p:tmPct val="10000"/>
                                  </p:iterate>
                                  <p:childTnLst>
                                    <p:animMotion origin="layout" path="M 0.02501 -0.40602 C 0.03195 -0.41945 0.03907 -0.43403 0.04601 -0.45278 C 0.06494 -0.50602 0.06997 -0.5581 0.05608 -0.56597 C 0.04202 -0.57546 0.01494 -0.53796 -0.00399 -0.48472 C -0.01406 -0.45671 -0.01996 -0.43009 -0.02205 -0.40995 C -0.02499 -0.39398 -0.02605 -0.37801 -0.02605 -0.35903 C -0.02605 -0.29907 -0.01303 -0.24977 0.00209 -0.24977 C 0.01702 -0.24977 0.03004 -0.29907 0.03004 -0.35903 C 0.03004 -0.38727 0.02709 -0.41412 0.02205 -0.43264 C 0.01997 -0.44861 0.01494 -0.46597 0.00903 -0.48333 C -0.01094 -0.53796 -0.03803 -0.57546 -0.05209 -0.56597 C -0.06597 -0.55671 -0.06093 -0.50602 -0.04098 -0.45139 C -0.03299 -0.42593 -0.02205 -0.40463 -0.01094 -0.39005 C -0.00295 -0.37662 0.00608 -0.36435 0.01806 -0.35255 C 0.054 -0.31389 0.08994 -0.29653 0.10001 -0.3125 C 0.10903 -0.32847 0.08907 -0.37245 0.05296 -0.40995 C 0.03803 -0.42593 0.02205 -0.43796 0.00903 -0.44607 C -0.00295 -0.45394 -0.01805 -0.46065 -0.03403 -0.46458 C -0.07795 -0.47801 -0.11598 -0.47407 -0.11893 -0.45278 C -0.12292 -0.43264 -0.08994 -0.40602 -0.04601 -0.39259 C -0.02605 -0.38727 -0.00694 -0.38472 0.00798 -0.38611 C 0.02101 -0.38611 0.03507 -0.38866 0.05001 -0.39259 C 0.09393 -0.40602 0.12709 -0.43403 0.12292 -0.45394 C 0.11997 -0.47407 0.08195 -0.4794 0.03803 -0.46597 C 0.01702 -0.45926 -0.00209 -0.45 -0.01494 -0.43935 C -0.02605 -0.43125 -0.03698 -0.42199 -0.04895 -0.40995 C -0.08402 -0.37107 -0.10504 -0.32847 -0.09496 -0.3125 C -0.08594 -0.29653 -0.04895 -0.31389 -0.01406 -0.35116 C 0.00296 -0.36968 0.01702 -0.38866 0.02501 -0.40602 Z " pathEditMode="relative" rAng="0" ptsTypes="fffffffffffffffffffffffffffff">
                                      <p:cBhvr>
                                        <p:cTn id="35" dur="2000" fill="hold"/>
                                        <p:tgtEl>
                                          <p:spTgt spid="16"/>
                                        </p:tgtEl>
                                        <p:attrNameLst>
                                          <p:attrName>ppt_x</p:attrName>
                                          <p:attrName>ppt_y</p:attrName>
                                        </p:attrNameLst>
                                      </p:cBhvr>
                                      <p:rCtr x="-2300" y="-700"/>
                                    </p:animMotion>
                                  </p:childTnLst>
                                </p:cTn>
                              </p:par>
                              <p:par>
                                <p:cTn id="36" presetID="29" presetClass="entr" presetSubtype="0"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1000" fill="hold"/>
                                        <p:tgtEl>
                                          <p:spTgt spid="22"/>
                                        </p:tgtEl>
                                        <p:attrNameLst>
                                          <p:attrName>ppt_x</p:attrName>
                                        </p:attrNameLst>
                                      </p:cBhvr>
                                      <p:tavLst>
                                        <p:tav tm="0">
                                          <p:val>
                                            <p:strVal val="#ppt_x-.2"/>
                                          </p:val>
                                        </p:tav>
                                        <p:tav tm="100000">
                                          <p:val>
                                            <p:strVal val="#ppt_x"/>
                                          </p:val>
                                        </p:tav>
                                      </p:tavLst>
                                    </p:anim>
                                    <p:anim calcmode="lin" valueType="num">
                                      <p:cBhvr>
                                        <p:cTn id="39"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40" dur="1000"/>
                                        <p:tgtEl>
                                          <p:spTgt spid="22"/>
                                        </p:tgtEl>
                                      </p:cBhvr>
                                    </p:animEffect>
                                  </p:childTnLst>
                                </p:cTn>
                              </p:par>
                              <p:par>
                                <p:cTn id="41" presetID="26"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80">
                                          <p:stCondLst>
                                            <p:cond delay="0"/>
                                          </p:stCondLst>
                                        </p:cTn>
                                        <p:tgtEl>
                                          <p:spTgt spid="21"/>
                                        </p:tgtEl>
                                      </p:cBhvr>
                                    </p:animEffect>
                                    <p:anim calcmode="lin" valueType="num">
                                      <p:cBhvr>
                                        <p:cTn id="44"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49" dur="26">
                                          <p:stCondLst>
                                            <p:cond delay="650"/>
                                          </p:stCondLst>
                                        </p:cTn>
                                        <p:tgtEl>
                                          <p:spTgt spid="21"/>
                                        </p:tgtEl>
                                      </p:cBhvr>
                                      <p:to x="100000" y="60000"/>
                                    </p:animScale>
                                    <p:animScale>
                                      <p:cBhvr>
                                        <p:cTn id="50" dur="166" decel="50000">
                                          <p:stCondLst>
                                            <p:cond delay="676"/>
                                          </p:stCondLst>
                                        </p:cTn>
                                        <p:tgtEl>
                                          <p:spTgt spid="21"/>
                                        </p:tgtEl>
                                      </p:cBhvr>
                                      <p:to x="100000" y="100000"/>
                                    </p:animScale>
                                    <p:animScale>
                                      <p:cBhvr>
                                        <p:cTn id="51" dur="26">
                                          <p:stCondLst>
                                            <p:cond delay="1312"/>
                                          </p:stCondLst>
                                        </p:cTn>
                                        <p:tgtEl>
                                          <p:spTgt spid="21"/>
                                        </p:tgtEl>
                                      </p:cBhvr>
                                      <p:to x="100000" y="80000"/>
                                    </p:animScale>
                                    <p:animScale>
                                      <p:cBhvr>
                                        <p:cTn id="52" dur="166" decel="50000">
                                          <p:stCondLst>
                                            <p:cond delay="1338"/>
                                          </p:stCondLst>
                                        </p:cTn>
                                        <p:tgtEl>
                                          <p:spTgt spid="21"/>
                                        </p:tgtEl>
                                      </p:cBhvr>
                                      <p:to x="100000" y="100000"/>
                                    </p:animScale>
                                    <p:animScale>
                                      <p:cBhvr>
                                        <p:cTn id="53" dur="26">
                                          <p:stCondLst>
                                            <p:cond delay="1642"/>
                                          </p:stCondLst>
                                        </p:cTn>
                                        <p:tgtEl>
                                          <p:spTgt spid="21"/>
                                        </p:tgtEl>
                                      </p:cBhvr>
                                      <p:to x="100000" y="90000"/>
                                    </p:animScale>
                                    <p:animScale>
                                      <p:cBhvr>
                                        <p:cTn id="54" dur="166" decel="50000">
                                          <p:stCondLst>
                                            <p:cond delay="1668"/>
                                          </p:stCondLst>
                                        </p:cTn>
                                        <p:tgtEl>
                                          <p:spTgt spid="21"/>
                                        </p:tgtEl>
                                      </p:cBhvr>
                                      <p:to x="100000" y="100000"/>
                                    </p:animScale>
                                    <p:animScale>
                                      <p:cBhvr>
                                        <p:cTn id="55" dur="26">
                                          <p:stCondLst>
                                            <p:cond delay="1808"/>
                                          </p:stCondLst>
                                        </p:cTn>
                                        <p:tgtEl>
                                          <p:spTgt spid="21"/>
                                        </p:tgtEl>
                                      </p:cBhvr>
                                      <p:to x="100000" y="95000"/>
                                    </p:animScale>
                                    <p:animScale>
                                      <p:cBhvr>
                                        <p:cTn id="56" dur="166" decel="50000">
                                          <p:stCondLst>
                                            <p:cond delay="1834"/>
                                          </p:stCondLst>
                                        </p:cTn>
                                        <p:tgtEl>
                                          <p:spTgt spid="21"/>
                                        </p:tgtEl>
                                      </p:cBhvr>
                                      <p:to x="100000" y="100000"/>
                                    </p:animScale>
                                  </p:childTnLst>
                                </p:cTn>
                              </p:par>
                            </p:childTnLst>
                          </p:cTn>
                        </p:par>
                        <p:par>
                          <p:cTn id="57" fill="hold" nodeType="afterGroup">
                            <p:stCondLst>
                              <p:cond delay="17700"/>
                            </p:stCondLst>
                            <p:childTnLst>
                              <p:par>
                                <p:cTn id="58" presetID="0" presetClass="path" presetSubtype="0" accel="50000" decel="50000" fill="hold" nodeType="afterEffect">
                                  <p:stCondLst>
                                    <p:cond delay="0"/>
                                  </p:stCondLst>
                                  <p:childTnLst>
                                    <p:animMotion origin="layout" path="M -0.02864 -0.10543 C -0.01666 -0.1385 -0.00451 -0.17156 0.00938 -0.19121 C 0.02327 -0.2111 0.04202 -0.22104 0.05469 -0.22312 C 0.06736 -0.2252 0.07049 -0.21827 0.08559 -0.2037 C 0.1007 -0.18936 0.12379 -0.14867 0.14514 -0.13711 C 0.1665 -0.12555 0.19271 -0.13202 0.21407 -0.1341 C 0.23542 -0.13618 0.25851 -0.15931 0.27361 -0.14983 C 0.28872 -0.14035 0.29445 -0.09711 0.30469 -0.07699 C 0.31493 -0.05688 0.32205 -0.0363 0.33559 -0.02936 C 0.34913 -0.02243 0.3599 -0.04162 0.38559 -0.03584 C 0.41129 -0.03006 0.46563 0.0074 0.49028 0.00578 C 0.51493 0.00416 0.52396 -0.02566 0.53316 -0.04532 C 0.54236 -0.06497 0.53091 -0.09919 0.54514 -0.11191 C 0.55938 -0.12462 0.60347 -0.1267 0.61893 -0.12139 C 0.63438 -0.11607 0.62969 -0.09549 0.63802 -0.08023 C 0.64636 -0.06497 0.65747 -0.03306 0.66893 -0.02936 C 0.68038 -0.02566 0.69861 -0.06798 0.70695 -0.05803 C 0.71528 -0.04809 0.70938 -0.00555 0.71893 0.03098 C 0.72847 0.06752 0.75174 0.12139 0.76407 0.16116 C 0.77639 0.20116 0.78351 0.24231 0.79271 0.26913 C 0.80191 0.29595 0.81059 0.31098 0.81893 0.32301 C 0.82726 0.33503 0.8474 0.34035 0.84271 0.34197 C 0.83802 0.34358 0.81407 0.33804 0.79028 0.33249 " pathEditMode="relative" rAng="0" ptsTypes="aaaaaaaaaaaaaaaaaaaaaaA">
                                      <p:cBhvr>
                                        <p:cTn id="59" dur="5000" fill="hold"/>
                                        <p:tgtEl>
                                          <p:spTgt spid="22"/>
                                        </p:tgtEl>
                                        <p:attrNameLst>
                                          <p:attrName>ppt_x</p:attrName>
                                          <p:attrName>ppt_y</p:attrName>
                                        </p:attrNameLst>
                                      </p:cBhvr>
                                      <p:rCtr x="43802" y="16462"/>
                                    </p:animMotion>
                                  </p:childTnLst>
                                </p:cTn>
                              </p:par>
                            </p:childTnLst>
                          </p:cTn>
                        </p:par>
                        <p:par>
                          <p:cTn id="60" fill="hold" nodeType="afterGroup">
                            <p:stCondLst>
                              <p:cond delay="22700"/>
                            </p:stCondLst>
                            <p:childTnLst>
                              <p:par>
                                <p:cTn id="61" presetID="0" presetClass="path" presetSubtype="0" accel="50000" decel="50000" fill="hold" nodeType="afterEffect">
                                  <p:stCondLst>
                                    <p:cond delay="0"/>
                                  </p:stCondLst>
                                  <p:childTnLst>
                                    <p:animMotion origin="layout" path="M -0.00469 -0.03564 C -0.01875 -0.06875 -0.03281 -0.10185 -0.04896 -0.11828 C -0.0651 -0.13472 -0.08906 -0.13217 -0.10104 -0.13426 C -0.11319 -0.13634 -0.10694 -0.13796 -0.12188 -0.13101 C -0.13663 -0.12407 -0.1691 -0.10301 -0.18958 -0.09282 C -0.21007 -0.08264 -0.23576 -0.09236 -0.2441 -0.0706 C -0.25243 -0.04884 -0.23559 0.01505 -0.23906 0.03727 C -0.24236 0.05949 -0.25313 0.05903 -0.26493 0.06274 C -0.27726 0.06644 -0.29618 0.06436 -0.31198 0.05949 C -0.32778 0.05463 -0.34792 0.03727 -0.36111 0.03403 C -0.37465 0.03079 -0.37847 0.04422 -0.39254 0.04051 C -0.40694 0.03681 -0.43368 0.02986 -0.44705 0.01181 C -0.46059 -0.00625 -0.46736 -0.04282 -0.47309 -0.06759 C -0.47882 -0.09236 -0.47135 -0.12152 -0.4809 -0.13726 C -0.49028 -0.15301 -0.51858 -0.15648 -0.53038 -0.16273 C -0.54219 -0.16898 -0.53976 -0.16111 -0.55104 -0.17546 C -0.56215 -0.18981 -0.57969 -0.24143 -0.59792 -0.24838 C -0.61615 -0.25532 -0.65156 -0.23101 -0.66024 -0.21666 C -0.66892 -0.20231 -0.63872 -0.16157 -0.64983 -0.16273 C -0.66094 -0.16389 -0.71285 -0.21041 -0.72795 -0.22314 C -0.74323 -0.23588 -0.72882 -0.24953 -0.7408 -0.23889 C -0.75295 -0.22824 -0.79132 -0.18588 -0.80087 -0.15949 C -0.81024 -0.1331 -0.79774 -0.10324 -0.79809 -0.08009 C -0.79861 -0.05694 -0.79531 -0.0331 -0.80347 -0.0199 C -0.81163 -0.00671 -0.83993 -0.00416 -0.84757 -0.00092 " pathEditMode="relative" rAng="0" ptsTypes="aaaaaaaaaaaaaaaaaaaaaaaaA">
                                      <p:cBhvr>
                                        <p:cTn id="62" dur="5000" fill="hold"/>
                                        <p:tgtEl>
                                          <p:spTgt spid="21"/>
                                        </p:tgtEl>
                                        <p:attrNameLst>
                                          <p:attrName>ppt_x</p:attrName>
                                          <p:attrName>ppt_y</p:attrName>
                                        </p:attrNameLst>
                                      </p:cBhvr>
                                      <p:rCtr x="-42200" y="-5900"/>
                                    </p:animMotion>
                                  </p:childTnLst>
                                  <p:subTnLst>
                                    <p:set>
                                      <p:cBhvr override="childStyle">
                                        <p:cTn dur="1" fill="hold" display="0" masterRel="sameClick" afterEffect="1">
                                          <p:stCondLst>
                                            <p:cond evt="end" delay="0">
                                              <p:tn val="61"/>
                                            </p:cond>
                                          </p:stCondLst>
                                        </p:cTn>
                                        <p:tgtEl>
                                          <p:spTgt spid="21"/>
                                        </p:tgtEl>
                                        <p:attrNameLst>
                                          <p:attrName>style.visibility</p:attrName>
                                        </p:attrNameLst>
                                      </p:cBhvr>
                                      <p:to>
                                        <p:strVal val="hidden"/>
                                      </p:to>
                                    </p:set>
                                  </p:subTnLst>
                                </p:cTn>
                              </p:par>
                            </p:childTnLst>
                          </p:cTn>
                        </p:par>
                        <p:par>
                          <p:cTn id="63" fill="hold" nodeType="afterGroup">
                            <p:stCondLst>
                              <p:cond delay="27700"/>
                            </p:stCondLst>
                            <p:childTnLst>
                              <p:par>
                                <p:cTn id="64" presetID="1" presetClass="entr" presetSubtype="0" fill="hold" nodeType="afterEffect">
                                  <p:stCondLst>
                                    <p:cond delay="0"/>
                                  </p:stCondLst>
                                  <p:childTnLst>
                                    <p:set>
                                      <p:cBhvr>
                                        <p:cTn id="65"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2">
            <a:extLst>
              <a:ext uri="{FF2B5EF4-FFF2-40B4-BE49-F238E27FC236}">
                <a16:creationId xmlns:a16="http://schemas.microsoft.com/office/drawing/2014/main" id="{D1E0DDFB-3A68-96BB-9203-9B22CAC5DE92}"/>
              </a:ext>
            </a:extLst>
          </p:cNvPr>
          <p:cNvGrpSpPr>
            <a:grpSpLocks/>
          </p:cNvGrpSpPr>
          <p:nvPr/>
        </p:nvGrpSpPr>
        <p:grpSpPr bwMode="auto">
          <a:xfrm>
            <a:off x="1752600" y="5638800"/>
            <a:ext cx="2133600" cy="609600"/>
            <a:chOff x="480" y="3264"/>
            <a:chExt cx="1344" cy="384"/>
          </a:xfrm>
        </p:grpSpPr>
        <p:sp>
          <p:nvSpPr>
            <p:cNvPr id="24665" name="Rectangle 3">
              <a:extLst>
                <a:ext uri="{FF2B5EF4-FFF2-40B4-BE49-F238E27FC236}">
                  <a16:creationId xmlns:a16="http://schemas.microsoft.com/office/drawing/2014/main" id="{8555A608-10B9-7681-2FE9-596030FA9881}"/>
                </a:ext>
              </a:extLst>
            </p:cNvPr>
            <p:cNvSpPr>
              <a:spLocks noChangeArrowheads="1"/>
            </p:cNvSpPr>
            <p:nvPr/>
          </p:nvSpPr>
          <p:spPr bwMode="auto">
            <a:xfrm>
              <a:off x="1152" y="3264"/>
              <a:ext cx="336"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en-VN" sz="1600" b="1">
                <a:solidFill>
                  <a:srgbClr val="3333FF"/>
                </a:solidFill>
                <a:latin typeface="VNI-Times" pitchFamily="2" charset="0"/>
              </a:endParaRPr>
            </a:p>
          </p:txBody>
        </p:sp>
        <p:sp>
          <p:nvSpPr>
            <p:cNvPr id="24666" name="Rectangle 4">
              <a:extLst>
                <a:ext uri="{FF2B5EF4-FFF2-40B4-BE49-F238E27FC236}">
                  <a16:creationId xmlns:a16="http://schemas.microsoft.com/office/drawing/2014/main" id="{A1BD9ECF-1795-D9B2-6038-27F78D3A0B2B}"/>
                </a:ext>
              </a:extLst>
            </p:cNvPr>
            <p:cNvSpPr>
              <a:spLocks noChangeArrowheads="1"/>
            </p:cNvSpPr>
            <p:nvPr/>
          </p:nvSpPr>
          <p:spPr bwMode="auto">
            <a:xfrm>
              <a:off x="1488" y="3264"/>
              <a:ext cx="336"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en-VN" sz="1600" b="1">
                <a:solidFill>
                  <a:srgbClr val="3333FF"/>
                </a:solidFill>
                <a:latin typeface="VNI-Times" pitchFamily="2" charset="0"/>
              </a:endParaRPr>
            </a:p>
          </p:txBody>
        </p:sp>
        <p:sp>
          <p:nvSpPr>
            <p:cNvPr id="24667" name="Rectangle 5">
              <a:extLst>
                <a:ext uri="{FF2B5EF4-FFF2-40B4-BE49-F238E27FC236}">
                  <a16:creationId xmlns:a16="http://schemas.microsoft.com/office/drawing/2014/main" id="{C776941B-C0B3-74B0-FA1A-870295690FD2}"/>
                </a:ext>
              </a:extLst>
            </p:cNvPr>
            <p:cNvSpPr>
              <a:spLocks noChangeArrowheads="1"/>
            </p:cNvSpPr>
            <p:nvPr/>
          </p:nvSpPr>
          <p:spPr bwMode="auto">
            <a:xfrm>
              <a:off x="480" y="3264"/>
              <a:ext cx="336"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en-VN" sz="1600" b="1">
                <a:solidFill>
                  <a:srgbClr val="3333FF"/>
                </a:solidFill>
                <a:latin typeface="VNI-Times" pitchFamily="2" charset="0"/>
              </a:endParaRPr>
            </a:p>
          </p:txBody>
        </p:sp>
        <p:sp>
          <p:nvSpPr>
            <p:cNvPr id="24668" name="Rectangle 6">
              <a:extLst>
                <a:ext uri="{FF2B5EF4-FFF2-40B4-BE49-F238E27FC236}">
                  <a16:creationId xmlns:a16="http://schemas.microsoft.com/office/drawing/2014/main" id="{BB1D0D58-6FAD-7820-DBCD-50A3BFC55FA9}"/>
                </a:ext>
              </a:extLst>
            </p:cNvPr>
            <p:cNvSpPr>
              <a:spLocks noChangeArrowheads="1"/>
            </p:cNvSpPr>
            <p:nvPr/>
          </p:nvSpPr>
          <p:spPr bwMode="auto">
            <a:xfrm>
              <a:off x="816" y="3264"/>
              <a:ext cx="336"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en-VN" sz="1600" b="1">
                <a:solidFill>
                  <a:srgbClr val="3333FF"/>
                </a:solidFill>
                <a:latin typeface="VNI-Times" pitchFamily="2" charset="0"/>
              </a:endParaRPr>
            </a:p>
          </p:txBody>
        </p:sp>
      </p:grpSp>
      <p:grpSp>
        <p:nvGrpSpPr>
          <p:cNvPr id="24579" name="Group 7">
            <a:extLst>
              <a:ext uri="{FF2B5EF4-FFF2-40B4-BE49-F238E27FC236}">
                <a16:creationId xmlns:a16="http://schemas.microsoft.com/office/drawing/2014/main" id="{5D34E8B8-4D2C-FAEF-81A1-EBD437A087E4}"/>
              </a:ext>
            </a:extLst>
          </p:cNvPr>
          <p:cNvGrpSpPr>
            <a:grpSpLocks/>
          </p:cNvGrpSpPr>
          <p:nvPr/>
        </p:nvGrpSpPr>
        <p:grpSpPr bwMode="auto">
          <a:xfrm>
            <a:off x="609600" y="3657600"/>
            <a:ext cx="3733800" cy="622300"/>
            <a:chOff x="768" y="2112"/>
            <a:chExt cx="2352" cy="392"/>
          </a:xfrm>
        </p:grpSpPr>
        <p:sp>
          <p:nvSpPr>
            <p:cNvPr id="24658" name="Rectangle 8">
              <a:extLst>
                <a:ext uri="{FF2B5EF4-FFF2-40B4-BE49-F238E27FC236}">
                  <a16:creationId xmlns:a16="http://schemas.microsoft.com/office/drawing/2014/main" id="{C2EB7F44-F5A1-51EC-E7CF-331BD512650B}"/>
                </a:ext>
              </a:extLst>
            </p:cNvPr>
            <p:cNvSpPr>
              <a:spLocks noChangeArrowheads="1"/>
            </p:cNvSpPr>
            <p:nvPr/>
          </p:nvSpPr>
          <p:spPr bwMode="auto">
            <a:xfrm>
              <a:off x="1440" y="2112"/>
              <a:ext cx="336"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en-VN" sz="1600" b="1">
                <a:solidFill>
                  <a:srgbClr val="3333FF"/>
                </a:solidFill>
                <a:latin typeface="VNI-Times" pitchFamily="2" charset="0"/>
              </a:endParaRPr>
            </a:p>
          </p:txBody>
        </p:sp>
        <p:sp>
          <p:nvSpPr>
            <p:cNvPr id="24659" name="Rectangle 9">
              <a:extLst>
                <a:ext uri="{FF2B5EF4-FFF2-40B4-BE49-F238E27FC236}">
                  <a16:creationId xmlns:a16="http://schemas.microsoft.com/office/drawing/2014/main" id="{9C620D23-9A9F-D8A5-4665-1EAFABDE497E}"/>
                </a:ext>
              </a:extLst>
            </p:cNvPr>
            <p:cNvSpPr>
              <a:spLocks noChangeArrowheads="1"/>
            </p:cNvSpPr>
            <p:nvPr/>
          </p:nvSpPr>
          <p:spPr bwMode="auto">
            <a:xfrm>
              <a:off x="2448" y="2112"/>
              <a:ext cx="336"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en-VN" sz="1600">
                <a:solidFill>
                  <a:srgbClr val="3333FF"/>
                </a:solidFill>
                <a:latin typeface="VNI-Times" pitchFamily="2" charset="0"/>
              </a:endParaRPr>
            </a:p>
          </p:txBody>
        </p:sp>
        <p:sp>
          <p:nvSpPr>
            <p:cNvPr id="24660" name="Rectangle 10">
              <a:extLst>
                <a:ext uri="{FF2B5EF4-FFF2-40B4-BE49-F238E27FC236}">
                  <a16:creationId xmlns:a16="http://schemas.microsoft.com/office/drawing/2014/main" id="{905AD8C1-C13B-F470-34F7-4E21E557E48E}"/>
                </a:ext>
              </a:extLst>
            </p:cNvPr>
            <p:cNvSpPr>
              <a:spLocks noChangeArrowheads="1"/>
            </p:cNvSpPr>
            <p:nvPr/>
          </p:nvSpPr>
          <p:spPr bwMode="auto">
            <a:xfrm>
              <a:off x="1776" y="2112"/>
              <a:ext cx="336"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en-VN" sz="1600" b="1">
                <a:solidFill>
                  <a:srgbClr val="3333FF"/>
                </a:solidFill>
                <a:latin typeface="VNI-Times" pitchFamily="2" charset="0"/>
              </a:endParaRPr>
            </a:p>
          </p:txBody>
        </p:sp>
        <p:sp>
          <p:nvSpPr>
            <p:cNvPr id="24661" name="Rectangle 11">
              <a:extLst>
                <a:ext uri="{FF2B5EF4-FFF2-40B4-BE49-F238E27FC236}">
                  <a16:creationId xmlns:a16="http://schemas.microsoft.com/office/drawing/2014/main" id="{70A10CD9-F7CA-1692-E95E-293C03AD36CB}"/>
                </a:ext>
              </a:extLst>
            </p:cNvPr>
            <p:cNvSpPr>
              <a:spLocks noChangeArrowheads="1"/>
            </p:cNvSpPr>
            <p:nvPr/>
          </p:nvSpPr>
          <p:spPr bwMode="auto">
            <a:xfrm>
              <a:off x="2112" y="2112"/>
              <a:ext cx="336"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en-VN" sz="1600" b="1">
                <a:solidFill>
                  <a:srgbClr val="3333FF"/>
                </a:solidFill>
                <a:latin typeface="VNI-Times" pitchFamily="2" charset="0"/>
              </a:endParaRPr>
            </a:p>
          </p:txBody>
        </p:sp>
        <p:sp>
          <p:nvSpPr>
            <p:cNvPr id="24662" name="Rectangle 12">
              <a:extLst>
                <a:ext uri="{FF2B5EF4-FFF2-40B4-BE49-F238E27FC236}">
                  <a16:creationId xmlns:a16="http://schemas.microsoft.com/office/drawing/2014/main" id="{04843352-042E-6F3B-5806-176F2BC1990A}"/>
                </a:ext>
              </a:extLst>
            </p:cNvPr>
            <p:cNvSpPr>
              <a:spLocks noChangeArrowheads="1"/>
            </p:cNvSpPr>
            <p:nvPr/>
          </p:nvSpPr>
          <p:spPr bwMode="auto">
            <a:xfrm>
              <a:off x="2784" y="2112"/>
              <a:ext cx="336"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en-VN" sz="1600" b="1">
                <a:solidFill>
                  <a:srgbClr val="3333FF"/>
                </a:solidFill>
                <a:latin typeface="VNI-Times" pitchFamily="2" charset="0"/>
              </a:endParaRPr>
            </a:p>
          </p:txBody>
        </p:sp>
        <p:sp>
          <p:nvSpPr>
            <p:cNvPr id="24663" name="Rectangle 13">
              <a:extLst>
                <a:ext uri="{FF2B5EF4-FFF2-40B4-BE49-F238E27FC236}">
                  <a16:creationId xmlns:a16="http://schemas.microsoft.com/office/drawing/2014/main" id="{47B03D95-DE15-706D-7166-D2D03625C0CA}"/>
                </a:ext>
              </a:extLst>
            </p:cNvPr>
            <p:cNvSpPr>
              <a:spLocks noChangeArrowheads="1"/>
            </p:cNvSpPr>
            <p:nvPr/>
          </p:nvSpPr>
          <p:spPr bwMode="auto">
            <a:xfrm>
              <a:off x="768" y="2120"/>
              <a:ext cx="336"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en-VN" sz="1600" b="1">
                <a:solidFill>
                  <a:srgbClr val="3333FF"/>
                </a:solidFill>
                <a:latin typeface="VNI-Times" pitchFamily="2" charset="0"/>
              </a:endParaRPr>
            </a:p>
          </p:txBody>
        </p:sp>
        <p:sp>
          <p:nvSpPr>
            <p:cNvPr id="24664" name="Rectangle 14">
              <a:extLst>
                <a:ext uri="{FF2B5EF4-FFF2-40B4-BE49-F238E27FC236}">
                  <a16:creationId xmlns:a16="http://schemas.microsoft.com/office/drawing/2014/main" id="{2D64A2CC-25CD-E891-706C-4F1558225127}"/>
                </a:ext>
              </a:extLst>
            </p:cNvPr>
            <p:cNvSpPr>
              <a:spLocks noChangeArrowheads="1"/>
            </p:cNvSpPr>
            <p:nvPr/>
          </p:nvSpPr>
          <p:spPr bwMode="auto">
            <a:xfrm>
              <a:off x="1104" y="2118"/>
              <a:ext cx="336"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en-VN" sz="1600" b="1">
                <a:solidFill>
                  <a:srgbClr val="3333FF"/>
                </a:solidFill>
                <a:latin typeface="VNI-Times" pitchFamily="2" charset="0"/>
              </a:endParaRPr>
            </a:p>
          </p:txBody>
        </p:sp>
      </p:grpSp>
      <p:grpSp>
        <p:nvGrpSpPr>
          <p:cNvPr id="24580" name="Group 15">
            <a:extLst>
              <a:ext uri="{FF2B5EF4-FFF2-40B4-BE49-F238E27FC236}">
                <a16:creationId xmlns:a16="http://schemas.microsoft.com/office/drawing/2014/main" id="{198869FD-2E72-BE5B-E32E-BC6845E8AC57}"/>
              </a:ext>
            </a:extLst>
          </p:cNvPr>
          <p:cNvGrpSpPr>
            <a:grpSpLocks/>
          </p:cNvGrpSpPr>
          <p:nvPr/>
        </p:nvGrpSpPr>
        <p:grpSpPr bwMode="auto">
          <a:xfrm>
            <a:off x="609600" y="2438400"/>
            <a:ext cx="4267200" cy="612775"/>
            <a:chOff x="384" y="912"/>
            <a:chExt cx="2688" cy="386"/>
          </a:xfrm>
        </p:grpSpPr>
        <p:sp>
          <p:nvSpPr>
            <p:cNvPr id="24650" name="Rectangle 16">
              <a:extLst>
                <a:ext uri="{FF2B5EF4-FFF2-40B4-BE49-F238E27FC236}">
                  <a16:creationId xmlns:a16="http://schemas.microsoft.com/office/drawing/2014/main" id="{F697586A-D162-1F53-E7F4-10F462105053}"/>
                </a:ext>
              </a:extLst>
            </p:cNvPr>
            <p:cNvSpPr>
              <a:spLocks noChangeArrowheads="1"/>
            </p:cNvSpPr>
            <p:nvPr/>
          </p:nvSpPr>
          <p:spPr bwMode="auto">
            <a:xfrm>
              <a:off x="384" y="914"/>
              <a:ext cx="336"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en-VN" sz="1600" b="1">
                <a:solidFill>
                  <a:srgbClr val="3333FF"/>
                </a:solidFill>
                <a:latin typeface="VNI-Times" pitchFamily="2" charset="0"/>
              </a:endParaRPr>
            </a:p>
          </p:txBody>
        </p:sp>
        <p:sp>
          <p:nvSpPr>
            <p:cNvPr id="24651" name="Rectangle 17">
              <a:extLst>
                <a:ext uri="{FF2B5EF4-FFF2-40B4-BE49-F238E27FC236}">
                  <a16:creationId xmlns:a16="http://schemas.microsoft.com/office/drawing/2014/main" id="{2E5ED858-B363-F423-52BC-DA40C92E03E6}"/>
                </a:ext>
              </a:extLst>
            </p:cNvPr>
            <p:cNvSpPr>
              <a:spLocks noChangeArrowheads="1"/>
            </p:cNvSpPr>
            <p:nvPr/>
          </p:nvSpPr>
          <p:spPr bwMode="auto">
            <a:xfrm>
              <a:off x="720" y="912"/>
              <a:ext cx="336"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en-VN" sz="1600" b="1">
                <a:solidFill>
                  <a:srgbClr val="3333FF"/>
                </a:solidFill>
                <a:latin typeface="VNI-Times" pitchFamily="2" charset="0"/>
              </a:endParaRPr>
            </a:p>
          </p:txBody>
        </p:sp>
        <p:sp>
          <p:nvSpPr>
            <p:cNvPr id="24652" name="Rectangle 18">
              <a:extLst>
                <a:ext uri="{FF2B5EF4-FFF2-40B4-BE49-F238E27FC236}">
                  <a16:creationId xmlns:a16="http://schemas.microsoft.com/office/drawing/2014/main" id="{973701D3-94B4-33EE-2BD7-EABF7E9BE8CF}"/>
                </a:ext>
              </a:extLst>
            </p:cNvPr>
            <p:cNvSpPr>
              <a:spLocks noChangeArrowheads="1"/>
            </p:cNvSpPr>
            <p:nvPr/>
          </p:nvSpPr>
          <p:spPr bwMode="auto">
            <a:xfrm>
              <a:off x="1056" y="912"/>
              <a:ext cx="336"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en-VN" sz="1600">
                <a:solidFill>
                  <a:srgbClr val="3333FF"/>
                </a:solidFill>
                <a:latin typeface="VNI-Times" pitchFamily="2" charset="0"/>
              </a:endParaRPr>
            </a:p>
          </p:txBody>
        </p:sp>
        <p:sp>
          <p:nvSpPr>
            <p:cNvPr id="24653" name="Rectangle 19">
              <a:extLst>
                <a:ext uri="{FF2B5EF4-FFF2-40B4-BE49-F238E27FC236}">
                  <a16:creationId xmlns:a16="http://schemas.microsoft.com/office/drawing/2014/main" id="{A48A2030-1966-B61D-AC4F-A389FCCA8F22}"/>
                </a:ext>
              </a:extLst>
            </p:cNvPr>
            <p:cNvSpPr>
              <a:spLocks noChangeArrowheads="1"/>
            </p:cNvSpPr>
            <p:nvPr/>
          </p:nvSpPr>
          <p:spPr bwMode="auto">
            <a:xfrm>
              <a:off x="1392" y="912"/>
              <a:ext cx="336"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en-VN" sz="1600" b="1">
                <a:solidFill>
                  <a:srgbClr val="3333FF"/>
                </a:solidFill>
                <a:latin typeface="VNI-Times" pitchFamily="2" charset="0"/>
              </a:endParaRPr>
            </a:p>
          </p:txBody>
        </p:sp>
        <p:sp>
          <p:nvSpPr>
            <p:cNvPr id="24654" name="Rectangle 20">
              <a:extLst>
                <a:ext uri="{FF2B5EF4-FFF2-40B4-BE49-F238E27FC236}">
                  <a16:creationId xmlns:a16="http://schemas.microsoft.com/office/drawing/2014/main" id="{600B4E72-C0A9-2A03-6D06-008FEBFAB1D7}"/>
                </a:ext>
              </a:extLst>
            </p:cNvPr>
            <p:cNvSpPr>
              <a:spLocks noChangeArrowheads="1"/>
            </p:cNvSpPr>
            <p:nvPr/>
          </p:nvSpPr>
          <p:spPr bwMode="auto">
            <a:xfrm>
              <a:off x="2400" y="912"/>
              <a:ext cx="336"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en-VN" sz="1600">
                <a:solidFill>
                  <a:srgbClr val="3333FF"/>
                </a:solidFill>
                <a:latin typeface="VNI-Times" pitchFamily="2" charset="0"/>
              </a:endParaRPr>
            </a:p>
          </p:txBody>
        </p:sp>
        <p:sp>
          <p:nvSpPr>
            <p:cNvPr id="24655" name="Rectangle 21">
              <a:extLst>
                <a:ext uri="{FF2B5EF4-FFF2-40B4-BE49-F238E27FC236}">
                  <a16:creationId xmlns:a16="http://schemas.microsoft.com/office/drawing/2014/main" id="{2CD2A04F-55D3-C907-68EA-4E4531123E9B}"/>
                </a:ext>
              </a:extLst>
            </p:cNvPr>
            <p:cNvSpPr>
              <a:spLocks noChangeArrowheads="1"/>
            </p:cNvSpPr>
            <p:nvPr/>
          </p:nvSpPr>
          <p:spPr bwMode="auto">
            <a:xfrm>
              <a:off x="1728" y="912"/>
              <a:ext cx="336"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en-VN" sz="1600" b="1">
                <a:solidFill>
                  <a:srgbClr val="3333FF"/>
                </a:solidFill>
                <a:latin typeface="VNI-Times" pitchFamily="2" charset="0"/>
              </a:endParaRPr>
            </a:p>
          </p:txBody>
        </p:sp>
        <p:sp>
          <p:nvSpPr>
            <p:cNvPr id="24656" name="Rectangle 22">
              <a:extLst>
                <a:ext uri="{FF2B5EF4-FFF2-40B4-BE49-F238E27FC236}">
                  <a16:creationId xmlns:a16="http://schemas.microsoft.com/office/drawing/2014/main" id="{4A7FE379-B6C5-200E-C165-574D9F446295}"/>
                </a:ext>
              </a:extLst>
            </p:cNvPr>
            <p:cNvSpPr>
              <a:spLocks noChangeArrowheads="1"/>
            </p:cNvSpPr>
            <p:nvPr/>
          </p:nvSpPr>
          <p:spPr bwMode="auto">
            <a:xfrm>
              <a:off x="2064" y="912"/>
              <a:ext cx="336"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en-VN" sz="1600" b="1">
                <a:solidFill>
                  <a:srgbClr val="3333FF"/>
                </a:solidFill>
                <a:latin typeface="VNI-Times" pitchFamily="2" charset="0"/>
              </a:endParaRPr>
            </a:p>
          </p:txBody>
        </p:sp>
        <p:sp>
          <p:nvSpPr>
            <p:cNvPr id="24657" name="Rectangle 23">
              <a:extLst>
                <a:ext uri="{FF2B5EF4-FFF2-40B4-BE49-F238E27FC236}">
                  <a16:creationId xmlns:a16="http://schemas.microsoft.com/office/drawing/2014/main" id="{C50E1933-FB2D-743F-5BF9-6124EEFA9E0C}"/>
                </a:ext>
              </a:extLst>
            </p:cNvPr>
            <p:cNvSpPr>
              <a:spLocks noChangeArrowheads="1"/>
            </p:cNvSpPr>
            <p:nvPr/>
          </p:nvSpPr>
          <p:spPr bwMode="auto">
            <a:xfrm>
              <a:off x="2736" y="912"/>
              <a:ext cx="336"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en-VN" sz="1600" b="1">
                <a:solidFill>
                  <a:srgbClr val="3333FF"/>
                </a:solidFill>
                <a:latin typeface="VNI-Times" pitchFamily="2" charset="0"/>
              </a:endParaRPr>
            </a:p>
          </p:txBody>
        </p:sp>
      </p:grpSp>
      <p:grpSp>
        <p:nvGrpSpPr>
          <p:cNvPr id="24581" name="Group 24">
            <a:extLst>
              <a:ext uri="{FF2B5EF4-FFF2-40B4-BE49-F238E27FC236}">
                <a16:creationId xmlns:a16="http://schemas.microsoft.com/office/drawing/2014/main" id="{E686F9FB-E253-4E45-1F24-E8ACCD6534AE}"/>
              </a:ext>
            </a:extLst>
          </p:cNvPr>
          <p:cNvGrpSpPr>
            <a:grpSpLocks/>
          </p:cNvGrpSpPr>
          <p:nvPr/>
        </p:nvGrpSpPr>
        <p:grpSpPr bwMode="auto">
          <a:xfrm>
            <a:off x="609600" y="1828800"/>
            <a:ext cx="3733800" cy="622300"/>
            <a:chOff x="768" y="2112"/>
            <a:chExt cx="2352" cy="392"/>
          </a:xfrm>
        </p:grpSpPr>
        <p:sp>
          <p:nvSpPr>
            <p:cNvPr id="24643" name="Rectangle 25">
              <a:extLst>
                <a:ext uri="{FF2B5EF4-FFF2-40B4-BE49-F238E27FC236}">
                  <a16:creationId xmlns:a16="http://schemas.microsoft.com/office/drawing/2014/main" id="{BA1E655F-CFF2-62DD-259A-9757BDF78AB4}"/>
                </a:ext>
              </a:extLst>
            </p:cNvPr>
            <p:cNvSpPr>
              <a:spLocks noChangeArrowheads="1"/>
            </p:cNvSpPr>
            <p:nvPr/>
          </p:nvSpPr>
          <p:spPr bwMode="auto">
            <a:xfrm>
              <a:off x="1440" y="2112"/>
              <a:ext cx="336"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en-VN" sz="1600" b="1">
                <a:solidFill>
                  <a:srgbClr val="3333FF"/>
                </a:solidFill>
                <a:latin typeface="VNI-Times" pitchFamily="2" charset="0"/>
              </a:endParaRPr>
            </a:p>
          </p:txBody>
        </p:sp>
        <p:sp>
          <p:nvSpPr>
            <p:cNvPr id="24644" name="Rectangle 26">
              <a:extLst>
                <a:ext uri="{FF2B5EF4-FFF2-40B4-BE49-F238E27FC236}">
                  <a16:creationId xmlns:a16="http://schemas.microsoft.com/office/drawing/2014/main" id="{FAC7CE7E-75C1-772B-4505-95C5948499CB}"/>
                </a:ext>
              </a:extLst>
            </p:cNvPr>
            <p:cNvSpPr>
              <a:spLocks noChangeArrowheads="1"/>
            </p:cNvSpPr>
            <p:nvPr/>
          </p:nvSpPr>
          <p:spPr bwMode="auto">
            <a:xfrm>
              <a:off x="2448" y="2112"/>
              <a:ext cx="336"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en-VN" sz="1600">
                <a:solidFill>
                  <a:srgbClr val="3333FF"/>
                </a:solidFill>
                <a:latin typeface="VNI-Times" pitchFamily="2" charset="0"/>
              </a:endParaRPr>
            </a:p>
          </p:txBody>
        </p:sp>
        <p:sp>
          <p:nvSpPr>
            <p:cNvPr id="24645" name="Rectangle 27">
              <a:extLst>
                <a:ext uri="{FF2B5EF4-FFF2-40B4-BE49-F238E27FC236}">
                  <a16:creationId xmlns:a16="http://schemas.microsoft.com/office/drawing/2014/main" id="{37CC7AF7-DCA9-E30A-7EC3-CD93917EEF80}"/>
                </a:ext>
              </a:extLst>
            </p:cNvPr>
            <p:cNvSpPr>
              <a:spLocks noChangeArrowheads="1"/>
            </p:cNvSpPr>
            <p:nvPr/>
          </p:nvSpPr>
          <p:spPr bwMode="auto">
            <a:xfrm>
              <a:off x="1776" y="2112"/>
              <a:ext cx="336"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en-VN" sz="1600" b="1">
                <a:solidFill>
                  <a:srgbClr val="3333FF"/>
                </a:solidFill>
                <a:latin typeface="VNI-Times" pitchFamily="2" charset="0"/>
              </a:endParaRPr>
            </a:p>
          </p:txBody>
        </p:sp>
        <p:sp>
          <p:nvSpPr>
            <p:cNvPr id="24646" name="Rectangle 28">
              <a:extLst>
                <a:ext uri="{FF2B5EF4-FFF2-40B4-BE49-F238E27FC236}">
                  <a16:creationId xmlns:a16="http://schemas.microsoft.com/office/drawing/2014/main" id="{E0B9720D-46CA-0EFA-ED90-065B4DB4CF56}"/>
                </a:ext>
              </a:extLst>
            </p:cNvPr>
            <p:cNvSpPr>
              <a:spLocks noChangeArrowheads="1"/>
            </p:cNvSpPr>
            <p:nvPr/>
          </p:nvSpPr>
          <p:spPr bwMode="auto">
            <a:xfrm>
              <a:off x="2112" y="2112"/>
              <a:ext cx="336"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en-VN" sz="1600" b="1">
                <a:solidFill>
                  <a:srgbClr val="3333FF"/>
                </a:solidFill>
                <a:latin typeface="VNI-Times" pitchFamily="2" charset="0"/>
              </a:endParaRPr>
            </a:p>
          </p:txBody>
        </p:sp>
        <p:sp>
          <p:nvSpPr>
            <p:cNvPr id="24647" name="Rectangle 29">
              <a:extLst>
                <a:ext uri="{FF2B5EF4-FFF2-40B4-BE49-F238E27FC236}">
                  <a16:creationId xmlns:a16="http://schemas.microsoft.com/office/drawing/2014/main" id="{7D04F729-404A-69EC-E34E-4C80EFFCE2EB}"/>
                </a:ext>
              </a:extLst>
            </p:cNvPr>
            <p:cNvSpPr>
              <a:spLocks noChangeArrowheads="1"/>
            </p:cNvSpPr>
            <p:nvPr/>
          </p:nvSpPr>
          <p:spPr bwMode="auto">
            <a:xfrm>
              <a:off x="2784" y="2112"/>
              <a:ext cx="336"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en-VN" sz="1600" b="1">
                <a:solidFill>
                  <a:srgbClr val="3333FF"/>
                </a:solidFill>
                <a:latin typeface="VNI-Times" pitchFamily="2" charset="0"/>
              </a:endParaRPr>
            </a:p>
          </p:txBody>
        </p:sp>
        <p:sp>
          <p:nvSpPr>
            <p:cNvPr id="24648" name="Rectangle 30">
              <a:extLst>
                <a:ext uri="{FF2B5EF4-FFF2-40B4-BE49-F238E27FC236}">
                  <a16:creationId xmlns:a16="http://schemas.microsoft.com/office/drawing/2014/main" id="{64E6843A-73FD-DD9F-B542-5C6940CD4E90}"/>
                </a:ext>
              </a:extLst>
            </p:cNvPr>
            <p:cNvSpPr>
              <a:spLocks noChangeArrowheads="1"/>
            </p:cNvSpPr>
            <p:nvPr/>
          </p:nvSpPr>
          <p:spPr bwMode="auto">
            <a:xfrm>
              <a:off x="768" y="2120"/>
              <a:ext cx="336"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en-VN" sz="1600" b="1">
                <a:solidFill>
                  <a:srgbClr val="3333FF"/>
                </a:solidFill>
                <a:latin typeface="VNI-Times" pitchFamily="2" charset="0"/>
              </a:endParaRPr>
            </a:p>
          </p:txBody>
        </p:sp>
        <p:sp>
          <p:nvSpPr>
            <p:cNvPr id="24649" name="Rectangle 31">
              <a:extLst>
                <a:ext uri="{FF2B5EF4-FFF2-40B4-BE49-F238E27FC236}">
                  <a16:creationId xmlns:a16="http://schemas.microsoft.com/office/drawing/2014/main" id="{67583588-AD1C-1D13-4E9F-F478F500F6CD}"/>
                </a:ext>
              </a:extLst>
            </p:cNvPr>
            <p:cNvSpPr>
              <a:spLocks noChangeArrowheads="1"/>
            </p:cNvSpPr>
            <p:nvPr/>
          </p:nvSpPr>
          <p:spPr bwMode="auto">
            <a:xfrm>
              <a:off x="1104" y="2118"/>
              <a:ext cx="336"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en-VN" sz="1600" b="1">
                <a:solidFill>
                  <a:srgbClr val="3333FF"/>
                </a:solidFill>
                <a:latin typeface="VNI-Times" pitchFamily="2" charset="0"/>
              </a:endParaRPr>
            </a:p>
          </p:txBody>
        </p:sp>
      </p:grpSp>
      <p:grpSp>
        <p:nvGrpSpPr>
          <p:cNvPr id="26656" name="Group 32">
            <a:extLst>
              <a:ext uri="{FF2B5EF4-FFF2-40B4-BE49-F238E27FC236}">
                <a16:creationId xmlns:a16="http://schemas.microsoft.com/office/drawing/2014/main" id="{1845D33D-0CE8-F405-DE54-12ED9ECBD13F}"/>
              </a:ext>
            </a:extLst>
          </p:cNvPr>
          <p:cNvGrpSpPr>
            <a:grpSpLocks/>
          </p:cNvGrpSpPr>
          <p:nvPr/>
        </p:nvGrpSpPr>
        <p:grpSpPr bwMode="auto">
          <a:xfrm>
            <a:off x="609600" y="2438400"/>
            <a:ext cx="4267200" cy="612775"/>
            <a:chOff x="384" y="912"/>
            <a:chExt cx="2688" cy="386"/>
          </a:xfrm>
        </p:grpSpPr>
        <p:sp>
          <p:nvSpPr>
            <p:cNvPr id="24635" name="Rectangle 33">
              <a:extLst>
                <a:ext uri="{FF2B5EF4-FFF2-40B4-BE49-F238E27FC236}">
                  <a16:creationId xmlns:a16="http://schemas.microsoft.com/office/drawing/2014/main" id="{EBFB4561-1056-B453-E5F1-3B680E60FB25}"/>
                </a:ext>
              </a:extLst>
            </p:cNvPr>
            <p:cNvSpPr>
              <a:spLocks noChangeArrowheads="1"/>
            </p:cNvSpPr>
            <p:nvPr/>
          </p:nvSpPr>
          <p:spPr bwMode="auto">
            <a:xfrm>
              <a:off x="384" y="914"/>
              <a:ext cx="33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VN" sz="1600" b="1">
                  <a:solidFill>
                    <a:srgbClr val="FF3300"/>
                  </a:solidFill>
                  <a:latin typeface="VNI-Times" pitchFamily="2" charset="0"/>
                </a:rPr>
                <a:t>N</a:t>
              </a:r>
            </a:p>
          </p:txBody>
        </p:sp>
        <p:sp>
          <p:nvSpPr>
            <p:cNvPr id="24636" name="Rectangle 34">
              <a:extLst>
                <a:ext uri="{FF2B5EF4-FFF2-40B4-BE49-F238E27FC236}">
                  <a16:creationId xmlns:a16="http://schemas.microsoft.com/office/drawing/2014/main" id="{861A56CF-7813-4B64-E775-7860D39CE4C5}"/>
                </a:ext>
              </a:extLst>
            </p:cNvPr>
            <p:cNvSpPr>
              <a:spLocks noChangeArrowheads="1"/>
            </p:cNvSpPr>
            <p:nvPr/>
          </p:nvSpPr>
          <p:spPr bwMode="auto">
            <a:xfrm>
              <a:off x="720" y="912"/>
              <a:ext cx="33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VN" sz="1600" b="1">
                  <a:solidFill>
                    <a:srgbClr val="3333FF"/>
                  </a:solidFill>
                  <a:latin typeface="VNI-Times" pitchFamily="2" charset="0"/>
                </a:rPr>
                <a:t>Ö</a:t>
              </a:r>
            </a:p>
          </p:txBody>
        </p:sp>
        <p:sp>
          <p:nvSpPr>
            <p:cNvPr id="24637" name="Rectangle 35">
              <a:extLst>
                <a:ext uri="{FF2B5EF4-FFF2-40B4-BE49-F238E27FC236}">
                  <a16:creationId xmlns:a16="http://schemas.microsoft.com/office/drawing/2014/main" id="{4D10EE9C-B113-9E2F-8235-2F7C5622704D}"/>
                </a:ext>
              </a:extLst>
            </p:cNvPr>
            <p:cNvSpPr>
              <a:spLocks noChangeArrowheads="1"/>
            </p:cNvSpPr>
            <p:nvPr/>
          </p:nvSpPr>
          <p:spPr bwMode="auto">
            <a:xfrm>
              <a:off x="1056" y="912"/>
              <a:ext cx="33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VN" sz="1600" b="1">
                  <a:solidFill>
                    <a:srgbClr val="3333FF"/>
                  </a:solidFill>
                  <a:latin typeface="VNI-Times" pitchFamily="2" charset="0"/>
                </a:rPr>
                <a:t>Ô</a:t>
              </a:r>
              <a:r>
                <a:rPr lang="en-US" altLang="en-VN" sz="1600">
                  <a:solidFill>
                    <a:srgbClr val="3333FF"/>
                  </a:solidFill>
                  <a:latin typeface="VNI-Times" pitchFamily="2" charset="0"/>
                </a:rPr>
                <a:t>Ù</a:t>
              </a:r>
            </a:p>
          </p:txBody>
        </p:sp>
        <p:sp>
          <p:nvSpPr>
            <p:cNvPr id="24638" name="Rectangle 36">
              <a:extLst>
                <a:ext uri="{FF2B5EF4-FFF2-40B4-BE49-F238E27FC236}">
                  <a16:creationId xmlns:a16="http://schemas.microsoft.com/office/drawing/2014/main" id="{4A7E4841-5E5C-6AF9-71A1-400537389776}"/>
                </a:ext>
              </a:extLst>
            </p:cNvPr>
            <p:cNvSpPr>
              <a:spLocks noChangeArrowheads="1"/>
            </p:cNvSpPr>
            <p:nvPr/>
          </p:nvSpPr>
          <p:spPr bwMode="auto">
            <a:xfrm>
              <a:off x="1392" y="912"/>
              <a:ext cx="33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VN" sz="1600" b="1">
                  <a:solidFill>
                    <a:srgbClr val="3333FF"/>
                  </a:solidFill>
                  <a:latin typeface="VNI-Times" pitchFamily="2" charset="0"/>
                </a:rPr>
                <a:t>C</a:t>
              </a:r>
            </a:p>
          </p:txBody>
        </p:sp>
        <p:sp>
          <p:nvSpPr>
            <p:cNvPr id="24639" name="Rectangle 37">
              <a:extLst>
                <a:ext uri="{FF2B5EF4-FFF2-40B4-BE49-F238E27FC236}">
                  <a16:creationId xmlns:a16="http://schemas.microsoft.com/office/drawing/2014/main" id="{CE139DC5-CD5D-86BD-EB96-7607CAAF48E9}"/>
                </a:ext>
              </a:extLst>
            </p:cNvPr>
            <p:cNvSpPr>
              <a:spLocks noChangeArrowheads="1"/>
            </p:cNvSpPr>
            <p:nvPr/>
          </p:nvSpPr>
          <p:spPr bwMode="auto">
            <a:xfrm>
              <a:off x="2400" y="912"/>
              <a:ext cx="33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VN" sz="1600" b="1">
                  <a:solidFill>
                    <a:srgbClr val="3333FF"/>
                  </a:solidFill>
                  <a:latin typeface="VNI-Times" pitchFamily="2" charset="0"/>
                </a:rPr>
                <a:t>E</a:t>
              </a:r>
              <a:r>
                <a:rPr lang="en-US" altLang="en-VN" sz="1600">
                  <a:solidFill>
                    <a:srgbClr val="3333FF"/>
                  </a:solidFill>
                  <a:latin typeface="VNI-Times" pitchFamily="2" charset="0"/>
                </a:rPr>
                <a:t>Å</a:t>
              </a:r>
            </a:p>
          </p:txBody>
        </p:sp>
        <p:sp>
          <p:nvSpPr>
            <p:cNvPr id="24640" name="Rectangle 38">
              <a:extLst>
                <a:ext uri="{FF2B5EF4-FFF2-40B4-BE49-F238E27FC236}">
                  <a16:creationId xmlns:a16="http://schemas.microsoft.com/office/drawing/2014/main" id="{B5826396-03A4-CF02-5FEA-A4BC3B2A42C2}"/>
                </a:ext>
              </a:extLst>
            </p:cNvPr>
            <p:cNvSpPr>
              <a:spLocks noChangeArrowheads="1"/>
            </p:cNvSpPr>
            <p:nvPr/>
          </p:nvSpPr>
          <p:spPr bwMode="auto">
            <a:xfrm>
              <a:off x="1728" y="912"/>
              <a:ext cx="33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VN" sz="1600" b="1">
                  <a:solidFill>
                    <a:srgbClr val="3333FF"/>
                  </a:solidFill>
                  <a:latin typeface="VNI-Times" pitchFamily="2" charset="0"/>
                </a:rPr>
                <a:t>T</a:t>
              </a:r>
            </a:p>
          </p:txBody>
        </p:sp>
        <p:sp>
          <p:nvSpPr>
            <p:cNvPr id="24641" name="Rectangle 39">
              <a:extLst>
                <a:ext uri="{FF2B5EF4-FFF2-40B4-BE49-F238E27FC236}">
                  <a16:creationId xmlns:a16="http://schemas.microsoft.com/office/drawing/2014/main" id="{3A166D05-FF4B-A632-D5E8-A7C19535503B}"/>
                </a:ext>
              </a:extLst>
            </p:cNvPr>
            <p:cNvSpPr>
              <a:spLocks noChangeArrowheads="1"/>
            </p:cNvSpPr>
            <p:nvPr/>
          </p:nvSpPr>
          <p:spPr bwMode="auto">
            <a:xfrm>
              <a:off x="2064" y="912"/>
              <a:ext cx="33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VN" sz="1600" b="1">
                  <a:solidFill>
                    <a:srgbClr val="3333FF"/>
                  </a:solidFill>
                  <a:latin typeface="VNI-Times" pitchFamily="2" charset="0"/>
                </a:rPr>
                <a:t>I</a:t>
              </a:r>
            </a:p>
          </p:txBody>
        </p:sp>
        <p:sp>
          <p:nvSpPr>
            <p:cNvPr id="24642" name="Rectangle 40">
              <a:extLst>
                <a:ext uri="{FF2B5EF4-FFF2-40B4-BE49-F238E27FC236}">
                  <a16:creationId xmlns:a16="http://schemas.microsoft.com/office/drawing/2014/main" id="{66E5F1F6-39B4-350D-72DB-0DAFE850EE83}"/>
                </a:ext>
              </a:extLst>
            </p:cNvPr>
            <p:cNvSpPr>
              <a:spLocks noChangeArrowheads="1"/>
            </p:cNvSpPr>
            <p:nvPr/>
          </p:nvSpPr>
          <p:spPr bwMode="auto">
            <a:xfrm>
              <a:off x="2736" y="912"/>
              <a:ext cx="33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VN" sz="1600" b="1">
                  <a:solidFill>
                    <a:srgbClr val="3333FF"/>
                  </a:solidFill>
                  <a:latin typeface="VNI-Times" pitchFamily="2" charset="0"/>
                </a:rPr>
                <a:t>U</a:t>
              </a:r>
            </a:p>
          </p:txBody>
        </p:sp>
      </p:grpSp>
      <p:grpSp>
        <p:nvGrpSpPr>
          <p:cNvPr id="26665" name="Group 41">
            <a:extLst>
              <a:ext uri="{FF2B5EF4-FFF2-40B4-BE49-F238E27FC236}">
                <a16:creationId xmlns:a16="http://schemas.microsoft.com/office/drawing/2014/main" id="{ED956B27-C351-3C82-6FD5-1C744A3CCEFF}"/>
              </a:ext>
            </a:extLst>
          </p:cNvPr>
          <p:cNvGrpSpPr>
            <a:grpSpLocks/>
          </p:cNvGrpSpPr>
          <p:nvPr/>
        </p:nvGrpSpPr>
        <p:grpSpPr bwMode="auto">
          <a:xfrm>
            <a:off x="609600" y="1828800"/>
            <a:ext cx="3733800" cy="622300"/>
            <a:chOff x="768" y="2112"/>
            <a:chExt cx="2352" cy="392"/>
          </a:xfrm>
        </p:grpSpPr>
        <p:sp>
          <p:nvSpPr>
            <p:cNvPr id="24628" name="Rectangle 42">
              <a:extLst>
                <a:ext uri="{FF2B5EF4-FFF2-40B4-BE49-F238E27FC236}">
                  <a16:creationId xmlns:a16="http://schemas.microsoft.com/office/drawing/2014/main" id="{F8A05F68-0ABF-5636-D19B-625906E221DD}"/>
                </a:ext>
              </a:extLst>
            </p:cNvPr>
            <p:cNvSpPr>
              <a:spLocks noChangeArrowheads="1"/>
            </p:cNvSpPr>
            <p:nvPr/>
          </p:nvSpPr>
          <p:spPr bwMode="auto">
            <a:xfrm>
              <a:off x="1440" y="2112"/>
              <a:ext cx="33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VN" sz="1600" b="1">
                  <a:solidFill>
                    <a:srgbClr val="3333FF"/>
                  </a:solidFill>
                  <a:latin typeface="VNI-Times" pitchFamily="2" charset="0"/>
                </a:rPr>
                <a:t>I</a:t>
              </a:r>
            </a:p>
          </p:txBody>
        </p:sp>
        <p:sp>
          <p:nvSpPr>
            <p:cNvPr id="24629" name="Rectangle 43">
              <a:extLst>
                <a:ext uri="{FF2B5EF4-FFF2-40B4-BE49-F238E27FC236}">
                  <a16:creationId xmlns:a16="http://schemas.microsoft.com/office/drawing/2014/main" id="{9190723E-C8CD-F664-D5D0-D200C6AAFB41}"/>
                </a:ext>
              </a:extLst>
            </p:cNvPr>
            <p:cNvSpPr>
              <a:spLocks noChangeArrowheads="1"/>
            </p:cNvSpPr>
            <p:nvPr/>
          </p:nvSpPr>
          <p:spPr bwMode="auto">
            <a:xfrm>
              <a:off x="2448" y="2112"/>
              <a:ext cx="33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VN" sz="1600" b="1">
                  <a:solidFill>
                    <a:srgbClr val="3333FF"/>
                  </a:solidFill>
                  <a:latin typeface="VNI-Times" pitchFamily="2" charset="0"/>
                </a:rPr>
                <a:t>EÁ</a:t>
              </a:r>
              <a:endParaRPr lang="en-US" altLang="en-VN" sz="1600">
                <a:solidFill>
                  <a:srgbClr val="3333FF"/>
                </a:solidFill>
                <a:latin typeface="VNI-Times" pitchFamily="2" charset="0"/>
              </a:endParaRPr>
            </a:p>
          </p:txBody>
        </p:sp>
        <p:sp>
          <p:nvSpPr>
            <p:cNvPr id="24630" name="Rectangle 44">
              <a:extLst>
                <a:ext uri="{FF2B5EF4-FFF2-40B4-BE49-F238E27FC236}">
                  <a16:creationId xmlns:a16="http://schemas.microsoft.com/office/drawing/2014/main" id="{2763FB71-80B4-54DD-7952-6E8C085D7CD5}"/>
                </a:ext>
              </a:extLst>
            </p:cNvPr>
            <p:cNvSpPr>
              <a:spLocks noChangeArrowheads="1"/>
            </p:cNvSpPr>
            <p:nvPr/>
          </p:nvSpPr>
          <p:spPr bwMode="auto">
            <a:xfrm>
              <a:off x="1776" y="2112"/>
              <a:ext cx="33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VN" sz="1600" b="1">
                  <a:solidFill>
                    <a:srgbClr val="FF3300"/>
                  </a:solidFill>
                  <a:latin typeface="VNI-Times" pitchFamily="2" charset="0"/>
                </a:rPr>
                <a:t>T</a:t>
              </a:r>
            </a:p>
          </p:txBody>
        </p:sp>
        <p:sp>
          <p:nvSpPr>
            <p:cNvPr id="24631" name="Rectangle 45">
              <a:extLst>
                <a:ext uri="{FF2B5EF4-FFF2-40B4-BE49-F238E27FC236}">
                  <a16:creationId xmlns:a16="http://schemas.microsoft.com/office/drawing/2014/main" id="{794B653F-8AF7-2B8D-4837-CA6C54DC20FB}"/>
                </a:ext>
              </a:extLst>
            </p:cNvPr>
            <p:cNvSpPr>
              <a:spLocks noChangeArrowheads="1"/>
            </p:cNvSpPr>
            <p:nvPr/>
          </p:nvSpPr>
          <p:spPr bwMode="auto">
            <a:xfrm>
              <a:off x="2112" y="2112"/>
              <a:ext cx="33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VN" sz="1600" b="1">
                  <a:solidFill>
                    <a:srgbClr val="3333FF"/>
                  </a:solidFill>
                  <a:latin typeface="VNI-Times" pitchFamily="2" charset="0"/>
                </a:rPr>
                <a:t>I</a:t>
              </a:r>
            </a:p>
          </p:txBody>
        </p:sp>
        <p:sp>
          <p:nvSpPr>
            <p:cNvPr id="24632" name="Rectangle 46">
              <a:extLst>
                <a:ext uri="{FF2B5EF4-FFF2-40B4-BE49-F238E27FC236}">
                  <a16:creationId xmlns:a16="http://schemas.microsoft.com/office/drawing/2014/main" id="{9533E122-06A3-EF56-37F5-B72B5B3AB41B}"/>
                </a:ext>
              </a:extLst>
            </p:cNvPr>
            <p:cNvSpPr>
              <a:spLocks noChangeArrowheads="1"/>
            </p:cNvSpPr>
            <p:nvPr/>
          </p:nvSpPr>
          <p:spPr bwMode="auto">
            <a:xfrm>
              <a:off x="2784" y="2112"/>
              <a:ext cx="33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VN" sz="1600" b="1">
                  <a:solidFill>
                    <a:srgbClr val="3333FF"/>
                  </a:solidFill>
                  <a:latin typeface="VNI-Times" pitchFamily="2" charset="0"/>
                </a:rPr>
                <a:t>T</a:t>
              </a:r>
            </a:p>
          </p:txBody>
        </p:sp>
        <p:sp>
          <p:nvSpPr>
            <p:cNvPr id="24633" name="Rectangle 47">
              <a:extLst>
                <a:ext uri="{FF2B5EF4-FFF2-40B4-BE49-F238E27FC236}">
                  <a16:creationId xmlns:a16="http://schemas.microsoft.com/office/drawing/2014/main" id="{B8D28C9A-F4D4-B360-F717-F35487228FE5}"/>
                </a:ext>
              </a:extLst>
            </p:cNvPr>
            <p:cNvSpPr>
              <a:spLocks noChangeArrowheads="1"/>
            </p:cNvSpPr>
            <p:nvPr/>
          </p:nvSpPr>
          <p:spPr bwMode="auto">
            <a:xfrm>
              <a:off x="768" y="2120"/>
              <a:ext cx="33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VN" sz="1600" b="1">
                  <a:solidFill>
                    <a:srgbClr val="3333FF"/>
                  </a:solidFill>
                  <a:latin typeface="VNI-Times" pitchFamily="2" charset="0"/>
                </a:rPr>
                <a:t>B</a:t>
              </a:r>
            </a:p>
          </p:txBody>
        </p:sp>
        <p:sp>
          <p:nvSpPr>
            <p:cNvPr id="24634" name="Rectangle 48">
              <a:extLst>
                <a:ext uri="{FF2B5EF4-FFF2-40B4-BE49-F238E27FC236}">
                  <a16:creationId xmlns:a16="http://schemas.microsoft.com/office/drawing/2014/main" id="{E2DFC39C-A0CD-73E9-8196-61830BEF740A}"/>
                </a:ext>
              </a:extLst>
            </p:cNvPr>
            <p:cNvSpPr>
              <a:spLocks noChangeArrowheads="1"/>
            </p:cNvSpPr>
            <p:nvPr/>
          </p:nvSpPr>
          <p:spPr bwMode="auto">
            <a:xfrm>
              <a:off x="1104" y="2118"/>
              <a:ext cx="33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VN" sz="1600" b="1">
                  <a:solidFill>
                    <a:srgbClr val="3333FF"/>
                  </a:solidFill>
                  <a:latin typeface="VNI-Times" pitchFamily="2" charset="0"/>
                </a:rPr>
                <a:t>AØ</a:t>
              </a:r>
            </a:p>
          </p:txBody>
        </p:sp>
      </p:grpSp>
      <p:grpSp>
        <p:nvGrpSpPr>
          <p:cNvPr id="26673" name="Group 49">
            <a:extLst>
              <a:ext uri="{FF2B5EF4-FFF2-40B4-BE49-F238E27FC236}">
                <a16:creationId xmlns:a16="http://schemas.microsoft.com/office/drawing/2014/main" id="{086E0996-0E2A-94A7-79C9-5CB540477DB2}"/>
              </a:ext>
            </a:extLst>
          </p:cNvPr>
          <p:cNvGrpSpPr>
            <a:grpSpLocks/>
          </p:cNvGrpSpPr>
          <p:nvPr/>
        </p:nvGrpSpPr>
        <p:grpSpPr bwMode="auto">
          <a:xfrm>
            <a:off x="1752600" y="5638800"/>
            <a:ext cx="2133600" cy="609600"/>
            <a:chOff x="480" y="3264"/>
            <a:chExt cx="1344" cy="384"/>
          </a:xfrm>
        </p:grpSpPr>
        <p:sp>
          <p:nvSpPr>
            <p:cNvPr id="24624" name="Rectangle 50">
              <a:extLst>
                <a:ext uri="{FF2B5EF4-FFF2-40B4-BE49-F238E27FC236}">
                  <a16:creationId xmlns:a16="http://schemas.microsoft.com/office/drawing/2014/main" id="{1F97BE3B-3F4D-8049-2398-A673483031E3}"/>
                </a:ext>
              </a:extLst>
            </p:cNvPr>
            <p:cNvSpPr>
              <a:spLocks noChangeArrowheads="1"/>
            </p:cNvSpPr>
            <p:nvPr/>
          </p:nvSpPr>
          <p:spPr bwMode="auto">
            <a:xfrm>
              <a:off x="1152" y="3264"/>
              <a:ext cx="33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VN" sz="1600" b="1">
                  <a:solidFill>
                    <a:srgbClr val="FF0000"/>
                  </a:solidFill>
                  <a:latin typeface="VNI-Times" pitchFamily="2" charset="0"/>
                </a:rPr>
                <a:t>AÄ</a:t>
              </a:r>
            </a:p>
          </p:txBody>
        </p:sp>
        <p:sp>
          <p:nvSpPr>
            <p:cNvPr id="24625" name="Rectangle 51">
              <a:extLst>
                <a:ext uri="{FF2B5EF4-FFF2-40B4-BE49-F238E27FC236}">
                  <a16:creationId xmlns:a16="http://schemas.microsoft.com/office/drawing/2014/main" id="{74795D93-17BE-E9C6-E8D3-3718F7D0E3DF}"/>
                </a:ext>
              </a:extLst>
            </p:cNvPr>
            <p:cNvSpPr>
              <a:spLocks noChangeArrowheads="1"/>
            </p:cNvSpPr>
            <p:nvPr/>
          </p:nvSpPr>
          <p:spPr bwMode="auto">
            <a:xfrm>
              <a:off x="1488" y="3264"/>
              <a:ext cx="33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VN" sz="1600" b="1">
                  <a:solidFill>
                    <a:srgbClr val="FF0000"/>
                  </a:solidFill>
                  <a:latin typeface="VNI-Times" pitchFamily="2" charset="0"/>
                </a:rPr>
                <a:t>N</a:t>
              </a:r>
            </a:p>
          </p:txBody>
        </p:sp>
        <p:sp>
          <p:nvSpPr>
            <p:cNvPr id="24626" name="Rectangle 52">
              <a:extLst>
                <a:ext uri="{FF2B5EF4-FFF2-40B4-BE49-F238E27FC236}">
                  <a16:creationId xmlns:a16="http://schemas.microsoft.com/office/drawing/2014/main" id="{2075DD6F-9B9A-E759-7D4B-846F54F7D915}"/>
                </a:ext>
              </a:extLst>
            </p:cNvPr>
            <p:cNvSpPr>
              <a:spLocks noChangeArrowheads="1"/>
            </p:cNvSpPr>
            <p:nvPr/>
          </p:nvSpPr>
          <p:spPr bwMode="auto">
            <a:xfrm>
              <a:off x="480" y="3264"/>
              <a:ext cx="33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VN" sz="1600" b="1">
                  <a:solidFill>
                    <a:srgbClr val="FF0000"/>
                  </a:solidFill>
                  <a:latin typeface="VNI-Times" pitchFamily="2" charset="0"/>
                </a:rPr>
                <a:t>T</a:t>
              </a:r>
            </a:p>
          </p:txBody>
        </p:sp>
        <p:sp>
          <p:nvSpPr>
            <p:cNvPr id="24627" name="Rectangle 53">
              <a:extLst>
                <a:ext uri="{FF2B5EF4-FFF2-40B4-BE49-F238E27FC236}">
                  <a16:creationId xmlns:a16="http://schemas.microsoft.com/office/drawing/2014/main" id="{169CC0B5-D1CE-1E32-23E0-1E81618E2A48}"/>
                </a:ext>
              </a:extLst>
            </p:cNvPr>
            <p:cNvSpPr>
              <a:spLocks noChangeArrowheads="1"/>
            </p:cNvSpPr>
            <p:nvPr/>
          </p:nvSpPr>
          <p:spPr bwMode="auto">
            <a:xfrm>
              <a:off x="816" y="3264"/>
              <a:ext cx="33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VN" sz="1600" b="1">
                  <a:solidFill>
                    <a:srgbClr val="FF0000"/>
                  </a:solidFill>
                  <a:latin typeface="VNI-Times" pitchFamily="2" charset="0"/>
                </a:rPr>
                <a:t>H</a:t>
              </a:r>
            </a:p>
          </p:txBody>
        </p:sp>
      </p:grpSp>
      <p:grpSp>
        <p:nvGrpSpPr>
          <p:cNvPr id="26678" name="Group 54">
            <a:extLst>
              <a:ext uri="{FF2B5EF4-FFF2-40B4-BE49-F238E27FC236}">
                <a16:creationId xmlns:a16="http://schemas.microsoft.com/office/drawing/2014/main" id="{B2B70A2F-6C35-CCA2-2B4A-6521F0A082F4}"/>
              </a:ext>
            </a:extLst>
          </p:cNvPr>
          <p:cNvGrpSpPr>
            <a:grpSpLocks/>
          </p:cNvGrpSpPr>
          <p:nvPr/>
        </p:nvGrpSpPr>
        <p:grpSpPr bwMode="auto">
          <a:xfrm>
            <a:off x="609600" y="3657600"/>
            <a:ext cx="3733800" cy="622300"/>
            <a:chOff x="768" y="2112"/>
            <a:chExt cx="2352" cy="392"/>
          </a:xfrm>
        </p:grpSpPr>
        <p:sp>
          <p:nvSpPr>
            <p:cNvPr id="24617" name="Rectangle 55">
              <a:extLst>
                <a:ext uri="{FF2B5EF4-FFF2-40B4-BE49-F238E27FC236}">
                  <a16:creationId xmlns:a16="http://schemas.microsoft.com/office/drawing/2014/main" id="{072D3100-EC70-1312-F8CF-5C702A50C273}"/>
                </a:ext>
              </a:extLst>
            </p:cNvPr>
            <p:cNvSpPr>
              <a:spLocks noChangeArrowheads="1"/>
            </p:cNvSpPr>
            <p:nvPr/>
          </p:nvSpPr>
          <p:spPr bwMode="auto">
            <a:xfrm>
              <a:off x="1440" y="2112"/>
              <a:ext cx="336" cy="3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VN" sz="1600" b="1">
                  <a:solidFill>
                    <a:srgbClr val="3333FF"/>
                  </a:solidFill>
                  <a:latin typeface="VNI-Times" pitchFamily="2" charset="0"/>
                </a:rPr>
                <a:t>I</a:t>
              </a:r>
            </a:p>
          </p:txBody>
        </p:sp>
        <p:sp>
          <p:nvSpPr>
            <p:cNvPr id="24618" name="Rectangle 56">
              <a:extLst>
                <a:ext uri="{FF2B5EF4-FFF2-40B4-BE49-F238E27FC236}">
                  <a16:creationId xmlns:a16="http://schemas.microsoft.com/office/drawing/2014/main" id="{FF20E791-6380-26C5-33F6-FB9D1726C43F}"/>
                </a:ext>
              </a:extLst>
            </p:cNvPr>
            <p:cNvSpPr>
              <a:spLocks noChangeArrowheads="1"/>
            </p:cNvSpPr>
            <p:nvPr/>
          </p:nvSpPr>
          <p:spPr bwMode="auto">
            <a:xfrm>
              <a:off x="2448" y="2112"/>
              <a:ext cx="336" cy="3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VN" sz="1600" b="1">
                  <a:solidFill>
                    <a:srgbClr val="FF3300"/>
                  </a:solidFill>
                  <a:latin typeface="VNI-Times" pitchFamily="2" charset="0"/>
                </a:rPr>
                <a:t>AÄ</a:t>
              </a:r>
              <a:endParaRPr lang="en-US" altLang="en-VN" sz="1600">
                <a:solidFill>
                  <a:srgbClr val="FF3300"/>
                </a:solidFill>
                <a:latin typeface="VNI-Times" pitchFamily="2" charset="0"/>
              </a:endParaRPr>
            </a:p>
          </p:txBody>
        </p:sp>
        <p:sp>
          <p:nvSpPr>
            <p:cNvPr id="24619" name="Rectangle 57">
              <a:extLst>
                <a:ext uri="{FF2B5EF4-FFF2-40B4-BE49-F238E27FC236}">
                  <a16:creationId xmlns:a16="http://schemas.microsoft.com/office/drawing/2014/main" id="{8BC973EF-3F13-B5C0-DFC7-09F996366497}"/>
                </a:ext>
              </a:extLst>
            </p:cNvPr>
            <p:cNvSpPr>
              <a:spLocks noChangeArrowheads="1"/>
            </p:cNvSpPr>
            <p:nvPr/>
          </p:nvSpPr>
          <p:spPr bwMode="auto">
            <a:xfrm>
              <a:off x="1776" y="2112"/>
              <a:ext cx="336" cy="3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VN" sz="1600" b="1">
                  <a:solidFill>
                    <a:srgbClr val="3333FF"/>
                  </a:solidFill>
                  <a:latin typeface="VNI-Times" pitchFamily="2" charset="0"/>
                </a:rPr>
                <a:t>T</a:t>
              </a:r>
            </a:p>
          </p:txBody>
        </p:sp>
        <p:sp>
          <p:nvSpPr>
            <p:cNvPr id="24620" name="Rectangle 58">
              <a:extLst>
                <a:ext uri="{FF2B5EF4-FFF2-40B4-BE49-F238E27FC236}">
                  <a16:creationId xmlns:a16="http://schemas.microsoft.com/office/drawing/2014/main" id="{8A14C136-FEDD-424D-FD56-0C75981FD5BA}"/>
                </a:ext>
              </a:extLst>
            </p:cNvPr>
            <p:cNvSpPr>
              <a:spLocks noChangeArrowheads="1"/>
            </p:cNvSpPr>
            <p:nvPr/>
          </p:nvSpPr>
          <p:spPr bwMode="auto">
            <a:xfrm>
              <a:off x="2112" y="2112"/>
              <a:ext cx="336" cy="3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VN" sz="1600" b="1">
                  <a:solidFill>
                    <a:srgbClr val="3333FF"/>
                  </a:solidFill>
                  <a:latin typeface="VNI-Times" pitchFamily="2" charset="0"/>
                </a:rPr>
                <a:t>H</a:t>
              </a:r>
            </a:p>
          </p:txBody>
        </p:sp>
        <p:sp>
          <p:nvSpPr>
            <p:cNvPr id="24621" name="Rectangle 59">
              <a:extLst>
                <a:ext uri="{FF2B5EF4-FFF2-40B4-BE49-F238E27FC236}">
                  <a16:creationId xmlns:a16="http://schemas.microsoft.com/office/drawing/2014/main" id="{D8FBC2A9-2271-0E2D-52C0-0BAFBAB637C0}"/>
                </a:ext>
              </a:extLst>
            </p:cNvPr>
            <p:cNvSpPr>
              <a:spLocks noChangeArrowheads="1"/>
            </p:cNvSpPr>
            <p:nvPr/>
          </p:nvSpPr>
          <p:spPr bwMode="auto">
            <a:xfrm>
              <a:off x="2784" y="2112"/>
              <a:ext cx="336" cy="3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VN" sz="1600" b="1">
                  <a:solidFill>
                    <a:srgbClr val="3333FF"/>
                  </a:solidFill>
                  <a:latin typeface="VNI-Times" pitchFamily="2" charset="0"/>
                </a:rPr>
                <a:t>N</a:t>
              </a:r>
            </a:p>
          </p:txBody>
        </p:sp>
        <p:sp>
          <p:nvSpPr>
            <p:cNvPr id="24622" name="Rectangle 60">
              <a:extLst>
                <a:ext uri="{FF2B5EF4-FFF2-40B4-BE49-F238E27FC236}">
                  <a16:creationId xmlns:a16="http://schemas.microsoft.com/office/drawing/2014/main" id="{A62B0C28-9D16-EFFB-03DC-87F305C7CF32}"/>
                </a:ext>
              </a:extLst>
            </p:cNvPr>
            <p:cNvSpPr>
              <a:spLocks noChangeArrowheads="1"/>
            </p:cNvSpPr>
            <p:nvPr/>
          </p:nvSpPr>
          <p:spPr bwMode="auto">
            <a:xfrm>
              <a:off x="768" y="2120"/>
              <a:ext cx="336" cy="3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VN" sz="1600" b="1">
                  <a:solidFill>
                    <a:srgbClr val="3333FF"/>
                  </a:solidFill>
                  <a:latin typeface="VNI-Times" pitchFamily="2" charset="0"/>
                </a:rPr>
                <a:t>S</a:t>
              </a:r>
            </a:p>
          </p:txBody>
        </p:sp>
        <p:sp>
          <p:nvSpPr>
            <p:cNvPr id="24623" name="Rectangle 61">
              <a:extLst>
                <a:ext uri="{FF2B5EF4-FFF2-40B4-BE49-F238E27FC236}">
                  <a16:creationId xmlns:a16="http://schemas.microsoft.com/office/drawing/2014/main" id="{C211AB16-8016-9623-8EC2-D4469EB55D8D}"/>
                </a:ext>
              </a:extLst>
            </p:cNvPr>
            <p:cNvSpPr>
              <a:spLocks noChangeArrowheads="1"/>
            </p:cNvSpPr>
            <p:nvPr/>
          </p:nvSpPr>
          <p:spPr bwMode="auto">
            <a:xfrm>
              <a:off x="1104" y="2118"/>
              <a:ext cx="336" cy="3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VN" sz="1600" b="1">
                  <a:solidFill>
                    <a:srgbClr val="3333FF"/>
                  </a:solidFill>
                  <a:latin typeface="VNI-Times" pitchFamily="2" charset="0"/>
                </a:rPr>
                <a:t>OÛ</a:t>
              </a:r>
            </a:p>
          </p:txBody>
        </p:sp>
      </p:grpSp>
      <p:sp>
        <p:nvSpPr>
          <p:cNvPr id="26686" name="Oval 62">
            <a:extLst>
              <a:ext uri="{FF2B5EF4-FFF2-40B4-BE49-F238E27FC236}">
                <a16:creationId xmlns:a16="http://schemas.microsoft.com/office/drawing/2014/main" id="{AD9BB50C-8E08-3778-E8A1-5ABB05EE6181}"/>
              </a:ext>
            </a:extLst>
          </p:cNvPr>
          <p:cNvSpPr>
            <a:spLocks noChangeArrowheads="1"/>
          </p:cNvSpPr>
          <p:nvPr/>
        </p:nvSpPr>
        <p:spPr bwMode="auto">
          <a:xfrm>
            <a:off x="0" y="1757363"/>
            <a:ext cx="533400" cy="609600"/>
          </a:xfrm>
          <a:prstGeom prst="ellipse">
            <a:avLst/>
          </a:prstGeom>
          <a:solidFill>
            <a:srgbClr val="00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VN" sz="2000" b="1">
                <a:solidFill>
                  <a:srgbClr val="CC0000"/>
                </a:solidFill>
                <a:latin typeface="VNI-Times" pitchFamily="2" charset="0"/>
              </a:rPr>
              <a:t>1</a:t>
            </a:r>
          </a:p>
        </p:txBody>
      </p:sp>
      <p:sp>
        <p:nvSpPr>
          <p:cNvPr id="26687" name="Oval 63">
            <a:extLst>
              <a:ext uri="{FF2B5EF4-FFF2-40B4-BE49-F238E27FC236}">
                <a16:creationId xmlns:a16="http://schemas.microsoft.com/office/drawing/2014/main" id="{75AABFA4-9377-0E2E-EBB7-3F53F29E19B1}"/>
              </a:ext>
            </a:extLst>
          </p:cNvPr>
          <p:cNvSpPr>
            <a:spLocks noChangeArrowheads="1"/>
          </p:cNvSpPr>
          <p:nvPr/>
        </p:nvSpPr>
        <p:spPr bwMode="auto">
          <a:xfrm>
            <a:off x="0" y="2405063"/>
            <a:ext cx="533400" cy="609600"/>
          </a:xfrm>
          <a:prstGeom prst="ellipse">
            <a:avLst/>
          </a:prstGeom>
          <a:solidFill>
            <a:srgbClr val="00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VN" sz="2000" b="1">
                <a:solidFill>
                  <a:srgbClr val="CC0000"/>
                </a:solidFill>
                <a:latin typeface="VNI-Times" pitchFamily="2" charset="0"/>
              </a:rPr>
              <a:t>2</a:t>
            </a:r>
          </a:p>
        </p:txBody>
      </p:sp>
      <p:sp>
        <p:nvSpPr>
          <p:cNvPr id="26688" name="Oval 64">
            <a:extLst>
              <a:ext uri="{FF2B5EF4-FFF2-40B4-BE49-F238E27FC236}">
                <a16:creationId xmlns:a16="http://schemas.microsoft.com/office/drawing/2014/main" id="{4B99CA78-3FCF-4857-C1A0-8150D62F939B}"/>
              </a:ext>
            </a:extLst>
          </p:cNvPr>
          <p:cNvSpPr>
            <a:spLocks noChangeArrowheads="1"/>
          </p:cNvSpPr>
          <p:nvPr/>
        </p:nvSpPr>
        <p:spPr bwMode="auto">
          <a:xfrm>
            <a:off x="0" y="3043238"/>
            <a:ext cx="533400" cy="609600"/>
          </a:xfrm>
          <a:prstGeom prst="ellipse">
            <a:avLst/>
          </a:prstGeom>
          <a:solidFill>
            <a:srgbClr val="00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VN" sz="2000" b="1">
                <a:solidFill>
                  <a:srgbClr val="CC0000"/>
                </a:solidFill>
                <a:latin typeface="VNI-Times" pitchFamily="2" charset="0"/>
              </a:rPr>
              <a:t>3</a:t>
            </a:r>
          </a:p>
        </p:txBody>
      </p:sp>
      <p:sp>
        <p:nvSpPr>
          <p:cNvPr id="26689" name="Oval 65">
            <a:extLst>
              <a:ext uri="{FF2B5EF4-FFF2-40B4-BE49-F238E27FC236}">
                <a16:creationId xmlns:a16="http://schemas.microsoft.com/office/drawing/2014/main" id="{4A696A10-ED62-54F7-BDFD-B139BA6022AD}"/>
              </a:ext>
            </a:extLst>
          </p:cNvPr>
          <p:cNvSpPr>
            <a:spLocks noChangeArrowheads="1"/>
          </p:cNvSpPr>
          <p:nvPr/>
        </p:nvSpPr>
        <p:spPr bwMode="auto">
          <a:xfrm>
            <a:off x="0" y="3686175"/>
            <a:ext cx="533400" cy="609600"/>
          </a:xfrm>
          <a:prstGeom prst="ellipse">
            <a:avLst/>
          </a:prstGeom>
          <a:solidFill>
            <a:srgbClr val="00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VN" sz="2000" b="1">
                <a:solidFill>
                  <a:srgbClr val="CC0000"/>
                </a:solidFill>
                <a:latin typeface="VNI-Times" pitchFamily="2" charset="0"/>
              </a:rPr>
              <a:t>4</a:t>
            </a:r>
          </a:p>
        </p:txBody>
      </p:sp>
      <p:sp>
        <p:nvSpPr>
          <p:cNvPr id="26690" name="Oval 66">
            <a:extLst>
              <a:ext uri="{FF2B5EF4-FFF2-40B4-BE49-F238E27FC236}">
                <a16:creationId xmlns:a16="http://schemas.microsoft.com/office/drawing/2014/main" id="{80563CC0-1915-EE5F-69F6-B1AAE6CD53B7}"/>
              </a:ext>
            </a:extLst>
          </p:cNvPr>
          <p:cNvSpPr>
            <a:spLocks noChangeArrowheads="1"/>
          </p:cNvSpPr>
          <p:nvPr/>
        </p:nvSpPr>
        <p:spPr bwMode="auto">
          <a:xfrm>
            <a:off x="0" y="5334000"/>
            <a:ext cx="1143000" cy="990600"/>
          </a:xfrm>
          <a:prstGeom prst="ellipse">
            <a:avLst/>
          </a:prstGeom>
          <a:solidFill>
            <a:schemeClr val="accent2"/>
          </a:solidFill>
          <a:ln w="9525">
            <a:solidFill>
              <a:srgbClr val="3333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VN" sz="2400" b="1">
                <a:solidFill>
                  <a:srgbClr val="FFFF99"/>
                </a:solidFill>
                <a:latin typeface="VNI-Times" pitchFamily="2" charset="0"/>
              </a:rPr>
              <a:t>Ch</a:t>
            </a:r>
            <a:r>
              <a:rPr lang="en-US" altLang="en-VN" sz="2400" b="1">
                <a:solidFill>
                  <a:srgbClr val="FFFF99"/>
                </a:solidFill>
                <a:latin typeface="Times New Roman" panose="02020603050405020304" pitchFamily="18" charset="0"/>
              </a:rPr>
              <a:t>ủ đề</a:t>
            </a:r>
          </a:p>
        </p:txBody>
      </p:sp>
      <p:sp>
        <p:nvSpPr>
          <p:cNvPr id="26691" name="Rectangle 67">
            <a:extLst>
              <a:ext uri="{FF2B5EF4-FFF2-40B4-BE49-F238E27FC236}">
                <a16:creationId xmlns:a16="http://schemas.microsoft.com/office/drawing/2014/main" id="{5D3D1C10-8B09-B669-427E-C11CC9AE22DE}"/>
              </a:ext>
            </a:extLst>
          </p:cNvPr>
          <p:cNvSpPr>
            <a:spLocks noChangeArrowheads="1"/>
          </p:cNvSpPr>
          <p:nvPr/>
        </p:nvSpPr>
        <p:spPr bwMode="auto">
          <a:xfrm>
            <a:off x="5562600" y="1676400"/>
            <a:ext cx="3352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VN" sz="2000" b="1">
                <a:latin typeface="Times New Roman" panose="02020603050405020304" pitchFamily="18" charset="0"/>
              </a:rPr>
              <a:t>Đây là</a:t>
            </a:r>
            <a:r>
              <a:rPr lang="en-US" altLang="en-VN" sz="2600" b="1">
                <a:latin typeface="Times New Roman" panose="02020603050405020304" pitchFamily="18" charset="0"/>
              </a:rPr>
              <a:t> </a:t>
            </a:r>
            <a:r>
              <a:rPr lang="en-US" altLang="en-VN" sz="2000" b="1">
                <a:latin typeface="VNI-Times" pitchFamily="2" charset="0"/>
              </a:rPr>
              <a:t>hoaït ñoäng ñaøo thaûi chaát </a:t>
            </a:r>
          </a:p>
          <a:p>
            <a:pPr algn="ctr" eaLnBrk="1" hangingPunct="1"/>
            <a:r>
              <a:rPr lang="en-US" altLang="en-VN" sz="2000" b="1">
                <a:latin typeface="VNI-Times" pitchFamily="2" charset="0"/>
              </a:rPr>
              <a:t>caën baõ,chaát ñoäc ra khoûi cô theå</a:t>
            </a:r>
          </a:p>
        </p:txBody>
      </p:sp>
      <p:sp>
        <p:nvSpPr>
          <p:cNvPr id="26692" name="Rectangle 68">
            <a:extLst>
              <a:ext uri="{FF2B5EF4-FFF2-40B4-BE49-F238E27FC236}">
                <a16:creationId xmlns:a16="http://schemas.microsoft.com/office/drawing/2014/main" id="{2854F38C-42B0-42E0-FC50-B9990F244D16}"/>
              </a:ext>
            </a:extLst>
          </p:cNvPr>
          <p:cNvSpPr>
            <a:spLocks noChangeArrowheads="1"/>
          </p:cNvSpPr>
          <p:nvPr/>
        </p:nvSpPr>
        <p:spPr bwMode="auto">
          <a:xfrm>
            <a:off x="5562600" y="3048000"/>
            <a:ext cx="3352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VN" sz="2000" b="1">
                <a:latin typeface="Times New Roman" panose="02020603050405020304" pitchFamily="18" charset="0"/>
              </a:rPr>
              <a:t>Đây là tên của một búi mao mạch</a:t>
            </a:r>
          </a:p>
          <a:p>
            <a:pPr algn="ctr" eaLnBrk="1" hangingPunct="1"/>
            <a:r>
              <a:rPr lang="en-US" altLang="en-VN" sz="2000" b="1">
                <a:latin typeface="Times New Roman" panose="02020603050405020304" pitchFamily="18" charset="0"/>
              </a:rPr>
              <a:t> hình cầu</a:t>
            </a:r>
            <a:endParaRPr lang="en-US" altLang="en-VN" sz="2000" b="1">
              <a:latin typeface="VNI-Times" pitchFamily="2" charset="0"/>
            </a:endParaRPr>
          </a:p>
        </p:txBody>
      </p:sp>
      <p:sp>
        <p:nvSpPr>
          <p:cNvPr id="26693" name="Rectangle 69">
            <a:extLst>
              <a:ext uri="{FF2B5EF4-FFF2-40B4-BE49-F238E27FC236}">
                <a16:creationId xmlns:a16="http://schemas.microsoft.com/office/drawing/2014/main" id="{D4825A72-6B53-7E43-BD52-66637864F282}"/>
              </a:ext>
            </a:extLst>
          </p:cNvPr>
          <p:cNvSpPr>
            <a:spLocks noChangeArrowheads="1"/>
          </p:cNvSpPr>
          <p:nvPr/>
        </p:nvSpPr>
        <p:spPr bwMode="auto">
          <a:xfrm>
            <a:off x="5562600" y="2438400"/>
            <a:ext cx="3352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VN" sz="2000" b="1">
                <a:latin typeface="Times New Roman" panose="02020603050405020304" pitchFamily="18" charset="0"/>
              </a:rPr>
              <a:t>Đây là</a:t>
            </a:r>
            <a:r>
              <a:rPr lang="en-US" altLang="en-VN" sz="2600" b="1">
                <a:latin typeface="Times New Roman" panose="02020603050405020304" pitchFamily="18" charset="0"/>
              </a:rPr>
              <a:t> s</a:t>
            </a:r>
            <a:r>
              <a:rPr lang="en-US" altLang="en-VN" sz="2000" b="1">
                <a:latin typeface="VNI-Times" pitchFamily="2" charset="0"/>
              </a:rPr>
              <a:t>aûn phaåm thaûi chuû yeáu </a:t>
            </a:r>
          </a:p>
          <a:p>
            <a:pPr algn="ctr" eaLnBrk="1" hangingPunct="1"/>
            <a:r>
              <a:rPr lang="en-US" altLang="en-VN" sz="2000" b="1">
                <a:latin typeface="VNI-Times" pitchFamily="2" charset="0"/>
              </a:rPr>
              <a:t>cuûa cô theå do thaän ñaûm nhieäm?</a:t>
            </a:r>
          </a:p>
        </p:txBody>
      </p:sp>
      <p:sp>
        <p:nvSpPr>
          <p:cNvPr id="26694" name="Rectangle 70">
            <a:extLst>
              <a:ext uri="{FF2B5EF4-FFF2-40B4-BE49-F238E27FC236}">
                <a16:creationId xmlns:a16="http://schemas.microsoft.com/office/drawing/2014/main" id="{7E5085AA-0CCA-F516-A431-E69F9F9441FB}"/>
              </a:ext>
            </a:extLst>
          </p:cNvPr>
          <p:cNvSpPr>
            <a:spLocks noChangeArrowheads="1"/>
          </p:cNvSpPr>
          <p:nvPr/>
        </p:nvSpPr>
        <p:spPr bwMode="auto">
          <a:xfrm>
            <a:off x="5489575" y="3905250"/>
            <a:ext cx="354012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VN" sz="2200" b="1">
                <a:latin typeface="VNI-Times" pitchFamily="2" charset="0"/>
              </a:rPr>
              <a:t>Söï keát tinh cuûa muoái khoaùng </a:t>
            </a:r>
          </a:p>
          <a:p>
            <a:pPr eaLnBrk="1" hangingPunct="1"/>
            <a:r>
              <a:rPr lang="en-US" altLang="en-VN" sz="2200" b="1">
                <a:latin typeface="VNI-Times" pitchFamily="2" charset="0"/>
              </a:rPr>
              <a:t>vaø moät soá chaát khaùc ôû ñöôøng </a:t>
            </a:r>
          </a:p>
          <a:p>
            <a:pPr eaLnBrk="1" hangingPunct="1"/>
            <a:r>
              <a:rPr lang="en-US" altLang="en-VN" sz="2200" b="1">
                <a:latin typeface="VNI-Times" pitchFamily="2" charset="0"/>
              </a:rPr>
              <a:t>daãn nöôùc tieåu coù theå daãn ñeán </a:t>
            </a:r>
          </a:p>
          <a:p>
            <a:pPr eaLnBrk="1" hangingPunct="1"/>
            <a:r>
              <a:rPr lang="en-US" altLang="en-VN" sz="2200" b="1">
                <a:latin typeface="VNI-Times" pitchFamily="2" charset="0"/>
              </a:rPr>
              <a:t>beânh gì?</a:t>
            </a:r>
          </a:p>
        </p:txBody>
      </p:sp>
      <p:sp>
        <p:nvSpPr>
          <p:cNvPr id="24595" name="Oval 71">
            <a:extLst>
              <a:ext uri="{FF2B5EF4-FFF2-40B4-BE49-F238E27FC236}">
                <a16:creationId xmlns:a16="http://schemas.microsoft.com/office/drawing/2014/main" id="{F8CEDA7B-576D-02F6-60EC-05B1D5551D6A}"/>
              </a:ext>
            </a:extLst>
          </p:cNvPr>
          <p:cNvSpPr>
            <a:spLocks noChangeArrowheads="1"/>
          </p:cNvSpPr>
          <p:nvPr/>
        </p:nvSpPr>
        <p:spPr bwMode="auto">
          <a:xfrm>
            <a:off x="4495800" y="1219200"/>
            <a:ext cx="914400" cy="914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VN"/>
          </a:p>
        </p:txBody>
      </p:sp>
      <p:sp>
        <p:nvSpPr>
          <p:cNvPr id="26696" name="Oval 72">
            <a:extLst>
              <a:ext uri="{FF2B5EF4-FFF2-40B4-BE49-F238E27FC236}">
                <a16:creationId xmlns:a16="http://schemas.microsoft.com/office/drawing/2014/main" id="{AF170AF3-CF79-A0C2-CE4E-A3756162529D}"/>
              </a:ext>
            </a:extLst>
          </p:cNvPr>
          <p:cNvSpPr>
            <a:spLocks noChangeArrowheads="1"/>
          </p:cNvSpPr>
          <p:nvPr/>
        </p:nvSpPr>
        <p:spPr bwMode="auto">
          <a:xfrm>
            <a:off x="4940300" y="1841500"/>
            <a:ext cx="457200" cy="457200"/>
          </a:xfrm>
          <a:prstGeom prst="ellipse">
            <a:avLst/>
          </a:prstGeom>
          <a:solidFill>
            <a:srgbClr val="00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VN" sz="1600" b="1">
                <a:solidFill>
                  <a:srgbClr val="CC0000"/>
                </a:solidFill>
                <a:latin typeface="VNI-Times" pitchFamily="2" charset="0"/>
              </a:rPr>
              <a:t>1</a:t>
            </a:r>
          </a:p>
        </p:txBody>
      </p:sp>
      <p:sp>
        <p:nvSpPr>
          <p:cNvPr id="26697" name="Oval 73">
            <a:extLst>
              <a:ext uri="{FF2B5EF4-FFF2-40B4-BE49-F238E27FC236}">
                <a16:creationId xmlns:a16="http://schemas.microsoft.com/office/drawing/2014/main" id="{079C308A-F10B-B2E2-3120-8166F5B7CFDB}"/>
              </a:ext>
            </a:extLst>
          </p:cNvPr>
          <p:cNvSpPr>
            <a:spLocks noChangeArrowheads="1"/>
          </p:cNvSpPr>
          <p:nvPr/>
        </p:nvSpPr>
        <p:spPr bwMode="auto">
          <a:xfrm>
            <a:off x="4953000" y="2438400"/>
            <a:ext cx="457200" cy="457200"/>
          </a:xfrm>
          <a:prstGeom prst="ellipse">
            <a:avLst/>
          </a:prstGeom>
          <a:solidFill>
            <a:srgbClr val="00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VN" sz="1600" b="1">
                <a:solidFill>
                  <a:srgbClr val="CC0000"/>
                </a:solidFill>
                <a:latin typeface="VNI-Times" pitchFamily="2" charset="0"/>
              </a:rPr>
              <a:t>2</a:t>
            </a:r>
          </a:p>
        </p:txBody>
      </p:sp>
      <p:sp>
        <p:nvSpPr>
          <p:cNvPr id="26698" name="Oval 74">
            <a:extLst>
              <a:ext uri="{FF2B5EF4-FFF2-40B4-BE49-F238E27FC236}">
                <a16:creationId xmlns:a16="http://schemas.microsoft.com/office/drawing/2014/main" id="{60E37ED1-E6C0-234A-E7B8-94B156E4ADAF}"/>
              </a:ext>
            </a:extLst>
          </p:cNvPr>
          <p:cNvSpPr>
            <a:spLocks noChangeArrowheads="1"/>
          </p:cNvSpPr>
          <p:nvPr/>
        </p:nvSpPr>
        <p:spPr bwMode="auto">
          <a:xfrm>
            <a:off x="4953000" y="3048000"/>
            <a:ext cx="457200" cy="457200"/>
          </a:xfrm>
          <a:prstGeom prst="ellipse">
            <a:avLst/>
          </a:prstGeom>
          <a:solidFill>
            <a:srgbClr val="00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VN" sz="1600" b="1">
                <a:solidFill>
                  <a:srgbClr val="CC0000"/>
                </a:solidFill>
                <a:latin typeface="VNI-Times" pitchFamily="2" charset="0"/>
              </a:rPr>
              <a:t>3</a:t>
            </a:r>
          </a:p>
        </p:txBody>
      </p:sp>
      <p:sp>
        <p:nvSpPr>
          <p:cNvPr id="26699" name="Oval 75">
            <a:extLst>
              <a:ext uri="{FF2B5EF4-FFF2-40B4-BE49-F238E27FC236}">
                <a16:creationId xmlns:a16="http://schemas.microsoft.com/office/drawing/2014/main" id="{C90B220A-A53A-5D3F-79F4-CE565DD67713}"/>
              </a:ext>
            </a:extLst>
          </p:cNvPr>
          <p:cNvSpPr>
            <a:spLocks noChangeArrowheads="1"/>
          </p:cNvSpPr>
          <p:nvPr/>
        </p:nvSpPr>
        <p:spPr bwMode="auto">
          <a:xfrm>
            <a:off x="4953000" y="3733800"/>
            <a:ext cx="457200" cy="457200"/>
          </a:xfrm>
          <a:prstGeom prst="ellipse">
            <a:avLst/>
          </a:prstGeom>
          <a:solidFill>
            <a:srgbClr val="00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VN" sz="1600" b="1">
                <a:solidFill>
                  <a:srgbClr val="CC0000"/>
                </a:solidFill>
                <a:latin typeface="VNI-Times" pitchFamily="2" charset="0"/>
              </a:rPr>
              <a:t>4</a:t>
            </a:r>
          </a:p>
        </p:txBody>
      </p:sp>
      <p:sp>
        <p:nvSpPr>
          <p:cNvPr id="26700" name="Rectangle 76">
            <a:extLst>
              <a:ext uri="{FF2B5EF4-FFF2-40B4-BE49-F238E27FC236}">
                <a16:creationId xmlns:a16="http://schemas.microsoft.com/office/drawing/2014/main" id="{FF2B864A-6C81-2996-AEFD-EA044DA5B11A}"/>
              </a:ext>
            </a:extLst>
          </p:cNvPr>
          <p:cNvSpPr>
            <a:spLocks noChangeArrowheads="1"/>
          </p:cNvSpPr>
          <p:nvPr/>
        </p:nvSpPr>
        <p:spPr bwMode="auto">
          <a:xfrm>
            <a:off x="1143000" y="228600"/>
            <a:ext cx="6629400" cy="833438"/>
          </a:xfrm>
          <a:prstGeom prst="rect">
            <a:avLst/>
          </a:prstGeom>
          <a:gradFill rotWithShape="1">
            <a:gsLst>
              <a:gs pos="0">
                <a:srgbClr val="FF33CC"/>
              </a:gs>
              <a:gs pos="50000">
                <a:schemeClr val="accent1"/>
              </a:gs>
              <a:gs pos="100000">
                <a:srgbClr val="FF33CC"/>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sz="4800" dirty="0">
                <a:solidFill>
                  <a:srgbClr val="000066"/>
                </a:solidFill>
                <a:latin typeface="VNI-Times" pitchFamily="2" charset="0"/>
              </a:rPr>
              <a:t>TRÒ CHƠI </a:t>
            </a:r>
            <a:r>
              <a:rPr lang="en-US" sz="4800" dirty="0" err="1">
                <a:solidFill>
                  <a:srgbClr val="000066"/>
                </a:solidFill>
                <a:latin typeface="VNI-Times" pitchFamily="2" charset="0"/>
              </a:rPr>
              <a:t>Ô</a:t>
            </a:r>
            <a:r>
              <a:rPr lang="en-US" sz="4800" dirty="0">
                <a:solidFill>
                  <a:srgbClr val="000066"/>
                </a:solidFill>
                <a:latin typeface="VNI-Times" pitchFamily="2" charset="0"/>
              </a:rPr>
              <a:t> CHỮ</a:t>
            </a:r>
          </a:p>
        </p:txBody>
      </p:sp>
      <p:grpSp>
        <p:nvGrpSpPr>
          <p:cNvPr id="24601" name="Group 77">
            <a:extLst>
              <a:ext uri="{FF2B5EF4-FFF2-40B4-BE49-F238E27FC236}">
                <a16:creationId xmlns:a16="http://schemas.microsoft.com/office/drawing/2014/main" id="{60D5A80D-E1ED-0B86-AB3F-A3B90B4CE91F}"/>
              </a:ext>
            </a:extLst>
          </p:cNvPr>
          <p:cNvGrpSpPr>
            <a:grpSpLocks/>
          </p:cNvGrpSpPr>
          <p:nvPr/>
        </p:nvGrpSpPr>
        <p:grpSpPr bwMode="auto">
          <a:xfrm>
            <a:off x="609600" y="3057525"/>
            <a:ext cx="3754438" cy="619125"/>
            <a:chOff x="2928" y="3120"/>
            <a:chExt cx="2365" cy="390"/>
          </a:xfrm>
        </p:grpSpPr>
        <p:sp>
          <p:nvSpPr>
            <p:cNvPr id="24610" name="Rectangle 78">
              <a:extLst>
                <a:ext uri="{FF2B5EF4-FFF2-40B4-BE49-F238E27FC236}">
                  <a16:creationId xmlns:a16="http://schemas.microsoft.com/office/drawing/2014/main" id="{C52BAFB9-EBD7-7A29-938E-6C17D6F1E301}"/>
                </a:ext>
              </a:extLst>
            </p:cNvPr>
            <p:cNvSpPr>
              <a:spLocks noChangeArrowheads="1"/>
            </p:cNvSpPr>
            <p:nvPr/>
          </p:nvSpPr>
          <p:spPr bwMode="auto">
            <a:xfrm>
              <a:off x="2928" y="3120"/>
              <a:ext cx="336" cy="39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en-VN" sz="1600">
                <a:solidFill>
                  <a:srgbClr val="3333FF"/>
                </a:solidFill>
                <a:latin typeface="VNI-Times" pitchFamily="2" charset="0"/>
              </a:endParaRPr>
            </a:p>
          </p:txBody>
        </p:sp>
        <p:sp>
          <p:nvSpPr>
            <p:cNvPr id="24611" name="Rectangle 79">
              <a:extLst>
                <a:ext uri="{FF2B5EF4-FFF2-40B4-BE49-F238E27FC236}">
                  <a16:creationId xmlns:a16="http://schemas.microsoft.com/office/drawing/2014/main" id="{6744DA84-ADD6-7FAA-EFF3-4FAE223C1965}"/>
                </a:ext>
              </a:extLst>
            </p:cNvPr>
            <p:cNvSpPr>
              <a:spLocks noChangeArrowheads="1"/>
            </p:cNvSpPr>
            <p:nvPr/>
          </p:nvSpPr>
          <p:spPr bwMode="auto">
            <a:xfrm>
              <a:off x="3936" y="3120"/>
              <a:ext cx="336" cy="39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en-VN" sz="1600" b="1">
                <a:solidFill>
                  <a:srgbClr val="3333FF"/>
                </a:solidFill>
                <a:latin typeface="VNI-Times" pitchFamily="2" charset="0"/>
              </a:endParaRPr>
            </a:p>
          </p:txBody>
        </p:sp>
        <p:sp>
          <p:nvSpPr>
            <p:cNvPr id="24612" name="Rectangle 80">
              <a:extLst>
                <a:ext uri="{FF2B5EF4-FFF2-40B4-BE49-F238E27FC236}">
                  <a16:creationId xmlns:a16="http://schemas.microsoft.com/office/drawing/2014/main" id="{7736F767-DDF3-F072-D294-C19906DF1550}"/>
                </a:ext>
              </a:extLst>
            </p:cNvPr>
            <p:cNvSpPr>
              <a:spLocks noChangeArrowheads="1"/>
            </p:cNvSpPr>
            <p:nvPr/>
          </p:nvSpPr>
          <p:spPr bwMode="auto">
            <a:xfrm>
              <a:off x="3264" y="3120"/>
              <a:ext cx="336" cy="39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en-VN" sz="1600" b="1">
                <a:solidFill>
                  <a:srgbClr val="3333FF"/>
                </a:solidFill>
                <a:latin typeface="VNI-Times" pitchFamily="2" charset="0"/>
              </a:endParaRPr>
            </a:p>
          </p:txBody>
        </p:sp>
        <p:sp>
          <p:nvSpPr>
            <p:cNvPr id="24613" name="Rectangle 81">
              <a:extLst>
                <a:ext uri="{FF2B5EF4-FFF2-40B4-BE49-F238E27FC236}">
                  <a16:creationId xmlns:a16="http://schemas.microsoft.com/office/drawing/2014/main" id="{417BA9D5-BAE3-2BF5-DA23-8529BE7BFE6D}"/>
                </a:ext>
              </a:extLst>
            </p:cNvPr>
            <p:cNvSpPr>
              <a:spLocks noChangeArrowheads="1"/>
            </p:cNvSpPr>
            <p:nvPr/>
          </p:nvSpPr>
          <p:spPr bwMode="auto">
            <a:xfrm>
              <a:off x="3600" y="3120"/>
              <a:ext cx="336" cy="39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en-VN" sz="1600" b="1">
                <a:solidFill>
                  <a:srgbClr val="3333FF"/>
                </a:solidFill>
                <a:latin typeface="VNI-Times" pitchFamily="2" charset="0"/>
              </a:endParaRPr>
            </a:p>
          </p:txBody>
        </p:sp>
        <p:sp>
          <p:nvSpPr>
            <p:cNvPr id="24614" name="Rectangle 82">
              <a:extLst>
                <a:ext uri="{FF2B5EF4-FFF2-40B4-BE49-F238E27FC236}">
                  <a16:creationId xmlns:a16="http://schemas.microsoft.com/office/drawing/2014/main" id="{03EF96E2-FACE-7056-A330-65754EF9C414}"/>
                </a:ext>
              </a:extLst>
            </p:cNvPr>
            <p:cNvSpPr>
              <a:spLocks noChangeArrowheads="1"/>
            </p:cNvSpPr>
            <p:nvPr/>
          </p:nvSpPr>
          <p:spPr bwMode="auto">
            <a:xfrm>
              <a:off x="4272" y="3120"/>
              <a:ext cx="336" cy="39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en-VN" sz="1600" b="1">
                <a:solidFill>
                  <a:srgbClr val="3333FF"/>
                </a:solidFill>
                <a:latin typeface="VNI-Times" pitchFamily="2" charset="0"/>
              </a:endParaRPr>
            </a:p>
          </p:txBody>
        </p:sp>
        <p:sp>
          <p:nvSpPr>
            <p:cNvPr id="24615" name="Rectangle 83">
              <a:extLst>
                <a:ext uri="{FF2B5EF4-FFF2-40B4-BE49-F238E27FC236}">
                  <a16:creationId xmlns:a16="http://schemas.microsoft.com/office/drawing/2014/main" id="{208910DA-B749-CE72-2E4E-564645394F6C}"/>
                </a:ext>
              </a:extLst>
            </p:cNvPr>
            <p:cNvSpPr>
              <a:spLocks noChangeArrowheads="1"/>
            </p:cNvSpPr>
            <p:nvPr/>
          </p:nvSpPr>
          <p:spPr bwMode="auto">
            <a:xfrm>
              <a:off x="4621" y="3120"/>
              <a:ext cx="336" cy="39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en-VN" sz="1600" b="1">
                <a:solidFill>
                  <a:srgbClr val="3333FF"/>
                </a:solidFill>
                <a:latin typeface="VNI-Times" pitchFamily="2" charset="0"/>
              </a:endParaRPr>
            </a:p>
          </p:txBody>
        </p:sp>
        <p:sp>
          <p:nvSpPr>
            <p:cNvPr id="24616" name="Rectangle 84">
              <a:extLst>
                <a:ext uri="{FF2B5EF4-FFF2-40B4-BE49-F238E27FC236}">
                  <a16:creationId xmlns:a16="http://schemas.microsoft.com/office/drawing/2014/main" id="{E0B0131D-D7A2-37ED-0A86-3CFDA837BA87}"/>
                </a:ext>
              </a:extLst>
            </p:cNvPr>
            <p:cNvSpPr>
              <a:spLocks noChangeArrowheads="1"/>
            </p:cNvSpPr>
            <p:nvPr/>
          </p:nvSpPr>
          <p:spPr bwMode="auto">
            <a:xfrm>
              <a:off x="4957" y="3120"/>
              <a:ext cx="336" cy="39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en-VN" sz="1600" b="1">
                <a:solidFill>
                  <a:srgbClr val="3333FF"/>
                </a:solidFill>
                <a:latin typeface="VNI-Times" pitchFamily="2" charset="0"/>
              </a:endParaRPr>
            </a:p>
          </p:txBody>
        </p:sp>
      </p:grpSp>
      <p:grpSp>
        <p:nvGrpSpPr>
          <p:cNvPr id="26709" name="Group 85">
            <a:extLst>
              <a:ext uri="{FF2B5EF4-FFF2-40B4-BE49-F238E27FC236}">
                <a16:creationId xmlns:a16="http://schemas.microsoft.com/office/drawing/2014/main" id="{6AA3BF2D-9BA5-DC60-429E-90DB698ACB65}"/>
              </a:ext>
            </a:extLst>
          </p:cNvPr>
          <p:cNvGrpSpPr>
            <a:grpSpLocks/>
          </p:cNvGrpSpPr>
          <p:nvPr/>
        </p:nvGrpSpPr>
        <p:grpSpPr bwMode="auto">
          <a:xfrm>
            <a:off x="603250" y="3013075"/>
            <a:ext cx="3706813" cy="609600"/>
            <a:chOff x="3360" y="3504"/>
            <a:chExt cx="2335" cy="384"/>
          </a:xfrm>
        </p:grpSpPr>
        <p:sp>
          <p:nvSpPr>
            <p:cNvPr id="24603" name="Rectangle 86">
              <a:extLst>
                <a:ext uri="{FF2B5EF4-FFF2-40B4-BE49-F238E27FC236}">
                  <a16:creationId xmlns:a16="http://schemas.microsoft.com/office/drawing/2014/main" id="{922FCBAD-5758-C6F2-AF90-2C9D80F7B638}"/>
                </a:ext>
              </a:extLst>
            </p:cNvPr>
            <p:cNvSpPr>
              <a:spLocks noChangeArrowheads="1"/>
            </p:cNvSpPr>
            <p:nvPr/>
          </p:nvSpPr>
          <p:spPr bwMode="auto">
            <a:xfrm>
              <a:off x="3360" y="3504"/>
              <a:ext cx="33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VN" sz="1600">
                  <a:solidFill>
                    <a:srgbClr val="3333FF"/>
                  </a:solidFill>
                  <a:latin typeface="VNI-Times" pitchFamily="2" charset="0"/>
                </a:rPr>
                <a:t>C</a:t>
              </a:r>
            </a:p>
          </p:txBody>
        </p:sp>
        <p:sp>
          <p:nvSpPr>
            <p:cNvPr id="24604" name="Rectangle 87">
              <a:extLst>
                <a:ext uri="{FF2B5EF4-FFF2-40B4-BE49-F238E27FC236}">
                  <a16:creationId xmlns:a16="http://schemas.microsoft.com/office/drawing/2014/main" id="{90BB323B-226B-61F3-5C9E-DD4B40FF291A}"/>
                </a:ext>
              </a:extLst>
            </p:cNvPr>
            <p:cNvSpPr>
              <a:spLocks noChangeArrowheads="1"/>
            </p:cNvSpPr>
            <p:nvPr/>
          </p:nvSpPr>
          <p:spPr bwMode="auto">
            <a:xfrm>
              <a:off x="4368" y="3504"/>
              <a:ext cx="33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VN" sz="1600" b="1">
                  <a:solidFill>
                    <a:srgbClr val="3333FF"/>
                  </a:solidFill>
                  <a:latin typeface="VNI-Times" pitchFamily="2" charset="0"/>
                </a:rPr>
                <a:t>TÂ</a:t>
              </a:r>
            </a:p>
          </p:txBody>
        </p:sp>
        <p:sp>
          <p:nvSpPr>
            <p:cNvPr id="24605" name="Rectangle 88">
              <a:extLst>
                <a:ext uri="{FF2B5EF4-FFF2-40B4-BE49-F238E27FC236}">
                  <a16:creationId xmlns:a16="http://schemas.microsoft.com/office/drawing/2014/main" id="{1E85973C-9F0F-464B-CE8A-BBEC6F00375F}"/>
                </a:ext>
              </a:extLst>
            </p:cNvPr>
            <p:cNvSpPr>
              <a:spLocks noChangeArrowheads="1"/>
            </p:cNvSpPr>
            <p:nvPr/>
          </p:nvSpPr>
          <p:spPr bwMode="auto">
            <a:xfrm>
              <a:off x="3696" y="3504"/>
              <a:ext cx="33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VN" sz="1600" b="1">
                  <a:solidFill>
                    <a:srgbClr val="0000FF"/>
                  </a:solidFill>
                  <a:latin typeface="VNI-Times" pitchFamily="2" charset="0"/>
                </a:rPr>
                <a:t>À</a:t>
              </a:r>
              <a:r>
                <a:rPr lang="en-US" altLang="en-VN" sz="2000" b="1">
                  <a:solidFill>
                    <a:srgbClr val="0000FF"/>
                  </a:solidFill>
                  <a:latin typeface="Times New Roman" panose="02020603050405020304" pitchFamily="18" charset="0"/>
                </a:rPr>
                <a:t>Ầ</a:t>
              </a:r>
            </a:p>
          </p:txBody>
        </p:sp>
        <p:sp>
          <p:nvSpPr>
            <p:cNvPr id="24606" name="Rectangle 89">
              <a:extLst>
                <a:ext uri="{FF2B5EF4-FFF2-40B4-BE49-F238E27FC236}">
                  <a16:creationId xmlns:a16="http://schemas.microsoft.com/office/drawing/2014/main" id="{74366FFE-2138-D2F9-A946-09146DD62DDB}"/>
                </a:ext>
              </a:extLst>
            </p:cNvPr>
            <p:cNvSpPr>
              <a:spLocks noChangeArrowheads="1"/>
            </p:cNvSpPr>
            <p:nvPr/>
          </p:nvSpPr>
          <p:spPr bwMode="auto">
            <a:xfrm>
              <a:off x="4032" y="3504"/>
              <a:ext cx="33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VN" sz="1600" b="1">
                  <a:solidFill>
                    <a:srgbClr val="0000FF"/>
                  </a:solidFill>
                  <a:latin typeface="VNI-Times" pitchFamily="2" charset="0"/>
                </a:rPr>
                <a:t>U</a:t>
              </a:r>
            </a:p>
          </p:txBody>
        </p:sp>
        <p:sp>
          <p:nvSpPr>
            <p:cNvPr id="24607" name="Rectangle 90">
              <a:extLst>
                <a:ext uri="{FF2B5EF4-FFF2-40B4-BE49-F238E27FC236}">
                  <a16:creationId xmlns:a16="http://schemas.microsoft.com/office/drawing/2014/main" id="{B50D689D-2DC9-AA21-96D6-A6D7333C8763}"/>
                </a:ext>
              </a:extLst>
            </p:cNvPr>
            <p:cNvSpPr>
              <a:spLocks noChangeArrowheads="1"/>
            </p:cNvSpPr>
            <p:nvPr/>
          </p:nvSpPr>
          <p:spPr bwMode="auto">
            <a:xfrm>
              <a:off x="4704" y="3504"/>
              <a:ext cx="33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VN" sz="1600" b="1">
                  <a:solidFill>
                    <a:srgbClr val="FF0000"/>
                  </a:solidFill>
                  <a:latin typeface="VNI-Times" pitchFamily="2" charset="0"/>
                </a:rPr>
                <a:t>H</a:t>
              </a:r>
            </a:p>
          </p:txBody>
        </p:sp>
        <p:sp>
          <p:nvSpPr>
            <p:cNvPr id="24608" name="Rectangle 91">
              <a:extLst>
                <a:ext uri="{FF2B5EF4-FFF2-40B4-BE49-F238E27FC236}">
                  <a16:creationId xmlns:a16="http://schemas.microsoft.com/office/drawing/2014/main" id="{FC4D5CF3-3BDC-0810-6D37-EDC2D02149F9}"/>
                </a:ext>
              </a:extLst>
            </p:cNvPr>
            <p:cNvSpPr>
              <a:spLocks noChangeArrowheads="1"/>
            </p:cNvSpPr>
            <p:nvPr/>
          </p:nvSpPr>
          <p:spPr bwMode="auto">
            <a:xfrm>
              <a:off x="5023" y="3504"/>
              <a:ext cx="33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VN" sz="2000" b="1">
                  <a:solidFill>
                    <a:srgbClr val="0000FF"/>
                  </a:solidFill>
                  <a:latin typeface="Times New Roman" panose="02020603050405020304" pitchFamily="18" charset="0"/>
                </a:rPr>
                <a:t>Ậ</a:t>
              </a:r>
            </a:p>
          </p:txBody>
        </p:sp>
        <p:sp>
          <p:nvSpPr>
            <p:cNvPr id="24609" name="Rectangle 92">
              <a:extLst>
                <a:ext uri="{FF2B5EF4-FFF2-40B4-BE49-F238E27FC236}">
                  <a16:creationId xmlns:a16="http://schemas.microsoft.com/office/drawing/2014/main" id="{9E57DC08-CFF8-7330-7F69-3FCFF760462A}"/>
                </a:ext>
              </a:extLst>
            </p:cNvPr>
            <p:cNvSpPr>
              <a:spLocks noChangeArrowheads="1"/>
            </p:cNvSpPr>
            <p:nvPr/>
          </p:nvSpPr>
          <p:spPr bwMode="auto">
            <a:xfrm>
              <a:off x="5359" y="3504"/>
              <a:ext cx="33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VN" sz="1600" b="1">
                  <a:solidFill>
                    <a:srgbClr val="3333FF"/>
                  </a:solidFill>
                  <a:latin typeface="VNI-Times" pitchFamily="2" charset="0"/>
                </a:rPr>
                <a:t>N</a:t>
              </a: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686"/>
                    </p:tgtEl>
                  </p:cond>
                </p:stCondLst>
                <p:endSync evt="end" delay="0">
                  <p:rtn val="all"/>
                </p:endSync>
                <p:childTnLst>
                  <p:par>
                    <p:cTn id="3" fill="hold" nodeType="clickPar">
                      <p:stCondLst>
                        <p:cond delay="0"/>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6665"/>
                                        </p:tgtEl>
                                        <p:attrNameLst>
                                          <p:attrName>style.visibility</p:attrName>
                                        </p:attrNameLst>
                                      </p:cBhvr>
                                      <p:to>
                                        <p:strVal val="visible"/>
                                      </p:to>
                                    </p:set>
                                    <p:animEffect transition="in" filter="dissolve">
                                      <p:cBhvr>
                                        <p:cTn id="7" dur="500"/>
                                        <p:tgtEl>
                                          <p:spTgt spid="26665"/>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26691"/>
                                        </p:tgtEl>
                                        <p:attrNameLst>
                                          <p:attrName>style.visibility</p:attrName>
                                        </p:attrNameLst>
                                      </p:cBhvr>
                                      <p:to>
                                        <p:strVal val="visible"/>
                                      </p:to>
                                    </p:set>
                                    <p:animEffect transition="in" filter="blinds(horizontal)">
                                      <p:cBhvr>
                                        <p:cTn id="11" dur="500"/>
                                        <p:tgtEl>
                                          <p:spTgt spid="26691"/>
                                        </p:tgtEl>
                                      </p:cBhvr>
                                    </p:animEffect>
                                  </p:childTnLst>
                                </p:cTn>
                              </p:par>
                              <p:par>
                                <p:cTn id="12" presetID="10" presetClass="exit" presetSubtype="0" fill="hold" nodeType="withEffect">
                                  <p:stCondLst>
                                    <p:cond delay="0"/>
                                  </p:stCondLst>
                                  <p:childTnLst>
                                    <p:animEffect transition="out" filter="fade">
                                      <p:cBhvr>
                                        <p:cTn id="13" dur="2000"/>
                                        <p:tgtEl>
                                          <p:spTgt spid="26691"/>
                                        </p:tgtEl>
                                      </p:cBhvr>
                                    </p:animEffect>
                                    <p:set>
                                      <p:cBhvr>
                                        <p:cTn id="14" dur="1" fill="hold">
                                          <p:stCondLst>
                                            <p:cond delay="1999"/>
                                          </p:stCondLst>
                                        </p:cTn>
                                        <p:tgtEl>
                                          <p:spTgt spid="26691"/>
                                        </p:tgtEl>
                                        <p:attrNameLst>
                                          <p:attrName>style.visibility</p:attrName>
                                        </p:attrNameLst>
                                      </p:cBhvr>
                                      <p:to>
                                        <p:strVal val="hidden"/>
                                      </p:to>
                                    </p:set>
                                  </p:childTnLst>
                                </p:cTn>
                              </p:par>
                            </p:childTnLst>
                          </p:cTn>
                        </p:par>
                      </p:childTnLst>
                    </p:cTn>
                  </p:par>
                </p:childTnLst>
              </p:cTn>
              <p:nextCondLst>
                <p:cond evt="onClick" delay="0">
                  <p:tgtEl>
                    <p:spTgt spid="26686"/>
                  </p:tgtEl>
                </p:cond>
              </p:nextCondLst>
            </p:seq>
            <p:seq concurrent="1" nextAc="seek">
              <p:cTn id="15" restart="whenNotActive" fill="hold" evtFilter="cancelBubble" nodeType="interactiveSeq">
                <p:stCondLst>
                  <p:cond evt="onClick" delay="0">
                    <p:tgtEl>
                      <p:spTgt spid="26687"/>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8" presetClass="entr" presetSubtype="16" fill="hold" nodeType="clickEffect">
                                  <p:stCondLst>
                                    <p:cond delay="0"/>
                                  </p:stCondLst>
                                  <p:childTnLst>
                                    <p:set>
                                      <p:cBhvr>
                                        <p:cTn id="19" dur="1" fill="hold">
                                          <p:stCondLst>
                                            <p:cond delay="0"/>
                                          </p:stCondLst>
                                        </p:cTn>
                                        <p:tgtEl>
                                          <p:spTgt spid="26656"/>
                                        </p:tgtEl>
                                        <p:attrNameLst>
                                          <p:attrName>style.visibility</p:attrName>
                                        </p:attrNameLst>
                                      </p:cBhvr>
                                      <p:to>
                                        <p:strVal val="visible"/>
                                      </p:to>
                                    </p:set>
                                    <p:animEffect transition="in" filter="diamond(in)">
                                      <p:cBhvr>
                                        <p:cTn id="20" dur="500"/>
                                        <p:tgtEl>
                                          <p:spTgt spid="26656"/>
                                        </p:tgtEl>
                                      </p:cBhvr>
                                    </p:animEffect>
                                  </p:childTnLst>
                                </p:cTn>
                              </p:par>
                            </p:childTnLst>
                          </p:cTn>
                        </p:par>
                        <p:par>
                          <p:cTn id="21" fill="hold" nodeType="afterGroup">
                            <p:stCondLst>
                              <p:cond delay="500"/>
                            </p:stCondLst>
                            <p:childTnLst>
                              <p:par>
                                <p:cTn id="22" presetID="3" presetClass="entr" presetSubtype="10" fill="hold" nodeType="afterEffect">
                                  <p:stCondLst>
                                    <p:cond delay="0"/>
                                  </p:stCondLst>
                                  <p:childTnLst>
                                    <p:set>
                                      <p:cBhvr>
                                        <p:cTn id="23" dur="1" fill="hold">
                                          <p:stCondLst>
                                            <p:cond delay="0"/>
                                          </p:stCondLst>
                                        </p:cTn>
                                        <p:tgtEl>
                                          <p:spTgt spid="26693"/>
                                        </p:tgtEl>
                                        <p:attrNameLst>
                                          <p:attrName>style.visibility</p:attrName>
                                        </p:attrNameLst>
                                      </p:cBhvr>
                                      <p:to>
                                        <p:strVal val="visible"/>
                                      </p:to>
                                    </p:set>
                                    <p:animEffect transition="in" filter="blinds(horizontal)">
                                      <p:cBhvr>
                                        <p:cTn id="24" dur="500"/>
                                        <p:tgtEl>
                                          <p:spTgt spid="26693"/>
                                        </p:tgtEl>
                                      </p:cBhvr>
                                    </p:animEffect>
                                  </p:childTnLst>
                                </p:cTn>
                              </p:par>
                              <p:par>
                                <p:cTn id="25" presetID="10" presetClass="exit" presetSubtype="0" fill="hold" nodeType="withEffect">
                                  <p:stCondLst>
                                    <p:cond delay="0"/>
                                  </p:stCondLst>
                                  <p:childTnLst>
                                    <p:animEffect transition="out" filter="fade">
                                      <p:cBhvr>
                                        <p:cTn id="26" dur="2000"/>
                                        <p:tgtEl>
                                          <p:spTgt spid="26693"/>
                                        </p:tgtEl>
                                      </p:cBhvr>
                                    </p:animEffect>
                                    <p:set>
                                      <p:cBhvr>
                                        <p:cTn id="27" dur="1" fill="hold">
                                          <p:stCondLst>
                                            <p:cond delay="1999"/>
                                          </p:stCondLst>
                                        </p:cTn>
                                        <p:tgtEl>
                                          <p:spTgt spid="26693"/>
                                        </p:tgtEl>
                                        <p:attrNameLst>
                                          <p:attrName>style.visibility</p:attrName>
                                        </p:attrNameLst>
                                      </p:cBhvr>
                                      <p:to>
                                        <p:strVal val="hidden"/>
                                      </p:to>
                                    </p:set>
                                  </p:childTnLst>
                                </p:cTn>
                              </p:par>
                            </p:childTnLst>
                          </p:cTn>
                        </p:par>
                      </p:childTnLst>
                    </p:cTn>
                  </p:par>
                </p:childTnLst>
              </p:cTn>
              <p:nextCondLst>
                <p:cond evt="onClick" delay="0">
                  <p:tgtEl>
                    <p:spTgt spid="26687"/>
                  </p:tgtEl>
                </p:cond>
              </p:nextCondLst>
            </p:seq>
            <p:seq concurrent="1" nextAc="seek">
              <p:cTn id="28" restart="whenNotActive" fill="hold" evtFilter="cancelBubble" nodeType="interactiveSeq">
                <p:stCondLst>
                  <p:cond evt="onClick" delay="0">
                    <p:tgtEl>
                      <p:spTgt spid="26688"/>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9" presetClass="entr" presetSubtype="0" fill="hold" nodeType="afterEffect">
                                  <p:stCondLst>
                                    <p:cond delay="0"/>
                                  </p:stCondLst>
                                  <p:childTnLst>
                                    <p:set>
                                      <p:cBhvr>
                                        <p:cTn id="32" dur="1" fill="hold">
                                          <p:stCondLst>
                                            <p:cond delay="0"/>
                                          </p:stCondLst>
                                        </p:cTn>
                                        <p:tgtEl>
                                          <p:spTgt spid="26692"/>
                                        </p:tgtEl>
                                        <p:attrNameLst>
                                          <p:attrName>style.visibility</p:attrName>
                                        </p:attrNameLst>
                                      </p:cBhvr>
                                      <p:to>
                                        <p:strVal val="visible"/>
                                      </p:to>
                                    </p:set>
                                    <p:animEffect transition="in" filter="dissolve">
                                      <p:cBhvr>
                                        <p:cTn id="33" dur="500"/>
                                        <p:tgtEl>
                                          <p:spTgt spid="26692"/>
                                        </p:tgtEl>
                                      </p:cBhvr>
                                    </p:animEffect>
                                  </p:childTnLst>
                                </p:cTn>
                              </p:par>
                              <p:par>
                                <p:cTn id="34" presetID="8" presetClass="exit" presetSubtype="16" fill="hold" nodeType="withEffect">
                                  <p:stCondLst>
                                    <p:cond delay="0"/>
                                  </p:stCondLst>
                                  <p:childTnLst>
                                    <p:animEffect transition="out" filter="diamond(in)">
                                      <p:cBhvr>
                                        <p:cTn id="35" dur="2000"/>
                                        <p:tgtEl>
                                          <p:spTgt spid="26692"/>
                                        </p:tgtEl>
                                      </p:cBhvr>
                                    </p:animEffect>
                                    <p:set>
                                      <p:cBhvr>
                                        <p:cTn id="36" dur="1" fill="hold">
                                          <p:stCondLst>
                                            <p:cond delay="1999"/>
                                          </p:stCondLst>
                                        </p:cTn>
                                        <p:tgtEl>
                                          <p:spTgt spid="26692"/>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ntr" presetSubtype="32" fill="hold" nodeType="clickEffect">
                                  <p:stCondLst>
                                    <p:cond delay="0"/>
                                  </p:stCondLst>
                                  <p:childTnLst>
                                    <p:set>
                                      <p:cBhvr>
                                        <p:cTn id="40" dur="1" fill="hold">
                                          <p:stCondLst>
                                            <p:cond delay="0"/>
                                          </p:stCondLst>
                                        </p:cTn>
                                        <p:tgtEl>
                                          <p:spTgt spid="26709"/>
                                        </p:tgtEl>
                                        <p:attrNameLst>
                                          <p:attrName>style.visibility</p:attrName>
                                        </p:attrNameLst>
                                      </p:cBhvr>
                                      <p:to>
                                        <p:strVal val="visible"/>
                                      </p:to>
                                    </p:set>
                                    <p:animEffect transition="in" filter="box(out)">
                                      <p:cBhvr>
                                        <p:cTn id="41" dur="500"/>
                                        <p:tgtEl>
                                          <p:spTgt spid="26709"/>
                                        </p:tgtEl>
                                      </p:cBhvr>
                                    </p:animEffect>
                                  </p:childTnLst>
                                </p:cTn>
                              </p:par>
                            </p:childTnLst>
                          </p:cTn>
                        </p:par>
                      </p:childTnLst>
                    </p:cTn>
                  </p:par>
                </p:childTnLst>
              </p:cTn>
              <p:nextCondLst>
                <p:cond evt="onClick" delay="0">
                  <p:tgtEl>
                    <p:spTgt spid="26688"/>
                  </p:tgtEl>
                </p:cond>
              </p:nextCondLst>
            </p:seq>
            <p:seq concurrent="1" nextAc="seek">
              <p:cTn id="42" restart="whenNotActive" fill="hold" evtFilter="cancelBubble" nodeType="interactiveSeq">
                <p:stCondLst>
                  <p:cond evt="onClick" delay="0">
                    <p:tgtEl>
                      <p:spTgt spid="26689"/>
                    </p:tgtEl>
                  </p:cond>
                </p:stCondLst>
                <p:endSync evt="end" delay="0">
                  <p:rtn val="all"/>
                </p:endSync>
                <p:childTnLst>
                  <p:par>
                    <p:cTn id="43" fill="hold" nodeType="clickPar">
                      <p:stCondLst>
                        <p:cond delay="0"/>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26678"/>
                                        </p:tgtEl>
                                        <p:attrNameLst>
                                          <p:attrName>style.visibility</p:attrName>
                                        </p:attrNameLst>
                                      </p:cBhvr>
                                      <p:to>
                                        <p:strVal val="visible"/>
                                      </p:to>
                                    </p:set>
                                    <p:animEffect transition="in" filter="dissolve">
                                      <p:cBhvr>
                                        <p:cTn id="47" dur="500"/>
                                        <p:tgtEl>
                                          <p:spTgt spid="26678"/>
                                        </p:tgtEl>
                                      </p:cBhvr>
                                    </p:animEffect>
                                  </p:childTnLst>
                                </p:cTn>
                              </p:par>
                            </p:childTnLst>
                          </p:cTn>
                        </p:par>
                        <p:par>
                          <p:cTn id="48" fill="hold" nodeType="afterGroup">
                            <p:stCondLst>
                              <p:cond delay="500"/>
                            </p:stCondLst>
                            <p:childTnLst>
                              <p:par>
                                <p:cTn id="49" presetID="3" presetClass="entr" presetSubtype="10" fill="hold" nodeType="afterEffect">
                                  <p:stCondLst>
                                    <p:cond delay="0"/>
                                  </p:stCondLst>
                                  <p:childTnLst>
                                    <p:set>
                                      <p:cBhvr>
                                        <p:cTn id="50" dur="1" fill="hold">
                                          <p:stCondLst>
                                            <p:cond delay="0"/>
                                          </p:stCondLst>
                                        </p:cTn>
                                        <p:tgtEl>
                                          <p:spTgt spid="26694"/>
                                        </p:tgtEl>
                                        <p:attrNameLst>
                                          <p:attrName>style.visibility</p:attrName>
                                        </p:attrNameLst>
                                      </p:cBhvr>
                                      <p:to>
                                        <p:strVal val="visible"/>
                                      </p:to>
                                    </p:set>
                                    <p:animEffect transition="in" filter="blinds(horizontal)">
                                      <p:cBhvr>
                                        <p:cTn id="51" dur="500"/>
                                        <p:tgtEl>
                                          <p:spTgt spid="26694"/>
                                        </p:tgtEl>
                                      </p:cBhvr>
                                    </p:animEffect>
                                  </p:childTnLst>
                                </p:cTn>
                              </p:par>
                              <p:par>
                                <p:cTn id="52" presetID="3" presetClass="exit" presetSubtype="10" fill="hold" nodeType="withEffect">
                                  <p:stCondLst>
                                    <p:cond delay="0"/>
                                  </p:stCondLst>
                                  <p:childTnLst>
                                    <p:animEffect transition="out" filter="blinds(horizontal)">
                                      <p:cBhvr>
                                        <p:cTn id="53" dur="500"/>
                                        <p:tgtEl>
                                          <p:spTgt spid="26694"/>
                                        </p:tgtEl>
                                      </p:cBhvr>
                                    </p:animEffect>
                                    <p:set>
                                      <p:cBhvr>
                                        <p:cTn id="54" dur="1" fill="hold">
                                          <p:stCondLst>
                                            <p:cond delay="499"/>
                                          </p:stCondLst>
                                        </p:cTn>
                                        <p:tgtEl>
                                          <p:spTgt spid="26694"/>
                                        </p:tgtEl>
                                        <p:attrNameLst>
                                          <p:attrName>style.visibility</p:attrName>
                                        </p:attrNameLst>
                                      </p:cBhvr>
                                      <p:to>
                                        <p:strVal val="hidden"/>
                                      </p:to>
                                    </p:set>
                                  </p:childTnLst>
                                </p:cTn>
                              </p:par>
                            </p:childTnLst>
                          </p:cTn>
                        </p:par>
                      </p:childTnLst>
                    </p:cTn>
                  </p:par>
                </p:childTnLst>
              </p:cTn>
              <p:nextCondLst>
                <p:cond evt="onClick" delay="0">
                  <p:tgtEl>
                    <p:spTgt spid="26689"/>
                  </p:tgtEl>
                </p:cond>
              </p:nextCondLst>
            </p:seq>
            <p:seq concurrent="1" nextAc="seek">
              <p:cTn id="55" restart="whenNotActive" fill="hold" evtFilter="cancelBubble" nodeType="interactiveSeq">
                <p:stCondLst>
                  <p:cond evt="onClick" delay="0">
                    <p:tgtEl>
                      <p:spTgt spid="26690"/>
                    </p:tgtEl>
                  </p:cond>
                </p:stCondLst>
                <p:endSync evt="end" delay="0">
                  <p:rtn val="all"/>
                </p:endSync>
                <p:childTnLst>
                  <p:par>
                    <p:cTn id="56" fill="hold" nodeType="clickPar">
                      <p:stCondLst>
                        <p:cond delay="indefinite"/>
                      </p:stCondLst>
                      <p:childTnLst>
                        <p:par>
                          <p:cTn id="57" fill="hold" nodeType="withGroup">
                            <p:stCondLst>
                              <p:cond delay="0"/>
                            </p:stCondLst>
                            <p:childTnLst>
                              <p:par>
                                <p:cTn id="58" presetID="15" presetClass="entr" presetSubtype="0" fill="hold" nodeType="clickEffect">
                                  <p:stCondLst>
                                    <p:cond delay="0"/>
                                  </p:stCondLst>
                                  <p:childTnLst>
                                    <p:set>
                                      <p:cBhvr>
                                        <p:cTn id="59" dur="1" fill="hold">
                                          <p:stCondLst>
                                            <p:cond delay="0"/>
                                          </p:stCondLst>
                                        </p:cTn>
                                        <p:tgtEl>
                                          <p:spTgt spid="26673"/>
                                        </p:tgtEl>
                                        <p:attrNameLst>
                                          <p:attrName>style.visibility</p:attrName>
                                        </p:attrNameLst>
                                      </p:cBhvr>
                                      <p:to>
                                        <p:strVal val="visible"/>
                                      </p:to>
                                    </p:set>
                                    <p:anim calcmode="lin" valueType="num">
                                      <p:cBhvr>
                                        <p:cTn id="60" dur="1000" fill="hold"/>
                                        <p:tgtEl>
                                          <p:spTgt spid="26673"/>
                                        </p:tgtEl>
                                        <p:attrNameLst>
                                          <p:attrName>ppt_w</p:attrName>
                                        </p:attrNameLst>
                                      </p:cBhvr>
                                      <p:tavLst>
                                        <p:tav tm="0">
                                          <p:val>
                                            <p:fltVal val="0"/>
                                          </p:val>
                                        </p:tav>
                                        <p:tav tm="100000">
                                          <p:val>
                                            <p:strVal val="#ppt_w"/>
                                          </p:val>
                                        </p:tav>
                                      </p:tavLst>
                                    </p:anim>
                                    <p:anim calcmode="lin" valueType="num">
                                      <p:cBhvr>
                                        <p:cTn id="61" dur="1000" fill="hold"/>
                                        <p:tgtEl>
                                          <p:spTgt spid="26673"/>
                                        </p:tgtEl>
                                        <p:attrNameLst>
                                          <p:attrName>ppt_h</p:attrName>
                                        </p:attrNameLst>
                                      </p:cBhvr>
                                      <p:tavLst>
                                        <p:tav tm="0">
                                          <p:val>
                                            <p:fltVal val="0"/>
                                          </p:val>
                                        </p:tav>
                                        <p:tav tm="100000">
                                          <p:val>
                                            <p:strVal val="#ppt_h"/>
                                          </p:val>
                                        </p:tav>
                                      </p:tavLst>
                                    </p:anim>
                                    <p:anim calcmode="lin" valueType="num">
                                      <p:cBhvr>
                                        <p:cTn id="62" dur="1000" fill="hold"/>
                                        <p:tgtEl>
                                          <p:spTgt spid="26673"/>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2667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nextCondLst>
                <p:cond evt="onClick" delay="0">
                  <p:tgtEl>
                    <p:spTgt spid="26690"/>
                  </p:tgtEl>
                </p:cond>
              </p:nextCondLst>
            </p:seq>
            <p:seq concurrent="1" nextAc="seek">
              <p:cTn id="64" restart="whenNotActive" fill="hold" evtFilter="cancelBubble" nodeType="interactiveSeq">
                <p:stCondLst>
                  <p:cond evt="onClick" delay="0">
                    <p:tgtEl>
                      <p:spTgt spid="26696"/>
                    </p:tgtEl>
                  </p:cond>
                </p:stCondLst>
                <p:endSync evt="end" delay="0">
                  <p:rtn val="all"/>
                </p:endSync>
                <p:childTnLst>
                  <p:par>
                    <p:cTn id="65" fill="hold" nodeType="clickPar">
                      <p:stCondLst>
                        <p:cond delay="0"/>
                      </p:stCondLst>
                      <p:childTnLst>
                        <p:par>
                          <p:cTn id="66" fill="hold" nodeType="withGroup">
                            <p:stCondLst>
                              <p:cond delay="0"/>
                            </p:stCondLst>
                            <p:childTnLst>
                              <p:par>
                                <p:cTn id="67" presetID="8" presetClass="entr" presetSubtype="16" fill="hold" nodeType="clickEffect">
                                  <p:stCondLst>
                                    <p:cond delay="0"/>
                                  </p:stCondLst>
                                  <p:childTnLst>
                                    <p:set>
                                      <p:cBhvr>
                                        <p:cTn id="68" dur="1" fill="hold">
                                          <p:stCondLst>
                                            <p:cond delay="0"/>
                                          </p:stCondLst>
                                        </p:cTn>
                                        <p:tgtEl>
                                          <p:spTgt spid="26691"/>
                                        </p:tgtEl>
                                        <p:attrNameLst>
                                          <p:attrName>style.visibility</p:attrName>
                                        </p:attrNameLst>
                                      </p:cBhvr>
                                      <p:to>
                                        <p:strVal val="visible"/>
                                      </p:to>
                                    </p:set>
                                    <p:animEffect transition="in" filter="diamond(in)">
                                      <p:cBhvr>
                                        <p:cTn id="69" dur="2000"/>
                                        <p:tgtEl>
                                          <p:spTgt spid="26691"/>
                                        </p:tgtEl>
                                      </p:cBhvr>
                                    </p:animEffect>
                                  </p:childTnLst>
                                </p:cTn>
                              </p:par>
                            </p:childTnLst>
                          </p:cTn>
                        </p:par>
                      </p:childTnLst>
                    </p:cTn>
                  </p:par>
                </p:childTnLst>
              </p:cTn>
              <p:nextCondLst>
                <p:cond evt="onClick" delay="0">
                  <p:tgtEl>
                    <p:spTgt spid="26696"/>
                  </p:tgtEl>
                </p:cond>
              </p:nextCondLst>
            </p:seq>
            <p:seq concurrent="1" nextAc="seek">
              <p:cTn id="70" restart="whenNotActive" fill="hold" evtFilter="cancelBubble" nodeType="interactiveSeq">
                <p:stCondLst>
                  <p:cond evt="onClick" delay="0">
                    <p:tgtEl>
                      <p:spTgt spid="26697"/>
                    </p:tgtEl>
                  </p:cond>
                </p:stCondLst>
                <p:endSync evt="end" delay="0">
                  <p:rtn val="all"/>
                </p:endSync>
                <p:childTnLst>
                  <p:par>
                    <p:cTn id="71" fill="hold" nodeType="clickPar">
                      <p:stCondLst>
                        <p:cond delay="0"/>
                      </p:stCondLst>
                      <p:childTnLst>
                        <p:par>
                          <p:cTn id="72" fill="hold" nodeType="withGroup">
                            <p:stCondLst>
                              <p:cond delay="0"/>
                            </p:stCondLst>
                            <p:childTnLst>
                              <p:par>
                                <p:cTn id="73" presetID="9" presetClass="entr" presetSubtype="0" fill="hold" nodeType="clickEffect">
                                  <p:stCondLst>
                                    <p:cond delay="0"/>
                                  </p:stCondLst>
                                  <p:childTnLst>
                                    <p:set>
                                      <p:cBhvr>
                                        <p:cTn id="74" dur="1" fill="hold">
                                          <p:stCondLst>
                                            <p:cond delay="0"/>
                                          </p:stCondLst>
                                        </p:cTn>
                                        <p:tgtEl>
                                          <p:spTgt spid="26693"/>
                                        </p:tgtEl>
                                        <p:attrNameLst>
                                          <p:attrName>style.visibility</p:attrName>
                                        </p:attrNameLst>
                                      </p:cBhvr>
                                      <p:to>
                                        <p:strVal val="visible"/>
                                      </p:to>
                                    </p:set>
                                    <p:animEffect transition="in" filter="dissolve">
                                      <p:cBhvr>
                                        <p:cTn id="75" dur="500"/>
                                        <p:tgtEl>
                                          <p:spTgt spid="26693"/>
                                        </p:tgtEl>
                                      </p:cBhvr>
                                    </p:animEffect>
                                  </p:childTnLst>
                                </p:cTn>
                              </p:par>
                            </p:childTnLst>
                          </p:cTn>
                        </p:par>
                      </p:childTnLst>
                    </p:cTn>
                  </p:par>
                </p:childTnLst>
              </p:cTn>
              <p:nextCondLst>
                <p:cond evt="onClick" delay="0">
                  <p:tgtEl>
                    <p:spTgt spid="26697"/>
                  </p:tgtEl>
                </p:cond>
              </p:nextCondLst>
            </p:seq>
            <p:seq concurrent="1" nextAc="seek">
              <p:cTn id="76" restart="whenNotActive" fill="hold" evtFilter="cancelBubble" nodeType="interactiveSeq">
                <p:stCondLst>
                  <p:cond evt="onClick" delay="0">
                    <p:tgtEl>
                      <p:spTgt spid="26698"/>
                    </p:tgtEl>
                  </p:cond>
                </p:stCondLst>
                <p:endSync evt="end" delay="0">
                  <p:rtn val="all"/>
                </p:endSync>
                <p:childTnLst>
                  <p:par>
                    <p:cTn id="77" fill="hold" nodeType="clickPar">
                      <p:stCondLst>
                        <p:cond delay="0"/>
                      </p:stCondLst>
                      <p:childTnLst>
                        <p:par>
                          <p:cTn id="78" fill="hold" nodeType="withGroup">
                            <p:stCondLst>
                              <p:cond delay="0"/>
                            </p:stCondLst>
                            <p:childTnLst>
                              <p:par>
                                <p:cTn id="79" presetID="10" presetClass="entr" presetSubtype="0" fill="hold" nodeType="clickEffect">
                                  <p:stCondLst>
                                    <p:cond delay="0"/>
                                  </p:stCondLst>
                                  <p:childTnLst>
                                    <p:set>
                                      <p:cBhvr>
                                        <p:cTn id="80" dur="1" fill="hold">
                                          <p:stCondLst>
                                            <p:cond delay="0"/>
                                          </p:stCondLst>
                                        </p:cTn>
                                        <p:tgtEl>
                                          <p:spTgt spid="26692"/>
                                        </p:tgtEl>
                                        <p:attrNameLst>
                                          <p:attrName>style.visibility</p:attrName>
                                        </p:attrNameLst>
                                      </p:cBhvr>
                                      <p:to>
                                        <p:strVal val="visible"/>
                                      </p:to>
                                    </p:set>
                                    <p:animEffect transition="in" filter="fade">
                                      <p:cBhvr>
                                        <p:cTn id="81" dur="2000"/>
                                        <p:tgtEl>
                                          <p:spTgt spid="26692"/>
                                        </p:tgtEl>
                                      </p:cBhvr>
                                    </p:animEffect>
                                  </p:childTnLst>
                                </p:cTn>
                              </p:par>
                            </p:childTnLst>
                          </p:cTn>
                        </p:par>
                      </p:childTnLst>
                    </p:cTn>
                  </p:par>
                </p:childTnLst>
              </p:cTn>
              <p:nextCondLst>
                <p:cond evt="onClick" delay="0">
                  <p:tgtEl>
                    <p:spTgt spid="26698"/>
                  </p:tgtEl>
                </p:cond>
              </p:nextCondLst>
            </p:seq>
            <p:seq concurrent="1" nextAc="seek">
              <p:cTn id="82" restart="whenNotActive" fill="hold" evtFilter="cancelBubble" nodeType="interactiveSeq">
                <p:stCondLst>
                  <p:cond evt="onClick" delay="0">
                    <p:tgtEl>
                      <p:spTgt spid="26699"/>
                    </p:tgtEl>
                  </p:cond>
                </p:stCondLst>
                <p:endSync evt="end" delay="0">
                  <p:rtn val="all"/>
                </p:endSync>
                <p:childTnLst>
                  <p:par>
                    <p:cTn id="83" fill="hold" nodeType="clickPar">
                      <p:stCondLst>
                        <p:cond delay="0"/>
                      </p:stCondLst>
                      <p:childTnLst>
                        <p:par>
                          <p:cTn id="84" fill="hold" nodeType="withGroup">
                            <p:stCondLst>
                              <p:cond delay="0"/>
                            </p:stCondLst>
                            <p:childTnLst>
                              <p:par>
                                <p:cTn id="85" presetID="3" presetClass="entr" presetSubtype="10" fill="hold" nodeType="clickEffect">
                                  <p:stCondLst>
                                    <p:cond delay="0"/>
                                  </p:stCondLst>
                                  <p:childTnLst>
                                    <p:set>
                                      <p:cBhvr>
                                        <p:cTn id="86" dur="1" fill="hold">
                                          <p:stCondLst>
                                            <p:cond delay="0"/>
                                          </p:stCondLst>
                                        </p:cTn>
                                        <p:tgtEl>
                                          <p:spTgt spid="26694"/>
                                        </p:tgtEl>
                                        <p:attrNameLst>
                                          <p:attrName>style.visibility</p:attrName>
                                        </p:attrNameLst>
                                      </p:cBhvr>
                                      <p:to>
                                        <p:strVal val="visible"/>
                                      </p:to>
                                    </p:set>
                                    <p:animEffect transition="in" filter="blinds(horizontal)">
                                      <p:cBhvr>
                                        <p:cTn id="87" dur="500"/>
                                        <p:tgtEl>
                                          <p:spTgt spid="26694"/>
                                        </p:tgtEl>
                                      </p:cBhvr>
                                    </p:animEffect>
                                  </p:childTnLst>
                                </p:cTn>
                              </p:par>
                            </p:childTnLst>
                          </p:cTn>
                        </p:par>
                      </p:childTnLst>
                    </p:cTn>
                  </p:par>
                </p:childTnLst>
              </p:cTn>
              <p:nextCondLst>
                <p:cond evt="onClick" delay="0">
                  <p:tgtEl>
                    <p:spTgt spid="26699"/>
                  </p:tgtEl>
                </p:cond>
              </p:nextCondLst>
            </p:seq>
          </p:childTnLst>
        </p:cTn>
      </p:par>
    </p:tnLst>
    <p:bldLst>
      <p:bldP spid="26691" grpId="0"/>
      <p:bldP spid="26691" grpId="1"/>
      <p:bldP spid="26691" grpId="2"/>
      <p:bldP spid="26692" grpId="0"/>
      <p:bldP spid="26692" grpId="1"/>
      <p:bldP spid="26692" grpId="2"/>
      <p:bldP spid="26693" grpId="0"/>
      <p:bldP spid="26693" grpId="1"/>
      <p:bldP spid="26693" grpId="2"/>
      <p:bldP spid="26694" grpId="0"/>
      <p:bldP spid="26694" grpId="1"/>
      <p:bldP spid="26694" grpId="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AD574FA7-B889-4D27-86F6-717326CF9E09}"/>
              </a:ext>
            </a:extLst>
          </p:cNvPr>
          <p:cNvSpPr>
            <a:spLocks noGrp="1" noChangeArrowheads="1"/>
          </p:cNvSpPr>
          <p:nvPr>
            <p:ph type="title"/>
          </p:nvPr>
        </p:nvSpPr>
        <p:spPr/>
        <p:txBody>
          <a:bodyPr/>
          <a:lstStyle/>
          <a:p>
            <a:pPr eaLnBrk="1" hangingPunct="1"/>
            <a:r>
              <a:rPr lang="en-US" altLang="en-VN"/>
              <a:t>MỘT VIÊN SỎI THẬN</a:t>
            </a:r>
          </a:p>
        </p:txBody>
      </p:sp>
      <p:pic>
        <p:nvPicPr>
          <p:cNvPr id="30723" name="Picture 3" descr="sỏi thận">
            <a:extLst>
              <a:ext uri="{FF2B5EF4-FFF2-40B4-BE49-F238E27FC236}">
                <a16:creationId xmlns:a16="http://schemas.microsoft.com/office/drawing/2014/main" id="{1717AA6F-D630-8ED7-4464-52E84DE06557}"/>
              </a:ext>
            </a:extLst>
          </p:cNvPr>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1595438" y="1474788"/>
            <a:ext cx="5951537" cy="424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after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800" decel="100000"/>
                                        <p:tgtEl>
                                          <p:spTgt spid="30722"/>
                                        </p:tgtEl>
                                      </p:cBhvr>
                                    </p:animEffect>
                                    <p:anim calcmode="lin" valueType="num">
                                      <p:cBhvr>
                                        <p:cTn id="8" dur="800" decel="100000" fill="hold"/>
                                        <p:tgtEl>
                                          <p:spTgt spid="30722"/>
                                        </p:tgtEl>
                                        <p:attrNameLst>
                                          <p:attrName>style.rotation</p:attrName>
                                        </p:attrNameLst>
                                      </p:cBhvr>
                                      <p:tavLst>
                                        <p:tav tm="0">
                                          <p:val>
                                            <p:fltVal val="-90"/>
                                          </p:val>
                                        </p:tav>
                                        <p:tav tm="100000">
                                          <p:val>
                                            <p:fltVal val="0"/>
                                          </p:val>
                                        </p:tav>
                                      </p:tavLst>
                                    </p:anim>
                                    <p:anim calcmode="lin" valueType="num">
                                      <p:cBhvr>
                                        <p:cTn id="9" dur="800" decel="100000" fill="hold"/>
                                        <p:tgtEl>
                                          <p:spTgt spid="30722"/>
                                        </p:tgtEl>
                                        <p:attrNameLst>
                                          <p:attrName>ppt_x</p:attrName>
                                        </p:attrNameLst>
                                      </p:cBhvr>
                                      <p:tavLst>
                                        <p:tav tm="0">
                                          <p:val>
                                            <p:strVal val="#ppt_x+0.4"/>
                                          </p:val>
                                        </p:tav>
                                        <p:tav tm="100000">
                                          <p:val>
                                            <p:strVal val="#ppt_x-0.05"/>
                                          </p:val>
                                        </p:tav>
                                      </p:tavLst>
                                    </p:anim>
                                    <p:anim calcmode="lin" valueType="num">
                                      <p:cBhvr>
                                        <p:cTn id="10" dur="800" decel="100000" fill="hold"/>
                                        <p:tgtEl>
                                          <p:spTgt spid="3072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072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0722"/>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10" presetClass="entr" presetSubtype="0" fill="hold" nodeType="afterEffect">
                                  <p:stCondLst>
                                    <p:cond delay="0"/>
                                  </p:stCondLst>
                                  <p:childTnLst>
                                    <p:set>
                                      <p:cBhvr>
                                        <p:cTn id="15" dur="1" fill="hold">
                                          <p:stCondLst>
                                            <p:cond delay="0"/>
                                          </p:stCondLst>
                                        </p:cTn>
                                        <p:tgtEl>
                                          <p:spTgt spid="30723"/>
                                        </p:tgtEl>
                                        <p:attrNameLst>
                                          <p:attrName>style.visibility</p:attrName>
                                        </p:attrNameLst>
                                      </p:cBhvr>
                                      <p:to>
                                        <p:strVal val="visible"/>
                                      </p:to>
                                    </p:set>
                                    <p:animEffect transition="in" filter="fade">
                                      <p:cBhvr>
                                        <p:cTn id="16" dur="2000"/>
                                        <p:tgtEl>
                                          <p:spTgt spid="30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50" name="Rectangle 10">
            <a:extLst>
              <a:ext uri="{FF2B5EF4-FFF2-40B4-BE49-F238E27FC236}">
                <a16:creationId xmlns:a16="http://schemas.microsoft.com/office/drawing/2014/main" id="{F0AF793E-66BA-5216-C8DC-2F22806825DA}"/>
              </a:ext>
            </a:extLst>
          </p:cNvPr>
          <p:cNvSpPr>
            <a:spLocks noChangeArrowheads="1"/>
          </p:cNvSpPr>
          <p:nvPr/>
        </p:nvSpPr>
        <p:spPr bwMode="auto">
          <a:xfrm>
            <a:off x="2209800" y="990600"/>
            <a:ext cx="4648200" cy="3886200"/>
          </a:xfrm>
          <a:prstGeom prst="rect">
            <a:avLst/>
          </a:prstGeom>
          <a:solidFill>
            <a:srgbClr val="FF9999"/>
          </a:solidFill>
          <a:ln w="57150" cmpd="thinThick" algn="ctr">
            <a:solidFill>
              <a:srgbClr val="FFCCCC"/>
            </a:solidFill>
            <a:miter lim="800000"/>
            <a:headEnd/>
            <a:tailEnd/>
          </a:ln>
          <a:effectLst>
            <a:outerShdw dist="53882" dir="2700000" algn="ctr" rotWithShape="0">
              <a:srgbClr val="9999FF">
                <a:alpha val="79999"/>
              </a:srgbClr>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en-VN" sz="3200">
              <a:latin typeface=".VnTime" pitchFamily="34" charset="0"/>
            </a:endParaRPr>
          </a:p>
        </p:txBody>
      </p:sp>
      <p:sp>
        <p:nvSpPr>
          <p:cNvPr id="138251" name="Rectangle 11">
            <a:extLst>
              <a:ext uri="{FF2B5EF4-FFF2-40B4-BE49-F238E27FC236}">
                <a16:creationId xmlns:a16="http://schemas.microsoft.com/office/drawing/2014/main" id="{78EC1D77-61CE-792E-BE26-81F7AF639A5D}"/>
              </a:ext>
            </a:extLst>
          </p:cNvPr>
          <p:cNvSpPr>
            <a:spLocks noChangeArrowheads="1"/>
          </p:cNvSpPr>
          <p:nvPr/>
        </p:nvSpPr>
        <p:spPr bwMode="auto">
          <a:xfrm>
            <a:off x="3962400" y="2286000"/>
            <a:ext cx="1828800" cy="1371600"/>
          </a:xfrm>
          <a:prstGeom prst="rect">
            <a:avLst/>
          </a:prstGeom>
          <a:solidFill>
            <a:srgbClr val="FFFF00"/>
          </a:solidFill>
          <a:ln/>
          <a:effectLst>
            <a:outerShdw dist="53882" dir="2700000" algn="ctr" rotWithShape="0">
              <a:srgbClr val="9999FF">
                <a:alpha val="79999"/>
              </a:srgbClr>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VN" sz="2800" b="1">
                <a:solidFill>
                  <a:srgbClr val="990033"/>
                </a:solidFill>
                <a:latin typeface="Times New Roman" panose="02020603050405020304" pitchFamily="18" charset="0"/>
              </a:rPr>
              <a:t>Tế bào</a:t>
            </a:r>
          </a:p>
        </p:txBody>
      </p:sp>
      <p:sp>
        <p:nvSpPr>
          <p:cNvPr id="138253" name="Text Box 13">
            <a:extLst>
              <a:ext uri="{FF2B5EF4-FFF2-40B4-BE49-F238E27FC236}">
                <a16:creationId xmlns:a16="http://schemas.microsoft.com/office/drawing/2014/main" id="{8ED2177D-11D4-6351-6019-75352C4D64F2}"/>
              </a:ext>
            </a:extLst>
          </p:cNvPr>
          <p:cNvSpPr txBox="1">
            <a:spLocks noChangeArrowheads="1"/>
          </p:cNvSpPr>
          <p:nvPr/>
        </p:nvSpPr>
        <p:spPr bwMode="auto">
          <a:xfrm>
            <a:off x="1066800" y="1295400"/>
            <a:ext cx="914400" cy="366713"/>
          </a:xfrm>
          <a:prstGeom prst="rect">
            <a:avLst/>
          </a:prstGeom>
          <a:noFill/>
          <a:ln>
            <a:noFill/>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91240B29-F687-4F45-9708-019B960494DF}">
              <a14:hiddenLine xmlns:a14="http://schemas.microsoft.com/office/drawing/2010/main" w="57150" cmpd="thinThick" algn="ctr">
                <a:solidFill>
                  <a:srgbClr val="0000CC"/>
                </a:solidFill>
                <a:miter lim="800000"/>
                <a:headEnd/>
                <a:tailEnd/>
              </a14:hiddenLine>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VN" b="1">
                <a:solidFill>
                  <a:srgbClr val="0000FF"/>
                </a:solidFill>
                <a:latin typeface="Times New Roman" panose="02020603050405020304" pitchFamily="18" charset="0"/>
              </a:rPr>
              <a:t>O</a:t>
            </a:r>
            <a:r>
              <a:rPr lang="en-US" altLang="en-VN" b="1" baseline="-25000">
                <a:solidFill>
                  <a:srgbClr val="0000FF"/>
                </a:solidFill>
                <a:latin typeface="Times New Roman" panose="02020603050405020304" pitchFamily="18" charset="0"/>
              </a:rPr>
              <a:t>2</a:t>
            </a:r>
            <a:endParaRPr lang="en-US" altLang="en-VN" b="1">
              <a:solidFill>
                <a:srgbClr val="0000FF"/>
              </a:solidFill>
              <a:latin typeface="Times New Roman" panose="02020603050405020304" pitchFamily="18" charset="0"/>
            </a:endParaRPr>
          </a:p>
        </p:txBody>
      </p:sp>
      <p:sp>
        <p:nvSpPr>
          <p:cNvPr id="138254" name="Line 14">
            <a:extLst>
              <a:ext uri="{FF2B5EF4-FFF2-40B4-BE49-F238E27FC236}">
                <a16:creationId xmlns:a16="http://schemas.microsoft.com/office/drawing/2014/main" id="{6261AEEA-5BBC-5010-E47D-E06088A6C5E2}"/>
              </a:ext>
            </a:extLst>
          </p:cNvPr>
          <p:cNvSpPr>
            <a:spLocks noChangeShapeType="1"/>
          </p:cNvSpPr>
          <p:nvPr/>
        </p:nvSpPr>
        <p:spPr bwMode="auto">
          <a:xfrm>
            <a:off x="5867400" y="2590800"/>
            <a:ext cx="609600" cy="0"/>
          </a:xfrm>
          <a:prstGeom prst="line">
            <a:avLst/>
          </a:prstGeom>
          <a:noFill/>
          <a:ln w="57150">
            <a:solidFill>
              <a:srgbClr val="0000CC"/>
            </a:solidFill>
            <a:round/>
            <a:headEnd/>
            <a:tailEnd type="triangle" w="med" len="med"/>
          </a:ln>
          <a:effectLst>
            <a:outerShdw dist="53882" dir="2700000" algn="ctr" rotWithShape="0">
              <a:srgbClr val="9999FF">
                <a:alpha val="79999"/>
              </a:srgbClr>
            </a:outerShdw>
          </a:effectLst>
          <a:extLst>
            <a:ext uri="{909E8E84-426E-40DD-AFC4-6F175D3DCCD1}">
              <a14:hiddenFill xmlns:a14="http://schemas.microsoft.com/office/drawing/2010/main">
                <a:noFill/>
              </a14:hiddenFill>
            </a:ext>
          </a:extLst>
        </p:spPr>
        <p:txBody>
          <a:bodyPr wrap="none" anchor="ctr"/>
          <a:lstStyle/>
          <a:p>
            <a:endParaRPr lang="en-VN"/>
          </a:p>
        </p:txBody>
      </p:sp>
      <p:sp>
        <p:nvSpPr>
          <p:cNvPr id="138255" name="Text Box 15">
            <a:extLst>
              <a:ext uri="{FF2B5EF4-FFF2-40B4-BE49-F238E27FC236}">
                <a16:creationId xmlns:a16="http://schemas.microsoft.com/office/drawing/2014/main" id="{BF112C22-C4CD-05E4-9437-8750F08FF3E4}"/>
              </a:ext>
            </a:extLst>
          </p:cNvPr>
          <p:cNvSpPr txBox="1">
            <a:spLocks noChangeArrowheads="1"/>
          </p:cNvSpPr>
          <p:nvPr/>
        </p:nvSpPr>
        <p:spPr bwMode="auto">
          <a:xfrm>
            <a:off x="6248400" y="2362200"/>
            <a:ext cx="990600" cy="366713"/>
          </a:xfrm>
          <a:prstGeom prst="rect">
            <a:avLst/>
          </a:prstGeom>
          <a:noFill/>
          <a:ln>
            <a:noFill/>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91240B29-F687-4F45-9708-019B960494DF}">
              <a14:hiddenLine xmlns:a14="http://schemas.microsoft.com/office/drawing/2010/main" w="57150" cmpd="thinThick" algn="ctr">
                <a:solidFill>
                  <a:srgbClr val="0000CC"/>
                </a:solidFill>
                <a:miter lim="800000"/>
                <a:headEnd/>
                <a:tailEnd/>
              </a14:hiddenLine>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VN" b="1">
                <a:solidFill>
                  <a:srgbClr val="6600CC"/>
                </a:solidFill>
                <a:latin typeface="Times New Roman" panose="02020603050405020304" pitchFamily="18" charset="0"/>
              </a:rPr>
              <a:t>CO</a:t>
            </a:r>
            <a:r>
              <a:rPr lang="en-US" altLang="en-VN" b="1" baseline="-25000">
                <a:solidFill>
                  <a:srgbClr val="6600CC"/>
                </a:solidFill>
                <a:latin typeface="Times New Roman" panose="02020603050405020304" pitchFamily="18" charset="0"/>
              </a:rPr>
              <a:t>2</a:t>
            </a:r>
            <a:endParaRPr lang="en-US" altLang="en-VN" b="1">
              <a:solidFill>
                <a:srgbClr val="6600CC"/>
              </a:solidFill>
              <a:latin typeface="Times New Roman" panose="02020603050405020304" pitchFamily="18" charset="0"/>
            </a:endParaRPr>
          </a:p>
        </p:txBody>
      </p:sp>
      <p:sp>
        <p:nvSpPr>
          <p:cNvPr id="138256" name="Line 16">
            <a:extLst>
              <a:ext uri="{FF2B5EF4-FFF2-40B4-BE49-F238E27FC236}">
                <a16:creationId xmlns:a16="http://schemas.microsoft.com/office/drawing/2014/main" id="{F55A1824-46A0-9A62-6B9D-F6FE6AAFC0DB}"/>
              </a:ext>
            </a:extLst>
          </p:cNvPr>
          <p:cNvSpPr>
            <a:spLocks noChangeShapeType="1"/>
          </p:cNvSpPr>
          <p:nvPr/>
        </p:nvSpPr>
        <p:spPr bwMode="auto">
          <a:xfrm>
            <a:off x="5867400" y="2971800"/>
            <a:ext cx="457200" cy="304800"/>
          </a:xfrm>
          <a:prstGeom prst="line">
            <a:avLst/>
          </a:prstGeom>
          <a:noFill/>
          <a:ln w="57150">
            <a:solidFill>
              <a:srgbClr val="0000CC"/>
            </a:solidFill>
            <a:round/>
            <a:headEnd/>
            <a:tailEnd type="triangle" w="med" len="med"/>
          </a:ln>
          <a:effectLst>
            <a:outerShdw dist="53882" dir="2700000" algn="ctr" rotWithShape="0">
              <a:srgbClr val="9999FF">
                <a:alpha val="79999"/>
              </a:srgbClr>
            </a:outerShdw>
          </a:effectLst>
          <a:extLst>
            <a:ext uri="{909E8E84-426E-40DD-AFC4-6F175D3DCCD1}">
              <a14:hiddenFill xmlns:a14="http://schemas.microsoft.com/office/drawing/2010/main">
                <a:noFill/>
              </a14:hiddenFill>
            </a:ext>
          </a:extLst>
        </p:spPr>
        <p:txBody>
          <a:bodyPr wrap="none" anchor="ctr"/>
          <a:lstStyle/>
          <a:p>
            <a:endParaRPr lang="en-VN"/>
          </a:p>
        </p:txBody>
      </p:sp>
      <p:sp>
        <p:nvSpPr>
          <p:cNvPr id="138257" name="Text Box 17">
            <a:extLst>
              <a:ext uri="{FF2B5EF4-FFF2-40B4-BE49-F238E27FC236}">
                <a16:creationId xmlns:a16="http://schemas.microsoft.com/office/drawing/2014/main" id="{AEC3A3E7-BFFC-E061-141D-94322FDF91E7}"/>
              </a:ext>
            </a:extLst>
          </p:cNvPr>
          <p:cNvSpPr txBox="1">
            <a:spLocks noChangeArrowheads="1"/>
          </p:cNvSpPr>
          <p:nvPr/>
        </p:nvSpPr>
        <p:spPr bwMode="auto">
          <a:xfrm>
            <a:off x="5638800" y="3200400"/>
            <a:ext cx="1447800" cy="641350"/>
          </a:xfrm>
          <a:prstGeom prst="rect">
            <a:avLst/>
          </a:prstGeom>
          <a:noFill/>
          <a:ln>
            <a:noFill/>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91240B29-F687-4F45-9708-019B960494DF}">
              <a14:hiddenLine xmlns:a14="http://schemas.microsoft.com/office/drawing/2010/main" w="57150" cmpd="thinThick" algn="ctr">
                <a:solidFill>
                  <a:srgbClr val="0000CC"/>
                </a:solidFill>
                <a:miter lim="800000"/>
                <a:headEnd/>
                <a:tailEnd/>
              </a14:hiddenLine>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VN" b="1">
                <a:solidFill>
                  <a:srgbClr val="6600CC"/>
                </a:solidFill>
                <a:latin typeface="Times New Roman" panose="02020603050405020304" pitchFamily="18" charset="0"/>
              </a:rPr>
              <a:t>Các chất thải</a:t>
            </a:r>
          </a:p>
        </p:txBody>
      </p:sp>
      <p:sp>
        <p:nvSpPr>
          <p:cNvPr id="138258" name="Line 18">
            <a:extLst>
              <a:ext uri="{FF2B5EF4-FFF2-40B4-BE49-F238E27FC236}">
                <a16:creationId xmlns:a16="http://schemas.microsoft.com/office/drawing/2014/main" id="{A607DBCC-671B-64B6-B169-1C834E2A0A96}"/>
              </a:ext>
            </a:extLst>
          </p:cNvPr>
          <p:cNvSpPr>
            <a:spLocks noChangeShapeType="1"/>
          </p:cNvSpPr>
          <p:nvPr/>
        </p:nvSpPr>
        <p:spPr bwMode="auto">
          <a:xfrm flipV="1">
            <a:off x="3429000" y="2743200"/>
            <a:ext cx="533400" cy="0"/>
          </a:xfrm>
          <a:prstGeom prst="line">
            <a:avLst/>
          </a:prstGeom>
          <a:noFill/>
          <a:ln w="57150">
            <a:solidFill>
              <a:srgbClr val="0000CC"/>
            </a:solidFill>
            <a:round/>
            <a:headEnd/>
            <a:tailEnd type="triangle" w="med" len="med"/>
          </a:ln>
          <a:effectLst>
            <a:outerShdw dist="53882" dir="2700000" algn="ctr" rotWithShape="0">
              <a:srgbClr val="9999FF">
                <a:alpha val="79999"/>
              </a:srgbClr>
            </a:outerShdw>
          </a:effectLst>
          <a:extLst>
            <a:ext uri="{909E8E84-426E-40DD-AFC4-6F175D3DCCD1}">
              <a14:hiddenFill xmlns:a14="http://schemas.microsoft.com/office/drawing/2010/main">
                <a:noFill/>
              </a14:hiddenFill>
            </a:ext>
          </a:extLst>
        </p:spPr>
        <p:txBody>
          <a:bodyPr wrap="none" anchor="ctr"/>
          <a:lstStyle/>
          <a:p>
            <a:endParaRPr lang="en-VN"/>
          </a:p>
        </p:txBody>
      </p:sp>
      <p:sp>
        <p:nvSpPr>
          <p:cNvPr id="138259" name="Text Box 19">
            <a:extLst>
              <a:ext uri="{FF2B5EF4-FFF2-40B4-BE49-F238E27FC236}">
                <a16:creationId xmlns:a16="http://schemas.microsoft.com/office/drawing/2014/main" id="{D4348B94-0A42-E480-5217-7BCCD43F6589}"/>
              </a:ext>
            </a:extLst>
          </p:cNvPr>
          <p:cNvSpPr txBox="1">
            <a:spLocks noChangeArrowheads="1"/>
          </p:cNvSpPr>
          <p:nvPr/>
        </p:nvSpPr>
        <p:spPr bwMode="auto">
          <a:xfrm>
            <a:off x="2286000" y="1758950"/>
            <a:ext cx="1143000" cy="1974850"/>
          </a:xfrm>
          <a:prstGeom prst="rect">
            <a:avLst/>
          </a:prstGeom>
          <a:noFill/>
          <a:ln w="57150" cmpd="thinThick" algn="ctr">
            <a:solidFill>
              <a:srgbClr val="0000CC"/>
            </a:solidFill>
            <a:miter lim="800000"/>
            <a:headEnd/>
            <a:tailEnd/>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VN" sz="2400" b="1">
                <a:latin typeface="Times New Roman" panose="02020603050405020304" pitchFamily="18" charset="0"/>
              </a:rPr>
              <a:t>Chất dinh dưỡng đã hấp thụ</a:t>
            </a:r>
          </a:p>
        </p:txBody>
      </p:sp>
      <p:sp>
        <p:nvSpPr>
          <p:cNvPr id="138260" name="Text Box 20">
            <a:extLst>
              <a:ext uri="{FF2B5EF4-FFF2-40B4-BE49-F238E27FC236}">
                <a16:creationId xmlns:a16="http://schemas.microsoft.com/office/drawing/2014/main" id="{A9E7C9D7-60F1-B4ED-463D-8E9746E6C2D0}"/>
              </a:ext>
            </a:extLst>
          </p:cNvPr>
          <p:cNvSpPr txBox="1">
            <a:spLocks noChangeArrowheads="1"/>
          </p:cNvSpPr>
          <p:nvPr/>
        </p:nvSpPr>
        <p:spPr bwMode="auto">
          <a:xfrm>
            <a:off x="3810000" y="3962400"/>
            <a:ext cx="2133600" cy="701675"/>
          </a:xfrm>
          <a:prstGeom prst="rect">
            <a:avLst/>
          </a:prstGeom>
          <a:noFill/>
          <a:ln>
            <a:noFill/>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91240B29-F687-4F45-9708-019B960494DF}">
              <a14:hiddenLine xmlns:a14="http://schemas.microsoft.com/office/drawing/2010/main" w="9525" algn="ctr">
                <a:solidFill>
                  <a:srgbClr val="FFCCCC"/>
                </a:solidFill>
                <a:miter lim="800000"/>
                <a:headEnd/>
                <a:tailEnd/>
              </a14:hiddenLine>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VN" sz="4000" b="1">
                <a:solidFill>
                  <a:srgbClr val="990033"/>
                </a:solidFill>
                <a:latin typeface="Times New Roman" panose="02020603050405020304" pitchFamily="18" charset="0"/>
              </a:rPr>
              <a:t>Cơ thể</a:t>
            </a:r>
          </a:p>
        </p:txBody>
      </p:sp>
      <p:sp>
        <p:nvSpPr>
          <p:cNvPr id="138261" name="Text Box 21">
            <a:extLst>
              <a:ext uri="{FF2B5EF4-FFF2-40B4-BE49-F238E27FC236}">
                <a16:creationId xmlns:a16="http://schemas.microsoft.com/office/drawing/2014/main" id="{87589C53-B248-8B82-FD0E-A0279C395994}"/>
              </a:ext>
            </a:extLst>
          </p:cNvPr>
          <p:cNvSpPr txBox="1">
            <a:spLocks noChangeArrowheads="1"/>
          </p:cNvSpPr>
          <p:nvPr/>
        </p:nvSpPr>
        <p:spPr bwMode="auto">
          <a:xfrm>
            <a:off x="3962400" y="3060700"/>
            <a:ext cx="19812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VN" b="1">
                <a:solidFill>
                  <a:srgbClr val="0000FF"/>
                </a:solidFill>
                <a:latin typeface="Times New Roman" panose="02020603050405020304" pitchFamily="18" charset="0"/>
              </a:rPr>
              <a:t>Hoạt động Trao Đổi Chất</a:t>
            </a:r>
          </a:p>
          <a:p>
            <a:pPr eaLnBrk="1" hangingPunct="1">
              <a:spcBef>
                <a:spcPct val="50000"/>
              </a:spcBef>
            </a:pPr>
            <a:endParaRPr lang="en-US" altLang="en-VN">
              <a:solidFill>
                <a:srgbClr val="0000FF"/>
              </a:solidFill>
            </a:endParaRPr>
          </a:p>
        </p:txBody>
      </p:sp>
      <p:sp>
        <p:nvSpPr>
          <p:cNvPr id="138262" name="Text Box 22">
            <a:extLst>
              <a:ext uri="{FF2B5EF4-FFF2-40B4-BE49-F238E27FC236}">
                <a16:creationId xmlns:a16="http://schemas.microsoft.com/office/drawing/2014/main" id="{747EB3EC-A111-3748-F692-8CE2AF84CDE2}"/>
              </a:ext>
            </a:extLst>
          </p:cNvPr>
          <p:cNvSpPr txBox="1">
            <a:spLocks noChangeArrowheads="1"/>
          </p:cNvSpPr>
          <p:nvPr/>
        </p:nvSpPr>
        <p:spPr bwMode="auto">
          <a:xfrm>
            <a:off x="76200" y="762000"/>
            <a:ext cx="2133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VN" sz="3200">
                <a:latin typeface="Times New Roman" panose="02020603050405020304" pitchFamily="18" charset="0"/>
              </a:rPr>
              <a:t>Môi trường</a:t>
            </a:r>
          </a:p>
        </p:txBody>
      </p:sp>
      <p:sp>
        <p:nvSpPr>
          <p:cNvPr id="138263" name="Text Box 23">
            <a:extLst>
              <a:ext uri="{FF2B5EF4-FFF2-40B4-BE49-F238E27FC236}">
                <a16:creationId xmlns:a16="http://schemas.microsoft.com/office/drawing/2014/main" id="{B6230AAD-358D-96B4-A28A-3D39BA5193D4}"/>
              </a:ext>
            </a:extLst>
          </p:cNvPr>
          <p:cNvSpPr txBox="1">
            <a:spLocks noChangeArrowheads="1"/>
          </p:cNvSpPr>
          <p:nvPr/>
        </p:nvSpPr>
        <p:spPr bwMode="auto">
          <a:xfrm>
            <a:off x="7086600" y="685800"/>
            <a:ext cx="2057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VN" sz="3200">
                <a:latin typeface="Times New Roman" panose="02020603050405020304" pitchFamily="18" charset="0"/>
              </a:rPr>
              <a:t>Môi trường</a:t>
            </a:r>
          </a:p>
        </p:txBody>
      </p:sp>
      <p:sp>
        <p:nvSpPr>
          <p:cNvPr id="138265" name="Text Box 25">
            <a:extLst>
              <a:ext uri="{FF2B5EF4-FFF2-40B4-BE49-F238E27FC236}">
                <a16:creationId xmlns:a16="http://schemas.microsoft.com/office/drawing/2014/main" id="{2F873D5C-3086-8C6B-E280-41BC2A49EAE0}"/>
              </a:ext>
            </a:extLst>
          </p:cNvPr>
          <p:cNvSpPr txBox="1">
            <a:spLocks noChangeArrowheads="1"/>
          </p:cNvSpPr>
          <p:nvPr/>
        </p:nvSpPr>
        <p:spPr bwMode="auto">
          <a:xfrm>
            <a:off x="0" y="3062288"/>
            <a:ext cx="2209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VN">
                <a:solidFill>
                  <a:srgbClr val="0000FF"/>
                </a:solidFill>
                <a:latin typeface="Times New Roman" panose="02020603050405020304" pitchFamily="18" charset="0"/>
              </a:rPr>
              <a:t>Thức ăn, nước,</a:t>
            </a:r>
          </a:p>
        </p:txBody>
      </p:sp>
      <p:sp>
        <p:nvSpPr>
          <p:cNvPr id="138266" name="Text Box 26">
            <a:extLst>
              <a:ext uri="{FF2B5EF4-FFF2-40B4-BE49-F238E27FC236}">
                <a16:creationId xmlns:a16="http://schemas.microsoft.com/office/drawing/2014/main" id="{85B48539-12E2-9147-381F-4B1BB9D2F279}"/>
              </a:ext>
            </a:extLst>
          </p:cNvPr>
          <p:cNvSpPr txBox="1">
            <a:spLocks noChangeArrowheads="1"/>
          </p:cNvSpPr>
          <p:nvPr/>
        </p:nvSpPr>
        <p:spPr bwMode="auto">
          <a:xfrm>
            <a:off x="304800" y="3595688"/>
            <a:ext cx="1828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VN">
                <a:solidFill>
                  <a:srgbClr val="0000FF"/>
                </a:solidFill>
                <a:latin typeface="Times New Roman" panose="02020603050405020304" pitchFamily="18" charset="0"/>
              </a:rPr>
              <a:t>Muối khoáng</a:t>
            </a:r>
          </a:p>
        </p:txBody>
      </p:sp>
      <p:sp>
        <p:nvSpPr>
          <p:cNvPr id="138267" name="Line 27">
            <a:extLst>
              <a:ext uri="{FF2B5EF4-FFF2-40B4-BE49-F238E27FC236}">
                <a16:creationId xmlns:a16="http://schemas.microsoft.com/office/drawing/2014/main" id="{24DE651C-D12A-37A0-52FC-78B33DE8A3E2}"/>
              </a:ext>
            </a:extLst>
          </p:cNvPr>
          <p:cNvSpPr>
            <a:spLocks noChangeShapeType="1"/>
          </p:cNvSpPr>
          <p:nvPr/>
        </p:nvSpPr>
        <p:spPr bwMode="auto">
          <a:xfrm>
            <a:off x="1676400" y="1524000"/>
            <a:ext cx="5334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VN"/>
          </a:p>
        </p:txBody>
      </p:sp>
      <p:sp>
        <p:nvSpPr>
          <p:cNvPr id="138268" name="Line 28">
            <a:extLst>
              <a:ext uri="{FF2B5EF4-FFF2-40B4-BE49-F238E27FC236}">
                <a16:creationId xmlns:a16="http://schemas.microsoft.com/office/drawing/2014/main" id="{B802CAAD-F1F9-370E-D74F-8CDF8058614A}"/>
              </a:ext>
            </a:extLst>
          </p:cNvPr>
          <p:cNvSpPr>
            <a:spLocks noChangeShapeType="1"/>
          </p:cNvSpPr>
          <p:nvPr/>
        </p:nvSpPr>
        <p:spPr bwMode="auto">
          <a:xfrm>
            <a:off x="1676400" y="3263900"/>
            <a:ext cx="533400" cy="127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VN"/>
          </a:p>
        </p:txBody>
      </p:sp>
      <p:sp>
        <p:nvSpPr>
          <p:cNvPr id="138269" name="Line 29">
            <a:extLst>
              <a:ext uri="{FF2B5EF4-FFF2-40B4-BE49-F238E27FC236}">
                <a16:creationId xmlns:a16="http://schemas.microsoft.com/office/drawing/2014/main" id="{11225BC3-4C2B-F8F6-8510-A800DB8A658E}"/>
              </a:ext>
            </a:extLst>
          </p:cNvPr>
          <p:cNvSpPr>
            <a:spLocks noChangeShapeType="1"/>
          </p:cNvSpPr>
          <p:nvPr/>
        </p:nvSpPr>
        <p:spPr bwMode="auto">
          <a:xfrm flipH="1">
            <a:off x="1752600" y="3276600"/>
            <a:ext cx="304800" cy="457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VN"/>
          </a:p>
        </p:txBody>
      </p:sp>
      <p:sp>
        <p:nvSpPr>
          <p:cNvPr id="138270" name="Text Box 30">
            <a:extLst>
              <a:ext uri="{FF2B5EF4-FFF2-40B4-BE49-F238E27FC236}">
                <a16:creationId xmlns:a16="http://schemas.microsoft.com/office/drawing/2014/main" id="{16D3ECFC-FA13-5CAB-ACA9-C3ECE8A7B36D}"/>
              </a:ext>
            </a:extLst>
          </p:cNvPr>
          <p:cNvSpPr txBox="1">
            <a:spLocks noChangeArrowheads="1"/>
          </p:cNvSpPr>
          <p:nvPr/>
        </p:nvSpPr>
        <p:spPr bwMode="auto">
          <a:xfrm>
            <a:off x="2895600" y="1295400"/>
            <a:ext cx="914400" cy="366713"/>
          </a:xfrm>
          <a:prstGeom prst="rect">
            <a:avLst/>
          </a:prstGeom>
          <a:noFill/>
          <a:ln>
            <a:noFill/>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91240B29-F687-4F45-9708-019B960494DF}">
              <a14:hiddenLine xmlns:a14="http://schemas.microsoft.com/office/drawing/2010/main" w="57150" cmpd="thinThick" algn="ctr">
                <a:solidFill>
                  <a:srgbClr val="0000CC"/>
                </a:solidFill>
                <a:miter lim="800000"/>
                <a:headEnd/>
                <a:tailEnd/>
              </a14:hiddenLine>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VN" b="1">
                <a:solidFill>
                  <a:srgbClr val="0000FF"/>
                </a:solidFill>
                <a:latin typeface="Times New Roman" panose="02020603050405020304" pitchFamily="18" charset="0"/>
              </a:rPr>
              <a:t>O</a:t>
            </a:r>
            <a:r>
              <a:rPr lang="en-US" altLang="en-VN" b="1" baseline="-25000">
                <a:solidFill>
                  <a:srgbClr val="0000FF"/>
                </a:solidFill>
                <a:latin typeface="Times New Roman" panose="02020603050405020304" pitchFamily="18" charset="0"/>
              </a:rPr>
              <a:t>2</a:t>
            </a:r>
            <a:endParaRPr lang="en-US" altLang="en-VN" b="1">
              <a:solidFill>
                <a:srgbClr val="0000FF"/>
              </a:solidFill>
              <a:latin typeface="Times New Roman" panose="02020603050405020304" pitchFamily="18" charset="0"/>
            </a:endParaRPr>
          </a:p>
        </p:txBody>
      </p:sp>
      <p:sp>
        <p:nvSpPr>
          <p:cNvPr id="138271" name="Line 31">
            <a:extLst>
              <a:ext uri="{FF2B5EF4-FFF2-40B4-BE49-F238E27FC236}">
                <a16:creationId xmlns:a16="http://schemas.microsoft.com/office/drawing/2014/main" id="{EB20B692-5BA0-73E7-175F-A76D35A2125B}"/>
              </a:ext>
            </a:extLst>
          </p:cNvPr>
          <p:cNvSpPr>
            <a:spLocks noChangeShapeType="1"/>
          </p:cNvSpPr>
          <p:nvPr/>
        </p:nvSpPr>
        <p:spPr bwMode="auto">
          <a:xfrm>
            <a:off x="3505200" y="1524000"/>
            <a:ext cx="609600" cy="76200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VN"/>
          </a:p>
        </p:txBody>
      </p:sp>
      <p:sp>
        <p:nvSpPr>
          <p:cNvPr id="138272" name="Line 32">
            <a:extLst>
              <a:ext uri="{FF2B5EF4-FFF2-40B4-BE49-F238E27FC236}">
                <a16:creationId xmlns:a16="http://schemas.microsoft.com/office/drawing/2014/main" id="{1B3C2879-4184-9052-E494-742DEA0A6A0C}"/>
              </a:ext>
            </a:extLst>
          </p:cNvPr>
          <p:cNvSpPr>
            <a:spLocks noChangeShapeType="1"/>
          </p:cNvSpPr>
          <p:nvPr/>
        </p:nvSpPr>
        <p:spPr bwMode="auto">
          <a:xfrm>
            <a:off x="6934200" y="2590800"/>
            <a:ext cx="609600" cy="0"/>
          </a:xfrm>
          <a:prstGeom prst="line">
            <a:avLst/>
          </a:prstGeom>
          <a:noFill/>
          <a:ln w="57150">
            <a:solidFill>
              <a:srgbClr val="0000CC"/>
            </a:solidFill>
            <a:round/>
            <a:headEnd/>
            <a:tailEnd type="triangle" w="med" len="med"/>
          </a:ln>
          <a:effectLst>
            <a:outerShdw dist="53882" dir="2700000" algn="ctr" rotWithShape="0">
              <a:srgbClr val="9999FF">
                <a:alpha val="79999"/>
              </a:srgbClr>
            </a:outerShdw>
          </a:effectLst>
          <a:extLst>
            <a:ext uri="{909E8E84-426E-40DD-AFC4-6F175D3DCCD1}">
              <a14:hiddenFill xmlns:a14="http://schemas.microsoft.com/office/drawing/2010/main">
                <a:noFill/>
              </a14:hiddenFill>
            </a:ext>
          </a:extLst>
        </p:spPr>
        <p:txBody>
          <a:bodyPr wrap="none" anchor="ctr"/>
          <a:lstStyle/>
          <a:p>
            <a:endParaRPr lang="en-VN"/>
          </a:p>
        </p:txBody>
      </p:sp>
      <p:sp>
        <p:nvSpPr>
          <p:cNvPr id="138273" name="Line 33">
            <a:extLst>
              <a:ext uri="{FF2B5EF4-FFF2-40B4-BE49-F238E27FC236}">
                <a16:creationId xmlns:a16="http://schemas.microsoft.com/office/drawing/2014/main" id="{66019226-50F7-CAAD-FC54-0F1D09F0B4C5}"/>
              </a:ext>
            </a:extLst>
          </p:cNvPr>
          <p:cNvSpPr>
            <a:spLocks noChangeShapeType="1"/>
          </p:cNvSpPr>
          <p:nvPr/>
        </p:nvSpPr>
        <p:spPr bwMode="auto">
          <a:xfrm flipV="1">
            <a:off x="6934200" y="3276600"/>
            <a:ext cx="609600" cy="152400"/>
          </a:xfrm>
          <a:prstGeom prst="line">
            <a:avLst/>
          </a:prstGeom>
          <a:noFill/>
          <a:ln w="57150">
            <a:solidFill>
              <a:srgbClr val="0000CC"/>
            </a:solidFill>
            <a:round/>
            <a:headEnd/>
            <a:tailEnd type="triangle" w="med" len="med"/>
          </a:ln>
          <a:effectLst>
            <a:outerShdw dist="53882" dir="2700000" algn="ctr" rotWithShape="0">
              <a:srgbClr val="9999FF">
                <a:alpha val="79999"/>
              </a:srgbClr>
            </a:outerShdw>
          </a:effectLst>
          <a:extLst>
            <a:ext uri="{909E8E84-426E-40DD-AFC4-6F175D3DCCD1}">
              <a14:hiddenFill xmlns:a14="http://schemas.microsoft.com/office/drawing/2010/main">
                <a:noFill/>
              </a14:hiddenFill>
            </a:ext>
          </a:extLst>
        </p:spPr>
        <p:txBody>
          <a:bodyPr wrap="none" anchor="ctr"/>
          <a:lstStyle/>
          <a:p>
            <a:endParaRPr lang="en-VN"/>
          </a:p>
        </p:txBody>
      </p:sp>
      <p:sp>
        <p:nvSpPr>
          <p:cNvPr id="138274" name="Line 34">
            <a:extLst>
              <a:ext uri="{FF2B5EF4-FFF2-40B4-BE49-F238E27FC236}">
                <a16:creationId xmlns:a16="http://schemas.microsoft.com/office/drawing/2014/main" id="{2EFCD9C6-C674-762E-1C88-1206716B2A6F}"/>
              </a:ext>
            </a:extLst>
          </p:cNvPr>
          <p:cNvSpPr>
            <a:spLocks noChangeShapeType="1"/>
          </p:cNvSpPr>
          <p:nvPr/>
        </p:nvSpPr>
        <p:spPr bwMode="auto">
          <a:xfrm>
            <a:off x="6934200" y="3581400"/>
            <a:ext cx="457200" cy="457200"/>
          </a:xfrm>
          <a:prstGeom prst="line">
            <a:avLst/>
          </a:prstGeom>
          <a:noFill/>
          <a:ln w="57150">
            <a:solidFill>
              <a:srgbClr val="0000CC"/>
            </a:solidFill>
            <a:round/>
            <a:headEnd/>
            <a:tailEnd type="triangle" w="med" len="med"/>
          </a:ln>
          <a:effectLst>
            <a:outerShdw dist="53882" dir="2700000" algn="ctr" rotWithShape="0">
              <a:srgbClr val="9999FF">
                <a:alpha val="79999"/>
              </a:srgbClr>
            </a:outerShdw>
          </a:effectLst>
          <a:extLst>
            <a:ext uri="{909E8E84-426E-40DD-AFC4-6F175D3DCCD1}">
              <a14:hiddenFill xmlns:a14="http://schemas.microsoft.com/office/drawing/2010/main">
                <a:noFill/>
              </a14:hiddenFill>
            </a:ext>
          </a:extLst>
        </p:spPr>
        <p:txBody>
          <a:bodyPr wrap="none" anchor="ctr"/>
          <a:lstStyle/>
          <a:p>
            <a:endParaRPr lang="en-VN"/>
          </a:p>
        </p:txBody>
      </p:sp>
      <p:sp>
        <p:nvSpPr>
          <p:cNvPr id="138275" name="Text Box 35">
            <a:extLst>
              <a:ext uri="{FF2B5EF4-FFF2-40B4-BE49-F238E27FC236}">
                <a16:creationId xmlns:a16="http://schemas.microsoft.com/office/drawing/2014/main" id="{3C2D734A-363E-F7D4-81CE-3FE918BE96E5}"/>
              </a:ext>
            </a:extLst>
          </p:cNvPr>
          <p:cNvSpPr txBox="1">
            <a:spLocks noChangeArrowheads="1"/>
          </p:cNvSpPr>
          <p:nvPr/>
        </p:nvSpPr>
        <p:spPr bwMode="auto">
          <a:xfrm>
            <a:off x="7315200" y="2362200"/>
            <a:ext cx="990600" cy="366713"/>
          </a:xfrm>
          <a:prstGeom prst="rect">
            <a:avLst/>
          </a:prstGeom>
          <a:noFill/>
          <a:ln>
            <a:noFill/>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91240B29-F687-4F45-9708-019B960494DF}">
              <a14:hiddenLine xmlns:a14="http://schemas.microsoft.com/office/drawing/2010/main" w="57150" cmpd="thinThick" algn="ctr">
                <a:solidFill>
                  <a:srgbClr val="0000CC"/>
                </a:solidFill>
                <a:miter lim="800000"/>
                <a:headEnd/>
                <a:tailEnd/>
              </a14:hiddenLine>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VN" b="1">
                <a:solidFill>
                  <a:srgbClr val="6600CC"/>
                </a:solidFill>
                <a:latin typeface="Times New Roman" panose="02020603050405020304" pitchFamily="18" charset="0"/>
              </a:rPr>
              <a:t>CO</a:t>
            </a:r>
            <a:r>
              <a:rPr lang="en-US" altLang="en-VN" b="1" baseline="-25000">
                <a:solidFill>
                  <a:srgbClr val="6600CC"/>
                </a:solidFill>
                <a:latin typeface="Times New Roman" panose="02020603050405020304" pitchFamily="18" charset="0"/>
              </a:rPr>
              <a:t>2</a:t>
            </a:r>
            <a:endParaRPr lang="en-US" altLang="en-VN" b="1">
              <a:solidFill>
                <a:srgbClr val="6600CC"/>
              </a:solidFill>
              <a:latin typeface="Times New Roman" panose="02020603050405020304" pitchFamily="18" charset="0"/>
            </a:endParaRPr>
          </a:p>
        </p:txBody>
      </p:sp>
      <p:sp>
        <p:nvSpPr>
          <p:cNvPr id="138276" name="Text Box 36">
            <a:extLst>
              <a:ext uri="{FF2B5EF4-FFF2-40B4-BE49-F238E27FC236}">
                <a16:creationId xmlns:a16="http://schemas.microsoft.com/office/drawing/2014/main" id="{45EB09F2-7713-12E1-1E90-D7D5226A4D9D}"/>
              </a:ext>
            </a:extLst>
          </p:cNvPr>
          <p:cNvSpPr txBox="1">
            <a:spLocks noChangeArrowheads="1"/>
          </p:cNvSpPr>
          <p:nvPr/>
        </p:nvSpPr>
        <p:spPr bwMode="auto">
          <a:xfrm>
            <a:off x="7467600" y="3062288"/>
            <a:ext cx="1143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VN">
                <a:solidFill>
                  <a:srgbClr val="6600CC"/>
                </a:solidFill>
                <a:latin typeface="Times New Roman" panose="02020603050405020304" pitchFamily="18" charset="0"/>
              </a:rPr>
              <a:t>Phân</a:t>
            </a:r>
          </a:p>
        </p:txBody>
      </p:sp>
      <p:sp>
        <p:nvSpPr>
          <p:cNvPr id="138277" name="Text Box 37">
            <a:extLst>
              <a:ext uri="{FF2B5EF4-FFF2-40B4-BE49-F238E27FC236}">
                <a16:creationId xmlns:a16="http://schemas.microsoft.com/office/drawing/2014/main" id="{D13B62DE-C981-6F68-5ACB-6697BAEFA62A}"/>
              </a:ext>
            </a:extLst>
          </p:cNvPr>
          <p:cNvSpPr txBox="1">
            <a:spLocks noChangeArrowheads="1"/>
          </p:cNvSpPr>
          <p:nvPr/>
        </p:nvSpPr>
        <p:spPr bwMode="auto">
          <a:xfrm>
            <a:off x="7315200" y="3671888"/>
            <a:ext cx="1828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VN">
                <a:solidFill>
                  <a:srgbClr val="6600CC"/>
                </a:solidFill>
                <a:latin typeface="Times New Roman" panose="02020603050405020304" pitchFamily="18" charset="0"/>
              </a:rPr>
              <a:t>Nước tiểu</a:t>
            </a:r>
          </a:p>
        </p:txBody>
      </p:sp>
      <p:sp>
        <p:nvSpPr>
          <p:cNvPr id="32" name="Line 34">
            <a:extLst>
              <a:ext uri="{FF2B5EF4-FFF2-40B4-BE49-F238E27FC236}">
                <a16:creationId xmlns:a16="http://schemas.microsoft.com/office/drawing/2014/main" id="{B1CE08DC-E9E8-1BF9-6ACC-9F37D3F862ED}"/>
              </a:ext>
            </a:extLst>
          </p:cNvPr>
          <p:cNvSpPr>
            <a:spLocks noChangeShapeType="1"/>
          </p:cNvSpPr>
          <p:nvPr/>
        </p:nvSpPr>
        <p:spPr bwMode="auto">
          <a:xfrm>
            <a:off x="6934200" y="4038600"/>
            <a:ext cx="457200" cy="457200"/>
          </a:xfrm>
          <a:prstGeom prst="line">
            <a:avLst/>
          </a:prstGeom>
          <a:noFill/>
          <a:ln w="57150">
            <a:solidFill>
              <a:srgbClr val="0000CC"/>
            </a:solidFill>
            <a:round/>
            <a:headEnd/>
            <a:tailEnd type="triangle" w="med" len="med"/>
          </a:ln>
          <a:effectLst>
            <a:outerShdw dist="53882" dir="2700000" algn="ctr" rotWithShape="0">
              <a:srgbClr val="9999FF">
                <a:alpha val="79999"/>
              </a:srgbClr>
            </a:outerShdw>
          </a:effectLst>
          <a:extLst>
            <a:ext uri="{909E8E84-426E-40DD-AFC4-6F175D3DCCD1}">
              <a14:hiddenFill xmlns:a14="http://schemas.microsoft.com/office/drawing/2010/main">
                <a:noFill/>
              </a14:hiddenFill>
            </a:ext>
          </a:extLst>
        </p:spPr>
        <p:txBody>
          <a:bodyPr wrap="none" anchor="ctr"/>
          <a:lstStyle/>
          <a:p>
            <a:endParaRPr lang="en-VN"/>
          </a:p>
        </p:txBody>
      </p:sp>
      <p:sp>
        <p:nvSpPr>
          <p:cNvPr id="33" name="Text Box 37">
            <a:extLst>
              <a:ext uri="{FF2B5EF4-FFF2-40B4-BE49-F238E27FC236}">
                <a16:creationId xmlns:a16="http://schemas.microsoft.com/office/drawing/2014/main" id="{D861DAC3-5EA6-0B19-6198-3ACB35424F22}"/>
              </a:ext>
            </a:extLst>
          </p:cNvPr>
          <p:cNvSpPr txBox="1">
            <a:spLocks noChangeArrowheads="1"/>
          </p:cNvSpPr>
          <p:nvPr/>
        </p:nvSpPr>
        <p:spPr bwMode="auto">
          <a:xfrm>
            <a:off x="7467600" y="4267200"/>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VN">
                <a:solidFill>
                  <a:srgbClr val="6600CC"/>
                </a:solidFill>
                <a:latin typeface="Times New Roman" panose="02020603050405020304" pitchFamily="18" charset="0"/>
              </a:rPr>
              <a:t>Mồ hôi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8250"/>
                                        </p:tgtEl>
                                        <p:attrNameLst>
                                          <p:attrName>style.visibility</p:attrName>
                                        </p:attrNameLst>
                                      </p:cBhvr>
                                      <p:to>
                                        <p:strVal val="visible"/>
                                      </p:to>
                                    </p:set>
                                    <p:anim calcmode="lin" valueType="num">
                                      <p:cBhvr additive="base">
                                        <p:cTn id="7" dur="500" fill="hold"/>
                                        <p:tgtEl>
                                          <p:spTgt spid="138250"/>
                                        </p:tgtEl>
                                        <p:attrNameLst>
                                          <p:attrName>ppt_x</p:attrName>
                                        </p:attrNameLst>
                                      </p:cBhvr>
                                      <p:tavLst>
                                        <p:tav tm="0">
                                          <p:val>
                                            <p:strVal val="#ppt_x"/>
                                          </p:val>
                                        </p:tav>
                                        <p:tav tm="100000">
                                          <p:val>
                                            <p:strVal val="#ppt_x"/>
                                          </p:val>
                                        </p:tav>
                                      </p:tavLst>
                                    </p:anim>
                                    <p:anim calcmode="lin" valueType="num">
                                      <p:cBhvr additive="base">
                                        <p:cTn id="8" dur="500" fill="hold"/>
                                        <p:tgtEl>
                                          <p:spTgt spid="13825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8260"/>
                                        </p:tgtEl>
                                        <p:attrNameLst>
                                          <p:attrName>style.visibility</p:attrName>
                                        </p:attrNameLst>
                                      </p:cBhvr>
                                      <p:to>
                                        <p:strVal val="visible"/>
                                      </p:to>
                                    </p:set>
                                    <p:anim calcmode="lin" valueType="num">
                                      <p:cBhvr additive="base">
                                        <p:cTn id="11" dur="500" fill="hold"/>
                                        <p:tgtEl>
                                          <p:spTgt spid="138260"/>
                                        </p:tgtEl>
                                        <p:attrNameLst>
                                          <p:attrName>ppt_x</p:attrName>
                                        </p:attrNameLst>
                                      </p:cBhvr>
                                      <p:tavLst>
                                        <p:tav tm="0">
                                          <p:val>
                                            <p:strVal val="#ppt_x"/>
                                          </p:val>
                                        </p:tav>
                                        <p:tav tm="100000">
                                          <p:val>
                                            <p:strVal val="#ppt_x"/>
                                          </p:val>
                                        </p:tav>
                                      </p:tavLst>
                                    </p:anim>
                                    <p:anim calcmode="lin" valueType="num">
                                      <p:cBhvr additive="base">
                                        <p:cTn id="12" dur="500" fill="hold"/>
                                        <p:tgtEl>
                                          <p:spTgt spid="138260"/>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38251"/>
                                        </p:tgtEl>
                                        <p:attrNameLst>
                                          <p:attrName>style.visibility</p:attrName>
                                        </p:attrNameLst>
                                      </p:cBhvr>
                                      <p:to>
                                        <p:strVal val="visible"/>
                                      </p:to>
                                    </p:set>
                                    <p:animEffect transition="in" filter="checkerboard(across)">
                                      <p:cBhvr>
                                        <p:cTn id="17" dur="500"/>
                                        <p:tgtEl>
                                          <p:spTgt spid="13825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38262"/>
                                        </p:tgtEl>
                                        <p:attrNameLst>
                                          <p:attrName>style.visibility</p:attrName>
                                        </p:attrNameLst>
                                      </p:cBhvr>
                                      <p:to>
                                        <p:strVal val="visible"/>
                                      </p:to>
                                    </p:set>
                                    <p:animEffect transition="in" filter="checkerboard(across)">
                                      <p:cBhvr>
                                        <p:cTn id="22" dur="500"/>
                                        <p:tgtEl>
                                          <p:spTgt spid="138262"/>
                                        </p:tgtEl>
                                      </p:cBhvr>
                                    </p:animEffect>
                                  </p:childTnLst>
                                </p:cTn>
                              </p:par>
                              <p:par>
                                <p:cTn id="23" presetID="5" presetClass="entr" presetSubtype="10" fill="hold" nodeType="withEffect">
                                  <p:stCondLst>
                                    <p:cond delay="0"/>
                                  </p:stCondLst>
                                  <p:childTnLst>
                                    <p:set>
                                      <p:cBhvr>
                                        <p:cTn id="24" dur="1" fill="hold">
                                          <p:stCondLst>
                                            <p:cond delay="0"/>
                                          </p:stCondLst>
                                        </p:cTn>
                                        <p:tgtEl>
                                          <p:spTgt spid="138263"/>
                                        </p:tgtEl>
                                        <p:attrNameLst>
                                          <p:attrName>style.visibility</p:attrName>
                                        </p:attrNameLst>
                                      </p:cBhvr>
                                      <p:to>
                                        <p:strVal val="visible"/>
                                      </p:to>
                                    </p:set>
                                    <p:animEffect transition="in" filter="checkerboard(across)">
                                      <p:cBhvr>
                                        <p:cTn id="25" dur="500"/>
                                        <p:tgtEl>
                                          <p:spTgt spid="13826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8" presetClass="entr" presetSubtype="16" fill="hold" nodeType="clickEffect">
                                  <p:stCondLst>
                                    <p:cond delay="0"/>
                                  </p:stCondLst>
                                  <p:childTnLst>
                                    <p:set>
                                      <p:cBhvr>
                                        <p:cTn id="29" dur="1" fill="hold">
                                          <p:stCondLst>
                                            <p:cond delay="0"/>
                                          </p:stCondLst>
                                        </p:cTn>
                                        <p:tgtEl>
                                          <p:spTgt spid="138253"/>
                                        </p:tgtEl>
                                        <p:attrNameLst>
                                          <p:attrName>style.visibility</p:attrName>
                                        </p:attrNameLst>
                                      </p:cBhvr>
                                      <p:to>
                                        <p:strVal val="visible"/>
                                      </p:to>
                                    </p:set>
                                    <p:animEffect transition="in" filter="diamond(in)">
                                      <p:cBhvr>
                                        <p:cTn id="30" dur="500"/>
                                        <p:tgtEl>
                                          <p:spTgt spid="138253"/>
                                        </p:tgtEl>
                                      </p:cBhvr>
                                    </p:animEffect>
                                  </p:childTnLst>
                                </p:cTn>
                              </p:par>
                              <p:par>
                                <p:cTn id="31" presetID="8" presetClass="entr" presetSubtype="16" fill="hold" nodeType="withEffect">
                                  <p:stCondLst>
                                    <p:cond delay="0"/>
                                  </p:stCondLst>
                                  <p:childTnLst>
                                    <p:set>
                                      <p:cBhvr>
                                        <p:cTn id="32" dur="1" fill="hold">
                                          <p:stCondLst>
                                            <p:cond delay="0"/>
                                          </p:stCondLst>
                                        </p:cTn>
                                        <p:tgtEl>
                                          <p:spTgt spid="138267"/>
                                        </p:tgtEl>
                                        <p:attrNameLst>
                                          <p:attrName>style.visibility</p:attrName>
                                        </p:attrNameLst>
                                      </p:cBhvr>
                                      <p:to>
                                        <p:strVal val="visible"/>
                                      </p:to>
                                    </p:set>
                                    <p:animEffect transition="in" filter="diamond(in)">
                                      <p:cBhvr>
                                        <p:cTn id="33" dur="500"/>
                                        <p:tgtEl>
                                          <p:spTgt spid="138267"/>
                                        </p:tgtEl>
                                      </p:cBhvr>
                                    </p:animEffect>
                                  </p:childTnLst>
                                </p:cTn>
                              </p:par>
                              <p:par>
                                <p:cTn id="34" presetID="8" presetClass="entr" presetSubtype="16" fill="hold" nodeType="withEffect">
                                  <p:stCondLst>
                                    <p:cond delay="0"/>
                                  </p:stCondLst>
                                  <p:childTnLst>
                                    <p:set>
                                      <p:cBhvr>
                                        <p:cTn id="35" dur="1" fill="hold">
                                          <p:stCondLst>
                                            <p:cond delay="0"/>
                                          </p:stCondLst>
                                        </p:cTn>
                                        <p:tgtEl>
                                          <p:spTgt spid="138265"/>
                                        </p:tgtEl>
                                        <p:attrNameLst>
                                          <p:attrName>style.visibility</p:attrName>
                                        </p:attrNameLst>
                                      </p:cBhvr>
                                      <p:to>
                                        <p:strVal val="visible"/>
                                      </p:to>
                                    </p:set>
                                    <p:animEffect transition="in" filter="diamond(in)">
                                      <p:cBhvr>
                                        <p:cTn id="36" dur="500"/>
                                        <p:tgtEl>
                                          <p:spTgt spid="138265"/>
                                        </p:tgtEl>
                                      </p:cBhvr>
                                    </p:animEffect>
                                  </p:childTnLst>
                                </p:cTn>
                              </p:par>
                              <p:par>
                                <p:cTn id="37" presetID="8" presetClass="entr" presetSubtype="16" fill="hold" nodeType="withEffect">
                                  <p:stCondLst>
                                    <p:cond delay="0"/>
                                  </p:stCondLst>
                                  <p:childTnLst>
                                    <p:set>
                                      <p:cBhvr>
                                        <p:cTn id="38" dur="1" fill="hold">
                                          <p:stCondLst>
                                            <p:cond delay="0"/>
                                          </p:stCondLst>
                                        </p:cTn>
                                        <p:tgtEl>
                                          <p:spTgt spid="138268"/>
                                        </p:tgtEl>
                                        <p:attrNameLst>
                                          <p:attrName>style.visibility</p:attrName>
                                        </p:attrNameLst>
                                      </p:cBhvr>
                                      <p:to>
                                        <p:strVal val="visible"/>
                                      </p:to>
                                    </p:set>
                                    <p:animEffect transition="in" filter="diamond(in)">
                                      <p:cBhvr>
                                        <p:cTn id="39" dur="500"/>
                                        <p:tgtEl>
                                          <p:spTgt spid="138268"/>
                                        </p:tgtEl>
                                      </p:cBhvr>
                                    </p:animEffect>
                                  </p:childTnLst>
                                </p:cTn>
                              </p:par>
                              <p:par>
                                <p:cTn id="40" presetID="8" presetClass="entr" presetSubtype="16" fill="hold" nodeType="withEffect">
                                  <p:stCondLst>
                                    <p:cond delay="0"/>
                                  </p:stCondLst>
                                  <p:childTnLst>
                                    <p:set>
                                      <p:cBhvr>
                                        <p:cTn id="41" dur="1" fill="hold">
                                          <p:stCondLst>
                                            <p:cond delay="0"/>
                                          </p:stCondLst>
                                        </p:cTn>
                                        <p:tgtEl>
                                          <p:spTgt spid="138269"/>
                                        </p:tgtEl>
                                        <p:attrNameLst>
                                          <p:attrName>style.visibility</p:attrName>
                                        </p:attrNameLst>
                                      </p:cBhvr>
                                      <p:to>
                                        <p:strVal val="visible"/>
                                      </p:to>
                                    </p:set>
                                    <p:animEffect transition="in" filter="diamond(in)">
                                      <p:cBhvr>
                                        <p:cTn id="42" dur="500"/>
                                        <p:tgtEl>
                                          <p:spTgt spid="138269"/>
                                        </p:tgtEl>
                                      </p:cBhvr>
                                    </p:animEffect>
                                  </p:childTnLst>
                                </p:cTn>
                              </p:par>
                              <p:par>
                                <p:cTn id="43" presetID="8" presetClass="entr" presetSubtype="16" fill="hold" nodeType="withEffect">
                                  <p:stCondLst>
                                    <p:cond delay="0"/>
                                  </p:stCondLst>
                                  <p:childTnLst>
                                    <p:set>
                                      <p:cBhvr>
                                        <p:cTn id="44" dur="1" fill="hold">
                                          <p:stCondLst>
                                            <p:cond delay="0"/>
                                          </p:stCondLst>
                                        </p:cTn>
                                        <p:tgtEl>
                                          <p:spTgt spid="138266"/>
                                        </p:tgtEl>
                                        <p:attrNameLst>
                                          <p:attrName>style.visibility</p:attrName>
                                        </p:attrNameLst>
                                      </p:cBhvr>
                                      <p:to>
                                        <p:strVal val="visible"/>
                                      </p:to>
                                    </p:set>
                                    <p:animEffect transition="in" filter="diamond(in)">
                                      <p:cBhvr>
                                        <p:cTn id="45" dur="500"/>
                                        <p:tgtEl>
                                          <p:spTgt spid="138266"/>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nodeType="clickEffect">
                                  <p:stCondLst>
                                    <p:cond delay="0"/>
                                  </p:stCondLst>
                                  <p:childTnLst>
                                    <p:set>
                                      <p:cBhvr>
                                        <p:cTn id="49" dur="1" fill="hold">
                                          <p:stCondLst>
                                            <p:cond delay="0"/>
                                          </p:stCondLst>
                                        </p:cTn>
                                        <p:tgtEl>
                                          <p:spTgt spid="138259"/>
                                        </p:tgtEl>
                                        <p:attrNameLst>
                                          <p:attrName>style.visibility</p:attrName>
                                        </p:attrNameLst>
                                      </p:cBhvr>
                                      <p:to>
                                        <p:strVal val="visible"/>
                                      </p:to>
                                    </p:set>
                                    <p:animEffect transition="in" filter="blinds(horizontal)">
                                      <p:cBhvr>
                                        <p:cTn id="50" dur="500"/>
                                        <p:tgtEl>
                                          <p:spTgt spid="138259"/>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 presetClass="entr" presetSubtype="10" fill="hold" nodeType="clickEffect">
                                  <p:stCondLst>
                                    <p:cond delay="0"/>
                                  </p:stCondLst>
                                  <p:childTnLst>
                                    <p:set>
                                      <p:cBhvr>
                                        <p:cTn id="54" dur="1" fill="hold">
                                          <p:stCondLst>
                                            <p:cond delay="0"/>
                                          </p:stCondLst>
                                        </p:cTn>
                                        <p:tgtEl>
                                          <p:spTgt spid="138258"/>
                                        </p:tgtEl>
                                        <p:attrNameLst>
                                          <p:attrName>style.visibility</p:attrName>
                                        </p:attrNameLst>
                                      </p:cBhvr>
                                      <p:to>
                                        <p:strVal val="visible"/>
                                      </p:to>
                                    </p:set>
                                    <p:animEffect transition="in" filter="checkerboard(across)">
                                      <p:cBhvr>
                                        <p:cTn id="55" dur="500"/>
                                        <p:tgtEl>
                                          <p:spTgt spid="138258"/>
                                        </p:tgtEl>
                                      </p:cBhvr>
                                    </p:animEffect>
                                  </p:childTnLst>
                                </p:cTn>
                              </p:par>
                              <p:par>
                                <p:cTn id="56" presetID="5" presetClass="entr" presetSubtype="10" fill="hold" nodeType="withEffect">
                                  <p:stCondLst>
                                    <p:cond delay="0"/>
                                  </p:stCondLst>
                                  <p:childTnLst>
                                    <p:set>
                                      <p:cBhvr>
                                        <p:cTn id="57" dur="1" fill="hold">
                                          <p:stCondLst>
                                            <p:cond delay="0"/>
                                          </p:stCondLst>
                                        </p:cTn>
                                        <p:tgtEl>
                                          <p:spTgt spid="138271"/>
                                        </p:tgtEl>
                                        <p:attrNameLst>
                                          <p:attrName>style.visibility</p:attrName>
                                        </p:attrNameLst>
                                      </p:cBhvr>
                                      <p:to>
                                        <p:strVal val="visible"/>
                                      </p:to>
                                    </p:set>
                                    <p:animEffect transition="in" filter="checkerboard(across)">
                                      <p:cBhvr>
                                        <p:cTn id="58" dur="500"/>
                                        <p:tgtEl>
                                          <p:spTgt spid="138271"/>
                                        </p:tgtEl>
                                      </p:cBhvr>
                                    </p:animEffect>
                                  </p:childTnLst>
                                </p:cTn>
                              </p:par>
                              <p:par>
                                <p:cTn id="59" presetID="5" presetClass="entr" presetSubtype="10" fill="hold" nodeType="withEffect">
                                  <p:stCondLst>
                                    <p:cond delay="0"/>
                                  </p:stCondLst>
                                  <p:childTnLst>
                                    <p:set>
                                      <p:cBhvr>
                                        <p:cTn id="60" dur="1" fill="hold">
                                          <p:stCondLst>
                                            <p:cond delay="0"/>
                                          </p:stCondLst>
                                        </p:cTn>
                                        <p:tgtEl>
                                          <p:spTgt spid="138270"/>
                                        </p:tgtEl>
                                        <p:attrNameLst>
                                          <p:attrName>style.visibility</p:attrName>
                                        </p:attrNameLst>
                                      </p:cBhvr>
                                      <p:to>
                                        <p:strVal val="visible"/>
                                      </p:to>
                                    </p:set>
                                    <p:animEffect transition="in" filter="checkerboard(across)">
                                      <p:cBhvr>
                                        <p:cTn id="61" dur="500"/>
                                        <p:tgtEl>
                                          <p:spTgt spid="138270"/>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3" presetClass="entr" presetSubtype="16" fill="hold" nodeType="clickEffect">
                                  <p:stCondLst>
                                    <p:cond delay="0"/>
                                  </p:stCondLst>
                                  <p:childTnLst>
                                    <p:set>
                                      <p:cBhvr>
                                        <p:cTn id="65" dur="1" fill="hold">
                                          <p:stCondLst>
                                            <p:cond delay="0"/>
                                          </p:stCondLst>
                                        </p:cTn>
                                        <p:tgtEl>
                                          <p:spTgt spid="138254"/>
                                        </p:tgtEl>
                                        <p:attrNameLst>
                                          <p:attrName>style.visibility</p:attrName>
                                        </p:attrNameLst>
                                      </p:cBhvr>
                                      <p:to>
                                        <p:strVal val="visible"/>
                                      </p:to>
                                    </p:set>
                                    <p:animEffect transition="in" filter="plus(in)">
                                      <p:cBhvr>
                                        <p:cTn id="66" dur="500"/>
                                        <p:tgtEl>
                                          <p:spTgt spid="138254"/>
                                        </p:tgtEl>
                                      </p:cBhvr>
                                    </p:animEffect>
                                  </p:childTnLst>
                                </p:cTn>
                              </p:par>
                              <p:par>
                                <p:cTn id="67" presetID="13" presetClass="entr" presetSubtype="16" fill="hold" nodeType="withEffect">
                                  <p:stCondLst>
                                    <p:cond delay="0"/>
                                  </p:stCondLst>
                                  <p:childTnLst>
                                    <p:set>
                                      <p:cBhvr>
                                        <p:cTn id="68" dur="1" fill="hold">
                                          <p:stCondLst>
                                            <p:cond delay="0"/>
                                          </p:stCondLst>
                                        </p:cTn>
                                        <p:tgtEl>
                                          <p:spTgt spid="138255"/>
                                        </p:tgtEl>
                                        <p:attrNameLst>
                                          <p:attrName>style.visibility</p:attrName>
                                        </p:attrNameLst>
                                      </p:cBhvr>
                                      <p:to>
                                        <p:strVal val="visible"/>
                                      </p:to>
                                    </p:set>
                                    <p:animEffect transition="in" filter="plus(in)">
                                      <p:cBhvr>
                                        <p:cTn id="69" dur="500"/>
                                        <p:tgtEl>
                                          <p:spTgt spid="138255"/>
                                        </p:tgtEl>
                                      </p:cBhvr>
                                    </p:animEffect>
                                  </p:childTnLst>
                                </p:cTn>
                              </p:par>
                              <p:par>
                                <p:cTn id="70" presetID="13" presetClass="entr" presetSubtype="16" fill="hold" nodeType="withEffect">
                                  <p:stCondLst>
                                    <p:cond delay="0"/>
                                  </p:stCondLst>
                                  <p:childTnLst>
                                    <p:set>
                                      <p:cBhvr>
                                        <p:cTn id="71" dur="1" fill="hold">
                                          <p:stCondLst>
                                            <p:cond delay="0"/>
                                          </p:stCondLst>
                                        </p:cTn>
                                        <p:tgtEl>
                                          <p:spTgt spid="138256"/>
                                        </p:tgtEl>
                                        <p:attrNameLst>
                                          <p:attrName>style.visibility</p:attrName>
                                        </p:attrNameLst>
                                      </p:cBhvr>
                                      <p:to>
                                        <p:strVal val="visible"/>
                                      </p:to>
                                    </p:set>
                                    <p:animEffect transition="in" filter="plus(in)">
                                      <p:cBhvr>
                                        <p:cTn id="72" dur="500"/>
                                        <p:tgtEl>
                                          <p:spTgt spid="138256"/>
                                        </p:tgtEl>
                                      </p:cBhvr>
                                    </p:animEffect>
                                  </p:childTnLst>
                                </p:cTn>
                              </p:par>
                              <p:par>
                                <p:cTn id="73" presetID="13" presetClass="entr" presetSubtype="16" fill="hold" nodeType="withEffect">
                                  <p:stCondLst>
                                    <p:cond delay="0"/>
                                  </p:stCondLst>
                                  <p:childTnLst>
                                    <p:set>
                                      <p:cBhvr>
                                        <p:cTn id="74" dur="1" fill="hold">
                                          <p:stCondLst>
                                            <p:cond delay="0"/>
                                          </p:stCondLst>
                                        </p:cTn>
                                        <p:tgtEl>
                                          <p:spTgt spid="138257"/>
                                        </p:tgtEl>
                                        <p:attrNameLst>
                                          <p:attrName>style.visibility</p:attrName>
                                        </p:attrNameLst>
                                      </p:cBhvr>
                                      <p:to>
                                        <p:strVal val="visible"/>
                                      </p:to>
                                    </p:set>
                                    <p:animEffect transition="in" filter="plus(in)">
                                      <p:cBhvr>
                                        <p:cTn id="75" dur="500"/>
                                        <p:tgtEl>
                                          <p:spTgt spid="138257"/>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3" presetClass="entr" presetSubtype="10" fill="hold" nodeType="clickEffect">
                                  <p:stCondLst>
                                    <p:cond delay="0"/>
                                  </p:stCondLst>
                                  <p:childTnLst>
                                    <p:set>
                                      <p:cBhvr>
                                        <p:cTn id="79" dur="1" fill="hold">
                                          <p:stCondLst>
                                            <p:cond delay="0"/>
                                          </p:stCondLst>
                                        </p:cTn>
                                        <p:tgtEl>
                                          <p:spTgt spid="138272"/>
                                        </p:tgtEl>
                                        <p:attrNameLst>
                                          <p:attrName>style.visibility</p:attrName>
                                        </p:attrNameLst>
                                      </p:cBhvr>
                                      <p:to>
                                        <p:strVal val="visible"/>
                                      </p:to>
                                    </p:set>
                                    <p:animEffect transition="in" filter="blinds(horizontal)">
                                      <p:cBhvr>
                                        <p:cTn id="80" dur="500"/>
                                        <p:tgtEl>
                                          <p:spTgt spid="138272"/>
                                        </p:tgtEl>
                                      </p:cBhvr>
                                    </p:animEffect>
                                  </p:childTnLst>
                                </p:cTn>
                              </p:par>
                              <p:par>
                                <p:cTn id="81" presetID="3" presetClass="entr" presetSubtype="10" fill="hold" nodeType="withEffect">
                                  <p:stCondLst>
                                    <p:cond delay="0"/>
                                  </p:stCondLst>
                                  <p:childTnLst>
                                    <p:set>
                                      <p:cBhvr>
                                        <p:cTn id="82" dur="1" fill="hold">
                                          <p:stCondLst>
                                            <p:cond delay="0"/>
                                          </p:stCondLst>
                                        </p:cTn>
                                        <p:tgtEl>
                                          <p:spTgt spid="138275"/>
                                        </p:tgtEl>
                                        <p:attrNameLst>
                                          <p:attrName>style.visibility</p:attrName>
                                        </p:attrNameLst>
                                      </p:cBhvr>
                                      <p:to>
                                        <p:strVal val="visible"/>
                                      </p:to>
                                    </p:set>
                                    <p:animEffect transition="in" filter="blinds(horizontal)">
                                      <p:cBhvr>
                                        <p:cTn id="83" dur="500"/>
                                        <p:tgtEl>
                                          <p:spTgt spid="138275"/>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3" presetClass="entr" presetSubtype="10" fill="hold" nodeType="clickEffect">
                                  <p:stCondLst>
                                    <p:cond delay="0"/>
                                  </p:stCondLst>
                                  <p:childTnLst>
                                    <p:set>
                                      <p:cBhvr>
                                        <p:cTn id="87" dur="1" fill="hold">
                                          <p:stCondLst>
                                            <p:cond delay="0"/>
                                          </p:stCondLst>
                                        </p:cTn>
                                        <p:tgtEl>
                                          <p:spTgt spid="138273"/>
                                        </p:tgtEl>
                                        <p:attrNameLst>
                                          <p:attrName>style.visibility</p:attrName>
                                        </p:attrNameLst>
                                      </p:cBhvr>
                                      <p:to>
                                        <p:strVal val="visible"/>
                                      </p:to>
                                    </p:set>
                                    <p:animEffect transition="in" filter="blinds(horizontal)">
                                      <p:cBhvr>
                                        <p:cTn id="88" dur="500"/>
                                        <p:tgtEl>
                                          <p:spTgt spid="138273"/>
                                        </p:tgtEl>
                                      </p:cBhvr>
                                    </p:animEffect>
                                  </p:childTnLst>
                                </p:cTn>
                              </p:par>
                              <p:par>
                                <p:cTn id="89" presetID="3" presetClass="entr" presetSubtype="10" fill="hold" nodeType="withEffect">
                                  <p:stCondLst>
                                    <p:cond delay="0"/>
                                  </p:stCondLst>
                                  <p:childTnLst>
                                    <p:set>
                                      <p:cBhvr>
                                        <p:cTn id="90" dur="1" fill="hold">
                                          <p:stCondLst>
                                            <p:cond delay="0"/>
                                          </p:stCondLst>
                                        </p:cTn>
                                        <p:tgtEl>
                                          <p:spTgt spid="138274"/>
                                        </p:tgtEl>
                                        <p:attrNameLst>
                                          <p:attrName>style.visibility</p:attrName>
                                        </p:attrNameLst>
                                      </p:cBhvr>
                                      <p:to>
                                        <p:strVal val="visible"/>
                                      </p:to>
                                    </p:set>
                                    <p:animEffect transition="in" filter="blinds(horizontal)">
                                      <p:cBhvr>
                                        <p:cTn id="91" dur="500"/>
                                        <p:tgtEl>
                                          <p:spTgt spid="138274"/>
                                        </p:tgtEl>
                                      </p:cBhvr>
                                    </p:animEffect>
                                  </p:childTnLst>
                                </p:cTn>
                              </p:par>
                              <p:par>
                                <p:cTn id="92" presetID="3" presetClass="entr" presetSubtype="10" fill="hold" nodeType="withEffect">
                                  <p:stCondLst>
                                    <p:cond delay="0"/>
                                  </p:stCondLst>
                                  <p:childTnLst>
                                    <p:set>
                                      <p:cBhvr>
                                        <p:cTn id="93" dur="1" fill="hold">
                                          <p:stCondLst>
                                            <p:cond delay="0"/>
                                          </p:stCondLst>
                                        </p:cTn>
                                        <p:tgtEl>
                                          <p:spTgt spid="138276"/>
                                        </p:tgtEl>
                                        <p:attrNameLst>
                                          <p:attrName>style.visibility</p:attrName>
                                        </p:attrNameLst>
                                      </p:cBhvr>
                                      <p:to>
                                        <p:strVal val="visible"/>
                                      </p:to>
                                    </p:set>
                                    <p:animEffect transition="in" filter="blinds(horizontal)">
                                      <p:cBhvr>
                                        <p:cTn id="94" dur="500"/>
                                        <p:tgtEl>
                                          <p:spTgt spid="138276"/>
                                        </p:tgtEl>
                                      </p:cBhvr>
                                    </p:animEffect>
                                  </p:childTnLst>
                                </p:cTn>
                              </p:par>
                              <p:par>
                                <p:cTn id="95" presetID="3" presetClass="entr" presetSubtype="10" fill="hold" nodeType="withEffect">
                                  <p:stCondLst>
                                    <p:cond delay="0"/>
                                  </p:stCondLst>
                                  <p:childTnLst>
                                    <p:set>
                                      <p:cBhvr>
                                        <p:cTn id="96" dur="1" fill="hold">
                                          <p:stCondLst>
                                            <p:cond delay="0"/>
                                          </p:stCondLst>
                                        </p:cTn>
                                        <p:tgtEl>
                                          <p:spTgt spid="138277"/>
                                        </p:tgtEl>
                                        <p:attrNameLst>
                                          <p:attrName>style.visibility</p:attrName>
                                        </p:attrNameLst>
                                      </p:cBhvr>
                                      <p:to>
                                        <p:strVal val="visible"/>
                                      </p:to>
                                    </p:set>
                                    <p:animEffect transition="in" filter="blinds(horizontal)">
                                      <p:cBhvr>
                                        <p:cTn id="97" dur="500"/>
                                        <p:tgtEl>
                                          <p:spTgt spid="138277"/>
                                        </p:tgtEl>
                                      </p:cBhvr>
                                    </p:animEffect>
                                  </p:childTnLst>
                                </p:cTn>
                              </p:par>
                              <p:par>
                                <p:cTn id="98" presetID="5" presetClass="entr" presetSubtype="10" fill="hold" nodeType="withEffect">
                                  <p:stCondLst>
                                    <p:cond delay="0"/>
                                  </p:stCondLst>
                                  <p:childTnLst>
                                    <p:set>
                                      <p:cBhvr>
                                        <p:cTn id="99" dur="1" fill="hold">
                                          <p:stCondLst>
                                            <p:cond delay="0"/>
                                          </p:stCondLst>
                                        </p:cTn>
                                        <p:tgtEl>
                                          <p:spTgt spid="138261"/>
                                        </p:tgtEl>
                                        <p:attrNameLst>
                                          <p:attrName>style.visibility</p:attrName>
                                        </p:attrNameLst>
                                      </p:cBhvr>
                                      <p:to>
                                        <p:strVal val="visible"/>
                                      </p:to>
                                    </p:set>
                                    <p:animEffect transition="in" filter="checkerboard(across)">
                                      <p:cBhvr>
                                        <p:cTn id="100" dur="500"/>
                                        <p:tgtEl>
                                          <p:spTgt spid="138261"/>
                                        </p:tgtEl>
                                      </p:cBhvr>
                                    </p:animEffect>
                                  </p:childTnLst>
                                </p:cTn>
                              </p:par>
                              <p:par>
                                <p:cTn id="101" presetID="3" presetClass="entr" presetSubtype="10" fill="hold" nodeType="withEffect">
                                  <p:stCondLst>
                                    <p:cond delay="0"/>
                                  </p:stCondLst>
                                  <p:childTnLst>
                                    <p:set>
                                      <p:cBhvr>
                                        <p:cTn id="102" dur="1" fill="hold">
                                          <p:stCondLst>
                                            <p:cond delay="0"/>
                                          </p:stCondLst>
                                        </p:cTn>
                                        <p:tgtEl>
                                          <p:spTgt spid="32"/>
                                        </p:tgtEl>
                                        <p:attrNameLst>
                                          <p:attrName>style.visibility</p:attrName>
                                        </p:attrNameLst>
                                      </p:cBhvr>
                                      <p:to>
                                        <p:strVal val="visible"/>
                                      </p:to>
                                    </p:set>
                                    <p:animEffect transition="in" filter="blinds(horizontal)">
                                      <p:cBhvr>
                                        <p:cTn id="103" dur="500"/>
                                        <p:tgtEl>
                                          <p:spTgt spid="32"/>
                                        </p:tgtEl>
                                      </p:cBhvr>
                                    </p:animEffect>
                                  </p:childTnLst>
                                </p:cTn>
                              </p:par>
                              <p:par>
                                <p:cTn id="104" presetID="3" presetClass="entr" presetSubtype="10" fill="hold" nodeType="withEffect">
                                  <p:stCondLst>
                                    <p:cond delay="0"/>
                                  </p:stCondLst>
                                  <p:childTnLst>
                                    <p:set>
                                      <p:cBhvr>
                                        <p:cTn id="105" dur="1" fill="hold">
                                          <p:stCondLst>
                                            <p:cond delay="0"/>
                                          </p:stCondLst>
                                        </p:cTn>
                                        <p:tgtEl>
                                          <p:spTgt spid="33"/>
                                        </p:tgtEl>
                                        <p:attrNameLst>
                                          <p:attrName>style.visibility</p:attrName>
                                        </p:attrNameLst>
                                      </p:cBhvr>
                                      <p:to>
                                        <p:strVal val="visible"/>
                                      </p:to>
                                    </p:set>
                                    <p:animEffect transition="in" filter="blinds(horizontal)">
                                      <p:cBhvr>
                                        <p:cTn id="10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50" grpId="0" animBg="1"/>
      <p:bldP spid="138251" grpId="0" animBg="1"/>
      <p:bldP spid="138253" grpId="0"/>
      <p:bldP spid="138255" grpId="0"/>
      <p:bldP spid="138257" grpId="0"/>
      <p:bldP spid="138259" grpId="0" animBg="1"/>
      <p:bldP spid="138260" grpId="0"/>
      <p:bldP spid="138261" grpId="0"/>
      <p:bldP spid="138262" grpId="0"/>
      <p:bldP spid="138263" grpId="0"/>
      <p:bldP spid="138265" grpId="0"/>
      <p:bldP spid="138266" grpId="0"/>
      <p:bldP spid="138270" grpId="0"/>
      <p:bldP spid="138275" grpId="0"/>
      <p:bldP spid="138276" grpId="0"/>
      <p:bldP spid="138277" grpId="0"/>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C069E-5DA1-5C1F-6A15-3B6B475B3E5C}"/>
              </a:ext>
            </a:extLst>
          </p:cNvPr>
          <p:cNvSpPr>
            <a:spLocks noGrp="1"/>
          </p:cNvSpPr>
          <p:nvPr>
            <p:ph type="title"/>
          </p:nvPr>
        </p:nvSpPr>
        <p:spPr>
          <a:xfrm>
            <a:off x="304800" y="-152400"/>
            <a:ext cx="8229600" cy="1143000"/>
          </a:xfrm>
        </p:spPr>
        <p:txBody>
          <a:bodyPr/>
          <a:lstStyle/>
          <a:p>
            <a:r>
              <a:rPr lang="en-VN" dirty="0"/>
              <a:t>I. Bài tiết</a:t>
            </a:r>
          </a:p>
        </p:txBody>
      </p:sp>
      <p:sp>
        <p:nvSpPr>
          <p:cNvPr id="3" name="Content Placeholder 2">
            <a:extLst>
              <a:ext uri="{FF2B5EF4-FFF2-40B4-BE49-F238E27FC236}">
                <a16:creationId xmlns:a16="http://schemas.microsoft.com/office/drawing/2014/main" id="{5F66CEFE-DBAC-632F-D3F6-E6C1BE851193}"/>
              </a:ext>
            </a:extLst>
          </p:cNvPr>
          <p:cNvSpPr>
            <a:spLocks noGrp="1"/>
          </p:cNvSpPr>
          <p:nvPr>
            <p:ph idx="1"/>
          </p:nvPr>
        </p:nvSpPr>
        <p:spPr>
          <a:xfrm>
            <a:off x="304800" y="963827"/>
            <a:ext cx="8229600" cy="4525963"/>
          </a:xfrm>
        </p:spPr>
        <p:txBody>
          <a:bodyPr/>
          <a:lstStyle/>
          <a:p>
            <a:r>
              <a:rPr lang="en-US" sz="2800" dirty="0"/>
              <a:t>B</a:t>
            </a:r>
            <a:r>
              <a:rPr lang="en-VN" sz="2800" dirty="0"/>
              <a:t>ài tiết là quá trình lọc và thải ra môi trường ngoài các chất cặn bã do hoạt động trao đổi chất của tế bào thải ra, một số chất thừa đưa vào cơ thể quá liều lượng để duy trì tính ổn định của môi trường trong, </a:t>
            </a:r>
            <a:r>
              <a:rPr lang="vi-VN" sz="2800" dirty="0"/>
              <a:t>làm cho cơ thể không bị nhiễm độc, đảm bảo các hoạt động diễn ra bình thường.</a:t>
            </a:r>
          </a:p>
          <a:p>
            <a:endParaRPr lang="vi-VN" dirty="0"/>
          </a:p>
          <a:p>
            <a:endParaRPr lang="en-VN" dirty="0"/>
          </a:p>
        </p:txBody>
      </p:sp>
    </p:spTree>
    <p:extLst>
      <p:ext uri="{BB962C8B-B14F-4D97-AF65-F5344CB8AC3E}">
        <p14:creationId xmlns:p14="http://schemas.microsoft.com/office/powerpoint/2010/main" val="2235947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a:extLst>
              <a:ext uri="{FF2B5EF4-FFF2-40B4-BE49-F238E27FC236}">
                <a16:creationId xmlns:a16="http://schemas.microsoft.com/office/drawing/2014/main" id="{97C32F87-3E12-9361-CCBC-7E694D38AC00}"/>
              </a:ext>
            </a:extLst>
          </p:cNvPr>
          <p:cNvSpPr>
            <a:spLocks noChangeArrowheads="1"/>
          </p:cNvSpPr>
          <p:nvPr/>
        </p:nvSpPr>
        <p:spPr bwMode="auto">
          <a:xfrm>
            <a:off x="76200" y="76200"/>
            <a:ext cx="8991600" cy="6705600"/>
          </a:xfrm>
          <a:prstGeom prst="rect">
            <a:avLst/>
          </a:prstGeom>
          <a:noFill/>
          <a:ln w="76200" cmpd="tri">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eaLnBrk="1" hangingPunct="1">
              <a:spcBef>
                <a:spcPct val="50000"/>
              </a:spcBef>
            </a:pPr>
            <a:endParaRPr lang="en-US" altLang="en-VN" sz="1800" dirty="0"/>
          </a:p>
        </p:txBody>
      </p:sp>
      <p:sp>
        <p:nvSpPr>
          <p:cNvPr id="222215" name="Text Box 7">
            <a:extLst>
              <a:ext uri="{FF2B5EF4-FFF2-40B4-BE49-F238E27FC236}">
                <a16:creationId xmlns:a16="http://schemas.microsoft.com/office/drawing/2014/main" id="{A02D0BB0-7563-5087-8F28-5CE37F8295B5}"/>
              </a:ext>
            </a:extLst>
          </p:cNvPr>
          <p:cNvSpPr txBox="1">
            <a:spLocks noChangeArrowheads="1"/>
          </p:cNvSpPr>
          <p:nvPr/>
        </p:nvSpPr>
        <p:spPr bwMode="auto">
          <a:xfrm>
            <a:off x="228600" y="197108"/>
            <a:ext cx="8686800"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VN" sz="2800" dirty="0">
                <a:solidFill>
                  <a:srgbClr val="0000FF"/>
                </a:solidFill>
              </a:rPr>
              <a:t>*</a:t>
            </a:r>
            <a:r>
              <a:rPr lang="en-US" altLang="en-VN" sz="2800" dirty="0" err="1">
                <a:solidFill>
                  <a:srgbClr val="0000FF"/>
                </a:solidFill>
              </a:rPr>
              <a:t>Đọc</a:t>
            </a:r>
            <a:r>
              <a:rPr lang="en-US" altLang="en-VN" sz="2800" dirty="0">
                <a:solidFill>
                  <a:srgbClr val="0000FF"/>
                </a:solidFill>
              </a:rPr>
              <a:t> </a:t>
            </a:r>
            <a:r>
              <a:rPr lang="en-US" altLang="en-VN" sz="2800" dirty="0" err="1">
                <a:solidFill>
                  <a:srgbClr val="0000FF"/>
                </a:solidFill>
              </a:rPr>
              <a:t>thông</a:t>
            </a:r>
            <a:r>
              <a:rPr lang="en-US" altLang="en-VN" sz="2800" dirty="0">
                <a:solidFill>
                  <a:srgbClr val="0000FF"/>
                </a:solidFill>
              </a:rPr>
              <a:t> tin </a:t>
            </a:r>
            <a:r>
              <a:rPr lang="en-US" altLang="en-VN" sz="2800" dirty="0" err="1">
                <a:solidFill>
                  <a:srgbClr val="0000FF"/>
                </a:solidFill>
              </a:rPr>
              <a:t>phần</a:t>
            </a:r>
            <a:r>
              <a:rPr lang="en-US" altLang="en-VN" sz="2800" dirty="0">
                <a:solidFill>
                  <a:srgbClr val="0000FF"/>
                </a:solidFill>
              </a:rPr>
              <a:t> I</a:t>
            </a:r>
          </a:p>
          <a:p>
            <a:pPr eaLnBrk="1" hangingPunct="1">
              <a:spcBef>
                <a:spcPct val="50000"/>
              </a:spcBef>
            </a:pPr>
            <a:r>
              <a:rPr lang="en-US" altLang="en-VN" sz="2800" dirty="0">
                <a:solidFill>
                  <a:srgbClr val="0000FF"/>
                </a:solidFill>
              </a:rPr>
              <a:t>*</a:t>
            </a:r>
            <a:r>
              <a:rPr lang="en-US" altLang="en-VN" sz="2800" dirty="0" err="1">
                <a:solidFill>
                  <a:srgbClr val="0000FF"/>
                </a:solidFill>
              </a:rPr>
              <a:t>Thảo</a:t>
            </a:r>
            <a:r>
              <a:rPr lang="en-US" altLang="en-VN" sz="2800" dirty="0">
                <a:solidFill>
                  <a:srgbClr val="0000FF"/>
                </a:solidFill>
              </a:rPr>
              <a:t> </a:t>
            </a:r>
            <a:r>
              <a:rPr lang="en-US" altLang="en-VN" sz="2800" dirty="0" err="1">
                <a:solidFill>
                  <a:srgbClr val="0000FF"/>
                </a:solidFill>
              </a:rPr>
              <a:t>luận</a:t>
            </a:r>
            <a:r>
              <a:rPr lang="en-US" altLang="en-VN" sz="2800" dirty="0">
                <a:solidFill>
                  <a:srgbClr val="0000FF"/>
                </a:solidFill>
              </a:rPr>
              <a:t> </a:t>
            </a:r>
            <a:r>
              <a:rPr lang="en-US" altLang="en-VN" sz="2800" dirty="0" err="1">
                <a:solidFill>
                  <a:srgbClr val="0000FF"/>
                </a:solidFill>
              </a:rPr>
              <a:t>nhóm</a:t>
            </a:r>
            <a:r>
              <a:rPr lang="en-US" altLang="en-VN" sz="2800" dirty="0">
                <a:solidFill>
                  <a:srgbClr val="0000FF"/>
                </a:solidFill>
              </a:rPr>
              <a:t> </a:t>
            </a:r>
            <a:r>
              <a:rPr lang="en-US" altLang="en-VN" sz="2800" dirty="0" err="1">
                <a:solidFill>
                  <a:srgbClr val="0000FF"/>
                </a:solidFill>
              </a:rPr>
              <a:t>trong</a:t>
            </a:r>
            <a:r>
              <a:rPr lang="en-US" altLang="en-VN" sz="2800" dirty="0">
                <a:solidFill>
                  <a:srgbClr val="0000FF"/>
                </a:solidFill>
              </a:rPr>
              <a:t> 4 </a:t>
            </a:r>
            <a:r>
              <a:rPr lang="en-US" altLang="en-VN" sz="2800" dirty="0" err="1">
                <a:solidFill>
                  <a:srgbClr val="0000FF"/>
                </a:solidFill>
              </a:rPr>
              <a:t>phút</a:t>
            </a:r>
            <a:r>
              <a:rPr lang="en-US" altLang="en-VN" sz="2800" dirty="0">
                <a:solidFill>
                  <a:srgbClr val="0000FF"/>
                </a:solidFill>
              </a:rPr>
              <a:t> </a:t>
            </a:r>
            <a:r>
              <a:rPr lang="en-US" altLang="en-VN" sz="2800" dirty="0" err="1">
                <a:solidFill>
                  <a:srgbClr val="0000FF"/>
                </a:solidFill>
              </a:rPr>
              <a:t>trả</a:t>
            </a:r>
            <a:r>
              <a:rPr lang="en-US" altLang="en-VN" sz="2800" dirty="0">
                <a:solidFill>
                  <a:srgbClr val="0000FF"/>
                </a:solidFill>
              </a:rPr>
              <a:t> </a:t>
            </a:r>
            <a:r>
              <a:rPr lang="en-US" altLang="en-VN" sz="2800" dirty="0" err="1">
                <a:solidFill>
                  <a:srgbClr val="0000FF"/>
                </a:solidFill>
              </a:rPr>
              <a:t>lời</a:t>
            </a:r>
            <a:r>
              <a:rPr lang="en-US" altLang="en-VN" sz="2800" dirty="0">
                <a:solidFill>
                  <a:srgbClr val="0000FF"/>
                </a:solidFill>
              </a:rPr>
              <a:t> </a:t>
            </a:r>
            <a:r>
              <a:rPr lang="en-US" altLang="en-VN" sz="2800" dirty="0" err="1">
                <a:solidFill>
                  <a:srgbClr val="0000FF"/>
                </a:solidFill>
              </a:rPr>
              <a:t>các</a:t>
            </a:r>
            <a:r>
              <a:rPr lang="en-US" altLang="en-VN" sz="2800" dirty="0">
                <a:solidFill>
                  <a:srgbClr val="0000FF"/>
                </a:solidFill>
              </a:rPr>
              <a:t> </a:t>
            </a:r>
            <a:r>
              <a:rPr lang="en-US" altLang="en-VN" sz="2800" dirty="0" err="1">
                <a:solidFill>
                  <a:srgbClr val="0000FF"/>
                </a:solidFill>
              </a:rPr>
              <a:t>câu</a:t>
            </a:r>
            <a:r>
              <a:rPr lang="en-US" altLang="en-VN" sz="2800" dirty="0">
                <a:solidFill>
                  <a:srgbClr val="0000FF"/>
                </a:solidFill>
              </a:rPr>
              <a:t> </a:t>
            </a:r>
            <a:r>
              <a:rPr lang="en-US" altLang="en-VN" sz="2800" dirty="0" err="1">
                <a:solidFill>
                  <a:srgbClr val="0000FF"/>
                </a:solidFill>
              </a:rPr>
              <a:t>hỏi</a:t>
            </a:r>
            <a:r>
              <a:rPr lang="en-US" altLang="en-VN" sz="2800" dirty="0">
                <a:solidFill>
                  <a:srgbClr val="0000FF"/>
                </a:solidFill>
              </a:rPr>
              <a:t> </a:t>
            </a:r>
            <a:r>
              <a:rPr lang="en-US" altLang="en-VN" sz="2800" dirty="0" err="1">
                <a:solidFill>
                  <a:srgbClr val="0000FF"/>
                </a:solidFill>
              </a:rPr>
              <a:t>sau</a:t>
            </a:r>
            <a:r>
              <a:rPr lang="en-US" altLang="en-VN" sz="2800" dirty="0">
                <a:solidFill>
                  <a:srgbClr val="0000FF"/>
                </a:solidFill>
              </a:rPr>
              <a:t>:</a:t>
            </a:r>
          </a:p>
          <a:p>
            <a:pPr eaLnBrk="1" hangingPunct="1">
              <a:spcBef>
                <a:spcPct val="50000"/>
              </a:spcBef>
              <a:buFontTx/>
              <a:buAutoNum type="arabicPeriod"/>
            </a:pPr>
            <a:r>
              <a:rPr lang="en-US" altLang="en-VN" sz="2800" dirty="0" err="1"/>
              <a:t>Các</a:t>
            </a:r>
            <a:r>
              <a:rPr lang="en-US" altLang="en-VN" sz="2800" dirty="0"/>
              <a:t> </a:t>
            </a:r>
            <a:r>
              <a:rPr lang="en-US" altLang="en-VN" sz="2800" dirty="0" err="1"/>
              <a:t>sản</a:t>
            </a:r>
            <a:r>
              <a:rPr lang="en-US" altLang="en-VN" sz="2800" dirty="0"/>
              <a:t> </a:t>
            </a:r>
            <a:r>
              <a:rPr lang="en-US" altLang="en-VN" sz="2800" dirty="0" err="1"/>
              <a:t>phẩm</a:t>
            </a:r>
            <a:r>
              <a:rPr lang="en-US" altLang="en-VN" sz="2800" dirty="0"/>
              <a:t> </a:t>
            </a:r>
            <a:r>
              <a:rPr lang="en-US" altLang="en-VN" sz="2800" dirty="0" err="1"/>
              <a:t>thải</a:t>
            </a:r>
            <a:r>
              <a:rPr lang="en-US" altLang="en-VN" sz="2800" dirty="0"/>
              <a:t> </a:t>
            </a:r>
            <a:r>
              <a:rPr lang="en-US" altLang="en-VN" sz="2800" dirty="0" err="1"/>
              <a:t>cần</a:t>
            </a:r>
            <a:r>
              <a:rPr lang="en-US" altLang="en-VN" sz="2800" dirty="0"/>
              <a:t> </a:t>
            </a:r>
            <a:r>
              <a:rPr lang="en-US" altLang="en-VN" sz="2800" dirty="0" err="1"/>
              <a:t>được</a:t>
            </a:r>
            <a:r>
              <a:rPr lang="en-US" altLang="en-VN" sz="2800" dirty="0"/>
              <a:t> </a:t>
            </a:r>
            <a:r>
              <a:rPr lang="en-US" altLang="en-VN" sz="2800" dirty="0" err="1"/>
              <a:t>bài</a:t>
            </a:r>
            <a:r>
              <a:rPr lang="en-US" altLang="en-VN" sz="2800" dirty="0"/>
              <a:t> </a:t>
            </a:r>
            <a:r>
              <a:rPr lang="en-US" altLang="en-VN" sz="2800" dirty="0" err="1"/>
              <a:t>tiết</a:t>
            </a:r>
            <a:r>
              <a:rPr lang="en-US" altLang="en-VN" sz="2800" dirty="0"/>
              <a:t> </a:t>
            </a:r>
            <a:r>
              <a:rPr lang="en-US" altLang="en-VN" sz="2800" dirty="0" err="1"/>
              <a:t>phát</a:t>
            </a:r>
            <a:r>
              <a:rPr lang="en-US" altLang="en-VN" sz="2800" dirty="0"/>
              <a:t> </a:t>
            </a:r>
            <a:r>
              <a:rPr lang="en-US" altLang="en-VN" sz="2800" dirty="0" err="1"/>
              <a:t>sinh</a:t>
            </a:r>
            <a:r>
              <a:rPr lang="en-US" altLang="en-VN" sz="2800" dirty="0"/>
              <a:t> </a:t>
            </a:r>
            <a:r>
              <a:rPr lang="en-US" altLang="en-VN" sz="2800" dirty="0" err="1"/>
              <a:t>từ</a:t>
            </a:r>
            <a:r>
              <a:rPr lang="en-US" altLang="en-VN" sz="2800" dirty="0"/>
              <a:t> </a:t>
            </a:r>
            <a:r>
              <a:rPr lang="en-US" altLang="en-VN" sz="2800" dirty="0" err="1"/>
              <a:t>đâu</a:t>
            </a:r>
            <a:r>
              <a:rPr lang="en-US" altLang="en-VN" sz="2800" dirty="0"/>
              <a:t>? </a:t>
            </a:r>
          </a:p>
          <a:p>
            <a:pPr marL="0" indent="0" eaLnBrk="1" hangingPunct="1">
              <a:spcBef>
                <a:spcPct val="50000"/>
              </a:spcBef>
            </a:pPr>
            <a:r>
              <a:rPr lang="en-US" altLang="en-VN" sz="2800" dirty="0"/>
              <a:t>2. </a:t>
            </a:r>
            <a:r>
              <a:rPr lang="en-US" altLang="en-VN" sz="2800" dirty="0" err="1"/>
              <a:t>Các</a:t>
            </a:r>
            <a:r>
              <a:rPr lang="en-US" altLang="en-VN" sz="2800" dirty="0"/>
              <a:t> </a:t>
            </a:r>
            <a:r>
              <a:rPr lang="en-US" altLang="en-VN" sz="2800" dirty="0" err="1"/>
              <a:t>sản</a:t>
            </a:r>
            <a:r>
              <a:rPr lang="en-US" altLang="en-VN" sz="2800" dirty="0"/>
              <a:t> </a:t>
            </a:r>
            <a:r>
              <a:rPr lang="en-US" altLang="en-VN" sz="2800" dirty="0" err="1"/>
              <a:t>phẩm</a:t>
            </a:r>
            <a:r>
              <a:rPr lang="en-US" altLang="en-VN" sz="2800" dirty="0"/>
              <a:t> </a:t>
            </a:r>
            <a:r>
              <a:rPr lang="en-US" altLang="en-VN" sz="2800" dirty="0" err="1"/>
              <a:t>thải</a:t>
            </a:r>
            <a:r>
              <a:rPr lang="en-US" altLang="en-VN" sz="2800" dirty="0"/>
              <a:t> </a:t>
            </a:r>
            <a:r>
              <a:rPr lang="en-US" altLang="en-VN" sz="2800" dirty="0" err="1"/>
              <a:t>chủ</a:t>
            </a:r>
            <a:r>
              <a:rPr lang="en-US" altLang="en-VN" sz="2800" dirty="0"/>
              <a:t> </a:t>
            </a:r>
            <a:r>
              <a:rPr lang="en-US" altLang="en-VN" sz="2800" dirty="0" err="1"/>
              <a:t>yếu</a:t>
            </a:r>
            <a:r>
              <a:rPr lang="en-US" altLang="en-VN" sz="2800" dirty="0"/>
              <a:t> </a:t>
            </a:r>
            <a:r>
              <a:rPr lang="en-US" altLang="en-VN" sz="2800" dirty="0" err="1"/>
              <a:t>của</a:t>
            </a:r>
            <a:r>
              <a:rPr lang="en-US" altLang="en-VN" sz="2800" dirty="0"/>
              <a:t> </a:t>
            </a:r>
            <a:r>
              <a:rPr lang="en-US" altLang="en-VN" sz="2800" dirty="0" err="1"/>
              <a:t>cơ</a:t>
            </a:r>
            <a:r>
              <a:rPr lang="en-US" altLang="en-VN" sz="2800" dirty="0"/>
              <a:t> </a:t>
            </a:r>
            <a:r>
              <a:rPr lang="en-US" altLang="en-VN" sz="2800" dirty="0" err="1"/>
              <a:t>thể</a:t>
            </a:r>
            <a:r>
              <a:rPr lang="en-US" altLang="en-VN" sz="2800" dirty="0"/>
              <a:t> </a:t>
            </a:r>
            <a:r>
              <a:rPr lang="en-US" altLang="en-VN" sz="2800" dirty="0" err="1"/>
              <a:t>là</a:t>
            </a:r>
            <a:r>
              <a:rPr lang="en-US" altLang="en-VN" sz="2800" dirty="0"/>
              <a:t> </a:t>
            </a:r>
            <a:r>
              <a:rPr lang="en-US" altLang="en-VN" sz="2800" dirty="0" err="1"/>
              <a:t>gì</a:t>
            </a:r>
            <a:r>
              <a:rPr lang="en-US" altLang="en-VN" sz="2800" dirty="0"/>
              <a:t>? </a:t>
            </a:r>
          </a:p>
          <a:p>
            <a:pPr marL="0" indent="0" eaLnBrk="1" hangingPunct="1">
              <a:spcBef>
                <a:spcPct val="50000"/>
              </a:spcBef>
            </a:pPr>
            <a:r>
              <a:rPr lang="en-US" altLang="en-VN" sz="2800" dirty="0"/>
              <a:t>3.Việc </a:t>
            </a:r>
            <a:r>
              <a:rPr lang="en-US" altLang="en-VN" sz="2800" dirty="0" err="1"/>
              <a:t>bài</a:t>
            </a:r>
            <a:r>
              <a:rPr lang="en-US" altLang="en-VN" sz="2800" dirty="0"/>
              <a:t> </a:t>
            </a:r>
            <a:r>
              <a:rPr lang="en-US" altLang="en-VN" sz="2800" dirty="0" err="1"/>
              <a:t>tiết</a:t>
            </a:r>
            <a:r>
              <a:rPr lang="en-US" altLang="en-VN" sz="2800" dirty="0"/>
              <a:t> </a:t>
            </a:r>
            <a:r>
              <a:rPr lang="en-US" altLang="en-VN" sz="2800" dirty="0" err="1"/>
              <a:t>chúng</a:t>
            </a:r>
            <a:r>
              <a:rPr lang="en-US" altLang="en-VN" sz="2800" dirty="0"/>
              <a:t> do </a:t>
            </a:r>
            <a:r>
              <a:rPr lang="en-US" altLang="en-VN" sz="2800" dirty="0" err="1"/>
              <a:t>các</a:t>
            </a:r>
            <a:r>
              <a:rPr lang="en-US" altLang="en-VN" sz="2800" dirty="0"/>
              <a:t> </a:t>
            </a:r>
            <a:r>
              <a:rPr lang="en-US" altLang="en-VN" sz="2800" dirty="0" err="1"/>
              <a:t>cơ</a:t>
            </a:r>
            <a:r>
              <a:rPr lang="en-US" altLang="en-VN" sz="2800" dirty="0"/>
              <a:t> </a:t>
            </a:r>
            <a:r>
              <a:rPr lang="en-US" altLang="en-VN" sz="2800" dirty="0" err="1"/>
              <a:t>quan</a:t>
            </a:r>
            <a:r>
              <a:rPr lang="en-US" altLang="en-VN" sz="2800" dirty="0"/>
              <a:t> </a:t>
            </a:r>
            <a:r>
              <a:rPr lang="en-US" altLang="en-VN" sz="2800" dirty="0" err="1"/>
              <a:t>nào</a:t>
            </a:r>
            <a:r>
              <a:rPr lang="en-US" altLang="en-VN" sz="2800" dirty="0"/>
              <a:t> </a:t>
            </a:r>
            <a:r>
              <a:rPr lang="en-US" altLang="en-VN" sz="2800" dirty="0" err="1"/>
              <a:t>đảm</a:t>
            </a:r>
            <a:r>
              <a:rPr lang="en-US" altLang="en-VN" sz="2800" dirty="0"/>
              <a:t> </a:t>
            </a:r>
            <a:r>
              <a:rPr lang="en-US" altLang="en-VN" sz="2800" dirty="0" err="1"/>
              <a:t>nhiệm</a:t>
            </a:r>
            <a:r>
              <a:rPr lang="en-US" altLang="en-VN" sz="2800" dirty="0"/>
              <a:t>?</a:t>
            </a:r>
          </a:p>
          <a:p>
            <a:pPr marL="0" indent="0" eaLnBrk="1" hangingPunct="1">
              <a:spcBef>
                <a:spcPct val="50000"/>
              </a:spcBef>
            </a:pPr>
            <a:r>
              <a:rPr lang="en-US" altLang="en-VN" sz="2800" dirty="0"/>
              <a:t>4. </a:t>
            </a:r>
            <a:r>
              <a:rPr lang="en-US" altLang="en-VN" sz="2800" dirty="0" err="1"/>
              <a:t>Bài</a:t>
            </a:r>
            <a:r>
              <a:rPr lang="en-US" altLang="en-VN" sz="2800" dirty="0"/>
              <a:t> </a:t>
            </a:r>
            <a:r>
              <a:rPr lang="en-US" altLang="en-VN" sz="2800" dirty="0" err="1"/>
              <a:t>tiết</a:t>
            </a:r>
            <a:r>
              <a:rPr lang="en-US" altLang="en-VN" sz="2800" dirty="0"/>
              <a:t> </a:t>
            </a:r>
            <a:r>
              <a:rPr lang="en-US" altLang="en-VN" sz="2800" dirty="0" err="1"/>
              <a:t>đóng</a:t>
            </a:r>
            <a:r>
              <a:rPr lang="en-US" altLang="en-VN" sz="2800" dirty="0"/>
              <a:t> </a:t>
            </a:r>
            <a:r>
              <a:rPr lang="en-US" altLang="en-VN" sz="2800" dirty="0" err="1"/>
              <a:t>vai</a:t>
            </a:r>
            <a:r>
              <a:rPr lang="en-US" altLang="en-VN" sz="2800" dirty="0"/>
              <a:t> </a:t>
            </a:r>
            <a:r>
              <a:rPr lang="en-US" altLang="en-VN" sz="2800" dirty="0" err="1"/>
              <a:t>trò</a:t>
            </a:r>
            <a:r>
              <a:rPr lang="en-US" altLang="en-VN" sz="2800" dirty="0"/>
              <a:t> </a:t>
            </a:r>
            <a:r>
              <a:rPr lang="en-US" altLang="en-VN" sz="2800" dirty="0" err="1"/>
              <a:t>quan</a:t>
            </a:r>
            <a:r>
              <a:rPr lang="en-US" altLang="en-VN" sz="2800" dirty="0"/>
              <a:t> </a:t>
            </a:r>
            <a:r>
              <a:rPr lang="en-US" altLang="en-VN" sz="2800" dirty="0" err="1"/>
              <a:t>trọng</a:t>
            </a:r>
            <a:r>
              <a:rPr lang="en-US" altLang="en-VN" sz="2800" dirty="0"/>
              <a:t> </a:t>
            </a:r>
            <a:r>
              <a:rPr lang="en-US" altLang="en-VN" sz="2800" dirty="0" err="1"/>
              <a:t>như</a:t>
            </a:r>
            <a:r>
              <a:rPr lang="en-US" altLang="en-VN" sz="2800" dirty="0"/>
              <a:t> </a:t>
            </a:r>
            <a:r>
              <a:rPr lang="en-US" altLang="en-VN" sz="2800" dirty="0" err="1"/>
              <a:t>thế</a:t>
            </a:r>
            <a:r>
              <a:rPr lang="en-US" altLang="en-VN" sz="2800" dirty="0"/>
              <a:t> </a:t>
            </a:r>
            <a:r>
              <a:rPr lang="en-US" altLang="en-VN" sz="2800" dirty="0" err="1"/>
              <a:t>nào</a:t>
            </a:r>
            <a:r>
              <a:rPr lang="en-US" altLang="en-VN" sz="2800" dirty="0"/>
              <a:t> </a:t>
            </a:r>
            <a:r>
              <a:rPr lang="en-US" altLang="en-VN" sz="2800" dirty="0" err="1"/>
              <a:t>đối</a:t>
            </a:r>
            <a:r>
              <a:rPr lang="en-US" altLang="en-VN" sz="2800" dirty="0"/>
              <a:t> </a:t>
            </a:r>
            <a:r>
              <a:rPr lang="en-US" altLang="en-VN" sz="2800" dirty="0" err="1"/>
              <a:t>với</a:t>
            </a:r>
            <a:r>
              <a:rPr lang="en-US" altLang="en-VN" sz="2800" dirty="0"/>
              <a:t> </a:t>
            </a:r>
            <a:r>
              <a:rPr lang="en-US" altLang="en-VN" sz="2800" dirty="0" err="1"/>
              <a:t>cơ</a:t>
            </a:r>
            <a:r>
              <a:rPr lang="en-US" altLang="en-VN" sz="2800" dirty="0"/>
              <a:t> </a:t>
            </a:r>
            <a:r>
              <a:rPr lang="en-US" altLang="en-VN" sz="2800" dirty="0" err="1"/>
              <a:t>thể</a:t>
            </a:r>
            <a:r>
              <a:rPr lang="en-US" altLang="en-VN" sz="2800" dirty="0"/>
              <a:t> </a:t>
            </a:r>
            <a:r>
              <a:rPr lang="en-US" altLang="en-VN" sz="2800" dirty="0" err="1"/>
              <a:t>sống</a:t>
            </a:r>
            <a:r>
              <a:rPr lang="en-US" altLang="en-VN" sz="2800" dirty="0"/>
              <a:t>?</a:t>
            </a:r>
          </a:p>
          <a:p>
            <a:pPr marL="0" indent="0" eaLnBrk="1" hangingPunct="1">
              <a:spcBef>
                <a:spcPct val="50000"/>
              </a:spcBef>
            </a:pPr>
            <a:endParaRPr lang="en-US" altLang="en-VN" sz="2800" dirty="0"/>
          </a:p>
        </p:txBody>
      </p:sp>
      <p:sp>
        <p:nvSpPr>
          <p:cNvPr id="5" name="TextBox 4">
            <a:extLst>
              <a:ext uri="{FF2B5EF4-FFF2-40B4-BE49-F238E27FC236}">
                <a16:creationId xmlns:a16="http://schemas.microsoft.com/office/drawing/2014/main" id="{94C4122B-39F9-6078-A69F-8CD9EEBB7A9D}"/>
              </a:ext>
            </a:extLst>
          </p:cNvPr>
          <p:cNvSpPr txBox="1"/>
          <p:nvPr/>
        </p:nvSpPr>
        <p:spPr>
          <a:xfrm>
            <a:off x="1676400" y="1886144"/>
            <a:ext cx="7239000" cy="830997"/>
          </a:xfrm>
          <a:prstGeom prst="rect">
            <a:avLst/>
          </a:prstGeom>
          <a:noFill/>
        </p:spPr>
        <p:txBody>
          <a:bodyPr wrap="square">
            <a:spAutoFit/>
          </a:bodyPr>
          <a:lstStyle/>
          <a:p>
            <a:pPr marL="0" indent="0" eaLnBrk="1" hangingPunct="1">
              <a:spcBef>
                <a:spcPct val="50000"/>
              </a:spcBef>
            </a:pPr>
            <a:r>
              <a:rPr lang="en-US" altLang="en-VN" sz="2400" dirty="0" err="1">
                <a:solidFill>
                  <a:srgbClr val="FF0000"/>
                </a:solidFill>
              </a:rPr>
              <a:t>Từ</a:t>
            </a:r>
            <a:r>
              <a:rPr lang="en-US" altLang="en-VN" sz="2400" dirty="0">
                <a:solidFill>
                  <a:srgbClr val="FF0000"/>
                </a:solidFill>
              </a:rPr>
              <a:t> </a:t>
            </a:r>
            <a:r>
              <a:rPr lang="en-US" altLang="en-VN" sz="2400" dirty="0" err="1">
                <a:solidFill>
                  <a:srgbClr val="FF0000"/>
                </a:solidFill>
              </a:rPr>
              <a:t>hđ</a:t>
            </a:r>
            <a:r>
              <a:rPr lang="en-US" altLang="en-VN" sz="2400" dirty="0">
                <a:solidFill>
                  <a:srgbClr val="FF0000"/>
                </a:solidFill>
              </a:rPr>
              <a:t> TĐC </a:t>
            </a:r>
            <a:r>
              <a:rPr lang="en-US" altLang="en-VN" sz="2400" dirty="0" err="1">
                <a:solidFill>
                  <a:srgbClr val="FF0000"/>
                </a:solidFill>
              </a:rPr>
              <a:t>của</a:t>
            </a:r>
            <a:r>
              <a:rPr lang="en-US" altLang="en-VN" sz="2400" dirty="0">
                <a:solidFill>
                  <a:srgbClr val="FF0000"/>
                </a:solidFill>
              </a:rPr>
              <a:t> TB, </a:t>
            </a:r>
            <a:r>
              <a:rPr lang="en-US" altLang="en-VN" sz="2400" dirty="0" err="1">
                <a:solidFill>
                  <a:srgbClr val="FF0000"/>
                </a:solidFill>
              </a:rPr>
              <a:t>cùng</a:t>
            </a:r>
            <a:r>
              <a:rPr lang="en-US" altLang="en-VN" sz="2400" dirty="0">
                <a:solidFill>
                  <a:srgbClr val="FF0000"/>
                </a:solidFill>
              </a:rPr>
              <a:t> </a:t>
            </a:r>
            <a:r>
              <a:rPr lang="en-US" altLang="en-VN" sz="2400" dirty="0" err="1">
                <a:solidFill>
                  <a:srgbClr val="FF0000"/>
                </a:solidFill>
              </a:rPr>
              <a:t>một</a:t>
            </a:r>
            <a:r>
              <a:rPr lang="en-US" altLang="en-VN" sz="2400" dirty="0">
                <a:solidFill>
                  <a:srgbClr val="FF0000"/>
                </a:solidFill>
              </a:rPr>
              <a:t> </a:t>
            </a:r>
            <a:r>
              <a:rPr lang="en-US" altLang="en-VN" sz="2400" dirty="0" err="1">
                <a:solidFill>
                  <a:srgbClr val="FF0000"/>
                </a:solidFill>
              </a:rPr>
              <a:t>số</a:t>
            </a:r>
            <a:r>
              <a:rPr lang="en-US" altLang="en-VN" sz="2400" dirty="0">
                <a:solidFill>
                  <a:srgbClr val="FF0000"/>
                </a:solidFill>
              </a:rPr>
              <a:t> </a:t>
            </a:r>
            <a:r>
              <a:rPr lang="en-US" altLang="en-VN" sz="2400" dirty="0" err="1">
                <a:solidFill>
                  <a:srgbClr val="FF0000"/>
                </a:solidFill>
              </a:rPr>
              <a:t>chất</a:t>
            </a:r>
            <a:r>
              <a:rPr lang="en-US" altLang="en-VN" sz="2400" dirty="0">
                <a:solidFill>
                  <a:srgbClr val="FF0000"/>
                </a:solidFill>
              </a:rPr>
              <a:t> </a:t>
            </a:r>
            <a:r>
              <a:rPr lang="en-US" altLang="en-VN" sz="2400" dirty="0" err="1">
                <a:solidFill>
                  <a:srgbClr val="FF0000"/>
                </a:solidFill>
              </a:rPr>
              <a:t>được</a:t>
            </a:r>
            <a:r>
              <a:rPr lang="en-US" altLang="en-VN" sz="2400" dirty="0">
                <a:solidFill>
                  <a:srgbClr val="FF0000"/>
                </a:solidFill>
              </a:rPr>
              <a:t> </a:t>
            </a:r>
            <a:r>
              <a:rPr lang="en-US" altLang="en-VN" sz="2400" dirty="0" err="1">
                <a:solidFill>
                  <a:srgbClr val="FF0000"/>
                </a:solidFill>
              </a:rPr>
              <a:t>đưa</a:t>
            </a:r>
            <a:r>
              <a:rPr lang="en-US" altLang="en-VN" sz="2400" dirty="0">
                <a:solidFill>
                  <a:srgbClr val="FF0000"/>
                </a:solidFill>
              </a:rPr>
              <a:t> </a:t>
            </a:r>
            <a:r>
              <a:rPr lang="en-US" altLang="en-VN" sz="2400" dirty="0" err="1">
                <a:solidFill>
                  <a:srgbClr val="FF0000"/>
                </a:solidFill>
              </a:rPr>
              <a:t>vào</a:t>
            </a:r>
            <a:r>
              <a:rPr lang="en-US" altLang="en-VN" sz="2400" dirty="0">
                <a:solidFill>
                  <a:srgbClr val="FF0000"/>
                </a:solidFill>
              </a:rPr>
              <a:t> </a:t>
            </a:r>
            <a:r>
              <a:rPr lang="en-US" altLang="en-VN" sz="2400" dirty="0" err="1">
                <a:solidFill>
                  <a:srgbClr val="FF0000"/>
                </a:solidFill>
              </a:rPr>
              <a:t>cơ</a:t>
            </a:r>
            <a:r>
              <a:rPr lang="en-US" altLang="en-VN" sz="2400" dirty="0">
                <a:solidFill>
                  <a:srgbClr val="FF0000"/>
                </a:solidFill>
              </a:rPr>
              <a:t> </a:t>
            </a:r>
            <a:r>
              <a:rPr lang="en-US" altLang="en-VN" sz="2400" dirty="0" err="1">
                <a:solidFill>
                  <a:srgbClr val="FF0000"/>
                </a:solidFill>
              </a:rPr>
              <a:t>thể</a:t>
            </a:r>
            <a:r>
              <a:rPr lang="en-US" altLang="en-VN" sz="2400" dirty="0">
                <a:solidFill>
                  <a:srgbClr val="FF0000"/>
                </a:solidFill>
              </a:rPr>
              <a:t> </a:t>
            </a:r>
            <a:r>
              <a:rPr lang="en-US" altLang="en-VN" sz="2400" dirty="0" err="1">
                <a:solidFill>
                  <a:srgbClr val="FF0000"/>
                </a:solidFill>
              </a:rPr>
              <a:t>quá</a:t>
            </a:r>
            <a:r>
              <a:rPr lang="en-US" altLang="en-VN" sz="2400" dirty="0">
                <a:solidFill>
                  <a:srgbClr val="FF0000"/>
                </a:solidFill>
              </a:rPr>
              <a:t> </a:t>
            </a:r>
            <a:r>
              <a:rPr lang="en-US" altLang="en-VN" sz="2400" dirty="0" err="1">
                <a:solidFill>
                  <a:srgbClr val="FF0000"/>
                </a:solidFill>
              </a:rPr>
              <a:t>liều</a:t>
            </a:r>
            <a:r>
              <a:rPr lang="en-US" altLang="en-VN" sz="2400" dirty="0">
                <a:solidFill>
                  <a:srgbClr val="FF0000"/>
                </a:solidFill>
              </a:rPr>
              <a:t> </a:t>
            </a:r>
          </a:p>
        </p:txBody>
      </p:sp>
      <p:sp>
        <p:nvSpPr>
          <p:cNvPr id="7" name="TextBox 6">
            <a:extLst>
              <a:ext uri="{FF2B5EF4-FFF2-40B4-BE49-F238E27FC236}">
                <a16:creationId xmlns:a16="http://schemas.microsoft.com/office/drawing/2014/main" id="{30CFC758-1C79-2C5C-00CD-54B28EFBC1AE}"/>
              </a:ext>
            </a:extLst>
          </p:cNvPr>
          <p:cNvSpPr txBox="1"/>
          <p:nvPr/>
        </p:nvSpPr>
        <p:spPr>
          <a:xfrm>
            <a:off x="2284957" y="3672038"/>
            <a:ext cx="5480136" cy="461665"/>
          </a:xfrm>
          <a:prstGeom prst="rect">
            <a:avLst/>
          </a:prstGeom>
          <a:noFill/>
        </p:spPr>
        <p:txBody>
          <a:bodyPr wrap="square">
            <a:spAutoFit/>
          </a:bodyPr>
          <a:lstStyle/>
          <a:p>
            <a:pPr marL="0" indent="0" eaLnBrk="1" hangingPunct="1">
              <a:spcBef>
                <a:spcPct val="50000"/>
              </a:spcBef>
            </a:pPr>
            <a:r>
              <a:rPr lang="en-US" altLang="en-VN" sz="1800" dirty="0"/>
              <a:t> </a:t>
            </a:r>
            <a:r>
              <a:rPr lang="en-US" altLang="en-VN" sz="2400" dirty="0" err="1">
                <a:solidFill>
                  <a:srgbClr val="FF0000"/>
                </a:solidFill>
              </a:rPr>
              <a:t>Phổi</a:t>
            </a:r>
            <a:r>
              <a:rPr lang="en-US" altLang="en-VN" sz="2400" dirty="0">
                <a:solidFill>
                  <a:srgbClr val="FF0000"/>
                </a:solidFill>
              </a:rPr>
              <a:t>, </a:t>
            </a:r>
            <a:r>
              <a:rPr lang="en-US" altLang="en-VN" sz="2400" dirty="0" err="1">
                <a:solidFill>
                  <a:srgbClr val="FF0000"/>
                </a:solidFill>
              </a:rPr>
              <a:t>Thận</a:t>
            </a:r>
            <a:r>
              <a:rPr lang="en-US" altLang="en-VN" sz="2400" dirty="0">
                <a:solidFill>
                  <a:srgbClr val="FF0000"/>
                </a:solidFill>
              </a:rPr>
              <a:t>, Da</a:t>
            </a:r>
            <a:endParaRPr lang="en-US" altLang="en-VN" sz="2400" dirty="0"/>
          </a:p>
        </p:txBody>
      </p:sp>
      <p:sp>
        <p:nvSpPr>
          <p:cNvPr id="8" name="TextBox 7">
            <a:extLst>
              <a:ext uri="{FF2B5EF4-FFF2-40B4-BE49-F238E27FC236}">
                <a16:creationId xmlns:a16="http://schemas.microsoft.com/office/drawing/2014/main" id="{F4CDD9A0-6964-6B7B-562F-345678485505}"/>
              </a:ext>
            </a:extLst>
          </p:cNvPr>
          <p:cNvSpPr txBox="1"/>
          <p:nvPr/>
        </p:nvSpPr>
        <p:spPr>
          <a:xfrm>
            <a:off x="2277650" y="2931721"/>
            <a:ext cx="4653418" cy="461665"/>
          </a:xfrm>
          <a:prstGeom prst="rect">
            <a:avLst/>
          </a:prstGeom>
          <a:noFill/>
        </p:spPr>
        <p:txBody>
          <a:bodyPr wrap="square">
            <a:spAutoFit/>
          </a:bodyPr>
          <a:lstStyle/>
          <a:p>
            <a:r>
              <a:rPr lang="en-US" altLang="en-VN" sz="2400" dirty="0" err="1">
                <a:solidFill>
                  <a:srgbClr val="FF0000"/>
                </a:solidFill>
              </a:rPr>
              <a:t>Cacbonic</a:t>
            </a:r>
            <a:r>
              <a:rPr lang="en-US" altLang="en-VN" sz="2400" dirty="0">
                <a:solidFill>
                  <a:srgbClr val="FF0000"/>
                </a:solidFill>
              </a:rPr>
              <a:t>, </a:t>
            </a:r>
            <a:r>
              <a:rPr lang="en-US" altLang="en-VN" sz="2400" dirty="0" err="1">
                <a:solidFill>
                  <a:srgbClr val="FF0000"/>
                </a:solidFill>
              </a:rPr>
              <a:t>nước</a:t>
            </a:r>
            <a:r>
              <a:rPr lang="en-US" altLang="en-VN" sz="2400" dirty="0">
                <a:solidFill>
                  <a:srgbClr val="FF0000"/>
                </a:solidFill>
              </a:rPr>
              <a:t> </a:t>
            </a:r>
            <a:r>
              <a:rPr lang="en-US" altLang="en-VN" sz="2400" dirty="0" err="1">
                <a:solidFill>
                  <a:srgbClr val="FF0000"/>
                </a:solidFill>
              </a:rPr>
              <a:t>tiểu</a:t>
            </a:r>
            <a:r>
              <a:rPr lang="en-US" altLang="en-VN" sz="2400" dirty="0">
                <a:solidFill>
                  <a:srgbClr val="FF0000"/>
                </a:solidFill>
              </a:rPr>
              <a:t>, </a:t>
            </a:r>
            <a:r>
              <a:rPr lang="en-US" altLang="en-VN" sz="2400" dirty="0" err="1">
                <a:solidFill>
                  <a:srgbClr val="FF0000"/>
                </a:solidFill>
              </a:rPr>
              <a:t>mồ</a:t>
            </a:r>
            <a:r>
              <a:rPr lang="en-US" altLang="en-VN" sz="2400" dirty="0">
                <a:solidFill>
                  <a:srgbClr val="FF0000"/>
                </a:solidFill>
              </a:rPr>
              <a:t> </a:t>
            </a:r>
            <a:r>
              <a:rPr lang="en-US" altLang="en-VN" sz="2400" dirty="0" err="1">
                <a:solidFill>
                  <a:srgbClr val="FF0000"/>
                </a:solidFill>
              </a:rPr>
              <a:t>hôi</a:t>
            </a:r>
            <a:endParaRPr lang="en-VN" sz="2400" dirty="0"/>
          </a:p>
        </p:txBody>
      </p:sp>
      <p:sp>
        <p:nvSpPr>
          <p:cNvPr id="9" name="TextBox 8">
            <a:extLst>
              <a:ext uri="{FF2B5EF4-FFF2-40B4-BE49-F238E27FC236}">
                <a16:creationId xmlns:a16="http://schemas.microsoft.com/office/drawing/2014/main" id="{035787D5-A9E0-F5EC-2AF3-4532BE1F2820}"/>
              </a:ext>
            </a:extLst>
          </p:cNvPr>
          <p:cNvSpPr txBox="1"/>
          <p:nvPr/>
        </p:nvSpPr>
        <p:spPr>
          <a:xfrm>
            <a:off x="762000" y="5120633"/>
            <a:ext cx="6858000" cy="1323439"/>
          </a:xfrm>
          <a:prstGeom prst="rect">
            <a:avLst/>
          </a:prstGeom>
          <a:noFill/>
        </p:spPr>
        <p:txBody>
          <a:bodyPr wrap="square">
            <a:spAutoFit/>
          </a:bodyPr>
          <a:lstStyle/>
          <a:p>
            <a:pPr eaLnBrk="1" hangingPunct="1">
              <a:spcBef>
                <a:spcPct val="50000"/>
              </a:spcBef>
            </a:pPr>
            <a:r>
              <a:rPr lang="en-US" altLang="en-VN" sz="2000" dirty="0">
                <a:solidFill>
                  <a:srgbClr val="FF0000"/>
                </a:solidFill>
              </a:rPr>
              <a:t>Khi </a:t>
            </a:r>
            <a:r>
              <a:rPr lang="en-US" altLang="en-VN" sz="2000" dirty="0" err="1">
                <a:solidFill>
                  <a:srgbClr val="FF0000"/>
                </a:solidFill>
              </a:rPr>
              <a:t>sự</a:t>
            </a:r>
            <a:r>
              <a:rPr lang="en-US" altLang="en-VN" sz="2000" dirty="0">
                <a:solidFill>
                  <a:srgbClr val="FF0000"/>
                </a:solidFill>
              </a:rPr>
              <a:t> </a:t>
            </a:r>
            <a:r>
              <a:rPr lang="en-US" altLang="en-VN" sz="2000" dirty="0" err="1">
                <a:solidFill>
                  <a:srgbClr val="FF0000"/>
                </a:solidFill>
              </a:rPr>
              <a:t>bài</a:t>
            </a:r>
            <a:r>
              <a:rPr lang="en-US" altLang="en-VN" sz="2000" dirty="0">
                <a:solidFill>
                  <a:srgbClr val="FF0000"/>
                </a:solidFill>
              </a:rPr>
              <a:t> </a:t>
            </a:r>
            <a:r>
              <a:rPr lang="en-US" altLang="en-VN" sz="2000" dirty="0" err="1">
                <a:solidFill>
                  <a:srgbClr val="FF0000"/>
                </a:solidFill>
              </a:rPr>
              <a:t>tiết</a:t>
            </a:r>
            <a:r>
              <a:rPr lang="en-US" altLang="en-VN" sz="2000" dirty="0">
                <a:solidFill>
                  <a:srgbClr val="FF0000"/>
                </a:solidFill>
              </a:rPr>
              <a:t> </a:t>
            </a:r>
            <a:r>
              <a:rPr lang="en-US" altLang="en-VN" sz="2000" dirty="0" err="1">
                <a:solidFill>
                  <a:srgbClr val="FF0000"/>
                </a:solidFill>
              </a:rPr>
              <a:t>các</a:t>
            </a:r>
            <a:r>
              <a:rPr lang="en-US" altLang="en-VN" sz="2000" dirty="0">
                <a:solidFill>
                  <a:srgbClr val="FF0000"/>
                </a:solidFill>
              </a:rPr>
              <a:t> </a:t>
            </a:r>
            <a:r>
              <a:rPr lang="en-US" altLang="en-VN" sz="2000" dirty="0" err="1">
                <a:solidFill>
                  <a:srgbClr val="FF0000"/>
                </a:solidFill>
              </a:rPr>
              <a:t>sản</a:t>
            </a:r>
            <a:r>
              <a:rPr lang="en-US" altLang="en-VN" sz="2000" dirty="0">
                <a:solidFill>
                  <a:srgbClr val="FF0000"/>
                </a:solidFill>
              </a:rPr>
              <a:t> </a:t>
            </a:r>
            <a:r>
              <a:rPr lang="en-US" altLang="en-VN" sz="2000" dirty="0" err="1">
                <a:solidFill>
                  <a:srgbClr val="FF0000"/>
                </a:solidFill>
              </a:rPr>
              <a:t>phẩm</a:t>
            </a:r>
            <a:r>
              <a:rPr lang="en-US" altLang="en-VN" sz="2000" dirty="0">
                <a:solidFill>
                  <a:srgbClr val="FF0000"/>
                </a:solidFill>
              </a:rPr>
              <a:t> </a:t>
            </a:r>
            <a:r>
              <a:rPr lang="en-US" altLang="en-VN" sz="2000" dirty="0" err="1">
                <a:solidFill>
                  <a:srgbClr val="FF0000"/>
                </a:solidFill>
              </a:rPr>
              <a:t>bị</a:t>
            </a:r>
            <a:r>
              <a:rPr lang="en-US" altLang="en-VN" sz="2000" dirty="0">
                <a:solidFill>
                  <a:srgbClr val="FF0000"/>
                </a:solidFill>
              </a:rPr>
              <a:t> </a:t>
            </a:r>
            <a:r>
              <a:rPr lang="en-US" altLang="en-VN" sz="2000" dirty="0" err="1">
                <a:solidFill>
                  <a:srgbClr val="FF0000"/>
                </a:solidFill>
              </a:rPr>
              <a:t>trì</a:t>
            </a:r>
            <a:r>
              <a:rPr lang="en-US" altLang="en-VN" sz="2000" dirty="0">
                <a:solidFill>
                  <a:srgbClr val="FF0000"/>
                </a:solidFill>
              </a:rPr>
              <a:t> </a:t>
            </a:r>
            <a:r>
              <a:rPr lang="en-US" altLang="en-VN" sz="2000" dirty="0" err="1">
                <a:solidFill>
                  <a:srgbClr val="FF0000"/>
                </a:solidFill>
              </a:rPr>
              <a:t>trệ</a:t>
            </a:r>
            <a:r>
              <a:rPr lang="en-US" altLang="en-VN" sz="2000" dirty="0">
                <a:solidFill>
                  <a:srgbClr val="FF0000"/>
                </a:solidFill>
              </a:rPr>
              <a:t> </a:t>
            </a:r>
            <a:r>
              <a:rPr lang="en-US" altLang="en-VN" sz="2000" dirty="0" err="1">
                <a:solidFill>
                  <a:srgbClr val="FF0000"/>
                </a:solidFill>
              </a:rPr>
              <a:t>thì</a:t>
            </a:r>
            <a:r>
              <a:rPr lang="en-US" altLang="en-VN" sz="2000" dirty="0">
                <a:solidFill>
                  <a:srgbClr val="FF0000"/>
                </a:solidFill>
              </a:rPr>
              <a:t> </a:t>
            </a:r>
            <a:r>
              <a:rPr lang="en-US" altLang="en-VN" sz="2000" dirty="0" err="1">
                <a:solidFill>
                  <a:srgbClr val="FF0000"/>
                </a:solidFill>
              </a:rPr>
              <a:t>các</a:t>
            </a:r>
            <a:r>
              <a:rPr lang="en-US" altLang="en-VN" sz="2000" dirty="0">
                <a:solidFill>
                  <a:srgbClr val="FF0000"/>
                </a:solidFill>
              </a:rPr>
              <a:t> </a:t>
            </a:r>
            <a:r>
              <a:rPr lang="en-US" altLang="en-VN" sz="2000" dirty="0" err="1">
                <a:solidFill>
                  <a:srgbClr val="FF0000"/>
                </a:solidFill>
              </a:rPr>
              <a:t>chất</a:t>
            </a:r>
            <a:r>
              <a:rPr lang="en-US" altLang="en-VN" sz="2000" dirty="0">
                <a:solidFill>
                  <a:srgbClr val="FF0000"/>
                </a:solidFill>
              </a:rPr>
              <a:t> </a:t>
            </a:r>
            <a:r>
              <a:rPr lang="en-US" altLang="en-VN" sz="2000" dirty="0" err="1">
                <a:solidFill>
                  <a:srgbClr val="FF0000"/>
                </a:solidFill>
              </a:rPr>
              <a:t>thải</a:t>
            </a:r>
            <a:r>
              <a:rPr lang="en-US" altLang="en-VN" sz="2000" dirty="0">
                <a:solidFill>
                  <a:srgbClr val="FF0000"/>
                </a:solidFill>
              </a:rPr>
              <a:t> </a:t>
            </a:r>
            <a:r>
              <a:rPr lang="en-US" altLang="en-VN" sz="2000" dirty="0" err="1">
                <a:solidFill>
                  <a:srgbClr val="FF0000"/>
                </a:solidFill>
              </a:rPr>
              <a:t>sẽ</a:t>
            </a:r>
            <a:r>
              <a:rPr lang="en-US" altLang="en-VN" sz="2000" dirty="0">
                <a:solidFill>
                  <a:srgbClr val="FF0000"/>
                </a:solidFill>
              </a:rPr>
              <a:t> </a:t>
            </a:r>
            <a:r>
              <a:rPr lang="en-US" altLang="en-VN" sz="2000" dirty="0" err="1">
                <a:solidFill>
                  <a:srgbClr val="FF0000"/>
                </a:solidFill>
              </a:rPr>
              <a:t>bị</a:t>
            </a:r>
            <a:r>
              <a:rPr lang="en-US" altLang="en-VN" sz="2000" dirty="0">
                <a:solidFill>
                  <a:srgbClr val="FF0000"/>
                </a:solidFill>
              </a:rPr>
              <a:t> </a:t>
            </a:r>
            <a:r>
              <a:rPr lang="en-US" altLang="en-VN" sz="2000" dirty="0" err="1">
                <a:solidFill>
                  <a:srgbClr val="FF0000"/>
                </a:solidFill>
              </a:rPr>
              <a:t>tích</a:t>
            </a:r>
            <a:r>
              <a:rPr lang="en-US" altLang="en-VN" sz="2000" dirty="0">
                <a:solidFill>
                  <a:srgbClr val="FF0000"/>
                </a:solidFill>
              </a:rPr>
              <a:t> </a:t>
            </a:r>
            <a:r>
              <a:rPr lang="en-US" altLang="en-VN" sz="2000" dirty="0" err="1">
                <a:solidFill>
                  <a:srgbClr val="FF0000"/>
                </a:solidFill>
              </a:rPr>
              <a:t>tụ</a:t>
            </a:r>
            <a:r>
              <a:rPr lang="en-US" altLang="en-VN" sz="2000" dirty="0">
                <a:solidFill>
                  <a:srgbClr val="FF0000"/>
                </a:solidFill>
              </a:rPr>
              <a:t> </a:t>
            </a:r>
            <a:r>
              <a:rPr lang="en-US" altLang="en-VN" sz="2000" dirty="0" err="1">
                <a:solidFill>
                  <a:srgbClr val="FF0000"/>
                </a:solidFill>
              </a:rPr>
              <a:t>nhiều</a:t>
            </a:r>
            <a:r>
              <a:rPr lang="en-US" altLang="en-VN" sz="2000" dirty="0">
                <a:solidFill>
                  <a:srgbClr val="FF0000"/>
                </a:solidFill>
              </a:rPr>
              <a:t> </a:t>
            </a:r>
            <a:r>
              <a:rPr lang="en-US" altLang="en-VN" sz="2000" dirty="0" err="1">
                <a:solidFill>
                  <a:srgbClr val="FF0000"/>
                </a:solidFill>
              </a:rPr>
              <a:t>trong</a:t>
            </a:r>
            <a:r>
              <a:rPr lang="en-US" altLang="en-VN" sz="2000" dirty="0">
                <a:solidFill>
                  <a:srgbClr val="FF0000"/>
                </a:solidFill>
              </a:rPr>
              <a:t> </a:t>
            </a:r>
            <a:r>
              <a:rPr lang="en-US" altLang="en-VN" sz="2000" dirty="0" err="1">
                <a:solidFill>
                  <a:srgbClr val="FF0000"/>
                </a:solidFill>
              </a:rPr>
              <a:t>máu</a:t>
            </a:r>
            <a:r>
              <a:rPr lang="en-US" altLang="en-VN" sz="2000" dirty="0">
                <a:solidFill>
                  <a:srgbClr val="FF0000"/>
                </a:solidFill>
              </a:rPr>
              <a:t>, </a:t>
            </a:r>
            <a:r>
              <a:rPr lang="en-US" altLang="en-VN" sz="2000" dirty="0" err="1">
                <a:solidFill>
                  <a:srgbClr val="FF0000"/>
                </a:solidFill>
              </a:rPr>
              <a:t>làm</a:t>
            </a:r>
            <a:r>
              <a:rPr lang="en-US" altLang="en-VN" sz="2000" dirty="0">
                <a:solidFill>
                  <a:srgbClr val="FF0000"/>
                </a:solidFill>
              </a:rPr>
              <a:t> </a:t>
            </a:r>
            <a:r>
              <a:rPr lang="en-US" altLang="en-VN" sz="2000" dirty="0" err="1">
                <a:solidFill>
                  <a:srgbClr val="FF0000"/>
                </a:solidFill>
              </a:rPr>
              <a:t>biến</a:t>
            </a:r>
            <a:r>
              <a:rPr lang="en-US" altLang="en-VN" sz="2000" dirty="0">
                <a:solidFill>
                  <a:srgbClr val="FF0000"/>
                </a:solidFill>
              </a:rPr>
              <a:t> </a:t>
            </a:r>
            <a:r>
              <a:rPr lang="en-US" altLang="en-VN" sz="2000" dirty="0" err="1">
                <a:solidFill>
                  <a:srgbClr val="FF0000"/>
                </a:solidFill>
              </a:rPr>
              <a:t>đổi</a:t>
            </a:r>
            <a:r>
              <a:rPr lang="en-US" altLang="en-VN" sz="2000" dirty="0">
                <a:solidFill>
                  <a:srgbClr val="FF0000"/>
                </a:solidFill>
              </a:rPr>
              <a:t> </a:t>
            </a:r>
            <a:r>
              <a:rPr lang="en-US" altLang="en-VN" sz="2000" dirty="0" err="1">
                <a:solidFill>
                  <a:srgbClr val="FF0000"/>
                </a:solidFill>
              </a:rPr>
              <a:t>các</a:t>
            </a:r>
            <a:r>
              <a:rPr lang="en-US" altLang="en-VN" sz="2000" dirty="0">
                <a:solidFill>
                  <a:srgbClr val="FF0000"/>
                </a:solidFill>
              </a:rPr>
              <a:t> </a:t>
            </a:r>
            <a:r>
              <a:rPr lang="en-US" altLang="en-VN" sz="2000" dirty="0" err="1">
                <a:solidFill>
                  <a:srgbClr val="FF0000"/>
                </a:solidFill>
              </a:rPr>
              <a:t>tính</a:t>
            </a:r>
            <a:r>
              <a:rPr lang="en-US" altLang="en-VN" sz="2000" dirty="0">
                <a:solidFill>
                  <a:srgbClr val="FF0000"/>
                </a:solidFill>
              </a:rPr>
              <a:t> chat </a:t>
            </a:r>
            <a:r>
              <a:rPr lang="en-US" altLang="en-VN" sz="2000" dirty="0" err="1">
                <a:solidFill>
                  <a:srgbClr val="FF0000"/>
                </a:solidFill>
              </a:rPr>
              <a:t>của</a:t>
            </a:r>
            <a:r>
              <a:rPr lang="en-US" altLang="en-VN" sz="2000" dirty="0">
                <a:solidFill>
                  <a:srgbClr val="FF0000"/>
                </a:solidFill>
              </a:rPr>
              <a:t> </a:t>
            </a:r>
            <a:r>
              <a:rPr lang="en-US" altLang="en-VN" sz="2000" dirty="0" err="1">
                <a:solidFill>
                  <a:srgbClr val="FF0000"/>
                </a:solidFill>
              </a:rPr>
              <a:t>môi</a:t>
            </a:r>
            <a:r>
              <a:rPr lang="en-US" altLang="en-VN" sz="2000" dirty="0">
                <a:solidFill>
                  <a:srgbClr val="FF0000"/>
                </a:solidFill>
              </a:rPr>
              <a:t> </a:t>
            </a:r>
            <a:r>
              <a:rPr lang="en-US" altLang="en-VN" sz="2000" dirty="0" err="1">
                <a:solidFill>
                  <a:srgbClr val="FF0000"/>
                </a:solidFill>
              </a:rPr>
              <a:t>trường</a:t>
            </a:r>
            <a:r>
              <a:rPr lang="en-US" altLang="en-VN" sz="2000" dirty="0">
                <a:solidFill>
                  <a:srgbClr val="FF0000"/>
                </a:solidFill>
              </a:rPr>
              <a:t> </a:t>
            </a:r>
            <a:r>
              <a:rPr lang="en-US" altLang="en-VN" sz="2000" dirty="0" err="1">
                <a:solidFill>
                  <a:srgbClr val="FF0000"/>
                </a:solidFill>
              </a:rPr>
              <a:t>trong</a:t>
            </a:r>
            <a:r>
              <a:rPr lang="en-US" altLang="en-VN" sz="2000" dirty="0">
                <a:solidFill>
                  <a:srgbClr val="FF0000"/>
                </a:solidFill>
              </a:rPr>
              <a:t> </a:t>
            </a:r>
            <a:r>
              <a:rPr lang="en-US" altLang="en-VN" sz="2000" dirty="0" err="1">
                <a:solidFill>
                  <a:srgbClr val="FF0000"/>
                </a:solidFill>
              </a:rPr>
              <a:t>cơ</a:t>
            </a:r>
            <a:r>
              <a:rPr lang="en-US" altLang="en-VN" sz="2000" dirty="0">
                <a:solidFill>
                  <a:srgbClr val="FF0000"/>
                </a:solidFill>
              </a:rPr>
              <a:t> </a:t>
            </a:r>
            <a:r>
              <a:rPr lang="en-US" altLang="en-VN" sz="2000" dirty="0" err="1">
                <a:solidFill>
                  <a:srgbClr val="FF0000"/>
                </a:solidFill>
              </a:rPr>
              <a:t>thể</a:t>
            </a:r>
            <a:r>
              <a:rPr lang="en-US" altLang="en-VN" sz="2000" dirty="0">
                <a:solidFill>
                  <a:srgbClr val="FF0000"/>
                </a:solidFill>
              </a:rPr>
              <a:t>. ----&gt; </a:t>
            </a:r>
            <a:r>
              <a:rPr lang="en-US" altLang="en-VN" sz="2000" dirty="0" err="1">
                <a:solidFill>
                  <a:srgbClr val="FF0000"/>
                </a:solidFill>
              </a:rPr>
              <a:t>Cơ</a:t>
            </a:r>
            <a:r>
              <a:rPr lang="en-US" altLang="en-VN" sz="2000" dirty="0">
                <a:solidFill>
                  <a:srgbClr val="FF0000"/>
                </a:solidFill>
              </a:rPr>
              <a:t> </a:t>
            </a:r>
            <a:r>
              <a:rPr lang="en-US" altLang="en-VN" sz="2000" dirty="0" err="1">
                <a:solidFill>
                  <a:srgbClr val="FF0000"/>
                </a:solidFill>
              </a:rPr>
              <a:t>thể</a:t>
            </a:r>
            <a:r>
              <a:rPr lang="en-US" altLang="en-VN" sz="2000" dirty="0">
                <a:solidFill>
                  <a:srgbClr val="FF0000"/>
                </a:solidFill>
              </a:rPr>
              <a:t> </a:t>
            </a:r>
            <a:r>
              <a:rPr lang="en-US" altLang="en-VN" sz="2000" dirty="0" err="1">
                <a:solidFill>
                  <a:srgbClr val="FF0000"/>
                </a:solidFill>
              </a:rPr>
              <a:t>bị</a:t>
            </a:r>
            <a:r>
              <a:rPr lang="en-US" altLang="en-VN" sz="2000" dirty="0">
                <a:solidFill>
                  <a:srgbClr val="FF0000"/>
                </a:solidFill>
              </a:rPr>
              <a:t> </a:t>
            </a:r>
            <a:r>
              <a:rPr lang="en-US" altLang="en-VN" sz="2000" dirty="0" err="1">
                <a:solidFill>
                  <a:srgbClr val="FF0000"/>
                </a:solidFill>
              </a:rPr>
              <a:t>nhiễm</a:t>
            </a:r>
            <a:r>
              <a:rPr lang="en-US" altLang="en-VN" sz="2000" dirty="0">
                <a:solidFill>
                  <a:srgbClr val="FF0000"/>
                </a:solidFill>
              </a:rPr>
              <a:t> </a:t>
            </a:r>
            <a:r>
              <a:rPr lang="en-US" altLang="en-VN" sz="2000" dirty="0" err="1">
                <a:solidFill>
                  <a:srgbClr val="FF0000"/>
                </a:solidFill>
              </a:rPr>
              <a:t>độc</a:t>
            </a:r>
            <a:r>
              <a:rPr lang="en-US" altLang="en-VN" sz="2000" dirty="0">
                <a:solidFill>
                  <a:srgbClr val="FF0000"/>
                </a:solidFill>
              </a:rPr>
              <a:t>---</a:t>
            </a:r>
            <a:r>
              <a:rPr lang="en-US" altLang="en-VN" sz="2000" dirty="0">
                <a:solidFill>
                  <a:srgbClr val="FF0000"/>
                </a:solidFill>
                <a:sym typeface="Wingdings" pitchFamily="2" charset="2"/>
              </a:rPr>
              <a:t> </a:t>
            </a:r>
            <a:r>
              <a:rPr lang="en-US" altLang="en-VN" sz="2000" dirty="0" err="1">
                <a:solidFill>
                  <a:srgbClr val="FF0000"/>
                </a:solidFill>
                <a:sym typeface="Wingdings" pitchFamily="2" charset="2"/>
              </a:rPr>
              <a:t>Mệt</a:t>
            </a:r>
            <a:r>
              <a:rPr lang="en-US" altLang="en-VN" sz="2000" dirty="0">
                <a:solidFill>
                  <a:srgbClr val="FF0000"/>
                </a:solidFill>
                <a:sym typeface="Wingdings" pitchFamily="2" charset="2"/>
              </a:rPr>
              <a:t> </a:t>
            </a:r>
            <a:r>
              <a:rPr lang="en-US" altLang="en-VN" sz="2000" dirty="0" err="1">
                <a:solidFill>
                  <a:srgbClr val="FF0000"/>
                </a:solidFill>
                <a:sym typeface="Wingdings" pitchFamily="2" charset="2"/>
              </a:rPr>
              <a:t>mỏi</a:t>
            </a:r>
            <a:r>
              <a:rPr lang="en-US" altLang="en-VN" sz="2000" dirty="0">
                <a:solidFill>
                  <a:srgbClr val="FF0000"/>
                </a:solidFill>
                <a:sym typeface="Wingdings" pitchFamily="2" charset="2"/>
              </a:rPr>
              <a:t>, </a:t>
            </a:r>
            <a:r>
              <a:rPr lang="en-US" altLang="en-VN" sz="2000" dirty="0" err="1">
                <a:solidFill>
                  <a:srgbClr val="FF0000"/>
                </a:solidFill>
                <a:sym typeface="Wingdings" pitchFamily="2" charset="2"/>
              </a:rPr>
              <a:t>nhức</a:t>
            </a:r>
            <a:r>
              <a:rPr lang="en-US" altLang="en-VN" sz="2000" dirty="0">
                <a:solidFill>
                  <a:srgbClr val="FF0000"/>
                </a:solidFill>
                <a:sym typeface="Wingdings" pitchFamily="2" charset="2"/>
              </a:rPr>
              <a:t> </a:t>
            </a:r>
            <a:r>
              <a:rPr lang="en-US" altLang="en-VN" sz="2000" dirty="0" err="1">
                <a:solidFill>
                  <a:srgbClr val="FF0000"/>
                </a:solidFill>
                <a:sym typeface="Wingdings" pitchFamily="2" charset="2"/>
              </a:rPr>
              <a:t>đầu</a:t>
            </a:r>
            <a:r>
              <a:rPr lang="en-US" altLang="en-VN" sz="2000" dirty="0">
                <a:solidFill>
                  <a:srgbClr val="FF0000"/>
                </a:solidFill>
                <a:sym typeface="Wingdings" pitchFamily="2" charset="2"/>
              </a:rPr>
              <a:t>, </a:t>
            </a:r>
            <a:r>
              <a:rPr lang="en-US" altLang="en-VN" sz="2000" dirty="0" err="1">
                <a:solidFill>
                  <a:srgbClr val="FF0000"/>
                </a:solidFill>
                <a:sym typeface="Wingdings" pitchFamily="2" charset="2"/>
              </a:rPr>
              <a:t>hôn</a:t>
            </a:r>
            <a:r>
              <a:rPr lang="en-US" altLang="en-VN" sz="2000" dirty="0">
                <a:solidFill>
                  <a:srgbClr val="FF0000"/>
                </a:solidFill>
                <a:sym typeface="Wingdings" pitchFamily="2" charset="2"/>
              </a:rPr>
              <a:t> </a:t>
            </a:r>
            <a:r>
              <a:rPr lang="en-US" altLang="en-VN" sz="2000" dirty="0" err="1">
                <a:solidFill>
                  <a:srgbClr val="FF0000"/>
                </a:solidFill>
                <a:sym typeface="Wingdings" pitchFamily="2" charset="2"/>
              </a:rPr>
              <a:t>mê</a:t>
            </a:r>
            <a:r>
              <a:rPr lang="en-US" altLang="en-VN" sz="2000" dirty="0">
                <a:solidFill>
                  <a:srgbClr val="FF0000"/>
                </a:solidFill>
                <a:sym typeface="Wingdings" pitchFamily="2" charset="2"/>
              </a:rPr>
              <a:t>, </a:t>
            </a:r>
            <a:r>
              <a:rPr lang="en-US" altLang="en-VN" sz="2000" dirty="0" err="1">
                <a:solidFill>
                  <a:srgbClr val="FF0000"/>
                </a:solidFill>
                <a:sym typeface="Wingdings" pitchFamily="2" charset="2"/>
              </a:rPr>
              <a:t>tử</a:t>
            </a:r>
            <a:r>
              <a:rPr lang="en-US" altLang="en-VN" sz="2000" dirty="0">
                <a:solidFill>
                  <a:srgbClr val="FF0000"/>
                </a:solidFill>
                <a:sym typeface="Wingdings" pitchFamily="2" charset="2"/>
              </a:rPr>
              <a:t> </a:t>
            </a:r>
            <a:r>
              <a:rPr lang="en-US" altLang="en-VN" sz="2000" dirty="0" err="1">
                <a:solidFill>
                  <a:srgbClr val="FF0000"/>
                </a:solidFill>
                <a:sym typeface="Wingdings" pitchFamily="2" charset="2"/>
              </a:rPr>
              <a:t>vong</a:t>
            </a:r>
            <a:r>
              <a:rPr lang="en-US" altLang="en-VN" sz="2000" dirty="0">
                <a:solidFill>
                  <a:srgbClr val="FF0000"/>
                </a:solidFill>
                <a:sym typeface="Wingdings" pitchFamily="2" charset="2"/>
              </a:rPr>
              <a:t>. </a:t>
            </a:r>
            <a:endParaRPr lang="en-US" altLang="en-VN" sz="2000" dirty="0">
              <a:solidFill>
                <a:srgbClr val="FF0000"/>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2215">
                                            <p:txEl>
                                              <p:pRg st="0" end="0"/>
                                            </p:txEl>
                                          </p:spTgt>
                                        </p:tgtEl>
                                        <p:attrNameLst>
                                          <p:attrName>style.visibility</p:attrName>
                                        </p:attrNameLst>
                                      </p:cBhvr>
                                      <p:to>
                                        <p:strVal val="visible"/>
                                      </p:to>
                                    </p:set>
                                    <p:animEffect transition="in" filter="blinds(horizontal)">
                                      <p:cBhvr>
                                        <p:cTn id="7" dur="500"/>
                                        <p:tgtEl>
                                          <p:spTgt spid="2222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22215">
                                            <p:txEl>
                                              <p:pRg st="1" end="1"/>
                                            </p:txEl>
                                          </p:spTgt>
                                        </p:tgtEl>
                                        <p:attrNameLst>
                                          <p:attrName>style.visibility</p:attrName>
                                        </p:attrNameLst>
                                      </p:cBhvr>
                                      <p:to>
                                        <p:strVal val="visible"/>
                                      </p:to>
                                    </p:set>
                                    <p:animEffect transition="in" filter="blinds(horizontal)">
                                      <p:cBhvr>
                                        <p:cTn id="12" dur="500"/>
                                        <p:tgtEl>
                                          <p:spTgt spid="2222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22215">
                                            <p:txEl>
                                              <p:pRg st="2" end="2"/>
                                            </p:txEl>
                                          </p:spTgt>
                                        </p:tgtEl>
                                        <p:attrNameLst>
                                          <p:attrName>style.visibility</p:attrName>
                                        </p:attrNameLst>
                                      </p:cBhvr>
                                      <p:to>
                                        <p:strVal val="visible"/>
                                      </p:to>
                                    </p:set>
                                    <p:animEffect transition="in" filter="blinds(horizontal)">
                                      <p:cBhvr>
                                        <p:cTn id="17" dur="500"/>
                                        <p:tgtEl>
                                          <p:spTgt spid="222215">
                                            <p:txEl>
                                              <p:pRg st="2" end="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222215">
                                            <p:txEl>
                                              <p:pRg st="3" end="3"/>
                                            </p:txEl>
                                          </p:spTgt>
                                        </p:tgtEl>
                                        <p:attrNameLst>
                                          <p:attrName>style.visibility</p:attrName>
                                        </p:attrNameLst>
                                      </p:cBhvr>
                                      <p:to>
                                        <p:strVal val="visible"/>
                                      </p:to>
                                    </p:set>
                                    <p:animEffect transition="in" filter="blinds(horizontal)">
                                      <p:cBhvr>
                                        <p:cTn id="20" dur="500"/>
                                        <p:tgtEl>
                                          <p:spTgt spid="222215">
                                            <p:txEl>
                                              <p:pRg st="3" end="3"/>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222215">
                                            <p:txEl>
                                              <p:pRg st="4" end="4"/>
                                            </p:txEl>
                                          </p:spTgt>
                                        </p:tgtEl>
                                        <p:attrNameLst>
                                          <p:attrName>style.visibility</p:attrName>
                                        </p:attrNameLst>
                                      </p:cBhvr>
                                      <p:to>
                                        <p:strVal val="visible"/>
                                      </p:to>
                                    </p:set>
                                    <p:animEffect transition="in" filter="blinds(horizontal)">
                                      <p:cBhvr>
                                        <p:cTn id="23" dur="500"/>
                                        <p:tgtEl>
                                          <p:spTgt spid="222215">
                                            <p:txEl>
                                              <p:pRg st="4" end="4"/>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222215">
                                            <p:txEl>
                                              <p:pRg st="5" end="5"/>
                                            </p:txEl>
                                          </p:spTgt>
                                        </p:tgtEl>
                                        <p:attrNameLst>
                                          <p:attrName>style.visibility</p:attrName>
                                        </p:attrNameLst>
                                      </p:cBhvr>
                                      <p:to>
                                        <p:strVal val="visible"/>
                                      </p:to>
                                    </p:set>
                                    <p:animEffect transition="in" filter="blinds(horizontal)">
                                      <p:cBhvr>
                                        <p:cTn id="26" dur="500"/>
                                        <p:tgtEl>
                                          <p:spTgt spid="22221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ssolv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Untitled-1">
            <a:extLst>
              <a:ext uri="{FF2B5EF4-FFF2-40B4-BE49-F238E27FC236}">
                <a16:creationId xmlns:a16="http://schemas.microsoft.com/office/drawing/2014/main" id="{8B64E565-BE7B-ACDD-6138-EA72E44721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1101" y="1127426"/>
            <a:ext cx="28194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3">
            <a:extLst>
              <a:ext uri="{FF2B5EF4-FFF2-40B4-BE49-F238E27FC236}">
                <a16:creationId xmlns:a16="http://schemas.microsoft.com/office/drawing/2014/main" id="{D2463AE3-EAA5-E4A7-FE71-55728B358682}"/>
              </a:ext>
            </a:extLst>
          </p:cNvPr>
          <p:cNvSpPr txBox="1">
            <a:spLocks noChangeArrowheads="1"/>
          </p:cNvSpPr>
          <p:nvPr/>
        </p:nvSpPr>
        <p:spPr bwMode="auto">
          <a:xfrm>
            <a:off x="1752600" y="2514600"/>
            <a:ext cx="6254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vi-VN" altLang="en-VN">
              <a:latin typeface="Tahoma" panose="020B0604030504040204" pitchFamily="34" charset="0"/>
            </a:endParaRPr>
          </a:p>
        </p:txBody>
      </p:sp>
      <p:sp>
        <p:nvSpPr>
          <p:cNvPr id="6148" name="Text Box 4">
            <a:extLst>
              <a:ext uri="{FF2B5EF4-FFF2-40B4-BE49-F238E27FC236}">
                <a16:creationId xmlns:a16="http://schemas.microsoft.com/office/drawing/2014/main" id="{EB786F9C-68B4-44B5-8368-2B3F97E78467}"/>
              </a:ext>
            </a:extLst>
          </p:cNvPr>
          <p:cNvSpPr txBox="1">
            <a:spLocks noChangeArrowheads="1"/>
          </p:cNvSpPr>
          <p:nvPr/>
        </p:nvSpPr>
        <p:spPr bwMode="auto">
          <a:xfrm>
            <a:off x="3505200" y="24384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vi-VN" altLang="en-VN">
              <a:latin typeface="Tahoma" panose="020B0604030504040204" pitchFamily="34" charset="0"/>
            </a:endParaRPr>
          </a:p>
        </p:txBody>
      </p:sp>
      <p:sp>
        <p:nvSpPr>
          <p:cNvPr id="6149" name="Text Box 5">
            <a:extLst>
              <a:ext uri="{FF2B5EF4-FFF2-40B4-BE49-F238E27FC236}">
                <a16:creationId xmlns:a16="http://schemas.microsoft.com/office/drawing/2014/main" id="{8420795E-7E68-56C7-ED54-186D3A088E35}"/>
              </a:ext>
            </a:extLst>
          </p:cNvPr>
          <p:cNvSpPr txBox="1">
            <a:spLocks noChangeArrowheads="1"/>
          </p:cNvSpPr>
          <p:nvPr/>
        </p:nvSpPr>
        <p:spPr bwMode="auto">
          <a:xfrm>
            <a:off x="7527925" y="5375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vi-VN" altLang="en-VN" sz="2400">
              <a:latin typeface=".VnTime" pitchFamily="34" charset="0"/>
            </a:endParaRPr>
          </a:p>
        </p:txBody>
      </p:sp>
      <p:sp>
        <p:nvSpPr>
          <p:cNvPr id="11270" name="Oval 6">
            <a:extLst>
              <a:ext uri="{FF2B5EF4-FFF2-40B4-BE49-F238E27FC236}">
                <a16:creationId xmlns:a16="http://schemas.microsoft.com/office/drawing/2014/main" id="{E1F16B15-9A84-20A9-B565-661EE6EC869E}"/>
              </a:ext>
            </a:extLst>
          </p:cNvPr>
          <p:cNvSpPr>
            <a:spLocks noChangeArrowheads="1"/>
          </p:cNvSpPr>
          <p:nvPr/>
        </p:nvSpPr>
        <p:spPr bwMode="auto">
          <a:xfrm>
            <a:off x="4495800" y="5105400"/>
            <a:ext cx="76200" cy="76200"/>
          </a:xfrm>
          <a:prstGeom prst="ellipse">
            <a:avLst/>
          </a:prstGeom>
          <a:solidFill>
            <a:srgbClr val="FFFF66"/>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VN"/>
          </a:p>
        </p:txBody>
      </p:sp>
      <p:sp>
        <p:nvSpPr>
          <p:cNvPr id="11271" name="Oval 7">
            <a:extLst>
              <a:ext uri="{FF2B5EF4-FFF2-40B4-BE49-F238E27FC236}">
                <a16:creationId xmlns:a16="http://schemas.microsoft.com/office/drawing/2014/main" id="{199940CF-6276-7A46-8D61-C4ACB85BEF77}"/>
              </a:ext>
            </a:extLst>
          </p:cNvPr>
          <p:cNvSpPr>
            <a:spLocks noChangeArrowheads="1"/>
          </p:cNvSpPr>
          <p:nvPr/>
        </p:nvSpPr>
        <p:spPr bwMode="auto">
          <a:xfrm>
            <a:off x="4572000" y="5410200"/>
            <a:ext cx="76200" cy="76200"/>
          </a:xfrm>
          <a:prstGeom prst="ellipse">
            <a:avLst/>
          </a:prstGeom>
          <a:solidFill>
            <a:srgbClr val="FFFF66"/>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VN"/>
          </a:p>
        </p:txBody>
      </p:sp>
      <p:sp>
        <p:nvSpPr>
          <p:cNvPr id="11272" name="Oval 8">
            <a:extLst>
              <a:ext uri="{FF2B5EF4-FFF2-40B4-BE49-F238E27FC236}">
                <a16:creationId xmlns:a16="http://schemas.microsoft.com/office/drawing/2014/main" id="{EACBC2E4-68AC-8CEA-A989-7A1827266645}"/>
              </a:ext>
            </a:extLst>
          </p:cNvPr>
          <p:cNvSpPr>
            <a:spLocks noChangeArrowheads="1"/>
          </p:cNvSpPr>
          <p:nvPr/>
        </p:nvSpPr>
        <p:spPr bwMode="auto">
          <a:xfrm>
            <a:off x="4724400" y="5181600"/>
            <a:ext cx="76200" cy="76200"/>
          </a:xfrm>
          <a:prstGeom prst="ellipse">
            <a:avLst/>
          </a:prstGeom>
          <a:solidFill>
            <a:srgbClr val="FFFF66"/>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VN"/>
          </a:p>
        </p:txBody>
      </p:sp>
      <p:sp>
        <p:nvSpPr>
          <p:cNvPr id="11273" name="Oval 9">
            <a:extLst>
              <a:ext uri="{FF2B5EF4-FFF2-40B4-BE49-F238E27FC236}">
                <a16:creationId xmlns:a16="http://schemas.microsoft.com/office/drawing/2014/main" id="{2AAA8951-8E45-DC88-F00B-C0E558E70588}"/>
              </a:ext>
            </a:extLst>
          </p:cNvPr>
          <p:cNvSpPr>
            <a:spLocks noChangeArrowheads="1"/>
          </p:cNvSpPr>
          <p:nvPr/>
        </p:nvSpPr>
        <p:spPr bwMode="auto">
          <a:xfrm>
            <a:off x="4495800" y="5638800"/>
            <a:ext cx="76200" cy="76200"/>
          </a:xfrm>
          <a:prstGeom prst="ellipse">
            <a:avLst/>
          </a:prstGeom>
          <a:solidFill>
            <a:srgbClr val="FFFF66"/>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VN"/>
          </a:p>
        </p:txBody>
      </p:sp>
      <p:sp>
        <p:nvSpPr>
          <p:cNvPr id="11274" name="Oval 10">
            <a:extLst>
              <a:ext uri="{FF2B5EF4-FFF2-40B4-BE49-F238E27FC236}">
                <a16:creationId xmlns:a16="http://schemas.microsoft.com/office/drawing/2014/main" id="{2F230E35-CAD1-9DF4-6AC1-16D312BE120E}"/>
              </a:ext>
            </a:extLst>
          </p:cNvPr>
          <p:cNvSpPr>
            <a:spLocks noChangeArrowheads="1"/>
          </p:cNvSpPr>
          <p:nvPr/>
        </p:nvSpPr>
        <p:spPr bwMode="auto">
          <a:xfrm>
            <a:off x="4419600" y="5181600"/>
            <a:ext cx="76200" cy="76200"/>
          </a:xfrm>
          <a:prstGeom prst="ellipse">
            <a:avLst/>
          </a:prstGeom>
          <a:solidFill>
            <a:srgbClr val="FFFF66"/>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VN"/>
          </a:p>
        </p:txBody>
      </p:sp>
      <p:sp>
        <p:nvSpPr>
          <p:cNvPr id="11275" name="Oval 11">
            <a:extLst>
              <a:ext uri="{FF2B5EF4-FFF2-40B4-BE49-F238E27FC236}">
                <a16:creationId xmlns:a16="http://schemas.microsoft.com/office/drawing/2014/main" id="{C3292769-89DB-10D6-049D-EB925C9A33E3}"/>
              </a:ext>
            </a:extLst>
          </p:cNvPr>
          <p:cNvSpPr>
            <a:spLocks noChangeArrowheads="1"/>
          </p:cNvSpPr>
          <p:nvPr/>
        </p:nvSpPr>
        <p:spPr bwMode="auto">
          <a:xfrm>
            <a:off x="4572000" y="5257800"/>
            <a:ext cx="76200" cy="76200"/>
          </a:xfrm>
          <a:prstGeom prst="ellipse">
            <a:avLst/>
          </a:prstGeom>
          <a:solidFill>
            <a:srgbClr val="FFFF66"/>
          </a:solidFill>
          <a:ln>
            <a:noFill/>
          </a:ln>
          <a:effectLst/>
          <a:extLst>
            <a:ext uri="{91240B29-F687-4F45-9708-019B960494DF}">
              <a14:hiddenLine xmlns:a14="http://schemas.microsoft.com/office/drawing/2010/main" w="9525" algn="ctr">
                <a:solidFill>
                  <a:srgbClr val="FF0066"/>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vi-VN" altLang="en-VN" sz="2400">
              <a:latin typeface=".VnTime" pitchFamily="34" charset="0"/>
            </a:endParaRPr>
          </a:p>
        </p:txBody>
      </p:sp>
      <p:sp>
        <p:nvSpPr>
          <p:cNvPr id="11276" name="Line 12">
            <a:extLst>
              <a:ext uri="{FF2B5EF4-FFF2-40B4-BE49-F238E27FC236}">
                <a16:creationId xmlns:a16="http://schemas.microsoft.com/office/drawing/2014/main" id="{9C6970BA-5025-C412-CA0B-F2229F16A2A7}"/>
              </a:ext>
            </a:extLst>
          </p:cNvPr>
          <p:cNvSpPr>
            <a:spLocks noChangeShapeType="1"/>
          </p:cNvSpPr>
          <p:nvPr/>
        </p:nvSpPr>
        <p:spPr bwMode="auto">
          <a:xfrm>
            <a:off x="3733800" y="2667000"/>
            <a:ext cx="0" cy="2286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VN"/>
          </a:p>
        </p:txBody>
      </p:sp>
      <p:sp>
        <p:nvSpPr>
          <p:cNvPr id="11277" name="Line 13">
            <a:extLst>
              <a:ext uri="{FF2B5EF4-FFF2-40B4-BE49-F238E27FC236}">
                <a16:creationId xmlns:a16="http://schemas.microsoft.com/office/drawing/2014/main" id="{0E430CB3-9E8F-BF22-4DE4-1ECDF55E0CD8}"/>
              </a:ext>
            </a:extLst>
          </p:cNvPr>
          <p:cNvSpPr>
            <a:spLocks noChangeShapeType="1"/>
          </p:cNvSpPr>
          <p:nvPr/>
        </p:nvSpPr>
        <p:spPr bwMode="auto">
          <a:xfrm>
            <a:off x="5181600" y="2514600"/>
            <a:ext cx="0" cy="2286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VN"/>
          </a:p>
        </p:txBody>
      </p:sp>
      <p:sp>
        <p:nvSpPr>
          <p:cNvPr id="11281" name="Rectangle 17">
            <a:extLst>
              <a:ext uri="{FF2B5EF4-FFF2-40B4-BE49-F238E27FC236}">
                <a16:creationId xmlns:a16="http://schemas.microsoft.com/office/drawing/2014/main" id="{388D988A-8C5B-C5DC-11F5-C1E5EF6734AC}"/>
              </a:ext>
            </a:extLst>
          </p:cNvPr>
          <p:cNvSpPr>
            <a:spLocks noChangeArrowheads="1"/>
          </p:cNvSpPr>
          <p:nvPr/>
        </p:nvSpPr>
        <p:spPr bwMode="auto">
          <a:xfrm>
            <a:off x="3624263" y="2538713"/>
            <a:ext cx="106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VN" sz="2000" b="1" dirty="0" err="1">
                <a:solidFill>
                  <a:schemeClr val="tx2"/>
                </a:solidFill>
                <a:latin typeface="VNI-Times" pitchFamily="2" charset="0"/>
              </a:rPr>
              <a:t>Thận</a:t>
            </a:r>
            <a:r>
              <a:rPr lang="en-US" altLang="en-VN" sz="2000" b="1" dirty="0">
                <a:solidFill>
                  <a:schemeClr val="tx2"/>
                </a:solidFill>
                <a:latin typeface="VNI-Times" pitchFamily="2" charset="0"/>
              </a:rPr>
              <a:t> </a:t>
            </a:r>
            <a:r>
              <a:rPr lang="en-US" altLang="en-VN" sz="2000" b="1" dirty="0" err="1">
                <a:solidFill>
                  <a:schemeClr val="tx2"/>
                </a:solidFill>
                <a:latin typeface="VNI-Times" pitchFamily="2" charset="0"/>
              </a:rPr>
              <a:t>tráii</a:t>
            </a:r>
            <a:endParaRPr lang="en-US" altLang="en-VN" sz="2000" b="1" dirty="0">
              <a:solidFill>
                <a:schemeClr val="tx2"/>
              </a:solidFill>
            </a:endParaRPr>
          </a:p>
        </p:txBody>
      </p:sp>
      <p:sp>
        <p:nvSpPr>
          <p:cNvPr id="11282" name="Rectangle 18">
            <a:extLst>
              <a:ext uri="{FF2B5EF4-FFF2-40B4-BE49-F238E27FC236}">
                <a16:creationId xmlns:a16="http://schemas.microsoft.com/office/drawing/2014/main" id="{9CD6D3E1-B524-BA17-555A-533F5FB3D3DB}"/>
              </a:ext>
            </a:extLst>
          </p:cNvPr>
          <p:cNvSpPr>
            <a:spLocks noChangeArrowheads="1"/>
          </p:cNvSpPr>
          <p:nvPr/>
        </p:nvSpPr>
        <p:spPr bwMode="auto">
          <a:xfrm>
            <a:off x="457201" y="2578401"/>
            <a:ext cx="106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VN" sz="2000" b="1" dirty="0" err="1">
                <a:solidFill>
                  <a:schemeClr val="tx2"/>
                </a:solidFill>
                <a:latin typeface="VNI-Times" pitchFamily="2" charset="0"/>
              </a:rPr>
              <a:t>Thận</a:t>
            </a:r>
            <a:r>
              <a:rPr lang="en-US" altLang="en-VN" sz="2000" b="1" dirty="0">
                <a:solidFill>
                  <a:schemeClr val="tx2"/>
                </a:solidFill>
                <a:latin typeface="VNI-Times" pitchFamily="2" charset="0"/>
              </a:rPr>
              <a:t> </a:t>
            </a:r>
            <a:r>
              <a:rPr lang="en-US" altLang="en-VN" sz="2000" b="1" dirty="0" err="1">
                <a:solidFill>
                  <a:schemeClr val="tx2"/>
                </a:solidFill>
                <a:latin typeface="VNI-Times" pitchFamily="2" charset="0"/>
              </a:rPr>
              <a:t>phải</a:t>
            </a:r>
            <a:endParaRPr lang="en-US" altLang="en-VN" sz="2000" b="1" dirty="0">
              <a:solidFill>
                <a:schemeClr val="tx2"/>
              </a:solidFill>
            </a:endParaRPr>
          </a:p>
        </p:txBody>
      </p:sp>
      <p:sp>
        <p:nvSpPr>
          <p:cNvPr id="11283" name="Rectangle 19">
            <a:extLst>
              <a:ext uri="{FF2B5EF4-FFF2-40B4-BE49-F238E27FC236}">
                <a16:creationId xmlns:a16="http://schemas.microsoft.com/office/drawing/2014/main" id="{C1190083-95BE-3B49-91EE-49427E0E17B9}"/>
              </a:ext>
            </a:extLst>
          </p:cNvPr>
          <p:cNvSpPr>
            <a:spLocks noChangeArrowheads="1"/>
          </p:cNvSpPr>
          <p:nvPr/>
        </p:nvSpPr>
        <p:spPr bwMode="auto">
          <a:xfrm>
            <a:off x="3776663" y="3986513"/>
            <a:ext cx="106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VN" sz="2000" b="1" dirty="0" err="1">
                <a:solidFill>
                  <a:schemeClr val="tx2"/>
                </a:solidFill>
                <a:latin typeface="VNI-Times" pitchFamily="2" charset="0"/>
              </a:rPr>
              <a:t>Ống</a:t>
            </a:r>
            <a:r>
              <a:rPr lang="en-US" altLang="en-VN" sz="2000" b="1" dirty="0">
                <a:solidFill>
                  <a:schemeClr val="tx2"/>
                </a:solidFill>
                <a:latin typeface="VNI-Times" pitchFamily="2" charset="0"/>
              </a:rPr>
              <a:t> </a:t>
            </a:r>
            <a:r>
              <a:rPr lang="en-US" altLang="en-VN" sz="2000" b="1" dirty="0" err="1">
                <a:solidFill>
                  <a:schemeClr val="tx2"/>
                </a:solidFill>
                <a:latin typeface="VNI-Times" pitchFamily="2" charset="0"/>
              </a:rPr>
              <a:t>dẫn</a:t>
            </a:r>
            <a:r>
              <a:rPr lang="en-US" altLang="en-VN" sz="2000" b="1" dirty="0">
                <a:solidFill>
                  <a:schemeClr val="tx2"/>
                </a:solidFill>
                <a:latin typeface="VNI-Times" pitchFamily="2" charset="0"/>
              </a:rPr>
              <a:t> </a:t>
            </a:r>
            <a:r>
              <a:rPr lang="en-US" altLang="en-VN" sz="2000" b="1" dirty="0" err="1">
                <a:solidFill>
                  <a:schemeClr val="tx2"/>
                </a:solidFill>
                <a:latin typeface="VNI-Times" pitchFamily="2" charset="0"/>
              </a:rPr>
              <a:t>nước</a:t>
            </a:r>
            <a:r>
              <a:rPr lang="en-US" altLang="en-VN" sz="2000" b="1" dirty="0">
                <a:solidFill>
                  <a:schemeClr val="tx2"/>
                </a:solidFill>
                <a:latin typeface="VNI-Times" pitchFamily="2" charset="0"/>
              </a:rPr>
              <a:t> </a:t>
            </a:r>
            <a:r>
              <a:rPr lang="en-US" altLang="en-VN" sz="2000" b="1" dirty="0" err="1">
                <a:solidFill>
                  <a:schemeClr val="tx2"/>
                </a:solidFill>
                <a:latin typeface="VNI-Times" pitchFamily="2" charset="0"/>
              </a:rPr>
              <a:t>tiểu</a:t>
            </a:r>
            <a:endParaRPr lang="en-US" altLang="en-VN" sz="2000" b="1" dirty="0">
              <a:solidFill>
                <a:schemeClr val="tx2"/>
              </a:solidFill>
              <a:latin typeface="VNI-Times" pitchFamily="2" charset="0"/>
            </a:endParaRPr>
          </a:p>
        </p:txBody>
      </p:sp>
      <p:sp>
        <p:nvSpPr>
          <p:cNvPr id="11284" name="Rectangle 20">
            <a:extLst>
              <a:ext uri="{FF2B5EF4-FFF2-40B4-BE49-F238E27FC236}">
                <a16:creationId xmlns:a16="http://schemas.microsoft.com/office/drawing/2014/main" id="{2A1D90F6-7E98-ECDE-108B-0B7D9265CEF3}"/>
              </a:ext>
            </a:extLst>
          </p:cNvPr>
          <p:cNvSpPr>
            <a:spLocks noChangeArrowheads="1"/>
          </p:cNvSpPr>
          <p:nvPr/>
        </p:nvSpPr>
        <p:spPr bwMode="auto">
          <a:xfrm>
            <a:off x="3700463" y="5129513"/>
            <a:ext cx="114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VN" sz="2000" b="1" dirty="0" err="1">
                <a:solidFill>
                  <a:schemeClr val="tx2"/>
                </a:solidFill>
                <a:latin typeface="VNI-Times" pitchFamily="2" charset="0"/>
              </a:rPr>
              <a:t>Bóng</a:t>
            </a:r>
            <a:r>
              <a:rPr lang="en-US" altLang="en-VN" sz="2000" b="1" dirty="0">
                <a:solidFill>
                  <a:schemeClr val="tx2"/>
                </a:solidFill>
                <a:latin typeface="VNI-Times" pitchFamily="2" charset="0"/>
              </a:rPr>
              <a:t> </a:t>
            </a:r>
            <a:r>
              <a:rPr lang="en-US" altLang="en-VN" sz="2000" b="1" dirty="0" err="1">
                <a:solidFill>
                  <a:schemeClr val="tx2"/>
                </a:solidFill>
                <a:latin typeface="VNI-Times" pitchFamily="2" charset="0"/>
              </a:rPr>
              <a:t>đái</a:t>
            </a:r>
            <a:endParaRPr lang="en-US" altLang="en-VN" sz="2000" b="1" dirty="0">
              <a:solidFill>
                <a:schemeClr val="tx2"/>
              </a:solidFill>
            </a:endParaRPr>
          </a:p>
        </p:txBody>
      </p:sp>
      <p:sp>
        <p:nvSpPr>
          <p:cNvPr id="11285" name="Rectangle 21">
            <a:extLst>
              <a:ext uri="{FF2B5EF4-FFF2-40B4-BE49-F238E27FC236}">
                <a16:creationId xmlns:a16="http://schemas.microsoft.com/office/drawing/2014/main" id="{BC35FE3A-7D3A-A82D-FB03-9762AAEAFFFC}"/>
              </a:ext>
            </a:extLst>
          </p:cNvPr>
          <p:cNvSpPr>
            <a:spLocks noChangeArrowheads="1"/>
          </p:cNvSpPr>
          <p:nvPr/>
        </p:nvSpPr>
        <p:spPr bwMode="auto">
          <a:xfrm>
            <a:off x="3776663" y="5739113"/>
            <a:ext cx="1219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VN" sz="2000" b="1" dirty="0" err="1">
                <a:solidFill>
                  <a:schemeClr val="tx2"/>
                </a:solidFill>
                <a:latin typeface="VNI-Times" pitchFamily="2" charset="0"/>
              </a:rPr>
              <a:t>Ống</a:t>
            </a:r>
            <a:r>
              <a:rPr lang="en-US" altLang="en-VN" sz="2000" b="1" dirty="0">
                <a:solidFill>
                  <a:schemeClr val="tx2"/>
                </a:solidFill>
                <a:latin typeface="VNI-Times" pitchFamily="2" charset="0"/>
              </a:rPr>
              <a:t> </a:t>
            </a:r>
            <a:r>
              <a:rPr lang="en-US" altLang="en-VN" sz="2000" b="1" dirty="0" err="1">
                <a:solidFill>
                  <a:schemeClr val="tx2"/>
                </a:solidFill>
                <a:latin typeface="VNI-Times" pitchFamily="2" charset="0"/>
              </a:rPr>
              <a:t>đái</a:t>
            </a:r>
            <a:endParaRPr lang="en-US" altLang="en-VN" sz="2000" b="1" dirty="0">
              <a:solidFill>
                <a:schemeClr val="tx2"/>
              </a:solidFill>
            </a:endParaRPr>
          </a:p>
        </p:txBody>
      </p:sp>
      <p:sp>
        <p:nvSpPr>
          <p:cNvPr id="6163" name="Text Box 23">
            <a:extLst>
              <a:ext uri="{FF2B5EF4-FFF2-40B4-BE49-F238E27FC236}">
                <a16:creationId xmlns:a16="http://schemas.microsoft.com/office/drawing/2014/main" id="{E99D36C9-0772-6C80-B9BE-9F085EA9DEA7}"/>
              </a:ext>
            </a:extLst>
          </p:cNvPr>
          <p:cNvSpPr txBox="1">
            <a:spLocks noChangeArrowheads="1"/>
          </p:cNvSpPr>
          <p:nvPr/>
        </p:nvSpPr>
        <p:spPr bwMode="auto">
          <a:xfrm>
            <a:off x="6553200" y="2133600"/>
            <a:ext cx="20574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tLang="en-VN" sz="2600">
              <a:latin typeface=".VnTime" pitchFamily="34" charset="0"/>
            </a:endParaRPr>
          </a:p>
        </p:txBody>
      </p:sp>
      <p:sp>
        <p:nvSpPr>
          <p:cNvPr id="6164" name="Text Box 27">
            <a:extLst>
              <a:ext uri="{FF2B5EF4-FFF2-40B4-BE49-F238E27FC236}">
                <a16:creationId xmlns:a16="http://schemas.microsoft.com/office/drawing/2014/main" id="{71A1C06D-7C34-B9FC-6B1A-64670FA9A348}"/>
              </a:ext>
            </a:extLst>
          </p:cNvPr>
          <p:cNvSpPr txBox="1">
            <a:spLocks noChangeArrowheads="1"/>
          </p:cNvSpPr>
          <p:nvPr/>
        </p:nvSpPr>
        <p:spPr bwMode="auto">
          <a:xfrm>
            <a:off x="800100" y="6157997"/>
            <a:ext cx="39624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VN" sz="2600" b="1">
                <a:solidFill>
                  <a:srgbClr val="0000FF"/>
                </a:solidFill>
                <a:latin typeface="Times New Roman" panose="02020603050405020304" pitchFamily="18" charset="0"/>
              </a:rPr>
              <a:t>Sơ đồ hệ bài tiết nứơc tiểu</a:t>
            </a:r>
          </a:p>
        </p:txBody>
      </p:sp>
      <p:sp>
        <p:nvSpPr>
          <p:cNvPr id="5" name="TextBox 4">
            <a:extLst>
              <a:ext uri="{FF2B5EF4-FFF2-40B4-BE49-F238E27FC236}">
                <a16:creationId xmlns:a16="http://schemas.microsoft.com/office/drawing/2014/main" id="{DCE984BE-6C29-1AFF-78A3-97F7C8BDED4E}"/>
              </a:ext>
            </a:extLst>
          </p:cNvPr>
          <p:cNvSpPr txBox="1"/>
          <p:nvPr/>
        </p:nvSpPr>
        <p:spPr>
          <a:xfrm>
            <a:off x="1752600" y="304800"/>
            <a:ext cx="6542176" cy="646331"/>
          </a:xfrm>
          <a:prstGeom prst="rect">
            <a:avLst/>
          </a:prstGeom>
          <a:noFill/>
        </p:spPr>
        <p:txBody>
          <a:bodyPr wrap="none" rtlCol="0">
            <a:spAutoFit/>
          </a:bodyPr>
          <a:lstStyle/>
          <a:p>
            <a:r>
              <a:rPr lang="en-VN" sz="3600" dirty="0"/>
              <a:t>II. Cấu tạo hệ bài tiết nước tiểu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repeatCount="indefinite" accel="50000" decel="50000" fill="hold" nodeType="clickEffect">
                                  <p:stCondLst>
                                    <p:cond delay="0"/>
                                  </p:stCondLst>
                                  <p:childTnLst>
                                    <p:animMotion origin="layout" path="M 0.04566 0.03912 C 0.04115 0.05532 0.04497 0.03888 0.04566 0.07222 C 0.0467 0.11388 0.03334 0.18009 0.05243 0.22291 C 0.06129 0.2868 0.05035 0.20416 0.05764 0.27314 C 0.05782 0.27546 0.05799 0.27824 0.05938 0.28009 C 0.06042 0.28194 0.06268 0.28171 0.06424 0.28263 C 0.06563 0.29513 0.06459 0.303 0.07118 0.31134 C 0.07309 0.32013 0.07379 0.32916 0.07622 0.33726 C 0.07639 0.33865 0.07709 0.33726 0.0783 0.33726 " pathEditMode="relative" rAng="0" ptsTypes="ffffffffA">
                                      <p:cBhvr>
                                        <p:cTn id="6" dur="2000" fill="hold"/>
                                        <p:tgtEl>
                                          <p:spTgt spid="11276"/>
                                        </p:tgtEl>
                                        <p:attrNameLst>
                                          <p:attrName>ppt_x</p:attrName>
                                          <p:attrName>ppt_y</p:attrName>
                                        </p:attrNameLst>
                                      </p:cBhvr>
                                      <p:rCtr x="1007" y="14954"/>
                                    </p:animMotion>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7" presetID="0" presetClass="path" presetSubtype="0" repeatCount="indefinite" accel="50000" decel="50000" fill="hold" nodeType="withEffect">
                                  <p:stCondLst>
                                    <p:cond delay="0"/>
                                  </p:stCondLst>
                                  <p:childTnLst>
                                    <p:animMotion origin="layout" path="M -0.01754 0.05 C -0.02604 0.06088 -0.02275 0.07963 -0.01997 0.09375 C -0.02084 0.14607 -0.02084 0.14977 -0.02414 0.18611 C -0.02466 0.19283 -0.02205 0.25 -0.03056 0.2625 C -0.03143 0.26713 -0.03299 0.27176 -0.03351 0.27639 C -0.0342 0.28588 -0.03351 0.29584 -0.0349 0.30417 C -0.03559 0.30695 -0.0382 0.30741 -0.03959 0.30926 C -0.04236 0.32037 -0.04358 0.32801 -0.04705 0.33889 C -0.05 0.35 -0.04705 0.34306 -0.05 0.34861 " pathEditMode="relative" rAng="0" ptsTypes="ffffffffA">
                                      <p:cBhvr>
                                        <p:cTn id="8" dur="2000" fill="hold"/>
                                        <p:tgtEl>
                                          <p:spTgt spid="11277"/>
                                        </p:tgtEl>
                                        <p:attrNameLst>
                                          <p:attrName>ppt_x</p:attrName>
                                          <p:attrName>ppt_y</p:attrName>
                                        </p:attrNameLst>
                                      </p:cBhvr>
                                      <p:rCtr x="-1632" y="15000"/>
                                    </p:animMotion>
                                  </p:childTnLst>
                                  <p:subTnLst>
                                    <p:audio>
                                      <p:cMediaNode>
                                        <p:cTn display="0" masterRel="sameClick">
                                          <p:stCondLst>
                                            <p:cond evt="begin" delay="0">
                                              <p:tn val="7"/>
                                            </p:cond>
                                          </p:stCondLst>
                                          <p:endCondLst>
                                            <p:cond evt="onStopAudio" delay="0">
                                              <p:tgtEl>
                                                <p:sldTgt/>
                                              </p:tgtEl>
                                            </p:cond>
                                          </p:endCondLst>
                                        </p:cTn>
                                        <p:tgtEl>
                                          <p:sndTgt r:embed="rId2" name="chimes.wav"/>
                                        </p:tgtEl>
                                      </p:cMediaNode>
                                    </p:audio>
                                  </p:subTnLst>
                                </p:cTn>
                              </p:par>
                              <p:par>
                                <p:cTn id="9" presetID="10" presetClass="entr" presetSubtype="0" repeatCount="indefinite" fill="hold" nodeType="withEffect">
                                  <p:stCondLst>
                                    <p:cond delay="0"/>
                                  </p:stCondLst>
                                  <p:childTnLst>
                                    <p:set>
                                      <p:cBhvr>
                                        <p:cTn id="10" dur="1" fill="hold">
                                          <p:stCondLst>
                                            <p:cond delay="0"/>
                                          </p:stCondLst>
                                        </p:cTn>
                                        <p:tgtEl>
                                          <p:spTgt spid="11270"/>
                                        </p:tgtEl>
                                        <p:attrNameLst>
                                          <p:attrName>style.visibility</p:attrName>
                                        </p:attrNameLst>
                                      </p:cBhvr>
                                      <p:to>
                                        <p:strVal val="visible"/>
                                      </p:to>
                                    </p:set>
                                    <p:animEffect transition="in" filter="fade">
                                      <p:cBhvr>
                                        <p:cTn id="11" dur="2000"/>
                                        <p:tgtEl>
                                          <p:spTgt spid="11270"/>
                                        </p:tgtEl>
                                      </p:cBhvr>
                                    </p:animEffect>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par>
                                <p:cTn id="12" presetID="10" presetClass="entr" presetSubtype="0" repeatCount="indefinite" fill="hold" nodeType="withEffect">
                                  <p:stCondLst>
                                    <p:cond delay="0"/>
                                  </p:stCondLst>
                                  <p:childTnLst>
                                    <p:set>
                                      <p:cBhvr>
                                        <p:cTn id="13" dur="1" fill="hold">
                                          <p:stCondLst>
                                            <p:cond delay="0"/>
                                          </p:stCondLst>
                                        </p:cTn>
                                        <p:tgtEl>
                                          <p:spTgt spid="11271"/>
                                        </p:tgtEl>
                                        <p:attrNameLst>
                                          <p:attrName>style.visibility</p:attrName>
                                        </p:attrNameLst>
                                      </p:cBhvr>
                                      <p:to>
                                        <p:strVal val="visible"/>
                                      </p:to>
                                    </p:set>
                                    <p:animEffect transition="in" filter="fade">
                                      <p:cBhvr>
                                        <p:cTn id="14" dur="2000"/>
                                        <p:tgtEl>
                                          <p:spTgt spid="11271"/>
                                        </p:tgtEl>
                                      </p:cBhvr>
                                    </p:animEffec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par>
                                <p:cTn id="15" presetID="10" presetClass="entr" presetSubtype="0" repeatCount="indefinite" fill="hold" nodeType="withEffect">
                                  <p:stCondLst>
                                    <p:cond delay="0"/>
                                  </p:stCondLst>
                                  <p:childTnLst>
                                    <p:set>
                                      <p:cBhvr>
                                        <p:cTn id="16" dur="1" fill="hold">
                                          <p:stCondLst>
                                            <p:cond delay="0"/>
                                          </p:stCondLst>
                                        </p:cTn>
                                        <p:tgtEl>
                                          <p:spTgt spid="11272"/>
                                        </p:tgtEl>
                                        <p:attrNameLst>
                                          <p:attrName>style.visibility</p:attrName>
                                        </p:attrNameLst>
                                      </p:cBhvr>
                                      <p:to>
                                        <p:strVal val="visible"/>
                                      </p:to>
                                    </p:set>
                                    <p:animEffect transition="in" filter="fade">
                                      <p:cBhvr>
                                        <p:cTn id="17" dur="2000"/>
                                        <p:tgtEl>
                                          <p:spTgt spid="11272"/>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par>
                                <p:cTn id="18" presetID="10" presetClass="entr" presetSubtype="0" repeatCount="indefinite" fill="hold" nodeType="withEffect">
                                  <p:stCondLst>
                                    <p:cond delay="0"/>
                                  </p:stCondLst>
                                  <p:childTnLst>
                                    <p:set>
                                      <p:cBhvr>
                                        <p:cTn id="19" dur="1" fill="hold">
                                          <p:stCondLst>
                                            <p:cond delay="0"/>
                                          </p:stCondLst>
                                        </p:cTn>
                                        <p:tgtEl>
                                          <p:spTgt spid="11273"/>
                                        </p:tgtEl>
                                        <p:attrNameLst>
                                          <p:attrName>style.visibility</p:attrName>
                                        </p:attrNameLst>
                                      </p:cBhvr>
                                      <p:to>
                                        <p:strVal val="visible"/>
                                      </p:to>
                                    </p:set>
                                    <p:animEffect transition="in" filter="fade">
                                      <p:cBhvr>
                                        <p:cTn id="20" dur="2000"/>
                                        <p:tgtEl>
                                          <p:spTgt spid="11273"/>
                                        </p:tgtEl>
                                      </p:cBhvr>
                                    </p:animEffect>
                                  </p:childTnLst>
                                  <p:subTnLst>
                                    <p:audio>
                                      <p:cMediaNode>
                                        <p:cTn display="0" masterRel="sameClick">
                                          <p:stCondLst>
                                            <p:cond evt="begin" delay="0">
                                              <p:tn val="18"/>
                                            </p:cond>
                                          </p:stCondLst>
                                          <p:endCondLst>
                                            <p:cond evt="onStopAudio" delay="0">
                                              <p:tgtEl>
                                                <p:sldTgt/>
                                              </p:tgtEl>
                                            </p:cond>
                                          </p:endCondLst>
                                        </p:cTn>
                                        <p:tgtEl>
                                          <p:sndTgt r:embed="rId2" name="chimes.wav"/>
                                        </p:tgtEl>
                                      </p:cMediaNode>
                                    </p:audio>
                                  </p:subTnLst>
                                </p:cTn>
                              </p:par>
                              <p:par>
                                <p:cTn id="21" presetID="10" presetClass="entr" presetSubtype="0" repeatCount="indefinite" fill="hold" nodeType="withEffect">
                                  <p:stCondLst>
                                    <p:cond delay="0"/>
                                  </p:stCondLst>
                                  <p:childTnLst>
                                    <p:set>
                                      <p:cBhvr>
                                        <p:cTn id="22" dur="1" fill="hold">
                                          <p:stCondLst>
                                            <p:cond delay="0"/>
                                          </p:stCondLst>
                                        </p:cTn>
                                        <p:tgtEl>
                                          <p:spTgt spid="11274"/>
                                        </p:tgtEl>
                                        <p:attrNameLst>
                                          <p:attrName>style.visibility</p:attrName>
                                        </p:attrNameLst>
                                      </p:cBhvr>
                                      <p:to>
                                        <p:strVal val="visible"/>
                                      </p:to>
                                    </p:set>
                                    <p:animEffect transition="in" filter="fade">
                                      <p:cBhvr>
                                        <p:cTn id="23" dur="2000"/>
                                        <p:tgtEl>
                                          <p:spTgt spid="11274"/>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par>
                                <p:cTn id="24" presetID="10" presetClass="entr" presetSubtype="0" repeatCount="indefinite" fill="hold" nodeType="withEffect">
                                  <p:stCondLst>
                                    <p:cond delay="0"/>
                                  </p:stCondLst>
                                  <p:childTnLst>
                                    <p:set>
                                      <p:cBhvr>
                                        <p:cTn id="25" dur="1" fill="hold">
                                          <p:stCondLst>
                                            <p:cond delay="0"/>
                                          </p:stCondLst>
                                        </p:cTn>
                                        <p:tgtEl>
                                          <p:spTgt spid="11275"/>
                                        </p:tgtEl>
                                        <p:attrNameLst>
                                          <p:attrName>style.visibility</p:attrName>
                                        </p:attrNameLst>
                                      </p:cBhvr>
                                      <p:to>
                                        <p:strVal val="visible"/>
                                      </p:to>
                                    </p:set>
                                    <p:animEffect transition="in" filter="fade">
                                      <p:cBhvr>
                                        <p:cTn id="26" dur="2000"/>
                                        <p:tgtEl>
                                          <p:spTgt spid="11275"/>
                                        </p:tgtEl>
                                      </p:cBhvr>
                                    </p:animEffect>
                                  </p:childTnLst>
                                  <p:subTnLst>
                                    <p:audio>
                                      <p:cMediaNode>
                                        <p:cTn display="0" masterRel="sameClick">
                                          <p:stCondLst>
                                            <p:cond evt="begin" delay="0">
                                              <p:tn val="24"/>
                                            </p:cond>
                                          </p:stCondLst>
                                          <p:endCondLst>
                                            <p:cond evt="onStopAudio" delay="0">
                                              <p:tgtEl>
                                                <p:sldTgt/>
                                              </p:tgtEl>
                                            </p:cond>
                                          </p:endCondLst>
                                        </p:cTn>
                                        <p:tgtEl>
                                          <p:sndTgt r:embed="rId2" name="chimes.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7" presetClass="entr" presetSubtype="0" fill="hold" nodeType="clickEffect">
                                  <p:stCondLst>
                                    <p:cond delay="0"/>
                                  </p:stCondLst>
                                  <p:iterate type="lt">
                                    <p:tmPct val="50000"/>
                                  </p:iterate>
                                  <p:childTnLst>
                                    <p:set>
                                      <p:cBhvr>
                                        <p:cTn id="30" dur="1" fill="hold">
                                          <p:stCondLst>
                                            <p:cond delay="0"/>
                                          </p:stCondLst>
                                        </p:cTn>
                                        <p:tgtEl>
                                          <p:spTgt spid="11281"/>
                                        </p:tgtEl>
                                        <p:attrNameLst>
                                          <p:attrName>style.visibility</p:attrName>
                                        </p:attrNameLst>
                                      </p:cBhvr>
                                      <p:to>
                                        <p:strVal val="visible"/>
                                      </p:to>
                                    </p:set>
                                    <p:anim calcmode="discrete" valueType="clr">
                                      <p:cBhvr override="childStyle">
                                        <p:cTn id="31" dur="80"/>
                                        <p:tgtEl>
                                          <p:spTgt spid="11281"/>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1281"/>
                                        </p:tgtEl>
                                        <p:attrNameLst>
                                          <p:attrName>fillcolor</p:attrName>
                                        </p:attrNameLst>
                                      </p:cBhvr>
                                      <p:tavLst>
                                        <p:tav tm="0">
                                          <p:val>
                                            <p:clrVal>
                                              <a:schemeClr val="accent2"/>
                                            </p:clrVal>
                                          </p:val>
                                        </p:tav>
                                        <p:tav tm="50000">
                                          <p:val>
                                            <p:clrVal>
                                              <a:schemeClr val="hlink"/>
                                            </p:clrVal>
                                          </p:val>
                                        </p:tav>
                                      </p:tavLst>
                                    </p:anim>
                                    <p:set>
                                      <p:cBhvr>
                                        <p:cTn id="33" dur="80"/>
                                        <p:tgtEl>
                                          <p:spTgt spid="11281"/>
                                        </p:tgtEl>
                                        <p:attrNameLst>
                                          <p:attrName>fill.type</p:attrName>
                                        </p:attrNameLst>
                                      </p:cBhvr>
                                      <p:to>
                                        <p:strVal val="solid"/>
                                      </p:to>
                                    </p:set>
                                  </p:childTnLst>
                                </p:cTn>
                              </p:par>
                              <p:par>
                                <p:cTn id="34" presetID="27" presetClass="entr" presetSubtype="0" fill="hold" nodeType="withEffect">
                                  <p:stCondLst>
                                    <p:cond delay="0"/>
                                  </p:stCondLst>
                                  <p:iterate type="lt">
                                    <p:tmPct val="50000"/>
                                  </p:iterate>
                                  <p:childTnLst>
                                    <p:set>
                                      <p:cBhvr>
                                        <p:cTn id="35" dur="1" fill="hold">
                                          <p:stCondLst>
                                            <p:cond delay="0"/>
                                          </p:stCondLst>
                                        </p:cTn>
                                        <p:tgtEl>
                                          <p:spTgt spid="11283"/>
                                        </p:tgtEl>
                                        <p:attrNameLst>
                                          <p:attrName>style.visibility</p:attrName>
                                        </p:attrNameLst>
                                      </p:cBhvr>
                                      <p:to>
                                        <p:strVal val="visible"/>
                                      </p:to>
                                    </p:set>
                                    <p:anim calcmode="discrete" valueType="clr">
                                      <p:cBhvr override="childStyle">
                                        <p:cTn id="36" dur="80"/>
                                        <p:tgtEl>
                                          <p:spTgt spid="11283"/>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11283"/>
                                        </p:tgtEl>
                                        <p:attrNameLst>
                                          <p:attrName>fillcolor</p:attrName>
                                        </p:attrNameLst>
                                      </p:cBhvr>
                                      <p:tavLst>
                                        <p:tav tm="0">
                                          <p:val>
                                            <p:clrVal>
                                              <a:schemeClr val="accent2"/>
                                            </p:clrVal>
                                          </p:val>
                                        </p:tav>
                                        <p:tav tm="50000">
                                          <p:val>
                                            <p:clrVal>
                                              <a:schemeClr val="hlink"/>
                                            </p:clrVal>
                                          </p:val>
                                        </p:tav>
                                      </p:tavLst>
                                    </p:anim>
                                    <p:set>
                                      <p:cBhvr>
                                        <p:cTn id="38" dur="80"/>
                                        <p:tgtEl>
                                          <p:spTgt spid="11283"/>
                                        </p:tgtEl>
                                        <p:attrNameLst>
                                          <p:attrName>fill.type</p:attrName>
                                        </p:attrNameLst>
                                      </p:cBhvr>
                                      <p:to>
                                        <p:strVal val="solid"/>
                                      </p:to>
                                    </p:set>
                                  </p:childTnLst>
                                </p:cTn>
                              </p:par>
                              <p:par>
                                <p:cTn id="39" presetID="27" presetClass="entr" presetSubtype="0" fill="hold" nodeType="withEffect">
                                  <p:stCondLst>
                                    <p:cond delay="0"/>
                                  </p:stCondLst>
                                  <p:iterate type="lt">
                                    <p:tmPct val="50000"/>
                                  </p:iterate>
                                  <p:childTnLst>
                                    <p:set>
                                      <p:cBhvr>
                                        <p:cTn id="40" dur="1" fill="hold">
                                          <p:stCondLst>
                                            <p:cond delay="0"/>
                                          </p:stCondLst>
                                        </p:cTn>
                                        <p:tgtEl>
                                          <p:spTgt spid="11284"/>
                                        </p:tgtEl>
                                        <p:attrNameLst>
                                          <p:attrName>style.visibility</p:attrName>
                                        </p:attrNameLst>
                                      </p:cBhvr>
                                      <p:to>
                                        <p:strVal val="visible"/>
                                      </p:to>
                                    </p:set>
                                    <p:anim calcmode="discrete" valueType="clr">
                                      <p:cBhvr override="childStyle">
                                        <p:cTn id="41" dur="80"/>
                                        <p:tgtEl>
                                          <p:spTgt spid="11284"/>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11284"/>
                                        </p:tgtEl>
                                        <p:attrNameLst>
                                          <p:attrName>fillcolor</p:attrName>
                                        </p:attrNameLst>
                                      </p:cBhvr>
                                      <p:tavLst>
                                        <p:tav tm="0">
                                          <p:val>
                                            <p:clrVal>
                                              <a:schemeClr val="accent2"/>
                                            </p:clrVal>
                                          </p:val>
                                        </p:tav>
                                        <p:tav tm="50000">
                                          <p:val>
                                            <p:clrVal>
                                              <a:schemeClr val="hlink"/>
                                            </p:clrVal>
                                          </p:val>
                                        </p:tav>
                                      </p:tavLst>
                                    </p:anim>
                                    <p:set>
                                      <p:cBhvr>
                                        <p:cTn id="43" dur="80"/>
                                        <p:tgtEl>
                                          <p:spTgt spid="11284"/>
                                        </p:tgtEl>
                                        <p:attrNameLst>
                                          <p:attrName>fill.type</p:attrName>
                                        </p:attrNameLst>
                                      </p:cBhvr>
                                      <p:to>
                                        <p:strVal val="solid"/>
                                      </p:to>
                                    </p:set>
                                  </p:childTnLst>
                                </p:cTn>
                              </p:par>
                              <p:par>
                                <p:cTn id="44" presetID="27" presetClass="entr" presetSubtype="0" fill="hold" nodeType="withEffect">
                                  <p:stCondLst>
                                    <p:cond delay="0"/>
                                  </p:stCondLst>
                                  <p:iterate type="lt">
                                    <p:tmPct val="50000"/>
                                  </p:iterate>
                                  <p:childTnLst>
                                    <p:set>
                                      <p:cBhvr>
                                        <p:cTn id="45" dur="1" fill="hold">
                                          <p:stCondLst>
                                            <p:cond delay="0"/>
                                          </p:stCondLst>
                                        </p:cTn>
                                        <p:tgtEl>
                                          <p:spTgt spid="11285"/>
                                        </p:tgtEl>
                                        <p:attrNameLst>
                                          <p:attrName>style.visibility</p:attrName>
                                        </p:attrNameLst>
                                      </p:cBhvr>
                                      <p:to>
                                        <p:strVal val="visible"/>
                                      </p:to>
                                    </p:set>
                                    <p:anim calcmode="discrete" valueType="clr">
                                      <p:cBhvr override="childStyle">
                                        <p:cTn id="46" dur="80"/>
                                        <p:tgtEl>
                                          <p:spTgt spid="11285"/>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11285"/>
                                        </p:tgtEl>
                                        <p:attrNameLst>
                                          <p:attrName>fillcolor</p:attrName>
                                        </p:attrNameLst>
                                      </p:cBhvr>
                                      <p:tavLst>
                                        <p:tav tm="0">
                                          <p:val>
                                            <p:clrVal>
                                              <a:schemeClr val="accent2"/>
                                            </p:clrVal>
                                          </p:val>
                                        </p:tav>
                                        <p:tav tm="50000">
                                          <p:val>
                                            <p:clrVal>
                                              <a:schemeClr val="hlink"/>
                                            </p:clrVal>
                                          </p:val>
                                        </p:tav>
                                      </p:tavLst>
                                    </p:anim>
                                    <p:set>
                                      <p:cBhvr>
                                        <p:cTn id="48" dur="80"/>
                                        <p:tgtEl>
                                          <p:spTgt spid="11285"/>
                                        </p:tgtEl>
                                        <p:attrNameLst>
                                          <p:attrName>fill.type</p:attrName>
                                        </p:attrNameLst>
                                      </p:cBhvr>
                                      <p:to>
                                        <p:strVal val="solid"/>
                                      </p:to>
                                    </p:set>
                                  </p:childTnLst>
                                </p:cTn>
                              </p:par>
                              <p:par>
                                <p:cTn id="49" presetID="27" presetClass="entr" presetSubtype="0" fill="hold" nodeType="withEffect">
                                  <p:stCondLst>
                                    <p:cond delay="0"/>
                                  </p:stCondLst>
                                  <p:iterate type="lt">
                                    <p:tmPct val="50000"/>
                                  </p:iterate>
                                  <p:childTnLst>
                                    <p:set>
                                      <p:cBhvr>
                                        <p:cTn id="50" dur="1" fill="hold">
                                          <p:stCondLst>
                                            <p:cond delay="0"/>
                                          </p:stCondLst>
                                        </p:cTn>
                                        <p:tgtEl>
                                          <p:spTgt spid="11282"/>
                                        </p:tgtEl>
                                        <p:attrNameLst>
                                          <p:attrName>style.visibility</p:attrName>
                                        </p:attrNameLst>
                                      </p:cBhvr>
                                      <p:to>
                                        <p:strVal val="visible"/>
                                      </p:to>
                                    </p:set>
                                    <p:anim calcmode="discrete" valueType="clr">
                                      <p:cBhvr override="childStyle">
                                        <p:cTn id="51" dur="80"/>
                                        <p:tgtEl>
                                          <p:spTgt spid="11282"/>
                                        </p:tgtEl>
                                        <p:attrNameLst>
                                          <p:attrName>style.color</p:attrName>
                                        </p:attrNameLst>
                                      </p:cBhvr>
                                      <p:tavLst>
                                        <p:tav tm="0">
                                          <p:val>
                                            <p:clrVal>
                                              <a:schemeClr val="accent2"/>
                                            </p:clrVal>
                                          </p:val>
                                        </p:tav>
                                        <p:tav tm="50000">
                                          <p:val>
                                            <p:clrVal>
                                              <a:schemeClr val="hlink"/>
                                            </p:clrVal>
                                          </p:val>
                                        </p:tav>
                                      </p:tavLst>
                                    </p:anim>
                                    <p:anim calcmode="discrete" valueType="clr">
                                      <p:cBhvr>
                                        <p:cTn id="52" dur="80"/>
                                        <p:tgtEl>
                                          <p:spTgt spid="11282"/>
                                        </p:tgtEl>
                                        <p:attrNameLst>
                                          <p:attrName>fillcolor</p:attrName>
                                        </p:attrNameLst>
                                      </p:cBhvr>
                                      <p:tavLst>
                                        <p:tav tm="0">
                                          <p:val>
                                            <p:clrVal>
                                              <a:schemeClr val="accent2"/>
                                            </p:clrVal>
                                          </p:val>
                                        </p:tav>
                                        <p:tav tm="50000">
                                          <p:val>
                                            <p:clrVal>
                                              <a:schemeClr val="hlink"/>
                                            </p:clrVal>
                                          </p:val>
                                        </p:tav>
                                      </p:tavLst>
                                    </p:anim>
                                    <p:set>
                                      <p:cBhvr>
                                        <p:cTn id="53" dur="80"/>
                                        <p:tgtEl>
                                          <p:spTgt spid="1128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animBg="1"/>
      <p:bldP spid="11271" grpId="0" animBg="1"/>
      <p:bldP spid="11272" grpId="0" animBg="1"/>
      <p:bldP spid="11273" grpId="0" animBg="1"/>
      <p:bldP spid="11274" grpId="0" animBg="1"/>
      <p:bldP spid="11275" grpId="0" animBg="1"/>
      <p:bldP spid="11281" grpId="0"/>
      <p:bldP spid="11282" grpId="0"/>
      <p:bldP spid="11283" grpId="0"/>
      <p:bldP spid="11284" grpId="0"/>
      <p:bldP spid="1128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66E23317-1652-78D9-7202-56EA4BD4E01C}"/>
              </a:ext>
            </a:extLst>
          </p:cNvPr>
          <p:cNvSpPr>
            <a:spLocks noGrp="1" noChangeArrowheads="1"/>
          </p:cNvSpPr>
          <p:nvPr>
            <p:ph type="title"/>
          </p:nvPr>
        </p:nvSpPr>
        <p:spPr/>
        <p:txBody>
          <a:bodyPr/>
          <a:lstStyle/>
          <a:p>
            <a:pPr eaLnBrk="1" hangingPunct="1"/>
            <a:r>
              <a:rPr lang="en-US" altLang="en-VN"/>
              <a:t>MỘT VIÊN SỎI THẬN</a:t>
            </a:r>
          </a:p>
        </p:txBody>
      </p:sp>
      <p:pic>
        <p:nvPicPr>
          <p:cNvPr id="29699" name="Picture 3" descr="sỏi thận">
            <a:extLst>
              <a:ext uri="{FF2B5EF4-FFF2-40B4-BE49-F238E27FC236}">
                <a16:creationId xmlns:a16="http://schemas.microsoft.com/office/drawing/2014/main" id="{4872790B-A9F2-2D98-2230-7ED9C63C16D5}"/>
              </a:ext>
            </a:extLst>
          </p:cNvPr>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1595438" y="1474788"/>
            <a:ext cx="5951537" cy="424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5" descr="IMG_1161">
            <a:extLst>
              <a:ext uri="{FF2B5EF4-FFF2-40B4-BE49-F238E27FC236}">
                <a16:creationId xmlns:a16="http://schemas.microsoft.com/office/drawing/2014/main" id="{93FDB814-4A6E-6FB5-72CC-605CA4FF6C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14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 Box 6">
            <a:extLst>
              <a:ext uri="{FF2B5EF4-FFF2-40B4-BE49-F238E27FC236}">
                <a16:creationId xmlns:a16="http://schemas.microsoft.com/office/drawing/2014/main" id="{15CF4108-AA45-BBFE-7A14-6A2B318BDF2B}"/>
              </a:ext>
            </a:extLst>
          </p:cNvPr>
          <p:cNvSpPr txBox="1">
            <a:spLocks noChangeArrowheads="1"/>
          </p:cNvSpPr>
          <p:nvPr/>
        </p:nvSpPr>
        <p:spPr bwMode="auto">
          <a:xfrm>
            <a:off x="3505200" y="6251575"/>
            <a:ext cx="3581400" cy="519113"/>
          </a:xfrm>
          <a:prstGeom prst="rect">
            <a:avLst/>
          </a:prstGeom>
          <a:gradFill rotWithShape="1">
            <a:gsLst>
              <a:gs pos="0">
                <a:schemeClr val="accent2"/>
              </a:gs>
              <a:gs pos="50000">
                <a:schemeClr val="bg1"/>
              </a:gs>
              <a:gs pos="100000">
                <a:schemeClr val="accent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800" b="1">
                <a:solidFill>
                  <a:srgbClr val="FF0000"/>
                </a:solidFill>
                <a:latin typeface="Times New Roman" pitchFamily="18" charset="0"/>
              </a:rPr>
              <a:t>Cấu tạo Thận bổ dọc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after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fade">
                                      <p:cBhvr>
                                        <p:cTn id="7" dur="800" decel="100000"/>
                                        <p:tgtEl>
                                          <p:spTgt spid="29698"/>
                                        </p:tgtEl>
                                      </p:cBhvr>
                                    </p:animEffect>
                                    <p:anim calcmode="lin" valueType="num">
                                      <p:cBhvr>
                                        <p:cTn id="8" dur="800" decel="100000" fill="hold"/>
                                        <p:tgtEl>
                                          <p:spTgt spid="29698"/>
                                        </p:tgtEl>
                                        <p:attrNameLst>
                                          <p:attrName>style.rotation</p:attrName>
                                        </p:attrNameLst>
                                      </p:cBhvr>
                                      <p:tavLst>
                                        <p:tav tm="0">
                                          <p:val>
                                            <p:fltVal val="-90"/>
                                          </p:val>
                                        </p:tav>
                                        <p:tav tm="100000">
                                          <p:val>
                                            <p:fltVal val="0"/>
                                          </p:val>
                                        </p:tav>
                                      </p:tavLst>
                                    </p:anim>
                                    <p:anim calcmode="lin" valueType="num">
                                      <p:cBhvr>
                                        <p:cTn id="9" dur="800" decel="100000" fill="hold"/>
                                        <p:tgtEl>
                                          <p:spTgt spid="29698"/>
                                        </p:tgtEl>
                                        <p:attrNameLst>
                                          <p:attrName>ppt_x</p:attrName>
                                        </p:attrNameLst>
                                      </p:cBhvr>
                                      <p:tavLst>
                                        <p:tav tm="0">
                                          <p:val>
                                            <p:strVal val="#ppt_x+0.4"/>
                                          </p:val>
                                        </p:tav>
                                        <p:tav tm="100000">
                                          <p:val>
                                            <p:strVal val="#ppt_x-0.05"/>
                                          </p:val>
                                        </p:tav>
                                      </p:tavLst>
                                    </p:anim>
                                    <p:anim calcmode="lin" valueType="num">
                                      <p:cBhvr>
                                        <p:cTn id="10" dur="800" decel="100000" fill="hold"/>
                                        <p:tgtEl>
                                          <p:spTgt spid="2969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969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9698"/>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10" presetClass="entr" presetSubtype="0" fill="hold" nodeType="afterEffect">
                                  <p:stCondLst>
                                    <p:cond delay="0"/>
                                  </p:stCondLst>
                                  <p:childTnLst>
                                    <p:set>
                                      <p:cBhvr>
                                        <p:cTn id="15" dur="1" fill="hold">
                                          <p:stCondLst>
                                            <p:cond delay="0"/>
                                          </p:stCondLst>
                                        </p:cTn>
                                        <p:tgtEl>
                                          <p:spTgt spid="29699"/>
                                        </p:tgtEl>
                                        <p:attrNameLst>
                                          <p:attrName>style.visibility</p:attrName>
                                        </p:attrNameLst>
                                      </p:cBhvr>
                                      <p:to>
                                        <p:strVal val="visible"/>
                                      </p:to>
                                    </p:set>
                                    <p:animEffect transition="in" filter="fade">
                                      <p:cBhvr>
                                        <p:cTn id="16" dur="2000"/>
                                        <p:tgtEl>
                                          <p:spTgt spid="29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963A6FA5-B46C-88DD-94BA-B6B76D4B88E5}"/>
              </a:ext>
            </a:extLst>
          </p:cNvPr>
          <p:cNvSpPr>
            <a:spLocks noChangeArrowheads="1"/>
          </p:cNvSpPr>
          <p:nvPr/>
        </p:nvSpPr>
        <p:spPr bwMode="auto">
          <a:xfrm>
            <a:off x="76200" y="76200"/>
            <a:ext cx="8991600" cy="6705600"/>
          </a:xfrm>
          <a:prstGeom prst="rect">
            <a:avLst/>
          </a:prstGeom>
          <a:noFill/>
          <a:ln w="57150" cmpd="thinThick" algn="ctr">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VN"/>
          </a:p>
        </p:txBody>
      </p:sp>
      <p:sp>
        <p:nvSpPr>
          <p:cNvPr id="8195" name="Text Box 3">
            <a:extLst>
              <a:ext uri="{FF2B5EF4-FFF2-40B4-BE49-F238E27FC236}">
                <a16:creationId xmlns:a16="http://schemas.microsoft.com/office/drawing/2014/main" id="{BFCB2595-C8AE-E429-828A-28EBE8726474}"/>
              </a:ext>
            </a:extLst>
          </p:cNvPr>
          <p:cNvSpPr txBox="1">
            <a:spLocks noChangeArrowheads="1"/>
          </p:cNvSpPr>
          <p:nvPr/>
        </p:nvSpPr>
        <p:spPr bwMode="auto">
          <a:xfrm>
            <a:off x="381000" y="1981200"/>
            <a:ext cx="3276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tLang="en-VN"/>
          </a:p>
        </p:txBody>
      </p:sp>
      <p:sp>
        <p:nvSpPr>
          <p:cNvPr id="8196" name="Line 4">
            <a:extLst>
              <a:ext uri="{FF2B5EF4-FFF2-40B4-BE49-F238E27FC236}">
                <a16:creationId xmlns:a16="http://schemas.microsoft.com/office/drawing/2014/main" id="{73F8F373-30CE-68C0-0BDB-F66510099D4D}"/>
              </a:ext>
            </a:extLst>
          </p:cNvPr>
          <p:cNvSpPr>
            <a:spLocks noChangeShapeType="1"/>
          </p:cNvSpPr>
          <p:nvPr/>
        </p:nvSpPr>
        <p:spPr bwMode="auto">
          <a:xfrm>
            <a:off x="5029200" y="1447800"/>
            <a:ext cx="76200" cy="1524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VN"/>
          </a:p>
        </p:txBody>
      </p:sp>
      <p:sp>
        <p:nvSpPr>
          <p:cNvPr id="8197" name="Line 5">
            <a:extLst>
              <a:ext uri="{FF2B5EF4-FFF2-40B4-BE49-F238E27FC236}">
                <a16:creationId xmlns:a16="http://schemas.microsoft.com/office/drawing/2014/main" id="{BB460795-D00F-9DDD-A89F-5E28696D4634}"/>
              </a:ext>
            </a:extLst>
          </p:cNvPr>
          <p:cNvSpPr>
            <a:spLocks noChangeShapeType="1"/>
          </p:cNvSpPr>
          <p:nvPr/>
        </p:nvSpPr>
        <p:spPr bwMode="auto">
          <a:xfrm flipH="1">
            <a:off x="6172200" y="1524000"/>
            <a:ext cx="76200" cy="1524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VN"/>
          </a:p>
        </p:txBody>
      </p:sp>
      <p:sp>
        <p:nvSpPr>
          <p:cNvPr id="8198" name="Line 6">
            <a:extLst>
              <a:ext uri="{FF2B5EF4-FFF2-40B4-BE49-F238E27FC236}">
                <a16:creationId xmlns:a16="http://schemas.microsoft.com/office/drawing/2014/main" id="{3F70B83F-7140-CE59-24DE-61551D7A17E7}"/>
              </a:ext>
            </a:extLst>
          </p:cNvPr>
          <p:cNvSpPr>
            <a:spLocks noChangeShapeType="1"/>
          </p:cNvSpPr>
          <p:nvPr/>
        </p:nvSpPr>
        <p:spPr bwMode="auto">
          <a:xfrm>
            <a:off x="5105400" y="1219200"/>
            <a:ext cx="76200" cy="3048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VN"/>
          </a:p>
        </p:txBody>
      </p:sp>
      <p:pic>
        <p:nvPicPr>
          <p:cNvPr id="8199" name="Picture 29" descr="Than">
            <a:extLst>
              <a:ext uri="{FF2B5EF4-FFF2-40B4-BE49-F238E27FC236}">
                <a16:creationId xmlns:a16="http://schemas.microsoft.com/office/drawing/2014/main" id="{06863DD4-0FFC-CB92-B812-ABD08B60E8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76200"/>
            <a:ext cx="30892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Line 30">
            <a:extLst>
              <a:ext uri="{FF2B5EF4-FFF2-40B4-BE49-F238E27FC236}">
                <a16:creationId xmlns:a16="http://schemas.microsoft.com/office/drawing/2014/main" id="{8CE7A1BD-E544-A3F1-E704-0B048838CB16}"/>
              </a:ext>
            </a:extLst>
          </p:cNvPr>
          <p:cNvSpPr>
            <a:spLocks noChangeShapeType="1"/>
          </p:cNvSpPr>
          <p:nvPr/>
        </p:nvSpPr>
        <p:spPr bwMode="auto">
          <a:xfrm>
            <a:off x="6172200" y="609600"/>
            <a:ext cx="838200" cy="1524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VN"/>
          </a:p>
        </p:txBody>
      </p:sp>
      <p:sp>
        <p:nvSpPr>
          <p:cNvPr id="8201" name="Line 32">
            <a:extLst>
              <a:ext uri="{FF2B5EF4-FFF2-40B4-BE49-F238E27FC236}">
                <a16:creationId xmlns:a16="http://schemas.microsoft.com/office/drawing/2014/main" id="{08AF05D2-5742-C49F-9392-4BAFBCD45569}"/>
              </a:ext>
            </a:extLst>
          </p:cNvPr>
          <p:cNvSpPr>
            <a:spLocks noChangeShapeType="1"/>
          </p:cNvSpPr>
          <p:nvPr/>
        </p:nvSpPr>
        <p:spPr bwMode="auto">
          <a:xfrm flipV="1">
            <a:off x="5410200" y="2133600"/>
            <a:ext cx="685800" cy="381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VN"/>
          </a:p>
        </p:txBody>
      </p:sp>
      <p:sp>
        <p:nvSpPr>
          <p:cNvPr id="8202" name="Line 33">
            <a:extLst>
              <a:ext uri="{FF2B5EF4-FFF2-40B4-BE49-F238E27FC236}">
                <a16:creationId xmlns:a16="http://schemas.microsoft.com/office/drawing/2014/main" id="{2C2F0548-3261-0EA9-9320-716470DFBA41}"/>
              </a:ext>
            </a:extLst>
          </p:cNvPr>
          <p:cNvSpPr>
            <a:spLocks noChangeShapeType="1"/>
          </p:cNvSpPr>
          <p:nvPr/>
        </p:nvSpPr>
        <p:spPr bwMode="auto">
          <a:xfrm flipV="1">
            <a:off x="5791200" y="762000"/>
            <a:ext cx="1676400" cy="3048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VN"/>
          </a:p>
        </p:txBody>
      </p:sp>
      <p:sp>
        <p:nvSpPr>
          <p:cNvPr id="8203" name="Line 34">
            <a:extLst>
              <a:ext uri="{FF2B5EF4-FFF2-40B4-BE49-F238E27FC236}">
                <a16:creationId xmlns:a16="http://schemas.microsoft.com/office/drawing/2014/main" id="{D20C4A42-D423-17B1-231C-3771CCA0CF41}"/>
              </a:ext>
            </a:extLst>
          </p:cNvPr>
          <p:cNvSpPr>
            <a:spLocks noChangeShapeType="1"/>
          </p:cNvSpPr>
          <p:nvPr/>
        </p:nvSpPr>
        <p:spPr bwMode="auto">
          <a:xfrm flipV="1">
            <a:off x="5562600" y="1676400"/>
            <a:ext cx="1600200" cy="2286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VN"/>
          </a:p>
        </p:txBody>
      </p:sp>
      <p:sp>
        <p:nvSpPr>
          <p:cNvPr id="8204" name="Text Box 37">
            <a:extLst>
              <a:ext uri="{FF2B5EF4-FFF2-40B4-BE49-F238E27FC236}">
                <a16:creationId xmlns:a16="http://schemas.microsoft.com/office/drawing/2014/main" id="{B18E56AA-F13C-9AF0-7672-06CC6C460470}"/>
              </a:ext>
            </a:extLst>
          </p:cNvPr>
          <p:cNvSpPr txBox="1">
            <a:spLocks noChangeArrowheads="1"/>
          </p:cNvSpPr>
          <p:nvPr/>
        </p:nvSpPr>
        <p:spPr bwMode="auto">
          <a:xfrm>
            <a:off x="4724400" y="1600200"/>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VN" sz="2000">
                <a:solidFill>
                  <a:srgbClr val="0000FF"/>
                </a:solidFill>
                <a:latin typeface="Times New Roman" panose="02020603050405020304" pitchFamily="18" charset="0"/>
              </a:rPr>
              <a:t>Bể thận</a:t>
            </a:r>
          </a:p>
        </p:txBody>
      </p:sp>
      <p:sp>
        <p:nvSpPr>
          <p:cNvPr id="8205" name="Text Box 38">
            <a:extLst>
              <a:ext uri="{FF2B5EF4-FFF2-40B4-BE49-F238E27FC236}">
                <a16:creationId xmlns:a16="http://schemas.microsoft.com/office/drawing/2014/main" id="{C6E6D666-C68E-C2FA-CF80-7F45C5441D7A}"/>
              </a:ext>
            </a:extLst>
          </p:cNvPr>
          <p:cNvSpPr txBox="1">
            <a:spLocks noChangeArrowheads="1"/>
          </p:cNvSpPr>
          <p:nvPr/>
        </p:nvSpPr>
        <p:spPr bwMode="auto">
          <a:xfrm>
            <a:off x="5314950" y="288925"/>
            <a:ext cx="1009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VN" sz="2000">
                <a:solidFill>
                  <a:srgbClr val="0000FF"/>
                </a:solidFill>
                <a:latin typeface="Times New Roman" panose="02020603050405020304" pitchFamily="18" charset="0"/>
              </a:rPr>
              <a:t>Phần vỏ</a:t>
            </a:r>
          </a:p>
        </p:txBody>
      </p:sp>
      <p:sp>
        <p:nvSpPr>
          <p:cNvPr id="8206" name="Text Box 36">
            <a:extLst>
              <a:ext uri="{FF2B5EF4-FFF2-40B4-BE49-F238E27FC236}">
                <a16:creationId xmlns:a16="http://schemas.microsoft.com/office/drawing/2014/main" id="{4FD68ECA-62F5-13B7-B722-576AD76F16C1}"/>
              </a:ext>
            </a:extLst>
          </p:cNvPr>
          <p:cNvSpPr txBox="1">
            <a:spLocks noChangeArrowheads="1"/>
          </p:cNvSpPr>
          <p:nvPr/>
        </p:nvSpPr>
        <p:spPr bwMode="auto">
          <a:xfrm>
            <a:off x="4787900" y="838200"/>
            <a:ext cx="1536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VN" sz="2000">
                <a:solidFill>
                  <a:srgbClr val="0000FF"/>
                </a:solidFill>
                <a:latin typeface="Times New Roman" panose="02020603050405020304" pitchFamily="18" charset="0"/>
              </a:rPr>
              <a:t>Phần tủy</a:t>
            </a:r>
          </a:p>
        </p:txBody>
      </p:sp>
      <p:sp>
        <p:nvSpPr>
          <p:cNvPr id="8207" name="Rectangle 40">
            <a:extLst>
              <a:ext uri="{FF2B5EF4-FFF2-40B4-BE49-F238E27FC236}">
                <a16:creationId xmlns:a16="http://schemas.microsoft.com/office/drawing/2014/main" id="{494952D3-2BBD-A5DC-C289-DD6B515F930C}"/>
              </a:ext>
            </a:extLst>
          </p:cNvPr>
          <p:cNvSpPr>
            <a:spLocks noChangeArrowheads="1"/>
          </p:cNvSpPr>
          <p:nvPr/>
        </p:nvSpPr>
        <p:spPr bwMode="auto">
          <a:xfrm>
            <a:off x="4495800" y="2117725"/>
            <a:ext cx="1371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VN" sz="2000">
                <a:solidFill>
                  <a:srgbClr val="0000FF"/>
                </a:solidFill>
                <a:latin typeface="Times New Roman" panose="02020603050405020304" pitchFamily="18" charset="0"/>
              </a:rPr>
              <a:t>ống dẫn nước tiểu</a:t>
            </a:r>
          </a:p>
        </p:txBody>
      </p:sp>
      <p:sp>
        <p:nvSpPr>
          <p:cNvPr id="8208" name="Text Box 21">
            <a:extLst>
              <a:ext uri="{FF2B5EF4-FFF2-40B4-BE49-F238E27FC236}">
                <a16:creationId xmlns:a16="http://schemas.microsoft.com/office/drawing/2014/main" id="{B8E767F0-8811-8CBC-F128-6E6CD2E60830}"/>
              </a:ext>
            </a:extLst>
          </p:cNvPr>
          <p:cNvSpPr txBox="1">
            <a:spLocks noChangeArrowheads="1"/>
          </p:cNvSpPr>
          <p:nvPr/>
        </p:nvSpPr>
        <p:spPr bwMode="auto">
          <a:xfrm>
            <a:off x="6019800" y="3175000"/>
            <a:ext cx="2819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VN" sz="2000" b="1" i="1">
                <a:solidFill>
                  <a:srgbClr val="000099"/>
                </a:solidFill>
                <a:latin typeface="Times New Roman" panose="02020603050405020304" pitchFamily="18" charset="0"/>
              </a:rPr>
              <a:t>B. Lát cắt dọc thận</a:t>
            </a:r>
          </a:p>
        </p:txBody>
      </p:sp>
      <p:sp>
        <p:nvSpPr>
          <p:cNvPr id="187415" name="Text Box 23">
            <a:extLst>
              <a:ext uri="{FF2B5EF4-FFF2-40B4-BE49-F238E27FC236}">
                <a16:creationId xmlns:a16="http://schemas.microsoft.com/office/drawing/2014/main" id="{251711B3-1073-5433-6198-30E601C114A6}"/>
              </a:ext>
            </a:extLst>
          </p:cNvPr>
          <p:cNvSpPr txBox="1">
            <a:spLocks noChangeArrowheads="1"/>
          </p:cNvSpPr>
          <p:nvPr/>
        </p:nvSpPr>
        <p:spPr bwMode="auto">
          <a:xfrm>
            <a:off x="381000" y="152400"/>
            <a:ext cx="1981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VN" sz="2000" b="1">
                <a:solidFill>
                  <a:srgbClr val="0000FF"/>
                </a:solidFill>
                <a:latin typeface="Times New Roman" panose="02020603050405020304" pitchFamily="18" charset="0"/>
              </a:rPr>
              <a:t>Nang cầu thận</a:t>
            </a:r>
          </a:p>
          <a:p>
            <a:pPr algn="ctr"/>
            <a:r>
              <a:rPr lang="en-US" altLang="en-VN" sz="2000" b="1">
                <a:solidFill>
                  <a:srgbClr val="0000FF"/>
                </a:solidFill>
                <a:latin typeface="Times New Roman" panose="02020603050405020304" pitchFamily="18" charset="0"/>
              </a:rPr>
              <a:t> và cầu thận</a:t>
            </a:r>
          </a:p>
        </p:txBody>
      </p:sp>
      <p:sp>
        <p:nvSpPr>
          <p:cNvPr id="187416" name="Text Box 24">
            <a:extLst>
              <a:ext uri="{FF2B5EF4-FFF2-40B4-BE49-F238E27FC236}">
                <a16:creationId xmlns:a16="http://schemas.microsoft.com/office/drawing/2014/main" id="{D55C73D0-4277-BDC4-8324-D893E1332BCA}"/>
              </a:ext>
            </a:extLst>
          </p:cNvPr>
          <p:cNvSpPr txBox="1">
            <a:spLocks noChangeArrowheads="1"/>
          </p:cNvSpPr>
          <p:nvPr/>
        </p:nvSpPr>
        <p:spPr bwMode="auto">
          <a:xfrm>
            <a:off x="2514600" y="457200"/>
            <a:ext cx="12176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VN" sz="2000" b="1">
                <a:solidFill>
                  <a:srgbClr val="0000FF"/>
                </a:solidFill>
                <a:latin typeface="Times New Roman" panose="02020603050405020304" pitchFamily="18" charset="0"/>
              </a:rPr>
              <a:t>Ống thận</a:t>
            </a:r>
          </a:p>
        </p:txBody>
      </p:sp>
      <p:sp>
        <p:nvSpPr>
          <p:cNvPr id="187417" name="Text Box 25">
            <a:extLst>
              <a:ext uri="{FF2B5EF4-FFF2-40B4-BE49-F238E27FC236}">
                <a16:creationId xmlns:a16="http://schemas.microsoft.com/office/drawing/2014/main" id="{3FFC90B3-E63A-5854-319B-1A7FE85804AD}"/>
              </a:ext>
            </a:extLst>
          </p:cNvPr>
          <p:cNvSpPr txBox="1">
            <a:spLocks noChangeArrowheads="1"/>
          </p:cNvSpPr>
          <p:nvPr/>
        </p:nvSpPr>
        <p:spPr bwMode="auto">
          <a:xfrm>
            <a:off x="3352800" y="1244600"/>
            <a:ext cx="1076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VN" sz="2000" b="1">
                <a:solidFill>
                  <a:srgbClr val="FF0000"/>
                </a:solidFill>
                <a:latin typeface="Times New Roman" panose="02020603050405020304" pitchFamily="18" charset="0"/>
              </a:rPr>
              <a:t>Phần vỏ</a:t>
            </a:r>
          </a:p>
        </p:txBody>
      </p:sp>
      <p:sp>
        <p:nvSpPr>
          <p:cNvPr id="187418" name="Text Box 26">
            <a:extLst>
              <a:ext uri="{FF2B5EF4-FFF2-40B4-BE49-F238E27FC236}">
                <a16:creationId xmlns:a16="http://schemas.microsoft.com/office/drawing/2014/main" id="{FAFE120E-0497-36C3-D71B-3782E0A4E13E}"/>
              </a:ext>
            </a:extLst>
          </p:cNvPr>
          <p:cNvSpPr txBox="1">
            <a:spLocks noChangeArrowheads="1"/>
          </p:cNvSpPr>
          <p:nvPr/>
        </p:nvSpPr>
        <p:spPr bwMode="auto">
          <a:xfrm>
            <a:off x="3390900" y="2374900"/>
            <a:ext cx="1174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VN" sz="2000" b="1">
                <a:solidFill>
                  <a:srgbClr val="FF3300"/>
                </a:solidFill>
                <a:latin typeface="Times New Roman" panose="02020603050405020304" pitchFamily="18" charset="0"/>
              </a:rPr>
              <a:t>Phần tủy</a:t>
            </a:r>
          </a:p>
        </p:txBody>
      </p:sp>
      <p:pic>
        <p:nvPicPr>
          <p:cNvPr id="187419" name="Picture 27">
            <a:extLst>
              <a:ext uri="{FF2B5EF4-FFF2-40B4-BE49-F238E27FC236}">
                <a16:creationId xmlns:a16="http://schemas.microsoft.com/office/drawing/2014/main" id="{90EDBD99-5919-011D-9457-80762EE1FF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838200"/>
            <a:ext cx="1879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7420" name="Text Box 28">
            <a:extLst>
              <a:ext uri="{FF2B5EF4-FFF2-40B4-BE49-F238E27FC236}">
                <a16:creationId xmlns:a16="http://schemas.microsoft.com/office/drawing/2014/main" id="{269580DA-19DB-54B3-126F-E3F84C1E5257}"/>
              </a:ext>
            </a:extLst>
          </p:cNvPr>
          <p:cNvSpPr txBox="1">
            <a:spLocks noChangeArrowheads="1"/>
          </p:cNvSpPr>
          <p:nvPr/>
        </p:nvSpPr>
        <p:spPr bwMode="auto">
          <a:xfrm>
            <a:off x="381000" y="3108325"/>
            <a:ext cx="5638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VN" sz="2000" b="1" i="1">
                <a:solidFill>
                  <a:srgbClr val="000099"/>
                </a:solidFill>
                <a:latin typeface="Times New Roman" panose="02020603050405020304" pitchFamily="18" charset="0"/>
              </a:rPr>
              <a:t>C. Một đơn vị chức năng của thận</a:t>
            </a:r>
          </a:p>
        </p:txBody>
      </p:sp>
      <p:sp>
        <p:nvSpPr>
          <p:cNvPr id="187421" name="Text Box 29">
            <a:extLst>
              <a:ext uri="{FF2B5EF4-FFF2-40B4-BE49-F238E27FC236}">
                <a16:creationId xmlns:a16="http://schemas.microsoft.com/office/drawing/2014/main" id="{CD8CE8FB-BEF0-390D-08E9-AFA745045608}"/>
              </a:ext>
            </a:extLst>
          </p:cNvPr>
          <p:cNvSpPr txBox="1">
            <a:spLocks noChangeArrowheads="1"/>
          </p:cNvSpPr>
          <p:nvPr/>
        </p:nvSpPr>
        <p:spPr bwMode="auto">
          <a:xfrm>
            <a:off x="3048000" y="1295400"/>
            <a:ext cx="609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VN" sz="1600" b="1">
                <a:latin typeface="Times New Roman" panose="02020603050405020304" pitchFamily="18" charset="0"/>
              </a:rPr>
              <a:t>4</a:t>
            </a:r>
          </a:p>
        </p:txBody>
      </p:sp>
      <p:sp>
        <p:nvSpPr>
          <p:cNvPr id="187422" name="Text Box 30">
            <a:extLst>
              <a:ext uri="{FF2B5EF4-FFF2-40B4-BE49-F238E27FC236}">
                <a16:creationId xmlns:a16="http://schemas.microsoft.com/office/drawing/2014/main" id="{2A6B46B7-F5E5-BBD7-9A56-96E065CBC673}"/>
              </a:ext>
            </a:extLst>
          </p:cNvPr>
          <p:cNvSpPr txBox="1">
            <a:spLocks noChangeArrowheads="1"/>
          </p:cNvSpPr>
          <p:nvPr/>
        </p:nvSpPr>
        <p:spPr bwMode="auto">
          <a:xfrm>
            <a:off x="3086100" y="2438400"/>
            <a:ext cx="609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VN" sz="1600" b="1">
                <a:latin typeface="Times New Roman" panose="02020603050405020304" pitchFamily="18" charset="0"/>
              </a:rPr>
              <a:t>5</a:t>
            </a:r>
          </a:p>
        </p:txBody>
      </p:sp>
      <p:sp>
        <p:nvSpPr>
          <p:cNvPr id="187423" name="Text Box 31">
            <a:extLst>
              <a:ext uri="{FF2B5EF4-FFF2-40B4-BE49-F238E27FC236}">
                <a16:creationId xmlns:a16="http://schemas.microsoft.com/office/drawing/2014/main" id="{5D42647D-9274-4770-18E9-AC01AEB51D1F}"/>
              </a:ext>
            </a:extLst>
          </p:cNvPr>
          <p:cNvSpPr txBox="1">
            <a:spLocks noChangeArrowheads="1"/>
          </p:cNvSpPr>
          <p:nvPr/>
        </p:nvSpPr>
        <p:spPr bwMode="auto">
          <a:xfrm>
            <a:off x="2590800" y="1828800"/>
            <a:ext cx="762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VN" sz="2000" b="1">
                <a:solidFill>
                  <a:srgbClr val="0000FF"/>
                </a:solidFill>
                <a:latin typeface="Times New Roman" panose="02020603050405020304" pitchFamily="18" charset="0"/>
              </a:rPr>
              <a:t>Ống góp</a:t>
            </a:r>
          </a:p>
        </p:txBody>
      </p:sp>
      <p:pic>
        <p:nvPicPr>
          <p:cNvPr id="69636" name="Picture 4" descr="cau%20than">
            <a:extLst>
              <a:ext uri="{FF2B5EF4-FFF2-40B4-BE49-F238E27FC236}">
                <a16:creationId xmlns:a16="http://schemas.microsoft.com/office/drawing/2014/main" id="{94A261B3-BC9A-C8A9-7AB8-9ABBB1124C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886200"/>
            <a:ext cx="2971800" cy="236220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187425" name="Text Box 33">
            <a:extLst>
              <a:ext uri="{FF2B5EF4-FFF2-40B4-BE49-F238E27FC236}">
                <a16:creationId xmlns:a16="http://schemas.microsoft.com/office/drawing/2014/main" id="{FC6DFBFA-42F2-0DC5-C3AE-60101A8E5275}"/>
              </a:ext>
            </a:extLst>
          </p:cNvPr>
          <p:cNvSpPr txBox="1">
            <a:spLocks noChangeArrowheads="1"/>
          </p:cNvSpPr>
          <p:nvPr/>
        </p:nvSpPr>
        <p:spPr bwMode="auto">
          <a:xfrm>
            <a:off x="228600" y="6248400"/>
            <a:ext cx="449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VN" sz="2000" b="1" i="1">
                <a:solidFill>
                  <a:srgbClr val="000099"/>
                </a:solidFill>
                <a:latin typeface="Times New Roman" panose="02020603050405020304" pitchFamily="18" charset="0"/>
              </a:rPr>
              <a:t>D. Nang cầu thận và cầu thận phóng to</a:t>
            </a:r>
          </a:p>
        </p:txBody>
      </p:sp>
      <p:pic>
        <p:nvPicPr>
          <p:cNvPr id="2" name="Picture 4" descr="cau%20than">
            <a:extLst>
              <a:ext uri="{FF2B5EF4-FFF2-40B4-BE49-F238E27FC236}">
                <a16:creationId xmlns:a16="http://schemas.microsoft.com/office/drawing/2014/main" id="{ECD42EDE-A141-1A09-8E0A-D58A436E15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8300" y="1219200"/>
            <a:ext cx="609600"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427" name="Picture 35">
            <a:extLst>
              <a:ext uri="{FF2B5EF4-FFF2-40B4-BE49-F238E27FC236}">
                <a16:creationId xmlns:a16="http://schemas.microsoft.com/office/drawing/2014/main" id="{5FAFD59D-6A74-374D-2047-7A86B06439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25231">
            <a:off x="7391400" y="80963"/>
            <a:ext cx="703263"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7437" name="Text Box 45">
            <a:extLst>
              <a:ext uri="{FF2B5EF4-FFF2-40B4-BE49-F238E27FC236}">
                <a16:creationId xmlns:a16="http://schemas.microsoft.com/office/drawing/2014/main" id="{99917112-AB7C-7B1C-2EAF-3456E9283EB1}"/>
              </a:ext>
            </a:extLst>
          </p:cNvPr>
          <p:cNvSpPr txBox="1">
            <a:spLocks noChangeArrowheads="1"/>
          </p:cNvSpPr>
          <p:nvPr/>
        </p:nvSpPr>
        <p:spPr bwMode="auto">
          <a:xfrm>
            <a:off x="3200400" y="3897313"/>
            <a:ext cx="1676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VN" b="1">
                <a:solidFill>
                  <a:srgbClr val="FF3300"/>
                </a:solidFill>
                <a:latin typeface="Times New Roman" panose="02020603050405020304" pitchFamily="18" charset="0"/>
              </a:rPr>
              <a:t>Nang cầu thận</a:t>
            </a:r>
          </a:p>
        </p:txBody>
      </p:sp>
      <p:sp>
        <p:nvSpPr>
          <p:cNvPr id="187438" name="Text Box 46">
            <a:extLst>
              <a:ext uri="{FF2B5EF4-FFF2-40B4-BE49-F238E27FC236}">
                <a16:creationId xmlns:a16="http://schemas.microsoft.com/office/drawing/2014/main" id="{D5B9F24D-4B39-E964-DF0D-9D5814E34DEB}"/>
              </a:ext>
            </a:extLst>
          </p:cNvPr>
          <p:cNvSpPr txBox="1">
            <a:spLocks noChangeArrowheads="1"/>
          </p:cNvSpPr>
          <p:nvPr/>
        </p:nvSpPr>
        <p:spPr bwMode="auto">
          <a:xfrm>
            <a:off x="457200" y="548640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VN" b="1">
                <a:solidFill>
                  <a:srgbClr val="FF3300"/>
                </a:solidFill>
                <a:latin typeface="Times New Roman" panose="02020603050405020304" pitchFamily="18" charset="0"/>
              </a:rPr>
              <a:t>Cầu thận</a:t>
            </a:r>
          </a:p>
        </p:txBody>
      </p:sp>
      <p:sp>
        <p:nvSpPr>
          <p:cNvPr id="187440" name="Text Box 48">
            <a:extLst>
              <a:ext uri="{FF2B5EF4-FFF2-40B4-BE49-F238E27FC236}">
                <a16:creationId xmlns:a16="http://schemas.microsoft.com/office/drawing/2014/main" id="{AAD3B1B5-805F-6BE8-B98B-832B3A44810A}"/>
              </a:ext>
            </a:extLst>
          </p:cNvPr>
          <p:cNvSpPr txBox="1">
            <a:spLocks noChangeArrowheads="1"/>
          </p:cNvSpPr>
          <p:nvPr/>
        </p:nvSpPr>
        <p:spPr bwMode="auto">
          <a:xfrm>
            <a:off x="0" y="415925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VN" b="1">
                <a:solidFill>
                  <a:srgbClr val="FF3300"/>
                </a:solidFill>
                <a:latin typeface="Times New Roman" panose="02020603050405020304" pitchFamily="18" charset="0"/>
              </a:rPr>
              <a:t>Ống thận</a:t>
            </a:r>
          </a:p>
        </p:txBody>
      </p:sp>
      <p:sp>
        <p:nvSpPr>
          <p:cNvPr id="187442" name="Line 32">
            <a:extLst>
              <a:ext uri="{FF2B5EF4-FFF2-40B4-BE49-F238E27FC236}">
                <a16:creationId xmlns:a16="http://schemas.microsoft.com/office/drawing/2014/main" id="{7E656DF7-38CF-03C2-5A06-7F34A3CAF691}"/>
              </a:ext>
            </a:extLst>
          </p:cNvPr>
          <p:cNvSpPr>
            <a:spLocks noChangeShapeType="1"/>
          </p:cNvSpPr>
          <p:nvPr/>
        </p:nvSpPr>
        <p:spPr bwMode="auto">
          <a:xfrm flipV="1">
            <a:off x="1066800" y="4267200"/>
            <a:ext cx="228600" cy="2286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VN"/>
          </a:p>
        </p:txBody>
      </p:sp>
      <p:sp>
        <p:nvSpPr>
          <p:cNvPr id="187443" name="Line 32">
            <a:extLst>
              <a:ext uri="{FF2B5EF4-FFF2-40B4-BE49-F238E27FC236}">
                <a16:creationId xmlns:a16="http://schemas.microsoft.com/office/drawing/2014/main" id="{3825ED03-7AB6-DC83-8076-EFCD4C60C05C}"/>
              </a:ext>
            </a:extLst>
          </p:cNvPr>
          <p:cNvSpPr>
            <a:spLocks noChangeShapeType="1"/>
          </p:cNvSpPr>
          <p:nvPr/>
        </p:nvSpPr>
        <p:spPr bwMode="auto">
          <a:xfrm flipV="1">
            <a:off x="1600200" y="4876800"/>
            <a:ext cx="685800" cy="838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VN"/>
          </a:p>
        </p:txBody>
      </p:sp>
      <p:sp>
        <p:nvSpPr>
          <p:cNvPr id="187444" name="Line 32">
            <a:extLst>
              <a:ext uri="{FF2B5EF4-FFF2-40B4-BE49-F238E27FC236}">
                <a16:creationId xmlns:a16="http://schemas.microsoft.com/office/drawing/2014/main" id="{1CBC39A4-BBAA-2E0A-C7E4-F59F932A14CF}"/>
              </a:ext>
            </a:extLst>
          </p:cNvPr>
          <p:cNvSpPr>
            <a:spLocks noChangeShapeType="1"/>
          </p:cNvSpPr>
          <p:nvPr/>
        </p:nvSpPr>
        <p:spPr bwMode="auto">
          <a:xfrm flipH="1">
            <a:off x="2514600" y="4038600"/>
            <a:ext cx="685800" cy="2286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VN"/>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87427"/>
                                        </p:tgtEl>
                                        <p:attrNameLst>
                                          <p:attrName>style.visibility</p:attrName>
                                        </p:attrNameLst>
                                      </p:cBhvr>
                                      <p:to>
                                        <p:strVal val="visible"/>
                                      </p:to>
                                    </p:set>
                                    <p:animEffect transition="in" filter="blinds(horizontal)">
                                      <p:cBhvr>
                                        <p:cTn id="7" dur="500"/>
                                        <p:tgtEl>
                                          <p:spTgt spid="1874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5" presetClass="path" presetSubtype="0" accel="50000" decel="50000" fill="hold" nodeType="clickEffect">
                                  <p:stCondLst>
                                    <p:cond delay="0"/>
                                  </p:stCondLst>
                                  <p:childTnLst>
                                    <p:animMotion origin="layout" path="M -1.38889E-6 -1.56069E-6 L -0.58003 0.03376 " pathEditMode="relative" rAng="0" ptsTypes="AA">
                                      <p:cBhvr>
                                        <p:cTn id="11" dur="2000" fill="hold"/>
                                        <p:tgtEl>
                                          <p:spTgt spid="187427"/>
                                        </p:tgtEl>
                                        <p:attrNameLst>
                                          <p:attrName>ppt_x</p:attrName>
                                          <p:attrName>ppt_y</p:attrName>
                                        </p:attrNameLst>
                                      </p:cBhvr>
                                      <p:rCtr x="-29000" y="1700"/>
                                    </p:animMotion>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xit" presetSubtype="10" fill="hold" nodeType="clickEffect">
                                  <p:stCondLst>
                                    <p:cond delay="0"/>
                                  </p:stCondLst>
                                  <p:childTnLst>
                                    <p:animEffect transition="out" filter="blinds(horizontal)">
                                      <p:cBhvr>
                                        <p:cTn id="15" dur="500"/>
                                        <p:tgtEl>
                                          <p:spTgt spid="187427"/>
                                        </p:tgtEl>
                                      </p:cBhvr>
                                    </p:animEffect>
                                    <p:set>
                                      <p:cBhvr>
                                        <p:cTn id="16" dur="1" fill="hold">
                                          <p:stCondLst>
                                            <p:cond delay="499"/>
                                          </p:stCondLst>
                                        </p:cTn>
                                        <p:tgtEl>
                                          <p:spTgt spid="187427"/>
                                        </p:tgtEl>
                                        <p:attrNameLst>
                                          <p:attrName>style.visibility</p:attrName>
                                        </p:attrNameLst>
                                      </p:cBhvr>
                                      <p:to>
                                        <p:strVal val="hidden"/>
                                      </p:to>
                                    </p:set>
                                  </p:childTnLst>
                                </p:cTn>
                              </p:par>
                            </p:childTnLst>
                          </p:cTn>
                        </p:par>
                        <p:par>
                          <p:cTn id="17" fill="hold" nodeType="afterGroup">
                            <p:stCondLst>
                              <p:cond delay="500"/>
                            </p:stCondLst>
                            <p:childTnLst>
                              <p:par>
                                <p:cTn id="18" presetID="8" presetClass="entr" presetSubtype="16" fill="hold" nodeType="afterEffect">
                                  <p:stCondLst>
                                    <p:cond delay="0"/>
                                  </p:stCondLst>
                                  <p:childTnLst>
                                    <p:set>
                                      <p:cBhvr>
                                        <p:cTn id="19" dur="1" fill="hold">
                                          <p:stCondLst>
                                            <p:cond delay="0"/>
                                          </p:stCondLst>
                                        </p:cTn>
                                        <p:tgtEl>
                                          <p:spTgt spid="187419"/>
                                        </p:tgtEl>
                                        <p:attrNameLst>
                                          <p:attrName>style.visibility</p:attrName>
                                        </p:attrNameLst>
                                      </p:cBhvr>
                                      <p:to>
                                        <p:strVal val="visible"/>
                                      </p:to>
                                    </p:set>
                                    <p:animEffect transition="in" filter="diamond(in)">
                                      <p:cBhvr>
                                        <p:cTn id="20" dur="500"/>
                                        <p:tgtEl>
                                          <p:spTgt spid="187419"/>
                                        </p:tgtEl>
                                      </p:cBhvr>
                                    </p:animEffect>
                                  </p:childTnLst>
                                </p:cTn>
                              </p:par>
                              <p:par>
                                <p:cTn id="21" presetID="8" presetClass="entr" presetSubtype="16" fill="hold" nodeType="withEffect">
                                  <p:stCondLst>
                                    <p:cond delay="0"/>
                                  </p:stCondLst>
                                  <p:childTnLst>
                                    <p:set>
                                      <p:cBhvr>
                                        <p:cTn id="22" dur="1" fill="hold">
                                          <p:stCondLst>
                                            <p:cond delay="0"/>
                                          </p:stCondLst>
                                        </p:cTn>
                                        <p:tgtEl>
                                          <p:spTgt spid="187421"/>
                                        </p:tgtEl>
                                        <p:attrNameLst>
                                          <p:attrName>style.visibility</p:attrName>
                                        </p:attrNameLst>
                                      </p:cBhvr>
                                      <p:to>
                                        <p:strVal val="visible"/>
                                      </p:to>
                                    </p:set>
                                    <p:animEffect transition="in" filter="diamond(in)">
                                      <p:cBhvr>
                                        <p:cTn id="23" dur="2000"/>
                                        <p:tgtEl>
                                          <p:spTgt spid="187421"/>
                                        </p:tgtEl>
                                      </p:cBhvr>
                                    </p:animEffect>
                                  </p:childTnLst>
                                </p:cTn>
                              </p:par>
                              <p:par>
                                <p:cTn id="24" presetID="8" presetClass="entr" presetSubtype="16" fill="hold" nodeType="withEffect">
                                  <p:stCondLst>
                                    <p:cond delay="0"/>
                                  </p:stCondLst>
                                  <p:childTnLst>
                                    <p:set>
                                      <p:cBhvr>
                                        <p:cTn id="25" dur="1" fill="hold">
                                          <p:stCondLst>
                                            <p:cond delay="0"/>
                                          </p:stCondLst>
                                        </p:cTn>
                                        <p:tgtEl>
                                          <p:spTgt spid="187422"/>
                                        </p:tgtEl>
                                        <p:attrNameLst>
                                          <p:attrName>style.visibility</p:attrName>
                                        </p:attrNameLst>
                                      </p:cBhvr>
                                      <p:to>
                                        <p:strVal val="visible"/>
                                      </p:to>
                                    </p:set>
                                    <p:animEffect transition="in" filter="diamond(in)">
                                      <p:cBhvr>
                                        <p:cTn id="26" dur="2000"/>
                                        <p:tgtEl>
                                          <p:spTgt spid="187422"/>
                                        </p:tgtEl>
                                      </p:cBhvr>
                                    </p:animEffect>
                                  </p:childTnLst>
                                </p:cTn>
                              </p:par>
                              <p:par>
                                <p:cTn id="27" presetID="5" presetClass="entr" presetSubtype="10" fill="hold" nodeType="withEffect">
                                  <p:stCondLst>
                                    <p:cond delay="0"/>
                                  </p:stCondLst>
                                  <p:childTnLst>
                                    <p:set>
                                      <p:cBhvr>
                                        <p:cTn id="28" dur="1" fill="hold">
                                          <p:stCondLst>
                                            <p:cond delay="0"/>
                                          </p:stCondLst>
                                        </p:cTn>
                                        <p:tgtEl>
                                          <p:spTgt spid="187420"/>
                                        </p:tgtEl>
                                        <p:attrNameLst>
                                          <p:attrName>style.visibility</p:attrName>
                                        </p:attrNameLst>
                                      </p:cBhvr>
                                      <p:to>
                                        <p:strVal val="visible"/>
                                      </p:to>
                                    </p:set>
                                    <p:animEffect transition="in" filter="checkerboard(across)">
                                      <p:cBhvr>
                                        <p:cTn id="29" dur="500"/>
                                        <p:tgtEl>
                                          <p:spTgt spid="18742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nodeType="clickEffect">
                                  <p:stCondLst>
                                    <p:cond delay="0"/>
                                  </p:stCondLst>
                                  <p:childTnLst>
                                    <p:set>
                                      <p:cBhvr>
                                        <p:cTn id="33" dur="1" fill="hold">
                                          <p:stCondLst>
                                            <p:cond delay="0"/>
                                          </p:stCondLst>
                                        </p:cTn>
                                        <p:tgtEl>
                                          <p:spTgt spid="187415"/>
                                        </p:tgtEl>
                                        <p:attrNameLst>
                                          <p:attrName>style.visibility</p:attrName>
                                        </p:attrNameLst>
                                      </p:cBhvr>
                                      <p:to>
                                        <p:strVal val="visible"/>
                                      </p:to>
                                    </p:set>
                                    <p:animEffect transition="in" filter="blinds(horizontal)">
                                      <p:cBhvr>
                                        <p:cTn id="34" dur="500"/>
                                        <p:tgtEl>
                                          <p:spTgt spid="18741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nodeType="clickEffect">
                                  <p:stCondLst>
                                    <p:cond delay="0"/>
                                  </p:stCondLst>
                                  <p:childTnLst>
                                    <p:set>
                                      <p:cBhvr>
                                        <p:cTn id="38" dur="1" fill="hold">
                                          <p:stCondLst>
                                            <p:cond delay="0"/>
                                          </p:stCondLst>
                                        </p:cTn>
                                        <p:tgtEl>
                                          <p:spTgt spid="187416"/>
                                        </p:tgtEl>
                                        <p:attrNameLst>
                                          <p:attrName>style.visibility</p:attrName>
                                        </p:attrNameLst>
                                      </p:cBhvr>
                                      <p:to>
                                        <p:strVal val="visible"/>
                                      </p:to>
                                    </p:set>
                                    <p:animEffect transition="in" filter="blinds(horizontal)">
                                      <p:cBhvr>
                                        <p:cTn id="39" dur="500"/>
                                        <p:tgtEl>
                                          <p:spTgt spid="18741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nodeType="clickEffect">
                                  <p:stCondLst>
                                    <p:cond delay="0"/>
                                  </p:stCondLst>
                                  <p:childTnLst>
                                    <p:set>
                                      <p:cBhvr>
                                        <p:cTn id="43" dur="1" fill="hold">
                                          <p:stCondLst>
                                            <p:cond delay="0"/>
                                          </p:stCondLst>
                                        </p:cTn>
                                        <p:tgtEl>
                                          <p:spTgt spid="187423"/>
                                        </p:tgtEl>
                                        <p:attrNameLst>
                                          <p:attrName>style.visibility</p:attrName>
                                        </p:attrNameLst>
                                      </p:cBhvr>
                                      <p:to>
                                        <p:strVal val="visible"/>
                                      </p:to>
                                    </p:set>
                                    <p:animEffect transition="in" filter="blinds(horizontal)">
                                      <p:cBhvr>
                                        <p:cTn id="44" dur="500"/>
                                        <p:tgtEl>
                                          <p:spTgt spid="18742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nodeType="clickEffect">
                                  <p:stCondLst>
                                    <p:cond delay="0"/>
                                  </p:stCondLst>
                                  <p:childTnLst>
                                    <p:set>
                                      <p:cBhvr>
                                        <p:cTn id="48" dur="1" fill="hold">
                                          <p:stCondLst>
                                            <p:cond delay="0"/>
                                          </p:stCondLst>
                                        </p:cTn>
                                        <p:tgtEl>
                                          <p:spTgt spid="187417"/>
                                        </p:tgtEl>
                                        <p:attrNameLst>
                                          <p:attrName>style.visibility</p:attrName>
                                        </p:attrNameLst>
                                      </p:cBhvr>
                                      <p:to>
                                        <p:strVal val="visible"/>
                                      </p:to>
                                    </p:set>
                                    <p:animEffect transition="in" filter="blinds(horizontal)">
                                      <p:cBhvr>
                                        <p:cTn id="49" dur="500"/>
                                        <p:tgtEl>
                                          <p:spTgt spid="187417"/>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nodeType="clickEffect">
                                  <p:stCondLst>
                                    <p:cond delay="0"/>
                                  </p:stCondLst>
                                  <p:childTnLst>
                                    <p:set>
                                      <p:cBhvr>
                                        <p:cTn id="53" dur="1" fill="hold">
                                          <p:stCondLst>
                                            <p:cond delay="0"/>
                                          </p:stCondLst>
                                        </p:cTn>
                                        <p:tgtEl>
                                          <p:spTgt spid="187418"/>
                                        </p:tgtEl>
                                        <p:attrNameLst>
                                          <p:attrName>style.visibility</p:attrName>
                                        </p:attrNameLst>
                                      </p:cBhvr>
                                      <p:to>
                                        <p:strVal val="visible"/>
                                      </p:to>
                                    </p:set>
                                    <p:animEffect transition="in" filter="blinds(horizontal)">
                                      <p:cBhvr>
                                        <p:cTn id="54" dur="500"/>
                                        <p:tgtEl>
                                          <p:spTgt spid="187418"/>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blinds(horizontal)">
                                      <p:cBhvr>
                                        <p:cTn id="59" dur="500"/>
                                        <p:tgtEl>
                                          <p:spTgt spid="2"/>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0" presetClass="path" presetSubtype="0" accel="50000" decel="50000" fill="hold" nodeType="clickEffect">
                                  <p:stCondLst>
                                    <p:cond delay="0"/>
                                  </p:stCondLst>
                                  <p:childTnLst>
                                    <p:animMotion origin="layout" path="M -4.72222E-6 -8.84393E-6 C 0.08629 0.20716 0.17275 0.41456 0.17778 0.47976 C 0.18282 0.54497 0.05712 0.40508 0.03021 0.39098 C 0.0033 0.37687 0.01858 0.39653 0.01598 0.39537 " pathEditMode="relative" ptsTypes="aaaA">
                                      <p:cBhvr>
                                        <p:cTn id="63" dur="2000" fill="hold"/>
                                        <p:tgtEl>
                                          <p:spTgt spid="2"/>
                                        </p:tgtEl>
                                        <p:attrNameLst>
                                          <p:attrName>ppt_x</p:attrName>
                                          <p:attrName>ppt_y</p:attrName>
                                        </p:attrNameLst>
                                      </p:cBhvr>
                                    </p:animMotion>
                                  </p:childTnLst>
                                </p:cTn>
                              </p:par>
                            </p:childTnLst>
                          </p:cTn>
                        </p:par>
                      </p:childTnLst>
                    </p:cTn>
                  </p:par>
                  <p:par>
                    <p:cTn id="64" fill="hold" nodeType="clickPar">
                      <p:stCondLst>
                        <p:cond delay="indefinite"/>
                      </p:stCondLst>
                      <p:childTnLst>
                        <p:par>
                          <p:cTn id="65" fill="hold" nodeType="withGroup">
                            <p:stCondLst>
                              <p:cond delay="0"/>
                            </p:stCondLst>
                            <p:childTnLst>
                              <p:par>
                                <p:cTn id="66" presetID="18" presetClass="exit" presetSubtype="12" fill="hold" nodeType="clickEffect">
                                  <p:stCondLst>
                                    <p:cond delay="0"/>
                                  </p:stCondLst>
                                  <p:childTnLst>
                                    <p:animEffect transition="out" filter="strips(downLeft)">
                                      <p:cBhvr>
                                        <p:cTn id="67" dur="500"/>
                                        <p:tgtEl>
                                          <p:spTgt spid="2"/>
                                        </p:tgtEl>
                                      </p:cBhvr>
                                    </p:animEffect>
                                    <p:set>
                                      <p:cBhvr>
                                        <p:cTn id="68" dur="1" fill="hold">
                                          <p:stCondLst>
                                            <p:cond delay="499"/>
                                          </p:stCondLst>
                                        </p:cTn>
                                        <p:tgtEl>
                                          <p:spTgt spid="2"/>
                                        </p:tgtEl>
                                        <p:attrNameLst>
                                          <p:attrName>style.visibility</p:attrName>
                                        </p:attrNameLst>
                                      </p:cBhvr>
                                      <p:to>
                                        <p:strVal val="hidden"/>
                                      </p:to>
                                    </p:set>
                                  </p:childTnLst>
                                </p:cTn>
                              </p:par>
                              <p:par>
                                <p:cTn id="69" presetID="20" presetClass="entr" presetSubtype="0" fill="hold" nodeType="withEffect">
                                  <p:stCondLst>
                                    <p:cond delay="0"/>
                                  </p:stCondLst>
                                  <p:childTnLst>
                                    <p:set>
                                      <p:cBhvr>
                                        <p:cTn id="70" dur="1" fill="hold">
                                          <p:stCondLst>
                                            <p:cond delay="0"/>
                                          </p:stCondLst>
                                        </p:cTn>
                                        <p:tgtEl>
                                          <p:spTgt spid="187425"/>
                                        </p:tgtEl>
                                        <p:attrNameLst>
                                          <p:attrName>style.visibility</p:attrName>
                                        </p:attrNameLst>
                                      </p:cBhvr>
                                      <p:to>
                                        <p:strVal val="visible"/>
                                      </p:to>
                                    </p:set>
                                    <p:animEffect transition="in" filter="wedge">
                                      <p:cBhvr>
                                        <p:cTn id="71" dur="2000"/>
                                        <p:tgtEl>
                                          <p:spTgt spid="187425"/>
                                        </p:tgtEl>
                                      </p:cBhvr>
                                    </p:animEffect>
                                  </p:childTnLst>
                                </p:cTn>
                              </p:par>
                              <p:par>
                                <p:cTn id="72" presetID="14" presetClass="entr" presetSubtype="10" fill="hold" nodeType="withEffect">
                                  <p:stCondLst>
                                    <p:cond delay="0"/>
                                  </p:stCondLst>
                                  <p:childTnLst>
                                    <p:set>
                                      <p:cBhvr>
                                        <p:cTn id="73" dur="1" fill="hold">
                                          <p:stCondLst>
                                            <p:cond delay="0"/>
                                          </p:stCondLst>
                                        </p:cTn>
                                        <p:tgtEl>
                                          <p:spTgt spid="69636"/>
                                        </p:tgtEl>
                                        <p:attrNameLst>
                                          <p:attrName>style.visibility</p:attrName>
                                        </p:attrNameLst>
                                      </p:cBhvr>
                                      <p:to>
                                        <p:strVal val="visible"/>
                                      </p:to>
                                    </p:set>
                                    <p:animEffect transition="in" filter="randombar(horizontal)">
                                      <p:cBhvr>
                                        <p:cTn id="74" dur="500"/>
                                        <p:tgtEl>
                                          <p:spTgt spid="69636"/>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3" presetClass="entr" presetSubtype="10" fill="hold" nodeType="clickEffect">
                                  <p:stCondLst>
                                    <p:cond delay="0"/>
                                  </p:stCondLst>
                                  <p:childTnLst>
                                    <p:set>
                                      <p:cBhvr>
                                        <p:cTn id="78" dur="1" fill="hold">
                                          <p:stCondLst>
                                            <p:cond delay="0"/>
                                          </p:stCondLst>
                                        </p:cTn>
                                        <p:tgtEl>
                                          <p:spTgt spid="187444"/>
                                        </p:tgtEl>
                                        <p:attrNameLst>
                                          <p:attrName>style.visibility</p:attrName>
                                        </p:attrNameLst>
                                      </p:cBhvr>
                                      <p:to>
                                        <p:strVal val="visible"/>
                                      </p:to>
                                    </p:set>
                                    <p:animEffect transition="in" filter="blinds(horizontal)">
                                      <p:cBhvr>
                                        <p:cTn id="79" dur="500"/>
                                        <p:tgtEl>
                                          <p:spTgt spid="187444"/>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3" presetClass="entr" presetSubtype="10" fill="hold" nodeType="clickEffect">
                                  <p:stCondLst>
                                    <p:cond delay="0"/>
                                  </p:stCondLst>
                                  <p:childTnLst>
                                    <p:set>
                                      <p:cBhvr>
                                        <p:cTn id="83" dur="1" fill="hold">
                                          <p:stCondLst>
                                            <p:cond delay="0"/>
                                          </p:stCondLst>
                                        </p:cTn>
                                        <p:tgtEl>
                                          <p:spTgt spid="187443"/>
                                        </p:tgtEl>
                                        <p:attrNameLst>
                                          <p:attrName>style.visibility</p:attrName>
                                        </p:attrNameLst>
                                      </p:cBhvr>
                                      <p:to>
                                        <p:strVal val="visible"/>
                                      </p:to>
                                    </p:set>
                                    <p:animEffect transition="in" filter="blinds(horizontal)">
                                      <p:cBhvr>
                                        <p:cTn id="84" dur="500"/>
                                        <p:tgtEl>
                                          <p:spTgt spid="187443"/>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3" presetClass="entr" presetSubtype="10" fill="hold" nodeType="clickEffect">
                                  <p:stCondLst>
                                    <p:cond delay="0"/>
                                  </p:stCondLst>
                                  <p:childTnLst>
                                    <p:set>
                                      <p:cBhvr>
                                        <p:cTn id="88" dur="1" fill="hold">
                                          <p:stCondLst>
                                            <p:cond delay="0"/>
                                          </p:stCondLst>
                                        </p:cTn>
                                        <p:tgtEl>
                                          <p:spTgt spid="187442"/>
                                        </p:tgtEl>
                                        <p:attrNameLst>
                                          <p:attrName>style.visibility</p:attrName>
                                        </p:attrNameLst>
                                      </p:cBhvr>
                                      <p:to>
                                        <p:strVal val="visible"/>
                                      </p:to>
                                    </p:set>
                                    <p:animEffect transition="in" filter="blinds(horizontal)">
                                      <p:cBhvr>
                                        <p:cTn id="89" dur="500"/>
                                        <p:tgtEl>
                                          <p:spTgt spid="187442"/>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3" presetClass="entr" presetSubtype="10" fill="hold" nodeType="clickEffect">
                                  <p:stCondLst>
                                    <p:cond delay="0"/>
                                  </p:stCondLst>
                                  <p:childTnLst>
                                    <p:set>
                                      <p:cBhvr>
                                        <p:cTn id="93" dur="1" fill="hold">
                                          <p:stCondLst>
                                            <p:cond delay="0"/>
                                          </p:stCondLst>
                                        </p:cTn>
                                        <p:tgtEl>
                                          <p:spTgt spid="187437"/>
                                        </p:tgtEl>
                                        <p:attrNameLst>
                                          <p:attrName>style.visibility</p:attrName>
                                        </p:attrNameLst>
                                      </p:cBhvr>
                                      <p:to>
                                        <p:strVal val="visible"/>
                                      </p:to>
                                    </p:set>
                                    <p:animEffect transition="in" filter="blinds(horizontal)">
                                      <p:cBhvr>
                                        <p:cTn id="94" dur="500"/>
                                        <p:tgtEl>
                                          <p:spTgt spid="187437"/>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3" presetClass="entr" presetSubtype="10" fill="hold" nodeType="clickEffect">
                                  <p:stCondLst>
                                    <p:cond delay="0"/>
                                  </p:stCondLst>
                                  <p:childTnLst>
                                    <p:set>
                                      <p:cBhvr>
                                        <p:cTn id="98" dur="1" fill="hold">
                                          <p:stCondLst>
                                            <p:cond delay="0"/>
                                          </p:stCondLst>
                                        </p:cTn>
                                        <p:tgtEl>
                                          <p:spTgt spid="187438"/>
                                        </p:tgtEl>
                                        <p:attrNameLst>
                                          <p:attrName>style.visibility</p:attrName>
                                        </p:attrNameLst>
                                      </p:cBhvr>
                                      <p:to>
                                        <p:strVal val="visible"/>
                                      </p:to>
                                    </p:set>
                                    <p:animEffect transition="in" filter="blinds(horizontal)">
                                      <p:cBhvr>
                                        <p:cTn id="99" dur="500"/>
                                        <p:tgtEl>
                                          <p:spTgt spid="187438"/>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3" presetClass="entr" presetSubtype="10" fill="hold" nodeType="clickEffect">
                                  <p:stCondLst>
                                    <p:cond delay="0"/>
                                  </p:stCondLst>
                                  <p:childTnLst>
                                    <p:set>
                                      <p:cBhvr>
                                        <p:cTn id="103" dur="1" fill="hold">
                                          <p:stCondLst>
                                            <p:cond delay="0"/>
                                          </p:stCondLst>
                                        </p:cTn>
                                        <p:tgtEl>
                                          <p:spTgt spid="187440"/>
                                        </p:tgtEl>
                                        <p:attrNameLst>
                                          <p:attrName>style.visibility</p:attrName>
                                        </p:attrNameLst>
                                      </p:cBhvr>
                                      <p:to>
                                        <p:strVal val="visible"/>
                                      </p:to>
                                    </p:set>
                                    <p:animEffect transition="in" filter="blinds(horizontal)">
                                      <p:cBhvr>
                                        <p:cTn id="104" dur="500"/>
                                        <p:tgtEl>
                                          <p:spTgt spid="187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415" grpId="0"/>
      <p:bldP spid="187416" grpId="0"/>
      <p:bldP spid="187417" grpId="0"/>
      <p:bldP spid="187421" grpId="0"/>
      <p:bldP spid="187422" grpId="0"/>
      <p:bldP spid="187423" grpId="0"/>
      <p:bldP spid="187437" grpId="0"/>
      <p:bldP spid="187438" grpId="0"/>
      <p:bldP spid="187440"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18" name="Picture 2" descr="Cầu thận">
            <a:extLst>
              <a:ext uri="{FF2B5EF4-FFF2-40B4-BE49-F238E27FC236}">
                <a16:creationId xmlns:a16="http://schemas.microsoft.com/office/drawing/2014/main" id="{95CB5BEB-762C-AA4A-7720-12639089A529}"/>
              </a:ext>
            </a:extLst>
          </p:cNvPr>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304800" y="381000"/>
            <a:ext cx="8569325" cy="455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3" descr="Cầu thận">
            <a:extLst>
              <a:ext uri="{FF2B5EF4-FFF2-40B4-BE49-F238E27FC236}">
                <a16:creationId xmlns:a16="http://schemas.microsoft.com/office/drawing/2014/main" id="{5F8A8FC3-1A33-9D8C-CD69-052176AD8E39}"/>
              </a:ext>
            </a:extLst>
          </p:cNvPr>
          <p:cNvPicPr>
            <a:picLocks noChangeAspect="1" noChangeArrowheads="1"/>
          </p:cNvPicPr>
          <p:nvPr/>
        </p:nvPicPr>
        <p:blipFill>
          <a:blip r:embed="rId2">
            <a:lum bright="6000"/>
            <a:extLst>
              <a:ext uri="{28A0092B-C50C-407E-A947-70E740481C1C}">
                <a14:useLocalDpi xmlns:a14="http://schemas.microsoft.com/office/drawing/2010/main" val="0"/>
              </a:ext>
            </a:extLst>
          </a:blip>
          <a:srcRect l="29672" t="17929" r="43179" b="32964"/>
          <a:stretch>
            <a:fillRect/>
          </a:stretch>
        </p:blipFill>
        <p:spPr bwMode="auto">
          <a:xfrm>
            <a:off x="2971800" y="1231900"/>
            <a:ext cx="227171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AutoShape 4">
            <a:extLst>
              <a:ext uri="{FF2B5EF4-FFF2-40B4-BE49-F238E27FC236}">
                <a16:creationId xmlns:a16="http://schemas.microsoft.com/office/drawing/2014/main" id="{282DC599-E969-2E31-B6BA-3F36F93E6226}"/>
              </a:ext>
            </a:extLst>
          </p:cNvPr>
          <p:cNvSpPr>
            <a:spLocks noChangeArrowheads="1"/>
          </p:cNvSpPr>
          <p:nvPr/>
        </p:nvSpPr>
        <p:spPr bwMode="auto">
          <a:xfrm rot="10500753">
            <a:off x="838200" y="3429000"/>
            <a:ext cx="2384425" cy="1030288"/>
          </a:xfrm>
          <a:prstGeom prst="wedgeEllipseCallout">
            <a:avLst>
              <a:gd name="adj1" fmla="val -104245"/>
              <a:gd name="adj2" fmla="val 178282"/>
            </a:avLst>
          </a:prstGeom>
          <a:solidFill>
            <a:schemeClr val="accent1"/>
          </a:solidFill>
          <a:ln w="9525">
            <a:solidFill>
              <a:srgbClr val="FF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VN" sz="2400"/>
              <a:t>CẦU THẬN</a:t>
            </a:r>
          </a:p>
        </p:txBody>
      </p:sp>
      <p:pic>
        <p:nvPicPr>
          <p:cNvPr id="23557" name="Picture 5" descr="Cầu thận">
            <a:extLst>
              <a:ext uri="{FF2B5EF4-FFF2-40B4-BE49-F238E27FC236}">
                <a16:creationId xmlns:a16="http://schemas.microsoft.com/office/drawing/2014/main" id="{7CB9CA3E-91F3-E8FB-ACE7-025A3D0061E1}"/>
              </a:ext>
            </a:extLst>
          </p:cNvPr>
          <p:cNvPicPr>
            <a:picLocks noChangeAspect="1" noChangeArrowheads="1"/>
          </p:cNvPicPr>
          <p:nvPr/>
        </p:nvPicPr>
        <p:blipFill>
          <a:blip r:embed="rId2">
            <a:lum bright="6000"/>
            <a:extLst>
              <a:ext uri="{28A0092B-C50C-407E-A947-70E740481C1C}">
                <a14:useLocalDpi xmlns:a14="http://schemas.microsoft.com/office/drawing/2010/main" val="0"/>
              </a:ext>
            </a:extLst>
          </a:blip>
          <a:srcRect l="56403" t="14037" r="31551" b="57071"/>
          <a:stretch>
            <a:fillRect/>
          </a:stretch>
        </p:blipFill>
        <p:spPr bwMode="auto">
          <a:xfrm>
            <a:off x="5181600" y="914400"/>
            <a:ext cx="1008063" cy="128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AutoShape 6">
            <a:extLst>
              <a:ext uri="{FF2B5EF4-FFF2-40B4-BE49-F238E27FC236}">
                <a16:creationId xmlns:a16="http://schemas.microsoft.com/office/drawing/2014/main" id="{4248C38A-1355-CCBC-D48E-F09DB1024483}"/>
              </a:ext>
            </a:extLst>
          </p:cNvPr>
          <p:cNvSpPr>
            <a:spLocks noChangeArrowheads="1"/>
          </p:cNvSpPr>
          <p:nvPr/>
        </p:nvSpPr>
        <p:spPr bwMode="auto">
          <a:xfrm>
            <a:off x="4648200" y="0"/>
            <a:ext cx="3200400" cy="838200"/>
          </a:xfrm>
          <a:prstGeom prst="wedgeEllipseCallout">
            <a:avLst>
              <a:gd name="adj1" fmla="val -26935"/>
              <a:gd name="adj2" fmla="val 143181"/>
            </a:avLst>
          </a:prstGeom>
          <a:solidFill>
            <a:schemeClr val="accent1"/>
          </a:solidFill>
          <a:ln w="9525">
            <a:solidFill>
              <a:srgbClr val="FF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VN" sz="2400"/>
              <a:t>  NANG CẦU  THẬN</a:t>
            </a:r>
          </a:p>
        </p:txBody>
      </p:sp>
      <p:pic>
        <p:nvPicPr>
          <p:cNvPr id="23559" name="Picture 7" descr="Cầu thận">
            <a:extLst>
              <a:ext uri="{FF2B5EF4-FFF2-40B4-BE49-F238E27FC236}">
                <a16:creationId xmlns:a16="http://schemas.microsoft.com/office/drawing/2014/main" id="{E6467E8B-C176-6E94-C4D6-C72FF50103AD}"/>
              </a:ext>
            </a:extLst>
          </p:cNvPr>
          <p:cNvPicPr>
            <a:picLocks noChangeAspect="1" noChangeArrowheads="1"/>
          </p:cNvPicPr>
          <p:nvPr/>
        </p:nvPicPr>
        <p:blipFill>
          <a:blip r:embed="rId2">
            <a:lum bright="6000"/>
            <a:extLst>
              <a:ext uri="{28A0092B-C50C-407E-A947-70E740481C1C}">
                <a14:useLocalDpi xmlns:a14="http://schemas.microsoft.com/office/drawing/2010/main" val="0"/>
              </a:ext>
            </a:extLst>
          </a:blip>
          <a:srcRect l="12332" t="5249" r="76059" b="66930"/>
          <a:stretch>
            <a:fillRect/>
          </a:stretch>
        </p:blipFill>
        <p:spPr bwMode="auto">
          <a:xfrm>
            <a:off x="1371600" y="685800"/>
            <a:ext cx="9429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AutoShape 8">
            <a:extLst>
              <a:ext uri="{FF2B5EF4-FFF2-40B4-BE49-F238E27FC236}">
                <a16:creationId xmlns:a16="http://schemas.microsoft.com/office/drawing/2014/main" id="{2970DD5D-6A9A-BBB6-33DB-5C4CEE77A6BD}"/>
              </a:ext>
            </a:extLst>
          </p:cNvPr>
          <p:cNvSpPr>
            <a:spLocks noChangeArrowheads="1"/>
          </p:cNvSpPr>
          <p:nvPr/>
        </p:nvSpPr>
        <p:spPr bwMode="auto">
          <a:xfrm>
            <a:off x="0" y="1219200"/>
            <a:ext cx="1416050" cy="1063625"/>
          </a:xfrm>
          <a:prstGeom prst="wedgeEllipseCallout">
            <a:avLst>
              <a:gd name="adj1" fmla="val 79037"/>
              <a:gd name="adj2" fmla="val -51491"/>
            </a:avLst>
          </a:prstGeom>
          <a:solidFill>
            <a:schemeClr val="accent1"/>
          </a:solidFill>
          <a:ln w="9525">
            <a:solidFill>
              <a:srgbClr val="FF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VN" sz="2400"/>
              <a:t>ỐNG</a:t>
            </a:r>
          </a:p>
          <a:p>
            <a:pPr algn="ctr" eaLnBrk="1" hangingPunct="1"/>
            <a:r>
              <a:rPr lang="en-US" altLang="en-VN" sz="2400"/>
              <a:t>THẬN</a:t>
            </a:r>
          </a:p>
        </p:txBody>
      </p:sp>
      <p:sp>
        <p:nvSpPr>
          <p:cNvPr id="9225" name="Text Box 9">
            <a:extLst>
              <a:ext uri="{FF2B5EF4-FFF2-40B4-BE49-F238E27FC236}">
                <a16:creationId xmlns:a16="http://schemas.microsoft.com/office/drawing/2014/main" id="{C2A5129F-2930-236A-A1A8-678CA0A1C60D}"/>
              </a:ext>
            </a:extLst>
          </p:cNvPr>
          <p:cNvSpPr txBox="1">
            <a:spLocks noChangeArrowheads="1"/>
          </p:cNvSpPr>
          <p:nvPr/>
        </p:nvSpPr>
        <p:spPr bwMode="auto">
          <a:xfrm>
            <a:off x="7467600" y="1752600"/>
            <a:ext cx="1066800" cy="11874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VN" sz="2400">
                <a:solidFill>
                  <a:srgbClr val="0000FF"/>
                </a:solidFill>
                <a:latin typeface="Times New Roman" panose="02020603050405020304" pitchFamily="18" charset="0"/>
              </a:rPr>
              <a:t>Động mạch đến</a:t>
            </a:r>
          </a:p>
        </p:txBody>
      </p:sp>
      <p:sp>
        <p:nvSpPr>
          <p:cNvPr id="9226" name="Text Box 10">
            <a:extLst>
              <a:ext uri="{FF2B5EF4-FFF2-40B4-BE49-F238E27FC236}">
                <a16:creationId xmlns:a16="http://schemas.microsoft.com/office/drawing/2014/main" id="{01A9BE73-5C6B-7033-7987-011AC6FA0C9A}"/>
              </a:ext>
            </a:extLst>
          </p:cNvPr>
          <p:cNvSpPr txBox="1">
            <a:spLocks noChangeArrowheads="1"/>
          </p:cNvSpPr>
          <p:nvPr/>
        </p:nvSpPr>
        <p:spPr bwMode="auto">
          <a:xfrm>
            <a:off x="533400" y="457200"/>
            <a:ext cx="1143000" cy="4889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tLang="en-VN" sz="2600">
              <a:latin typeface="Times New Roman" panose="02020603050405020304" pitchFamily="18" charset="0"/>
            </a:endParaRPr>
          </a:p>
        </p:txBody>
      </p:sp>
      <p:sp>
        <p:nvSpPr>
          <p:cNvPr id="9227" name="Text Box 11">
            <a:extLst>
              <a:ext uri="{FF2B5EF4-FFF2-40B4-BE49-F238E27FC236}">
                <a16:creationId xmlns:a16="http://schemas.microsoft.com/office/drawing/2014/main" id="{35E36A51-DB75-C10D-FA44-FAD96F5A95AE}"/>
              </a:ext>
            </a:extLst>
          </p:cNvPr>
          <p:cNvSpPr txBox="1">
            <a:spLocks noChangeArrowheads="1"/>
          </p:cNvSpPr>
          <p:nvPr/>
        </p:nvSpPr>
        <p:spPr bwMode="auto">
          <a:xfrm>
            <a:off x="7543800" y="2438400"/>
            <a:ext cx="11430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tLang="en-VN" sz="2600">
              <a:latin typeface="Times New Roman" panose="02020603050405020304" pitchFamily="18" charset="0"/>
            </a:endParaRPr>
          </a:p>
        </p:txBody>
      </p:sp>
      <p:sp>
        <p:nvSpPr>
          <p:cNvPr id="9228" name="Text Box 12">
            <a:extLst>
              <a:ext uri="{FF2B5EF4-FFF2-40B4-BE49-F238E27FC236}">
                <a16:creationId xmlns:a16="http://schemas.microsoft.com/office/drawing/2014/main" id="{49C73C8A-7E6E-FF3B-5780-0C1663162F5C}"/>
              </a:ext>
            </a:extLst>
          </p:cNvPr>
          <p:cNvSpPr txBox="1">
            <a:spLocks noChangeArrowheads="1"/>
          </p:cNvSpPr>
          <p:nvPr/>
        </p:nvSpPr>
        <p:spPr bwMode="auto">
          <a:xfrm>
            <a:off x="7467600" y="1931988"/>
            <a:ext cx="1295400" cy="10842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VN" sz="2600">
              <a:latin typeface="Times New Roman" panose="02020603050405020304" pitchFamily="18" charset="0"/>
            </a:endParaRPr>
          </a:p>
          <a:p>
            <a:pPr eaLnBrk="1" hangingPunct="1">
              <a:spcBef>
                <a:spcPct val="50000"/>
              </a:spcBef>
            </a:pPr>
            <a:endParaRPr lang="en-US" altLang="en-VN" sz="2600">
              <a:latin typeface="Times New Roman" panose="02020603050405020304" pitchFamily="18" charset="0"/>
            </a:endParaRPr>
          </a:p>
        </p:txBody>
      </p:sp>
      <p:sp>
        <p:nvSpPr>
          <p:cNvPr id="23565" name="Text Box 13">
            <a:extLst>
              <a:ext uri="{FF2B5EF4-FFF2-40B4-BE49-F238E27FC236}">
                <a16:creationId xmlns:a16="http://schemas.microsoft.com/office/drawing/2014/main" id="{95962ED7-1AB9-84B4-8BA6-3ADC73E3538A}"/>
              </a:ext>
            </a:extLst>
          </p:cNvPr>
          <p:cNvSpPr txBox="1">
            <a:spLocks noChangeArrowheads="1"/>
          </p:cNvSpPr>
          <p:nvPr/>
        </p:nvSpPr>
        <p:spPr bwMode="auto">
          <a:xfrm>
            <a:off x="7440613" y="1727200"/>
            <a:ext cx="990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VN" sz="2400">
                <a:solidFill>
                  <a:schemeClr val="tx2"/>
                </a:solidFill>
                <a:latin typeface="Times New Roman" panose="02020603050405020304" pitchFamily="18" charset="0"/>
              </a:rPr>
              <a:t>Động mạch đến</a:t>
            </a:r>
          </a:p>
        </p:txBody>
      </p:sp>
      <p:sp>
        <p:nvSpPr>
          <p:cNvPr id="9230" name="Text Box 14">
            <a:extLst>
              <a:ext uri="{FF2B5EF4-FFF2-40B4-BE49-F238E27FC236}">
                <a16:creationId xmlns:a16="http://schemas.microsoft.com/office/drawing/2014/main" id="{127E53C7-2053-A9E7-CEA9-6629E1949521}"/>
              </a:ext>
            </a:extLst>
          </p:cNvPr>
          <p:cNvSpPr txBox="1">
            <a:spLocks noChangeArrowheads="1"/>
          </p:cNvSpPr>
          <p:nvPr/>
        </p:nvSpPr>
        <p:spPr bwMode="auto">
          <a:xfrm>
            <a:off x="7010400" y="3740150"/>
            <a:ext cx="1447800" cy="4889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tLang="en-VN" sz="2600">
              <a:latin typeface="Times New Roman" panose="02020603050405020304" pitchFamily="18" charset="0"/>
            </a:endParaRPr>
          </a:p>
        </p:txBody>
      </p:sp>
      <p:sp>
        <p:nvSpPr>
          <p:cNvPr id="23567" name="Text Box 15">
            <a:extLst>
              <a:ext uri="{FF2B5EF4-FFF2-40B4-BE49-F238E27FC236}">
                <a16:creationId xmlns:a16="http://schemas.microsoft.com/office/drawing/2014/main" id="{C8D8FBC9-8A0D-6035-4988-6819F192FC73}"/>
              </a:ext>
            </a:extLst>
          </p:cNvPr>
          <p:cNvSpPr txBox="1">
            <a:spLocks noChangeArrowheads="1"/>
          </p:cNvSpPr>
          <p:nvPr/>
        </p:nvSpPr>
        <p:spPr bwMode="auto">
          <a:xfrm>
            <a:off x="7085013" y="3629025"/>
            <a:ext cx="1295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VN" sz="2400">
                <a:solidFill>
                  <a:schemeClr val="tx2"/>
                </a:solidFill>
                <a:latin typeface="Times New Roman" panose="02020603050405020304" pitchFamily="18" charset="0"/>
              </a:rPr>
              <a:t>Động mạch đi</a:t>
            </a:r>
          </a:p>
        </p:txBody>
      </p:sp>
      <p:sp>
        <p:nvSpPr>
          <p:cNvPr id="9232" name="Text Box 16">
            <a:extLst>
              <a:ext uri="{FF2B5EF4-FFF2-40B4-BE49-F238E27FC236}">
                <a16:creationId xmlns:a16="http://schemas.microsoft.com/office/drawing/2014/main" id="{F6AC965A-35D6-59C1-4D1F-23734748DE9D}"/>
              </a:ext>
            </a:extLst>
          </p:cNvPr>
          <p:cNvSpPr txBox="1">
            <a:spLocks noChangeArrowheads="1"/>
          </p:cNvSpPr>
          <p:nvPr/>
        </p:nvSpPr>
        <p:spPr bwMode="auto">
          <a:xfrm rot="-508877">
            <a:off x="2317750" y="228600"/>
            <a:ext cx="2003425" cy="4889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tLang="en-VN" sz="2600">
              <a:latin typeface="Times New Roman" panose="02020603050405020304" pitchFamily="18" charset="0"/>
            </a:endParaRPr>
          </a:p>
        </p:txBody>
      </p:sp>
      <p:sp>
        <p:nvSpPr>
          <p:cNvPr id="9233" name="Text Box 17">
            <a:extLst>
              <a:ext uri="{FF2B5EF4-FFF2-40B4-BE49-F238E27FC236}">
                <a16:creationId xmlns:a16="http://schemas.microsoft.com/office/drawing/2014/main" id="{8C1FAE50-7C17-6A74-2B67-3E40A1D0AB88}"/>
              </a:ext>
            </a:extLst>
          </p:cNvPr>
          <p:cNvSpPr txBox="1">
            <a:spLocks noChangeArrowheads="1"/>
          </p:cNvSpPr>
          <p:nvPr/>
        </p:nvSpPr>
        <p:spPr bwMode="auto">
          <a:xfrm>
            <a:off x="3810000" y="3886200"/>
            <a:ext cx="1676400" cy="4889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tLang="en-VN" sz="2600">
              <a:latin typeface="Times New Roman" panose="02020603050405020304" pitchFamily="18" charset="0"/>
            </a:endParaRPr>
          </a:p>
        </p:txBody>
      </p:sp>
      <p:sp>
        <p:nvSpPr>
          <p:cNvPr id="9234" name="Text Box 18">
            <a:extLst>
              <a:ext uri="{FF2B5EF4-FFF2-40B4-BE49-F238E27FC236}">
                <a16:creationId xmlns:a16="http://schemas.microsoft.com/office/drawing/2014/main" id="{38E7E81F-18F7-168B-CA77-A4DD00E3E449}"/>
              </a:ext>
            </a:extLst>
          </p:cNvPr>
          <p:cNvSpPr txBox="1">
            <a:spLocks noChangeArrowheads="1"/>
          </p:cNvSpPr>
          <p:nvPr/>
        </p:nvSpPr>
        <p:spPr bwMode="auto">
          <a:xfrm>
            <a:off x="368300" y="2397125"/>
            <a:ext cx="1371600" cy="4889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tLang="en-VN" sz="2600">
              <a:latin typeface="Times New Roman" panose="02020603050405020304" pitchFamily="18" charset="0"/>
            </a:endParaRPr>
          </a:p>
        </p:txBody>
      </p:sp>
      <p:sp>
        <p:nvSpPr>
          <p:cNvPr id="9235" name="Text Box 19">
            <a:extLst>
              <a:ext uri="{FF2B5EF4-FFF2-40B4-BE49-F238E27FC236}">
                <a16:creationId xmlns:a16="http://schemas.microsoft.com/office/drawing/2014/main" id="{EDF8ECC3-8CD2-38FC-A593-90F8AF957786}"/>
              </a:ext>
            </a:extLst>
          </p:cNvPr>
          <p:cNvSpPr txBox="1">
            <a:spLocks noChangeArrowheads="1"/>
          </p:cNvSpPr>
          <p:nvPr/>
        </p:nvSpPr>
        <p:spPr bwMode="auto">
          <a:xfrm>
            <a:off x="762000" y="2840038"/>
            <a:ext cx="1524000" cy="4889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tLang="en-VN" sz="2600">
              <a:latin typeface="Times New Roman" panose="02020603050405020304" pitchFamily="18" charset="0"/>
            </a:endParaRPr>
          </a:p>
        </p:txBody>
      </p:sp>
      <p:sp>
        <p:nvSpPr>
          <p:cNvPr id="23572" name="Text Box 20">
            <a:extLst>
              <a:ext uri="{FF2B5EF4-FFF2-40B4-BE49-F238E27FC236}">
                <a16:creationId xmlns:a16="http://schemas.microsoft.com/office/drawing/2014/main" id="{A3CE789C-5DC0-BD00-079F-C4674D7DA458}"/>
              </a:ext>
            </a:extLst>
          </p:cNvPr>
          <p:cNvSpPr txBox="1">
            <a:spLocks noChangeArrowheads="1"/>
          </p:cNvSpPr>
          <p:nvPr/>
        </p:nvSpPr>
        <p:spPr bwMode="auto">
          <a:xfrm>
            <a:off x="144463" y="2224088"/>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VN" sz="2400">
                <a:solidFill>
                  <a:schemeClr val="tx2"/>
                </a:solidFill>
                <a:latin typeface="Times New Roman" panose="02020603050405020304" pitchFamily="18" charset="0"/>
              </a:rPr>
              <a:t>Tế bào máu</a:t>
            </a:r>
          </a:p>
        </p:txBody>
      </p:sp>
      <p:sp>
        <p:nvSpPr>
          <p:cNvPr id="23573" name="Text Box 21">
            <a:extLst>
              <a:ext uri="{FF2B5EF4-FFF2-40B4-BE49-F238E27FC236}">
                <a16:creationId xmlns:a16="http://schemas.microsoft.com/office/drawing/2014/main" id="{42157969-7559-8F31-6959-0A2271534335}"/>
              </a:ext>
            </a:extLst>
          </p:cNvPr>
          <p:cNvSpPr txBox="1">
            <a:spLocks noChangeArrowheads="1"/>
          </p:cNvSpPr>
          <p:nvPr/>
        </p:nvSpPr>
        <p:spPr bwMode="auto">
          <a:xfrm>
            <a:off x="381000" y="5410200"/>
            <a:ext cx="8458200" cy="488950"/>
          </a:xfrm>
          <a:prstGeom prst="rect">
            <a:avLst/>
          </a:prstGeom>
          <a:gradFill rotWithShape="1">
            <a:gsLst>
              <a:gs pos="0">
                <a:srgbClr val="00CC99"/>
              </a:gs>
              <a:gs pos="50000">
                <a:schemeClr val="bg1"/>
              </a:gs>
              <a:gs pos="100000">
                <a:srgbClr val="00CC99"/>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600" b="1">
                <a:solidFill>
                  <a:srgbClr val="0000FF"/>
                </a:solidFill>
                <a:latin typeface="Times New Roman" pitchFamily="18" charset="0"/>
              </a:rPr>
              <a:t>Vậy theo em đơn vị chức năng của thận làm nhiệm vụ gì? </a:t>
            </a:r>
          </a:p>
        </p:txBody>
      </p:sp>
      <p:sp>
        <p:nvSpPr>
          <p:cNvPr id="9238" name="Rectangle 22">
            <a:extLst>
              <a:ext uri="{FF2B5EF4-FFF2-40B4-BE49-F238E27FC236}">
                <a16:creationId xmlns:a16="http://schemas.microsoft.com/office/drawing/2014/main" id="{43C1DC44-3F6A-6112-8431-DE5DAFCEC010}"/>
              </a:ext>
            </a:extLst>
          </p:cNvPr>
          <p:cNvSpPr>
            <a:spLocks noChangeArrowheads="1"/>
          </p:cNvSpPr>
          <p:nvPr/>
        </p:nvSpPr>
        <p:spPr bwMode="auto">
          <a:xfrm>
            <a:off x="6234113" y="879475"/>
            <a:ext cx="2286000" cy="381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VN"/>
          </a:p>
        </p:txBody>
      </p:sp>
      <p:sp>
        <p:nvSpPr>
          <p:cNvPr id="9239" name="Text Box 23">
            <a:extLst>
              <a:ext uri="{FF2B5EF4-FFF2-40B4-BE49-F238E27FC236}">
                <a16:creationId xmlns:a16="http://schemas.microsoft.com/office/drawing/2014/main" id="{07A2FF90-C735-C633-3847-0D923C6530E2}"/>
              </a:ext>
            </a:extLst>
          </p:cNvPr>
          <p:cNvSpPr txBox="1">
            <a:spLocks noChangeArrowheads="1"/>
          </p:cNvSpPr>
          <p:nvPr/>
        </p:nvSpPr>
        <p:spPr bwMode="auto">
          <a:xfrm>
            <a:off x="1436688" y="4440238"/>
            <a:ext cx="475615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VN" sz="3000">
                <a:solidFill>
                  <a:srgbClr val="FF0000"/>
                </a:solidFill>
                <a:latin typeface="Times New Roman" panose="02020603050405020304" pitchFamily="18" charset="0"/>
              </a:rPr>
              <a:t>Đơn vị chức năng của thận</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3565"/>
                                        </p:tgtEl>
                                        <p:attrNameLst>
                                          <p:attrName>style.visibility</p:attrName>
                                        </p:attrNameLst>
                                      </p:cBhvr>
                                      <p:to>
                                        <p:strVal val="visible"/>
                                      </p:to>
                                    </p:set>
                                    <p:animEffect transition="in" filter="checkerboard(across)">
                                      <p:cBhvr>
                                        <p:cTn id="7" dur="500"/>
                                        <p:tgtEl>
                                          <p:spTgt spid="23565"/>
                                        </p:tgtEl>
                                      </p:cBhvr>
                                    </p:animEffect>
                                  </p:childTnLst>
                                </p:cTn>
                              </p:par>
                              <p:par>
                                <p:cTn id="8" presetID="5" presetClass="entr" presetSubtype="10" fill="hold" nodeType="withEffect">
                                  <p:stCondLst>
                                    <p:cond delay="0"/>
                                  </p:stCondLst>
                                  <p:childTnLst>
                                    <p:set>
                                      <p:cBhvr>
                                        <p:cTn id="9" dur="1" fill="hold">
                                          <p:stCondLst>
                                            <p:cond delay="0"/>
                                          </p:stCondLst>
                                        </p:cTn>
                                        <p:tgtEl>
                                          <p:spTgt spid="23567"/>
                                        </p:tgtEl>
                                        <p:attrNameLst>
                                          <p:attrName>style.visibility</p:attrName>
                                        </p:attrNameLst>
                                      </p:cBhvr>
                                      <p:to>
                                        <p:strVal val="visible"/>
                                      </p:to>
                                    </p:set>
                                    <p:animEffect transition="in" filter="checkerboard(across)">
                                      <p:cBhvr>
                                        <p:cTn id="10" dur="500"/>
                                        <p:tgtEl>
                                          <p:spTgt spid="23567"/>
                                        </p:tgtEl>
                                      </p:cBhvr>
                                    </p:animEffect>
                                  </p:childTnLst>
                                </p:cTn>
                              </p:par>
                              <p:par>
                                <p:cTn id="11" presetID="5" presetClass="entr" presetSubtype="10" fill="hold" nodeType="withEffect">
                                  <p:stCondLst>
                                    <p:cond delay="0"/>
                                  </p:stCondLst>
                                  <p:childTnLst>
                                    <p:set>
                                      <p:cBhvr>
                                        <p:cTn id="12" dur="1" fill="hold">
                                          <p:stCondLst>
                                            <p:cond delay="0"/>
                                          </p:stCondLst>
                                        </p:cTn>
                                        <p:tgtEl>
                                          <p:spTgt spid="23572"/>
                                        </p:tgtEl>
                                        <p:attrNameLst>
                                          <p:attrName>style.visibility</p:attrName>
                                        </p:attrNameLst>
                                      </p:cBhvr>
                                      <p:to>
                                        <p:strVal val="visible"/>
                                      </p:to>
                                    </p:set>
                                    <p:animEffect transition="in" filter="checkerboard(across)">
                                      <p:cBhvr>
                                        <p:cTn id="13" dur="500"/>
                                        <p:tgtEl>
                                          <p:spTgt spid="2357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23573"/>
                                        </p:tgtEl>
                                        <p:attrNameLst>
                                          <p:attrName>style.visibility</p:attrName>
                                        </p:attrNameLst>
                                      </p:cBhvr>
                                      <p:to>
                                        <p:strVal val="visible"/>
                                      </p:to>
                                    </p:set>
                                    <p:anim calcmode="discrete" valueType="clr">
                                      <p:cBhvr override="childStyle">
                                        <p:cTn id="18" dur="80"/>
                                        <p:tgtEl>
                                          <p:spTgt spid="23573"/>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23573"/>
                                        </p:tgtEl>
                                        <p:attrNameLst>
                                          <p:attrName>fillcolor</p:attrName>
                                        </p:attrNameLst>
                                      </p:cBhvr>
                                      <p:tavLst>
                                        <p:tav tm="0">
                                          <p:val>
                                            <p:clrVal>
                                              <a:schemeClr val="accent2"/>
                                            </p:clrVal>
                                          </p:val>
                                        </p:tav>
                                        <p:tav tm="50000">
                                          <p:val>
                                            <p:clrVal>
                                              <a:schemeClr val="hlink"/>
                                            </p:clrVal>
                                          </p:val>
                                        </p:tav>
                                      </p:tavLst>
                                    </p:anim>
                                    <p:set>
                                      <p:cBhvr>
                                        <p:cTn id="20" dur="80"/>
                                        <p:tgtEl>
                                          <p:spTgt spid="2357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23555"/>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23556"/>
                                        </p:tgtEl>
                                        <p:attrNameLst>
                                          <p:attrName>style.visibility</p:attrName>
                                        </p:attrNameLst>
                                      </p:cBhvr>
                                      <p:to>
                                        <p:strVal val="visible"/>
                                      </p:to>
                                    </p:set>
                                    <p:animEffect transition="in" filter="fade">
                                      <p:cBhvr>
                                        <p:cTn id="26" dur="2000"/>
                                        <p:tgtEl>
                                          <p:spTgt spid="23556"/>
                                        </p:tgtEl>
                                      </p:cBhvr>
                                    </p:animEffect>
                                  </p:childTnLst>
                                </p:cTn>
                              </p:par>
                            </p:childTnLst>
                          </p:cTn>
                        </p:par>
                      </p:childTnLst>
                    </p:cTn>
                  </p:par>
                </p:childTnLst>
              </p:cTn>
              <p:nextCondLst>
                <p:cond evt="onClick" delay="0">
                  <p:tgtEl>
                    <p:spTgt spid="23555"/>
                  </p:tgtEl>
                </p:cond>
              </p:nextCondLst>
            </p:seq>
            <p:seq concurrent="1" nextAc="seek">
              <p:cTn id="27" restart="whenNotActive" fill="hold" evtFilter="cancelBubble" nodeType="interactiveSeq">
                <p:stCondLst>
                  <p:cond evt="onClick" delay="0">
                    <p:tgtEl>
                      <p:spTgt spid="23557"/>
                    </p:tgtEl>
                  </p:cond>
                </p:stCondLst>
                <p:endSync evt="end" delay="0">
                  <p:rtn val="all"/>
                </p:endSync>
                <p:childTnLst>
                  <p:par>
                    <p:cTn id="28" fill="hold" nodeType="clickPar">
                      <p:stCondLst>
                        <p:cond delay="0"/>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3558"/>
                                        </p:tgtEl>
                                        <p:attrNameLst>
                                          <p:attrName>style.visibility</p:attrName>
                                        </p:attrNameLst>
                                      </p:cBhvr>
                                      <p:to>
                                        <p:strVal val="visible"/>
                                      </p:to>
                                    </p:set>
                                    <p:animEffect transition="in" filter="fade">
                                      <p:cBhvr>
                                        <p:cTn id="32" dur="2000"/>
                                        <p:tgtEl>
                                          <p:spTgt spid="23558"/>
                                        </p:tgtEl>
                                      </p:cBhvr>
                                    </p:animEffect>
                                  </p:childTnLst>
                                </p:cTn>
                              </p:par>
                            </p:childTnLst>
                          </p:cTn>
                        </p:par>
                      </p:childTnLst>
                    </p:cTn>
                  </p:par>
                </p:childTnLst>
              </p:cTn>
              <p:nextCondLst>
                <p:cond evt="onClick" delay="0">
                  <p:tgtEl>
                    <p:spTgt spid="23557"/>
                  </p:tgtEl>
                </p:cond>
              </p:nextCondLst>
            </p:seq>
            <p:seq concurrent="1" nextAc="seek">
              <p:cTn id="33" restart="whenNotActive" fill="hold" evtFilter="cancelBubble" nodeType="interactiveSeq">
                <p:stCondLst>
                  <p:cond evt="onClick" delay="0">
                    <p:tgtEl>
                      <p:spTgt spid="23559"/>
                    </p:tgtEl>
                  </p:cond>
                </p:stCondLst>
                <p:endSync evt="end" delay="0">
                  <p:rtn val="all"/>
                </p:endSync>
                <p:childTnLst>
                  <p:par>
                    <p:cTn id="34" fill="hold" nodeType="clickPar">
                      <p:stCondLst>
                        <p:cond delay="0"/>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23560"/>
                                        </p:tgtEl>
                                        <p:attrNameLst>
                                          <p:attrName>style.visibility</p:attrName>
                                        </p:attrNameLst>
                                      </p:cBhvr>
                                      <p:to>
                                        <p:strVal val="visible"/>
                                      </p:to>
                                    </p:set>
                                    <p:animEffect transition="in" filter="fade">
                                      <p:cBhvr>
                                        <p:cTn id="38" dur="2000"/>
                                        <p:tgtEl>
                                          <p:spTgt spid="23560"/>
                                        </p:tgtEl>
                                      </p:cBhvr>
                                    </p:animEffect>
                                  </p:childTnLst>
                                </p:cTn>
                              </p:par>
                            </p:childTnLst>
                          </p:cTn>
                        </p:par>
                      </p:childTnLst>
                    </p:cTn>
                  </p:par>
                </p:childTnLst>
              </p:cTn>
              <p:nextCondLst>
                <p:cond evt="onClick" delay="0">
                  <p:tgtEl>
                    <p:spTgt spid="23559"/>
                  </p:tgtEl>
                </p:cond>
              </p:nextCondLst>
            </p:seq>
          </p:childTnLst>
        </p:cTn>
      </p:par>
    </p:tnLst>
    <p:bldLst>
      <p:bldP spid="23556" grpId="0" animBg="1"/>
      <p:bldP spid="23558" grpId="0" animBg="1"/>
      <p:bldP spid="23560" grpId="0" animBg="1"/>
      <p:bldP spid="23565" grpId="0"/>
      <p:bldP spid="23567" grpId="0"/>
      <p:bldP spid="23572" grpId="0"/>
      <p:bldP spid="23573"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8743</TotalTime>
  <Words>1340</Words>
  <Application>Microsoft Macintosh PowerPoint</Application>
  <PresentationFormat>On-screen Show (4:3)</PresentationFormat>
  <Paragraphs>196</Paragraphs>
  <Slides>23</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23</vt:i4>
      </vt:variant>
    </vt:vector>
  </HeadingPairs>
  <TitlesOfParts>
    <vt:vector size="36" baseType="lpstr">
      <vt:lpstr>Arial</vt:lpstr>
      <vt:lpstr>Calibri</vt:lpstr>
      <vt:lpstr>.VnTime</vt:lpstr>
      <vt:lpstr>Times New Roman</vt:lpstr>
      <vt:lpstr>Tahoma</vt:lpstr>
      <vt:lpstr>VNI-Times</vt:lpstr>
      <vt:lpstr>SimSun</vt:lpstr>
      <vt:lpstr>.Vn3DH</vt:lpstr>
      <vt:lpstr>Webdings</vt:lpstr>
      <vt:lpstr>VNI-Book</vt:lpstr>
      <vt:lpstr>VNI-Cooper</vt:lpstr>
      <vt:lpstr>.VnTimeH</vt:lpstr>
      <vt:lpstr>Default Design</vt:lpstr>
      <vt:lpstr>PowerPoint Presentation</vt:lpstr>
      <vt:lpstr>PowerPoint Presentation</vt:lpstr>
      <vt:lpstr>PowerPoint Presentation</vt:lpstr>
      <vt:lpstr>I. Bài tiết</vt:lpstr>
      <vt:lpstr>PowerPoint Presentation</vt:lpstr>
      <vt:lpstr>PowerPoint Presentation</vt:lpstr>
      <vt:lpstr>MỘT VIÊN SỎI THẬN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MỘT VIÊN SỎI THẬN</vt:lpstr>
    </vt:vector>
  </TitlesOfParts>
  <Company>THCS Cam 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Minh Quang</dc:creator>
  <cp:lastModifiedBy>Minhkythuat2021@hotmail.com</cp:lastModifiedBy>
  <cp:revision>13</cp:revision>
  <dcterms:created xsi:type="dcterms:W3CDTF">2010-01-15T08:38:44Z</dcterms:created>
  <dcterms:modified xsi:type="dcterms:W3CDTF">2023-02-07T07:03:50Z</dcterms:modified>
</cp:coreProperties>
</file>