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58" r:id="rId1"/>
    <p:sldMasterId id="2147483797" r:id="rId2"/>
  </p:sldMasterIdLst>
  <p:notesMasterIdLst>
    <p:notesMasterId r:id="rId28"/>
  </p:notesMasterIdLst>
  <p:sldIdLst>
    <p:sldId id="257" r:id="rId3"/>
    <p:sldId id="258" r:id="rId4"/>
    <p:sldId id="285" r:id="rId5"/>
    <p:sldId id="259" r:id="rId6"/>
    <p:sldId id="260" r:id="rId7"/>
    <p:sldId id="261" r:id="rId8"/>
    <p:sldId id="279" r:id="rId9"/>
    <p:sldId id="262" r:id="rId10"/>
    <p:sldId id="264" r:id="rId11"/>
    <p:sldId id="265" r:id="rId12"/>
    <p:sldId id="266" r:id="rId13"/>
    <p:sldId id="267" r:id="rId14"/>
    <p:sldId id="268" r:id="rId15"/>
    <p:sldId id="269" r:id="rId16"/>
    <p:sldId id="280" r:id="rId17"/>
    <p:sldId id="271" r:id="rId18"/>
    <p:sldId id="272" r:id="rId19"/>
    <p:sldId id="270" r:id="rId20"/>
    <p:sldId id="273" r:id="rId21"/>
    <p:sldId id="274" r:id="rId22"/>
    <p:sldId id="282" r:id="rId23"/>
    <p:sldId id="284" r:id="rId24"/>
    <p:sldId id="276" r:id="rId25"/>
    <p:sldId id="278" r:id="rId26"/>
    <p:sldId id="283"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1"/>
  </p:normalViewPr>
  <p:slideViewPr>
    <p:cSldViewPr>
      <p:cViewPr varScale="1">
        <p:scale>
          <a:sx n="105" d="100"/>
          <a:sy n="105" d="100"/>
        </p:scale>
        <p:origin x="1840" y="192"/>
      </p:cViewPr>
      <p:guideLst>
        <p:guide orient="horz" pos="2160"/>
        <p:guide pos="2880"/>
      </p:guideLst>
    </p:cSldViewPr>
  </p:slid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C716842-4B1E-CF5F-D3AC-57EF10AB59EE}"/>
              </a:ext>
            </a:extLst>
          </p:cNvPr>
          <p:cNvSpPr>
            <a:spLocks noGrp="1" noChangeArrowheads="1"/>
          </p:cNvSpPr>
          <p:nvPr>
            <p:ph type="hdr" sz="quarter"/>
          </p:nvPr>
        </p:nvSpPr>
        <p:spPr bwMode="auto">
          <a:xfrm>
            <a:off x="0" y="0"/>
            <a:ext cx="29718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200">
                <a:latin typeface="Arial" panose="020B0604020202020204" pitchFamily="34" charset="0"/>
              </a:defRPr>
            </a:lvl1pPr>
          </a:lstStyle>
          <a:p>
            <a:pPr>
              <a:defRPr/>
            </a:pPr>
            <a:endParaRPr lang="en-US" altLang="en-US"/>
          </a:p>
        </p:txBody>
      </p:sp>
      <p:sp>
        <p:nvSpPr>
          <p:cNvPr id="3075" name="Rectangle 3">
            <a:extLst>
              <a:ext uri="{FF2B5EF4-FFF2-40B4-BE49-F238E27FC236}">
                <a16:creationId xmlns:a16="http://schemas.microsoft.com/office/drawing/2014/main" id="{2126F706-ECF0-8ABA-EFE0-B70D40B0380A}"/>
              </a:ext>
            </a:extLst>
          </p:cNvPr>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200">
                <a:latin typeface="Arial" panose="020B0604020202020204" pitchFamily="34" charset="0"/>
              </a:defRPr>
            </a:lvl1pPr>
          </a:lstStyle>
          <a:p>
            <a:pPr>
              <a:defRPr/>
            </a:pPr>
            <a:endParaRPr lang="en-US" altLang="en-US"/>
          </a:p>
        </p:txBody>
      </p:sp>
      <p:sp>
        <p:nvSpPr>
          <p:cNvPr id="3076" name="Rectangle 4">
            <a:extLst>
              <a:ext uri="{FF2B5EF4-FFF2-40B4-BE49-F238E27FC236}">
                <a16:creationId xmlns:a16="http://schemas.microsoft.com/office/drawing/2014/main" id="{A5069300-9C09-59E3-37D8-6C2BC2C23B4B}"/>
              </a:ext>
            </a:extLst>
          </p:cNvPr>
          <p:cNvSpPr>
            <a:spLocks noGrp="1" noChangeArrowheads="1"/>
          </p:cNvSpPr>
          <p:nvPr>
            <p:ph type="sldImg" idx="2"/>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Rectangle 5">
            <a:extLst>
              <a:ext uri="{FF2B5EF4-FFF2-40B4-BE49-F238E27FC236}">
                <a16:creationId xmlns:a16="http://schemas.microsoft.com/office/drawing/2014/main" id="{6DCAA3CA-306B-F975-090F-B9D3BA9D4853}"/>
              </a:ext>
            </a:extLst>
          </p:cNvPr>
          <p:cNvSpPr>
            <a:spLocks noGrp="1" noChangeArrowheads="1"/>
          </p:cNvSpPr>
          <p:nvPr>
            <p:ph type="body" sz="quarter" idx="3"/>
          </p:nvPr>
        </p:nvSpPr>
        <p:spPr bwMode="auto">
          <a:xfrm>
            <a:off x="685800" y="4343400"/>
            <a:ext cx="5486400" cy="41148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a:extLst>
              <a:ext uri="{FF2B5EF4-FFF2-40B4-BE49-F238E27FC236}">
                <a16:creationId xmlns:a16="http://schemas.microsoft.com/office/drawing/2014/main" id="{418A4FD7-9F20-14DF-4007-88A25C4B7F49}"/>
              </a:ext>
            </a:extLst>
          </p:cNvPr>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prstTxWarp prst="textNoShape">
              <a:avLst/>
            </a:prstTxWarp>
          </a:bodyPr>
          <a:lstStyle>
            <a:lvl1pPr eaLnBrk="1" hangingPunct="1">
              <a:buFont typeface="Arial" panose="020B0604020202020204" pitchFamily="34" charset="0"/>
              <a:buNone/>
              <a:defRPr sz="1200">
                <a:latin typeface="Arial" panose="020B0604020202020204" pitchFamily="34" charset="0"/>
              </a:defRPr>
            </a:lvl1pPr>
          </a:lstStyle>
          <a:p>
            <a:pPr>
              <a:defRPr/>
            </a:pPr>
            <a:endParaRPr lang="en-US" altLang="en-US"/>
          </a:p>
        </p:txBody>
      </p:sp>
      <p:sp>
        <p:nvSpPr>
          <p:cNvPr id="3079" name="Rectangle 7">
            <a:extLst>
              <a:ext uri="{FF2B5EF4-FFF2-40B4-BE49-F238E27FC236}">
                <a16:creationId xmlns:a16="http://schemas.microsoft.com/office/drawing/2014/main" id="{074957F6-0301-CC4F-9480-A02FD2B4B5FD}"/>
              </a:ext>
            </a:extLst>
          </p:cNvPr>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prstTxWarp prst="textNoShape">
              <a:avLst/>
            </a:prstTxWarp>
          </a:bodyPr>
          <a:lstStyle>
            <a:lvl1pPr algn="r" eaLnBrk="1" hangingPunct="1">
              <a:buFont typeface="Arial" panose="020B0604020202020204" pitchFamily="34" charset="0"/>
              <a:buNone/>
              <a:defRPr sz="1200">
                <a:latin typeface="Arial" panose="020B0604020202020204" pitchFamily="34" charset="0"/>
              </a:defRPr>
            </a:lvl1pPr>
          </a:lstStyle>
          <a:p>
            <a:fld id="{BBE28BB2-602B-D64B-BFAA-BBBE011A1DE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474CD717-C5CA-E39E-727C-E6373AA8D407}"/>
              </a:ext>
            </a:extLst>
          </p:cNvPr>
          <p:cNvSpPr>
            <a:spLocks noGrp="1" noRot="1" noChangeAspect="1" noChangeArrowheads="1" noTextEdit="1"/>
          </p:cNvSpPr>
          <p:nvPr>
            <p:ph type="sldImg"/>
          </p:nvPr>
        </p:nvSpPr>
        <p:spPr/>
      </p:sp>
      <p:sp>
        <p:nvSpPr>
          <p:cNvPr id="26627" name="Notes Placeholder 2">
            <a:extLst>
              <a:ext uri="{FF2B5EF4-FFF2-40B4-BE49-F238E27FC236}">
                <a16:creationId xmlns:a16="http://schemas.microsoft.com/office/drawing/2014/main" id="{00AB4B50-9C6E-A078-5F7F-4EB3F918900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6628" name="Slide Number Placeholder 3">
            <a:extLst>
              <a:ext uri="{FF2B5EF4-FFF2-40B4-BE49-F238E27FC236}">
                <a16:creationId xmlns:a16="http://schemas.microsoft.com/office/drawing/2014/main" id="{4291165D-11BB-68C2-9222-15DB82836BD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44C30C9-383C-1247-ACE1-92AFACE7A5BB}" type="slidenum">
              <a:rPr lang="en-US" altLang="en-US">
                <a:latin typeface="Arial" panose="020B0604020202020204" pitchFamily="34" charset="0"/>
              </a:rPr>
              <a:pPr/>
              <a:t>22</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11">
            <a:extLst>
              <a:ext uri="{FF2B5EF4-FFF2-40B4-BE49-F238E27FC236}">
                <a16:creationId xmlns:a16="http://schemas.microsoft.com/office/drawing/2014/main" id="{94F9E247-C63A-F3E2-100B-CC5EF7FB63F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6247BCF1-C073-AC4A-CFA6-94FC57044F2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03AF5E0C-C005-610C-8C5C-72864E043E6A}"/>
              </a:ext>
            </a:extLst>
          </p:cNvPr>
          <p:cNvSpPr>
            <a:spLocks noGrp="1" noChangeArrowheads="1"/>
          </p:cNvSpPr>
          <p:nvPr>
            <p:ph type="sldNum" sz="quarter" idx="12"/>
          </p:nvPr>
        </p:nvSpPr>
        <p:spPr>
          <a:ln/>
        </p:spPr>
        <p:txBody>
          <a:bodyPr/>
          <a:lstStyle>
            <a:lvl1pPr>
              <a:defRPr/>
            </a:lvl1pPr>
          </a:lstStyle>
          <a:p>
            <a:fld id="{519EBFB8-6C70-1E46-8829-0B2AB1D51CC9}" type="slidenum">
              <a:rPr lang="en-US" altLang="en-US"/>
              <a:pPr/>
              <a:t>‹#›</a:t>
            </a:fld>
            <a:endParaRPr lang="en-US" altLang="en-US"/>
          </a:p>
        </p:txBody>
      </p:sp>
    </p:spTree>
    <p:extLst>
      <p:ext uri="{BB962C8B-B14F-4D97-AF65-F5344CB8AC3E}">
        <p14:creationId xmlns:p14="http://schemas.microsoft.com/office/powerpoint/2010/main" val="3916259346"/>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6E6F9102-6B9A-56AD-7924-9171F3B8E9F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ABA5D1F0-F59E-E6FB-227C-2CE14712B1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DEACB9EC-208F-275B-3B0A-2CE41CA19D5A}"/>
              </a:ext>
            </a:extLst>
          </p:cNvPr>
          <p:cNvSpPr>
            <a:spLocks noGrp="1" noChangeArrowheads="1"/>
          </p:cNvSpPr>
          <p:nvPr>
            <p:ph type="sldNum" sz="quarter" idx="12"/>
          </p:nvPr>
        </p:nvSpPr>
        <p:spPr>
          <a:ln/>
        </p:spPr>
        <p:txBody>
          <a:bodyPr/>
          <a:lstStyle>
            <a:lvl1pPr>
              <a:defRPr/>
            </a:lvl1pPr>
          </a:lstStyle>
          <a:p>
            <a:fld id="{0490E97C-5A0B-D445-A5D1-5CA87BF5498E}" type="slidenum">
              <a:rPr lang="en-US" altLang="en-US"/>
              <a:pPr/>
              <a:t>‹#›</a:t>
            </a:fld>
            <a:endParaRPr lang="en-US" altLang="en-US"/>
          </a:p>
        </p:txBody>
      </p:sp>
    </p:spTree>
    <p:extLst>
      <p:ext uri="{BB962C8B-B14F-4D97-AF65-F5344CB8AC3E}">
        <p14:creationId xmlns:p14="http://schemas.microsoft.com/office/powerpoint/2010/main" val="3475650690"/>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4B30F93-62D3-1C88-4F7B-C4507C3E6A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EDB06306-B6D6-ACC6-7B8A-218B6FE5D07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2E3F229B-5D42-BF2B-35C9-8587BA8CC63B}"/>
              </a:ext>
            </a:extLst>
          </p:cNvPr>
          <p:cNvSpPr>
            <a:spLocks noGrp="1" noChangeArrowheads="1"/>
          </p:cNvSpPr>
          <p:nvPr>
            <p:ph type="sldNum" sz="quarter" idx="12"/>
          </p:nvPr>
        </p:nvSpPr>
        <p:spPr>
          <a:ln/>
        </p:spPr>
        <p:txBody>
          <a:bodyPr/>
          <a:lstStyle>
            <a:lvl1pPr>
              <a:defRPr/>
            </a:lvl1pPr>
          </a:lstStyle>
          <a:p>
            <a:fld id="{6E52AC87-7EDB-024F-A06B-105C9AD92AAF}" type="slidenum">
              <a:rPr lang="en-US" altLang="en-US"/>
              <a:pPr/>
              <a:t>‹#›</a:t>
            </a:fld>
            <a:endParaRPr lang="en-US" altLang="en-US"/>
          </a:p>
        </p:txBody>
      </p:sp>
    </p:spTree>
    <p:extLst>
      <p:ext uri="{BB962C8B-B14F-4D97-AF65-F5344CB8AC3E}">
        <p14:creationId xmlns:p14="http://schemas.microsoft.com/office/powerpoint/2010/main" val="143678918"/>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14">
            <a:extLst>
              <a:ext uri="{FF2B5EF4-FFF2-40B4-BE49-F238E27FC236}">
                <a16:creationId xmlns:a16="http://schemas.microsoft.com/office/drawing/2014/main" id="{0E1C56AF-799B-0AA3-72D5-D6F71BF26B0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5">
            <a:extLst>
              <a:ext uri="{FF2B5EF4-FFF2-40B4-BE49-F238E27FC236}">
                <a16:creationId xmlns:a16="http://schemas.microsoft.com/office/drawing/2014/main" id="{21FDF228-076A-9517-4A28-1FAF8EBAF78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6">
            <a:extLst>
              <a:ext uri="{FF2B5EF4-FFF2-40B4-BE49-F238E27FC236}">
                <a16:creationId xmlns:a16="http://schemas.microsoft.com/office/drawing/2014/main" id="{0A57852E-975B-5F4D-29F9-44AAC4ADE3AE}"/>
              </a:ext>
            </a:extLst>
          </p:cNvPr>
          <p:cNvSpPr>
            <a:spLocks noGrp="1" noChangeArrowheads="1"/>
          </p:cNvSpPr>
          <p:nvPr>
            <p:ph type="sldNum" sz="quarter" idx="12"/>
          </p:nvPr>
        </p:nvSpPr>
        <p:spPr>
          <a:ln/>
        </p:spPr>
        <p:txBody>
          <a:bodyPr/>
          <a:lstStyle>
            <a:lvl1pPr>
              <a:defRPr/>
            </a:lvl1pPr>
          </a:lstStyle>
          <a:p>
            <a:fld id="{EF78EB20-B712-5249-AB96-75D07B81E07C}" type="slidenum">
              <a:rPr lang="en-US" altLang="en-US"/>
              <a:pPr/>
              <a:t>‹#›</a:t>
            </a:fld>
            <a:endParaRPr lang="en-US" altLang="en-US"/>
          </a:p>
        </p:txBody>
      </p:sp>
    </p:spTree>
    <p:extLst>
      <p:ext uri="{BB962C8B-B14F-4D97-AF65-F5344CB8AC3E}">
        <p14:creationId xmlns:p14="http://schemas.microsoft.com/office/powerpoint/2010/main" val="1021611877"/>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4">
            <a:extLst>
              <a:ext uri="{FF2B5EF4-FFF2-40B4-BE49-F238E27FC236}">
                <a16:creationId xmlns:a16="http://schemas.microsoft.com/office/drawing/2014/main" id="{BC2F2560-CA8F-06EF-D7F7-D0B0DB6C3AD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5">
            <a:extLst>
              <a:ext uri="{FF2B5EF4-FFF2-40B4-BE49-F238E27FC236}">
                <a16:creationId xmlns:a16="http://schemas.microsoft.com/office/drawing/2014/main" id="{7CA2D0E2-4BBF-C752-EF1A-E0236AB72C1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6">
            <a:extLst>
              <a:ext uri="{FF2B5EF4-FFF2-40B4-BE49-F238E27FC236}">
                <a16:creationId xmlns:a16="http://schemas.microsoft.com/office/drawing/2014/main" id="{7BEBD2C0-9CDD-71FD-142C-F6EBCEEB5632}"/>
              </a:ext>
            </a:extLst>
          </p:cNvPr>
          <p:cNvSpPr>
            <a:spLocks noGrp="1" noChangeArrowheads="1"/>
          </p:cNvSpPr>
          <p:nvPr>
            <p:ph type="sldNum" sz="quarter" idx="12"/>
          </p:nvPr>
        </p:nvSpPr>
        <p:spPr>
          <a:ln/>
        </p:spPr>
        <p:txBody>
          <a:bodyPr/>
          <a:lstStyle>
            <a:lvl1pPr>
              <a:defRPr/>
            </a:lvl1pPr>
          </a:lstStyle>
          <a:p>
            <a:fld id="{60D2D300-1F17-9B4A-9CDC-53D65E4B5933}" type="slidenum">
              <a:rPr lang="en-US" altLang="en-US"/>
              <a:pPr/>
              <a:t>‹#›</a:t>
            </a:fld>
            <a:endParaRPr lang="en-US" altLang="en-US"/>
          </a:p>
        </p:txBody>
      </p:sp>
    </p:spTree>
    <p:extLst>
      <p:ext uri="{BB962C8B-B14F-4D97-AF65-F5344CB8AC3E}">
        <p14:creationId xmlns:p14="http://schemas.microsoft.com/office/powerpoint/2010/main" val="3347405087"/>
      </p:ext>
    </p:extLst>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14">
            <a:extLst>
              <a:ext uri="{FF2B5EF4-FFF2-40B4-BE49-F238E27FC236}">
                <a16:creationId xmlns:a16="http://schemas.microsoft.com/office/drawing/2014/main" id="{2190ABDF-09D9-8140-5BC6-24574980E4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5">
            <a:extLst>
              <a:ext uri="{FF2B5EF4-FFF2-40B4-BE49-F238E27FC236}">
                <a16:creationId xmlns:a16="http://schemas.microsoft.com/office/drawing/2014/main" id="{BF79565C-1C79-E4CF-E9A0-B945DF560AC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6">
            <a:extLst>
              <a:ext uri="{FF2B5EF4-FFF2-40B4-BE49-F238E27FC236}">
                <a16:creationId xmlns:a16="http://schemas.microsoft.com/office/drawing/2014/main" id="{31E6812D-6982-1FEE-3318-D5C12AB8BE5F}"/>
              </a:ext>
            </a:extLst>
          </p:cNvPr>
          <p:cNvSpPr>
            <a:spLocks noGrp="1" noChangeArrowheads="1"/>
          </p:cNvSpPr>
          <p:nvPr>
            <p:ph type="sldNum" sz="quarter" idx="12"/>
          </p:nvPr>
        </p:nvSpPr>
        <p:spPr>
          <a:ln/>
        </p:spPr>
        <p:txBody>
          <a:bodyPr/>
          <a:lstStyle>
            <a:lvl1pPr>
              <a:defRPr/>
            </a:lvl1pPr>
          </a:lstStyle>
          <a:p>
            <a:fld id="{462DD90C-766A-0248-AF06-2E7CA1AF2342}" type="slidenum">
              <a:rPr lang="en-US" altLang="en-US"/>
              <a:pPr/>
              <a:t>‹#›</a:t>
            </a:fld>
            <a:endParaRPr lang="en-US" altLang="en-US"/>
          </a:p>
        </p:txBody>
      </p:sp>
    </p:spTree>
    <p:extLst>
      <p:ext uri="{BB962C8B-B14F-4D97-AF65-F5344CB8AC3E}">
        <p14:creationId xmlns:p14="http://schemas.microsoft.com/office/powerpoint/2010/main" val="3961154135"/>
      </p:ext>
    </p:extLst>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4">
            <a:extLst>
              <a:ext uri="{FF2B5EF4-FFF2-40B4-BE49-F238E27FC236}">
                <a16:creationId xmlns:a16="http://schemas.microsoft.com/office/drawing/2014/main" id="{8E1DDF6B-1066-19B8-B24E-AA3CA7AE2CB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5">
            <a:extLst>
              <a:ext uri="{FF2B5EF4-FFF2-40B4-BE49-F238E27FC236}">
                <a16:creationId xmlns:a16="http://schemas.microsoft.com/office/drawing/2014/main" id="{D0BABF14-1AE5-5A9B-0734-442B291BA3E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6">
            <a:extLst>
              <a:ext uri="{FF2B5EF4-FFF2-40B4-BE49-F238E27FC236}">
                <a16:creationId xmlns:a16="http://schemas.microsoft.com/office/drawing/2014/main" id="{BC984D3D-384E-F52A-4E22-E1FDAD127BB5}"/>
              </a:ext>
            </a:extLst>
          </p:cNvPr>
          <p:cNvSpPr>
            <a:spLocks noGrp="1" noChangeArrowheads="1"/>
          </p:cNvSpPr>
          <p:nvPr>
            <p:ph type="sldNum" sz="quarter" idx="12"/>
          </p:nvPr>
        </p:nvSpPr>
        <p:spPr>
          <a:ln/>
        </p:spPr>
        <p:txBody>
          <a:bodyPr/>
          <a:lstStyle>
            <a:lvl1pPr>
              <a:defRPr/>
            </a:lvl1pPr>
          </a:lstStyle>
          <a:p>
            <a:fld id="{F73C7D7C-8141-B74F-8AF0-07BC39ACA67D}" type="slidenum">
              <a:rPr lang="en-US" altLang="en-US"/>
              <a:pPr/>
              <a:t>‹#›</a:t>
            </a:fld>
            <a:endParaRPr lang="en-US" altLang="en-US"/>
          </a:p>
        </p:txBody>
      </p:sp>
    </p:spTree>
    <p:extLst>
      <p:ext uri="{BB962C8B-B14F-4D97-AF65-F5344CB8AC3E}">
        <p14:creationId xmlns:p14="http://schemas.microsoft.com/office/powerpoint/2010/main" val="2526680793"/>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4">
            <a:extLst>
              <a:ext uri="{FF2B5EF4-FFF2-40B4-BE49-F238E27FC236}">
                <a16:creationId xmlns:a16="http://schemas.microsoft.com/office/drawing/2014/main" id="{C077BD9D-44F9-494B-3FD3-7B6F3F0B583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5">
            <a:extLst>
              <a:ext uri="{FF2B5EF4-FFF2-40B4-BE49-F238E27FC236}">
                <a16:creationId xmlns:a16="http://schemas.microsoft.com/office/drawing/2014/main" id="{284172DF-6DC2-86D8-C604-D017A41BC0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6">
            <a:extLst>
              <a:ext uri="{FF2B5EF4-FFF2-40B4-BE49-F238E27FC236}">
                <a16:creationId xmlns:a16="http://schemas.microsoft.com/office/drawing/2014/main" id="{B08112A2-8E11-FC6B-E9DB-5E7FAB5C64C2}"/>
              </a:ext>
            </a:extLst>
          </p:cNvPr>
          <p:cNvSpPr>
            <a:spLocks noGrp="1" noChangeArrowheads="1"/>
          </p:cNvSpPr>
          <p:nvPr>
            <p:ph type="sldNum" sz="quarter" idx="12"/>
          </p:nvPr>
        </p:nvSpPr>
        <p:spPr>
          <a:ln/>
        </p:spPr>
        <p:txBody>
          <a:bodyPr/>
          <a:lstStyle>
            <a:lvl1pPr>
              <a:defRPr/>
            </a:lvl1pPr>
          </a:lstStyle>
          <a:p>
            <a:fld id="{04D65B4A-7806-3E42-9EC9-C70E0236A66A}" type="slidenum">
              <a:rPr lang="en-US" altLang="en-US"/>
              <a:pPr/>
              <a:t>‹#›</a:t>
            </a:fld>
            <a:endParaRPr lang="en-US" altLang="en-US"/>
          </a:p>
        </p:txBody>
      </p:sp>
    </p:spTree>
    <p:extLst>
      <p:ext uri="{BB962C8B-B14F-4D97-AF65-F5344CB8AC3E}">
        <p14:creationId xmlns:p14="http://schemas.microsoft.com/office/powerpoint/2010/main" val="1167677442"/>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4">
            <a:extLst>
              <a:ext uri="{FF2B5EF4-FFF2-40B4-BE49-F238E27FC236}">
                <a16:creationId xmlns:a16="http://schemas.microsoft.com/office/drawing/2014/main" id="{30847E79-9DFA-421F-21F8-FFECC3F5F31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5">
            <a:extLst>
              <a:ext uri="{FF2B5EF4-FFF2-40B4-BE49-F238E27FC236}">
                <a16:creationId xmlns:a16="http://schemas.microsoft.com/office/drawing/2014/main" id="{B7DA81D5-CBF8-B90B-4325-F22340FCA10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6">
            <a:extLst>
              <a:ext uri="{FF2B5EF4-FFF2-40B4-BE49-F238E27FC236}">
                <a16:creationId xmlns:a16="http://schemas.microsoft.com/office/drawing/2014/main" id="{8928C5C9-C0F8-73A0-F0B9-7F85C3164EAC}"/>
              </a:ext>
            </a:extLst>
          </p:cNvPr>
          <p:cNvSpPr>
            <a:spLocks noGrp="1" noChangeArrowheads="1"/>
          </p:cNvSpPr>
          <p:nvPr>
            <p:ph type="sldNum" sz="quarter" idx="12"/>
          </p:nvPr>
        </p:nvSpPr>
        <p:spPr>
          <a:ln/>
        </p:spPr>
        <p:txBody>
          <a:bodyPr/>
          <a:lstStyle>
            <a:lvl1pPr>
              <a:defRPr/>
            </a:lvl1pPr>
          </a:lstStyle>
          <a:p>
            <a:fld id="{41A93971-55B7-0E4A-848C-A562DFEF08C6}" type="slidenum">
              <a:rPr lang="en-US" altLang="en-US"/>
              <a:pPr/>
              <a:t>‹#›</a:t>
            </a:fld>
            <a:endParaRPr lang="en-US" altLang="en-US"/>
          </a:p>
        </p:txBody>
      </p:sp>
    </p:spTree>
    <p:extLst>
      <p:ext uri="{BB962C8B-B14F-4D97-AF65-F5344CB8AC3E}">
        <p14:creationId xmlns:p14="http://schemas.microsoft.com/office/powerpoint/2010/main" val="1080605153"/>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D237D9A5-63F6-336A-4AE0-D88A24B706B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5">
            <a:extLst>
              <a:ext uri="{FF2B5EF4-FFF2-40B4-BE49-F238E27FC236}">
                <a16:creationId xmlns:a16="http://schemas.microsoft.com/office/drawing/2014/main" id="{A4E81F7E-BEC4-FBFB-6BEA-F682DD301B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6">
            <a:extLst>
              <a:ext uri="{FF2B5EF4-FFF2-40B4-BE49-F238E27FC236}">
                <a16:creationId xmlns:a16="http://schemas.microsoft.com/office/drawing/2014/main" id="{7CDBEA63-C674-A0BE-C871-7E39BD9E499E}"/>
              </a:ext>
            </a:extLst>
          </p:cNvPr>
          <p:cNvSpPr>
            <a:spLocks noGrp="1" noChangeArrowheads="1"/>
          </p:cNvSpPr>
          <p:nvPr>
            <p:ph type="sldNum" sz="quarter" idx="12"/>
          </p:nvPr>
        </p:nvSpPr>
        <p:spPr>
          <a:ln/>
        </p:spPr>
        <p:txBody>
          <a:bodyPr/>
          <a:lstStyle>
            <a:lvl1pPr>
              <a:defRPr/>
            </a:lvl1pPr>
          </a:lstStyle>
          <a:p>
            <a:fld id="{77FB1B87-E639-8D49-A41E-1C63997EFABB}" type="slidenum">
              <a:rPr lang="en-US" altLang="en-US"/>
              <a:pPr/>
              <a:t>‹#›</a:t>
            </a:fld>
            <a:endParaRPr lang="en-US" altLang="en-US"/>
          </a:p>
        </p:txBody>
      </p:sp>
    </p:spTree>
    <p:extLst>
      <p:ext uri="{BB962C8B-B14F-4D97-AF65-F5344CB8AC3E}">
        <p14:creationId xmlns:p14="http://schemas.microsoft.com/office/powerpoint/2010/main" val="2782158454"/>
      </p:ext>
    </p:extLst>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4">
            <a:extLst>
              <a:ext uri="{FF2B5EF4-FFF2-40B4-BE49-F238E27FC236}">
                <a16:creationId xmlns:a16="http://schemas.microsoft.com/office/drawing/2014/main" id="{4DFAF5CF-A5D5-7889-C1DC-B3A055BC0E3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5">
            <a:extLst>
              <a:ext uri="{FF2B5EF4-FFF2-40B4-BE49-F238E27FC236}">
                <a16:creationId xmlns:a16="http://schemas.microsoft.com/office/drawing/2014/main" id="{3C705D79-5013-F222-32C5-18F286E1EC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6">
            <a:extLst>
              <a:ext uri="{FF2B5EF4-FFF2-40B4-BE49-F238E27FC236}">
                <a16:creationId xmlns:a16="http://schemas.microsoft.com/office/drawing/2014/main" id="{BAB263BA-6296-60A1-EF61-0FF026C6EF52}"/>
              </a:ext>
            </a:extLst>
          </p:cNvPr>
          <p:cNvSpPr>
            <a:spLocks noGrp="1" noChangeArrowheads="1"/>
          </p:cNvSpPr>
          <p:nvPr>
            <p:ph type="sldNum" sz="quarter" idx="12"/>
          </p:nvPr>
        </p:nvSpPr>
        <p:spPr>
          <a:ln/>
        </p:spPr>
        <p:txBody>
          <a:bodyPr/>
          <a:lstStyle>
            <a:lvl1pPr>
              <a:defRPr/>
            </a:lvl1pPr>
          </a:lstStyle>
          <a:p>
            <a:fld id="{5EB614CB-5497-9D47-9F52-E0EA3DE1B68D}" type="slidenum">
              <a:rPr lang="en-US" altLang="en-US"/>
              <a:pPr/>
              <a:t>‹#›</a:t>
            </a:fld>
            <a:endParaRPr lang="en-US" altLang="en-US"/>
          </a:p>
        </p:txBody>
      </p:sp>
    </p:spTree>
    <p:extLst>
      <p:ext uri="{BB962C8B-B14F-4D97-AF65-F5344CB8AC3E}">
        <p14:creationId xmlns:p14="http://schemas.microsoft.com/office/powerpoint/2010/main" val="136973998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BA16E9C4-D27B-1410-AD76-7BE3F9D4D4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18FAE274-EDC2-EF79-38D0-F6EF9CE28E9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49118B58-2B46-E9F2-1C35-2E7FAF0F1881}"/>
              </a:ext>
            </a:extLst>
          </p:cNvPr>
          <p:cNvSpPr>
            <a:spLocks noGrp="1" noChangeArrowheads="1"/>
          </p:cNvSpPr>
          <p:nvPr>
            <p:ph type="sldNum" sz="quarter" idx="12"/>
          </p:nvPr>
        </p:nvSpPr>
        <p:spPr>
          <a:ln/>
        </p:spPr>
        <p:txBody>
          <a:bodyPr/>
          <a:lstStyle>
            <a:lvl1pPr>
              <a:defRPr/>
            </a:lvl1pPr>
          </a:lstStyle>
          <a:p>
            <a:fld id="{848414CC-8D07-F946-A4FB-14454B40B266}" type="slidenum">
              <a:rPr lang="en-US" altLang="en-US"/>
              <a:pPr/>
              <a:t>‹#›</a:t>
            </a:fld>
            <a:endParaRPr lang="en-US" altLang="en-US"/>
          </a:p>
        </p:txBody>
      </p:sp>
    </p:spTree>
    <p:extLst>
      <p:ext uri="{BB962C8B-B14F-4D97-AF65-F5344CB8AC3E}">
        <p14:creationId xmlns:p14="http://schemas.microsoft.com/office/powerpoint/2010/main" val="2981677180"/>
      </p:ext>
    </p:extLst>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4">
            <a:extLst>
              <a:ext uri="{FF2B5EF4-FFF2-40B4-BE49-F238E27FC236}">
                <a16:creationId xmlns:a16="http://schemas.microsoft.com/office/drawing/2014/main" id="{3CEB290C-EA89-8D45-0C92-07D6C32A9A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5">
            <a:extLst>
              <a:ext uri="{FF2B5EF4-FFF2-40B4-BE49-F238E27FC236}">
                <a16:creationId xmlns:a16="http://schemas.microsoft.com/office/drawing/2014/main" id="{C67F8138-4211-17D3-8A29-618BEBF6FA5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6">
            <a:extLst>
              <a:ext uri="{FF2B5EF4-FFF2-40B4-BE49-F238E27FC236}">
                <a16:creationId xmlns:a16="http://schemas.microsoft.com/office/drawing/2014/main" id="{B4DA8C65-D53B-EE14-794C-8C3D5A861774}"/>
              </a:ext>
            </a:extLst>
          </p:cNvPr>
          <p:cNvSpPr>
            <a:spLocks noGrp="1" noChangeArrowheads="1"/>
          </p:cNvSpPr>
          <p:nvPr>
            <p:ph type="sldNum" sz="quarter" idx="12"/>
          </p:nvPr>
        </p:nvSpPr>
        <p:spPr>
          <a:ln/>
        </p:spPr>
        <p:txBody>
          <a:bodyPr/>
          <a:lstStyle>
            <a:lvl1pPr>
              <a:defRPr/>
            </a:lvl1pPr>
          </a:lstStyle>
          <a:p>
            <a:fld id="{7924A23C-7D86-4045-BB4F-34A78753F8D8}" type="slidenum">
              <a:rPr lang="en-US" altLang="en-US"/>
              <a:pPr/>
              <a:t>‹#›</a:t>
            </a:fld>
            <a:endParaRPr lang="en-US" altLang="en-US"/>
          </a:p>
        </p:txBody>
      </p:sp>
    </p:spTree>
    <p:extLst>
      <p:ext uri="{BB962C8B-B14F-4D97-AF65-F5344CB8AC3E}">
        <p14:creationId xmlns:p14="http://schemas.microsoft.com/office/powerpoint/2010/main" val="1142539466"/>
      </p:ext>
    </p:extLst>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4">
            <a:extLst>
              <a:ext uri="{FF2B5EF4-FFF2-40B4-BE49-F238E27FC236}">
                <a16:creationId xmlns:a16="http://schemas.microsoft.com/office/drawing/2014/main" id="{A93A8E04-2434-7FC7-BF30-2E23433BAFA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5">
            <a:extLst>
              <a:ext uri="{FF2B5EF4-FFF2-40B4-BE49-F238E27FC236}">
                <a16:creationId xmlns:a16="http://schemas.microsoft.com/office/drawing/2014/main" id="{618D9FBC-62C6-D538-164C-68590623114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6">
            <a:extLst>
              <a:ext uri="{FF2B5EF4-FFF2-40B4-BE49-F238E27FC236}">
                <a16:creationId xmlns:a16="http://schemas.microsoft.com/office/drawing/2014/main" id="{6C1590E5-F6E5-123B-02D1-9530E9EC010B}"/>
              </a:ext>
            </a:extLst>
          </p:cNvPr>
          <p:cNvSpPr>
            <a:spLocks noGrp="1" noChangeArrowheads="1"/>
          </p:cNvSpPr>
          <p:nvPr>
            <p:ph type="sldNum" sz="quarter" idx="12"/>
          </p:nvPr>
        </p:nvSpPr>
        <p:spPr>
          <a:ln/>
        </p:spPr>
        <p:txBody>
          <a:bodyPr/>
          <a:lstStyle>
            <a:lvl1pPr>
              <a:defRPr/>
            </a:lvl1pPr>
          </a:lstStyle>
          <a:p>
            <a:fld id="{5D263357-A73D-1547-B4C5-959626607747}" type="slidenum">
              <a:rPr lang="en-US" altLang="en-US"/>
              <a:pPr/>
              <a:t>‹#›</a:t>
            </a:fld>
            <a:endParaRPr lang="en-US" altLang="en-US"/>
          </a:p>
        </p:txBody>
      </p:sp>
    </p:spTree>
    <p:extLst>
      <p:ext uri="{BB962C8B-B14F-4D97-AF65-F5344CB8AC3E}">
        <p14:creationId xmlns:p14="http://schemas.microsoft.com/office/powerpoint/2010/main" val="1495225134"/>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4">
            <a:extLst>
              <a:ext uri="{FF2B5EF4-FFF2-40B4-BE49-F238E27FC236}">
                <a16:creationId xmlns:a16="http://schemas.microsoft.com/office/drawing/2014/main" id="{7C65EE0C-61CB-C566-405A-F5641FE5E2A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5">
            <a:extLst>
              <a:ext uri="{FF2B5EF4-FFF2-40B4-BE49-F238E27FC236}">
                <a16:creationId xmlns:a16="http://schemas.microsoft.com/office/drawing/2014/main" id="{10AB55C9-FEAB-AA29-7A33-2662B5804CA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6">
            <a:extLst>
              <a:ext uri="{FF2B5EF4-FFF2-40B4-BE49-F238E27FC236}">
                <a16:creationId xmlns:a16="http://schemas.microsoft.com/office/drawing/2014/main" id="{4EE99DC9-2C8D-037A-25F9-90F8337D932A}"/>
              </a:ext>
            </a:extLst>
          </p:cNvPr>
          <p:cNvSpPr>
            <a:spLocks noGrp="1" noChangeArrowheads="1"/>
          </p:cNvSpPr>
          <p:nvPr>
            <p:ph type="sldNum" sz="quarter" idx="12"/>
          </p:nvPr>
        </p:nvSpPr>
        <p:spPr>
          <a:ln/>
        </p:spPr>
        <p:txBody>
          <a:bodyPr/>
          <a:lstStyle>
            <a:lvl1pPr>
              <a:defRPr/>
            </a:lvl1pPr>
          </a:lstStyle>
          <a:p>
            <a:fld id="{BE986F59-039A-404E-9054-2EFCB1A06B01}" type="slidenum">
              <a:rPr lang="en-US" altLang="en-US"/>
              <a:pPr/>
              <a:t>‹#›</a:t>
            </a:fld>
            <a:endParaRPr lang="en-US" altLang="en-US"/>
          </a:p>
        </p:txBody>
      </p:sp>
    </p:spTree>
    <p:extLst>
      <p:ext uri="{BB962C8B-B14F-4D97-AF65-F5344CB8AC3E}">
        <p14:creationId xmlns:p14="http://schemas.microsoft.com/office/powerpoint/2010/main" val="1174726893"/>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11">
            <a:extLst>
              <a:ext uri="{FF2B5EF4-FFF2-40B4-BE49-F238E27FC236}">
                <a16:creationId xmlns:a16="http://schemas.microsoft.com/office/drawing/2014/main" id="{A7A17478-1DE4-4E30-7FC1-05D7E1591F3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43DDBF7A-8F3A-F1FE-BE98-FEBAE4D0712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F373591E-1747-3451-20A6-F7FB0755D043}"/>
              </a:ext>
            </a:extLst>
          </p:cNvPr>
          <p:cNvSpPr>
            <a:spLocks noGrp="1" noChangeArrowheads="1"/>
          </p:cNvSpPr>
          <p:nvPr>
            <p:ph type="sldNum" sz="quarter" idx="12"/>
          </p:nvPr>
        </p:nvSpPr>
        <p:spPr>
          <a:ln/>
        </p:spPr>
        <p:txBody>
          <a:bodyPr/>
          <a:lstStyle>
            <a:lvl1pPr>
              <a:defRPr/>
            </a:lvl1pPr>
          </a:lstStyle>
          <a:p>
            <a:fld id="{88E6307A-824B-5A4F-8AD3-3A416954799C}" type="slidenum">
              <a:rPr lang="en-US" altLang="en-US"/>
              <a:pPr/>
              <a:t>‹#›</a:t>
            </a:fld>
            <a:endParaRPr lang="en-US" altLang="en-US"/>
          </a:p>
        </p:txBody>
      </p:sp>
    </p:spTree>
    <p:extLst>
      <p:ext uri="{BB962C8B-B14F-4D97-AF65-F5344CB8AC3E}">
        <p14:creationId xmlns:p14="http://schemas.microsoft.com/office/powerpoint/2010/main" val="88654784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D2B31B9-92F1-E8AF-2073-8AB03656FB8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BAFD5907-D381-108F-76B4-40A01F9B1A5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58DBF3FA-B064-0BE0-832B-D4AF19B057F1}"/>
              </a:ext>
            </a:extLst>
          </p:cNvPr>
          <p:cNvSpPr>
            <a:spLocks noGrp="1" noChangeArrowheads="1"/>
          </p:cNvSpPr>
          <p:nvPr>
            <p:ph type="sldNum" sz="quarter" idx="12"/>
          </p:nvPr>
        </p:nvSpPr>
        <p:spPr>
          <a:ln/>
        </p:spPr>
        <p:txBody>
          <a:bodyPr/>
          <a:lstStyle>
            <a:lvl1pPr>
              <a:defRPr/>
            </a:lvl1pPr>
          </a:lstStyle>
          <a:p>
            <a:fld id="{ACC0CE2F-38BA-9C4A-941A-B19F312BD222}" type="slidenum">
              <a:rPr lang="en-US" altLang="en-US"/>
              <a:pPr/>
              <a:t>‹#›</a:t>
            </a:fld>
            <a:endParaRPr lang="en-US" altLang="en-US"/>
          </a:p>
        </p:txBody>
      </p:sp>
    </p:spTree>
    <p:extLst>
      <p:ext uri="{BB962C8B-B14F-4D97-AF65-F5344CB8AC3E}">
        <p14:creationId xmlns:p14="http://schemas.microsoft.com/office/powerpoint/2010/main" val="162370555"/>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24A09C91-9E03-3ECA-31A7-60CA6F77FE6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14574078-DD04-ED1F-E025-ABAE3409198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167E6C95-E52D-D42D-4A04-CD17772C93FC}"/>
              </a:ext>
            </a:extLst>
          </p:cNvPr>
          <p:cNvSpPr>
            <a:spLocks noGrp="1" noChangeArrowheads="1"/>
          </p:cNvSpPr>
          <p:nvPr>
            <p:ph type="sldNum" sz="quarter" idx="12"/>
          </p:nvPr>
        </p:nvSpPr>
        <p:spPr>
          <a:ln/>
        </p:spPr>
        <p:txBody>
          <a:bodyPr/>
          <a:lstStyle>
            <a:lvl1pPr>
              <a:defRPr/>
            </a:lvl1pPr>
          </a:lstStyle>
          <a:p>
            <a:fld id="{59368F80-BA1C-404E-AE7E-20FB7EF5EC5D}" type="slidenum">
              <a:rPr lang="en-US" altLang="en-US"/>
              <a:pPr/>
              <a:t>‹#›</a:t>
            </a:fld>
            <a:endParaRPr lang="en-US" altLang="en-US"/>
          </a:p>
        </p:txBody>
      </p:sp>
    </p:spTree>
    <p:extLst>
      <p:ext uri="{BB962C8B-B14F-4D97-AF65-F5344CB8AC3E}">
        <p14:creationId xmlns:p14="http://schemas.microsoft.com/office/powerpoint/2010/main" val="914572875"/>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84C0B470-7237-EC8C-862F-8DD8FFA55F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3D43C63A-5915-A2A3-85EF-24C5F42E836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E925824D-8026-3A8B-2F62-96A53629ABAB}"/>
              </a:ext>
            </a:extLst>
          </p:cNvPr>
          <p:cNvSpPr>
            <a:spLocks noGrp="1" noChangeArrowheads="1"/>
          </p:cNvSpPr>
          <p:nvPr>
            <p:ph type="sldNum" sz="quarter" idx="12"/>
          </p:nvPr>
        </p:nvSpPr>
        <p:spPr>
          <a:ln/>
        </p:spPr>
        <p:txBody>
          <a:bodyPr/>
          <a:lstStyle>
            <a:lvl1pPr>
              <a:defRPr/>
            </a:lvl1pPr>
          </a:lstStyle>
          <a:p>
            <a:fld id="{50B3C91C-4CEE-CE4F-B2D5-F5239586FE6E}" type="slidenum">
              <a:rPr lang="en-US" altLang="en-US"/>
              <a:pPr/>
              <a:t>‹#›</a:t>
            </a:fld>
            <a:endParaRPr lang="en-US" altLang="en-US"/>
          </a:p>
        </p:txBody>
      </p:sp>
    </p:spTree>
    <p:extLst>
      <p:ext uri="{BB962C8B-B14F-4D97-AF65-F5344CB8AC3E}">
        <p14:creationId xmlns:p14="http://schemas.microsoft.com/office/powerpoint/2010/main" val="4292054353"/>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EC003E07-E1DC-DE52-A291-C753863700F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02FE5F1A-DFF2-4581-3990-B38EFB6CEE8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CE9E8F26-D610-919A-0AF5-41D573912649}"/>
              </a:ext>
            </a:extLst>
          </p:cNvPr>
          <p:cNvSpPr>
            <a:spLocks noGrp="1" noChangeArrowheads="1"/>
          </p:cNvSpPr>
          <p:nvPr>
            <p:ph type="sldNum" sz="quarter" idx="12"/>
          </p:nvPr>
        </p:nvSpPr>
        <p:spPr>
          <a:ln/>
        </p:spPr>
        <p:txBody>
          <a:bodyPr/>
          <a:lstStyle>
            <a:lvl1pPr>
              <a:defRPr/>
            </a:lvl1pPr>
          </a:lstStyle>
          <a:p>
            <a:fld id="{23C6BE85-E263-2648-AD21-0AFCDCF3EF4D}" type="slidenum">
              <a:rPr lang="en-US" altLang="en-US"/>
              <a:pPr/>
              <a:t>‹#›</a:t>
            </a:fld>
            <a:endParaRPr lang="en-US" altLang="en-US"/>
          </a:p>
        </p:txBody>
      </p:sp>
    </p:spTree>
    <p:extLst>
      <p:ext uri="{BB962C8B-B14F-4D97-AF65-F5344CB8AC3E}">
        <p14:creationId xmlns:p14="http://schemas.microsoft.com/office/powerpoint/2010/main" val="3062536506"/>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1">
            <a:extLst>
              <a:ext uri="{FF2B5EF4-FFF2-40B4-BE49-F238E27FC236}">
                <a16:creationId xmlns:a16="http://schemas.microsoft.com/office/drawing/2014/main" id="{D3104EC3-7C17-1B92-D656-C072E82890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E86729D2-5A53-0666-6314-CDD7C4E8CDB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E2522FE8-1201-E0EF-F0D7-6BAE2308E83D}"/>
              </a:ext>
            </a:extLst>
          </p:cNvPr>
          <p:cNvSpPr>
            <a:spLocks noGrp="1" noChangeArrowheads="1"/>
          </p:cNvSpPr>
          <p:nvPr>
            <p:ph type="sldNum" sz="quarter" idx="12"/>
          </p:nvPr>
        </p:nvSpPr>
        <p:spPr>
          <a:ln/>
        </p:spPr>
        <p:txBody>
          <a:bodyPr/>
          <a:lstStyle>
            <a:lvl1pPr>
              <a:defRPr/>
            </a:lvl1pPr>
          </a:lstStyle>
          <a:p>
            <a:fld id="{BEA4AE20-796A-E84C-8DF3-5C2A2AD4EDB0}" type="slidenum">
              <a:rPr lang="en-US" altLang="en-US"/>
              <a:pPr/>
              <a:t>‹#›</a:t>
            </a:fld>
            <a:endParaRPr lang="en-US" altLang="en-US"/>
          </a:p>
        </p:txBody>
      </p:sp>
    </p:spTree>
    <p:extLst>
      <p:ext uri="{BB962C8B-B14F-4D97-AF65-F5344CB8AC3E}">
        <p14:creationId xmlns:p14="http://schemas.microsoft.com/office/powerpoint/2010/main" val="1827718345"/>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1">
            <a:extLst>
              <a:ext uri="{FF2B5EF4-FFF2-40B4-BE49-F238E27FC236}">
                <a16:creationId xmlns:a16="http://schemas.microsoft.com/office/drawing/2014/main" id="{2F151A45-6AF6-AFDD-25F3-9FC13F3B873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1ACF7107-D23B-C867-26BB-6AD26DC0FC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EA88588B-66E6-D482-DDF7-061B4BABD0F2}"/>
              </a:ext>
            </a:extLst>
          </p:cNvPr>
          <p:cNvSpPr>
            <a:spLocks noGrp="1" noChangeArrowheads="1"/>
          </p:cNvSpPr>
          <p:nvPr>
            <p:ph type="sldNum" sz="quarter" idx="12"/>
          </p:nvPr>
        </p:nvSpPr>
        <p:spPr>
          <a:ln/>
        </p:spPr>
        <p:txBody>
          <a:bodyPr/>
          <a:lstStyle>
            <a:lvl1pPr>
              <a:defRPr/>
            </a:lvl1pPr>
          </a:lstStyle>
          <a:p>
            <a:fld id="{907DE9B8-F2E0-3342-B35A-DB0CBB086B1B}" type="slidenum">
              <a:rPr lang="en-US" altLang="en-US"/>
              <a:pPr/>
              <a:t>‹#›</a:t>
            </a:fld>
            <a:endParaRPr lang="en-US" altLang="en-US"/>
          </a:p>
        </p:txBody>
      </p:sp>
    </p:spTree>
    <p:extLst>
      <p:ext uri="{BB962C8B-B14F-4D97-AF65-F5344CB8AC3E}">
        <p14:creationId xmlns:p14="http://schemas.microsoft.com/office/powerpoint/2010/main" val="980997469"/>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9837FEF-D3B6-3C1A-F1FE-CB785C209EBD}"/>
              </a:ext>
            </a:extLst>
          </p:cNvPr>
          <p:cNvSpPr>
            <a:spLocks noChangeArrowheads="1"/>
          </p:cNvSpPr>
          <p:nvPr/>
        </p:nvSpPr>
        <p:spPr bwMode="auto">
          <a:xfrm>
            <a:off x="417513" y="1098550"/>
            <a:ext cx="438150" cy="474663"/>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27" name="Rectangle 3">
            <a:extLst>
              <a:ext uri="{FF2B5EF4-FFF2-40B4-BE49-F238E27FC236}">
                <a16:creationId xmlns:a16="http://schemas.microsoft.com/office/drawing/2014/main" id="{026B2F8B-EDCB-2445-32A8-42896E11EE62}"/>
              </a:ext>
            </a:extLst>
          </p:cNvPr>
          <p:cNvSpPr>
            <a:spLocks noChangeArrowheads="1"/>
          </p:cNvSpPr>
          <p:nvPr/>
        </p:nvSpPr>
        <p:spPr bwMode="auto">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28" name="Rectangle 4">
            <a:extLst>
              <a:ext uri="{FF2B5EF4-FFF2-40B4-BE49-F238E27FC236}">
                <a16:creationId xmlns:a16="http://schemas.microsoft.com/office/drawing/2014/main" id="{20F548C1-FCF8-9508-66EE-CDB32A6CF092}"/>
              </a:ext>
            </a:extLst>
          </p:cNvPr>
          <p:cNvSpPr>
            <a:spLocks noChangeArrowheads="1"/>
          </p:cNvSpPr>
          <p:nvPr/>
        </p:nvSpPr>
        <p:spPr bwMode="auto">
          <a:xfrm>
            <a:off x="541338" y="1520825"/>
            <a:ext cx="422275" cy="474663"/>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29" name="Rectangle 5">
            <a:extLst>
              <a:ext uri="{FF2B5EF4-FFF2-40B4-BE49-F238E27FC236}">
                <a16:creationId xmlns:a16="http://schemas.microsoft.com/office/drawing/2014/main" id="{B59872BF-F307-7C5B-D8B0-7CCDE778DB8E}"/>
              </a:ext>
            </a:extLst>
          </p:cNvPr>
          <p:cNvSpPr>
            <a:spLocks noChangeArrowheads="1"/>
          </p:cNvSpPr>
          <p:nvPr/>
        </p:nvSpPr>
        <p:spPr bwMode="auto">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30" name="Rectangle 6">
            <a:extLst>
              <a:ext uri="{FF2B5EF4-FFF2-40B4-BE49-F238E27FC236}">
                <a16:creationId xmlns:a16="http://schemas.microsoft.com/office/drawing/2014/main" id="{1E3D8912-274B-D1ED-DEC7-6F911D4BDD56}"/>
              </a:ext>
            </a:extLst>
          </p:cNvPr>
          <p:cNvSpPr>
            <a:spLocks noChangeArrowheads="1"/>
          </p:cNvSpPr>
          <p:nvPr/>
        </p:nvSpPr>
        <p:spPr bwMode="auto">
          <a:xfrm>
            <a:off x="127000" y="1447800"/>
            <a:ext cx="560388" cy="422275"/>
          </a:xfrm>
          <a:prstGeom prst="rect">
            <a:avLst/>
          </a:prstGeom>
          <a:gradFill rotWithShape="0">
            <a:gsLst>
              <a:gs pos="0">
                <a:schemeClr val="bg1"/>
              </a:gs>
              <a:gs pos="100000">
                <a:schemeClr val="hlink"/>
              </a:gs>
            </a:gsLst>
            <a:lin ang="270000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31" name="Rectangle 7">
            <a:extLst>
              <a:ext uri="{FF2B5EF4-FFF2-40B4-BE49-F238E27FC236}">
                <a16:creationId xmlns:a16="http://schemas.microsoft.com/office/drawing/2014/main" id="{97A8BBC0-B918-6E56-1219-D2823A6ED50A}"/>
              </a:ext>
            </a:extLst>
          </p:cNvPr>
          <p:cNvSpPr>
            <a:spLocks noChangeArrowheads="1"/>
          </p:cNvSpPr>
          <p:nvPr/>
        </p:nvSpPr>
        <p:spPr bwMode="auto">
          <a:xfrm>
            <a:off x="762000" y="990600"/>
            <a:ext cx="31750" cy="105251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32" name="Rectangle 8">
            <a:extLst>
              <a:ext uri="{FF2B5EF4-FFF2-40B4-BE49-F238E27FC236}">
                <a16:creationId xmlns:a16="http://schemas.microsoft.com/office/drawing/2014/main" id="{3A41C2DB-6A99-E592-BF5A-47F0C44AB107}"/>
              </a:ext>
            </a:extLst>
          </p:cNvPr>
          <p:cNvSpPr>
            <a:spLocks noChangeArrowheads="1"/>
          </p:cNvSpPr>
          <p:nvPr/>
        </p:nvSpPr>
        <p:spPr bwMode="auto">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endParaRPr lang="en-US" altLang="en-US" sz="2400"/>
          </a:p>
        </p:txBody>
      </p:sp>
      <p:sp>
        <p:nvSpPr>
          <p:cNvPr id="1033" name="Rectangle 9">
            <a:extLst>
              <a:ext uri="{FF2B5EF4-FFF2-40B4-BE49-F238E27FC236}">
                <a16:creationId xmlns:a16="http://schemas.microsoft.com/office/drawing/2014/main" id="{2A9CE9AC-4DAC-0C93-1BE8-D597EB079F2A}"/>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E47F68B3-DB71-BB58-1141-4C1B31D29265}"/>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5" name="Rectangle 11">
            <a:extLst>
              <a:ext uri="{FF2B5EF4-FFF2-40B4-BE49-F238E27FC236}">
                <a16:creationId xmlns:a16="http://schemas.microsoft.com/office/drawing/2014/main" id="{86F7ECB5-D48C-2490-E9F1-7535AAB57298}"/>
              </a:ext>
            </a:extLst>
          </p:cNvPr>
          <p:cNvSpPr>
            <a:spLocks noGrp="1" noChangeArrowheads="1"/>
          </p:cNvSpPr>
          <p:nvPr>
            <p:ph type="dt" sz="half" idx="2"/>
          </p:nvPr>
        </p:nvSpPr>
        <p:spPr bwMode="auto">
          <a:xfrm>
            <a:off x="1162050" y="6243638"/>
            <a:ext cx="1905000" cy="457200"/>
          </a:xfrm>
          <a:prstGeom prst="rect">
            <a:avLst/>
          </a:prstGeom>
          <a:noFill/>
          <a:ln>
            <a:noFill/>
          </a:ln>
        </p:spPr>
        <p:txBody>
          <a:bodyPr vert="horz" wrap="square" lIns="91440" tIns="45720" rIns="91440" bIns="45720" numCol="1" anchor="b" anchorCtr="0" compatLnSpc="1">
            <a:prstTxWarp prst="textNoShape">
              <a:avLst/>
            </a:prstTxWarp>
          </a:bodyPr>
          <a:lstStyle>
            <a:lvl1pPr eaLnBrk="1" hangingPunct="1">
              <a:buFont typeface="Arial" panose="020B0604020202020204" pitchFamily="34" charset="0"/>
              <a:buNone/>
              <a:defRPr sz="1400"/>
            </a:lvl1pPr>
          </a:lstStyle>
          <a:p>
            <a:pPr>
              <a:defRPr/>
            </a:pPr>
            <a:endParaRPr lang="en-US" altLang="en-US"/>
          </a:p>
        </p:txBody>
      </p:sp>
      <p:sp>
        <p:nvSpPr>
          <p:cNvPr id="1036" name="Rectangle 12">
            <a:extLst>
              <a:ext uri="{FF2B5EF4-FFF2-40B4-BE49-F238E27FC236}">
                <a16:creationId xmlns:a16="http://schemas.microsoft.com/office/drawing/2014/main" id="{8ACBE5AA-4961-0C18-3646-CF0D4A36C9DD}"/>
              </a:ext>
            </a:extLst>
          </p:cNvPr>
          <p:cNvSpPr>
            <a:spLocks noGrp="1" noChangeArrowheads="1"/>
          </p:cNvSpPr>
          <p:nvPr>
            <p:ph type="ftr" sz="quarter" idx="3"/>
          </p:nvPr>
        </p:nvSpPr>
        <p:spPr bwMode="auto">
          <a:xfrm>
            <a:off x="3657600" y="6243638"/>
            <a:ext cx="2895600" cy="457200"/>
          </a:xfrm>
          <a:prstGeom prst="rect">
            <a:avLst/>
          </a:prstGeom>
          <a:noFill/>
          <a:ln>
            <a:noFill/>
          </a:ln>
        </p:spPr>
        <p:txBody>
          <a:bodyPr vert="horz" wrap="square" lIns="91440" tIns="45720" rIns="91440" bIns="45720" numCol="1" anchor="b" anchorCtr="0" compatLnSpc="1">
            <a:prstTxWarp prst="textNoShape">
              <a:avLst/>
            </a:prstTxWarp>
          </a:bodyPr>
          <a:lstStyle>
            <a:lvl1pPr algn="ctr" eaLnBrk="1" hangingPunct="1">
              <a:buFont typeface="Arial" panose="020B0604020202020204" pitchFamily="34" charset="0"/>
              <a:buNone/>
              <a:defRPr sz="1400"/>
            </a:lvl1pPr>
          </a:lstStyle>
          <a:p>
            <a:pPr>
              <a:defRPr/>
            </a:pPr>
            <a:endParaRPr lang="en-US" altLang="en-US"/>
          </a:p>
        </p:txBody>
      </p:sp>
      <p:sp>
        <p:nvSpPr>
          <p:cNvPr id="1037" name="Rectangle 13">
            <a:extLst>
              <a:ext uri="{FF2B5EF4-FFF2-40B4-BE49-F238E27FC236}">
                <a16:creationId xmlns:a16="http://schemas.microsoft.com/office/drawing/2014/main" id="{D36E3145-6826-B57B-8D24-897C360C3B76}"/>
              </a:ext>
            </a:extLst>
          </p:cNvPr>
          <p:cNvSpPr>
            <a:spLocks noGrp="1" noChangeArrowheads="1"/>
          </p:cNvSpPr>
          <p:nvPr>
            <p:ph type="sldNum" sz="quarter" idx="4"/>
          </p:nvPr>
        </p:nvSpPr>
        <p:spPr bwMode="auto">
          <a:xfrm>
            <a:off x="7042150" y="6243638"/>
            <a:ext cx="1905000" cy="457200"/>
          </a:xfrm>
          <a:prstGeom prst="rect">
            <a:avLst/>
          </a:prstGeom>
          <a:noFill/>
          <a:ln>
            <a:noFill/>
          </a:ln>
        </p:spPr>
        <p:txBody>
          <a:bodyPr vert="horz" wrap="square" lIns="91440" tIns="45720" rIns="91440" bIns="45720" numCol="1" anchor="b" anchorCtr="0" compatLnSpc="1">
            <a:prstTxWarp prst="textNoShape">
              <a:avLst/>
            </a:prstTxWarp>
          </a:bodyPr>
          <a:lstStyle>
            <a:lvl1pPr algn="r" eaLnBrk="1" hangingPunct="1">
              <a:buFont typeface="Arial" panose="020B0604020202020204" pitchFamily="34" charset="0"/>
              <a:buNone/>
              <a:defRPr sz="1400"/>
            </a:lvl1pPr>
          </a:lstStyle>
          <a:p>
            <a:fld id="{6DFECFEF-23BA-0E43-B69D-92D0B7BCDA2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ransition>
    <p:fade thruBlk="1"/>
  </p:transition>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defRPr>
      </a:lvl2pPr>
      <a:lvl3pPr algn="l" rtl="0" eaLnBrk="0" fontAlgn="base" hangingPunct="0">
        <a:spcBef>
          <a:spcPct val="0"/>
        </a:spcBef>
        <a:spcAft>
          <a:spcPct val="0"/>
        </a:spcAft>
        <a:defRPr sz="4400">
          <a:solidFill>
            <a:schemeClr val="tx2"/>
          </a:solidFill>
          <a:latin typeface="Tahoma" panose="020B0604030504040204" pitchFamily="34" charset="0"/>
        </a:defRPr>
      </a:lvl3pPr>
      <a:lvl4pPr algn="l" rtl="0" eaLnBrk="0" fontAlgn="base" hangingPunct="0">
        <a:spcBef>
          <a:spcPct val="0"/>
        </a:spcBef>
        <a:spcAft>
          <a:spcPct val="0"/>
        </a:spcAft>
        <a:defRPr sz="4400">
          <a:solidFill>
            <a:schemeClr val="tx2"/>
          </a:solidFill>
          <a:latin typeface="Tahoma" panose="020B0604030504040204" pitchFamily="34" charset="0"/>
        </a:defRPr>
      </a:lvl4pPr>
      <a:lvl5pPr algn="l" rtl="0" eaLnBrk="0" fontAlgn="base" hangingPunct="0">
        <a:spcBef>
          <a:spcPct val="0"/>
        </a:spcBef>
        <a:spcAft>
          <a:spcPct val="0"/>
        </a:spcAft>
        <a:defRPr sz="4400">
          <a:solidFill>
            <a:schemeClr val="tx2"/>
          </a:solidFill>
          <a:latin typeface="Tahoma" panose="020B0604030504040204" pitchFamily="34" charset="0"/>
        </a:defRPr>
      </a:lvl5pPr>
      <a:lvl6pPr marL="457200" algn="l" rtl="0" eaLnBrk="0" fontAlgn="base" hangingPunct="0">
        <a:spcBef>
          <a:spcPct val="0"/>
        </a:spcBef>
        <a:spcAft>
          <a:spcPct val="0"/>
        </a:spcAft>
        <a:defRPr sz="4400">
          <a:solidFill>
            <a:schemeClr val="tx2"/>
          </a:solidFill>
          <a:latin typeface="Tahoma" panose="020B0604030504040204" pitchFamily="34" charset="0"/>
        </a:defRPr>
      </a:lvl6pPr>
      <a:lvl7pPr marL="914400" algn="l" rtl="0" eaLnBrk="0" fontAlgn="base" hangingPunct="0">
        <a:spcBef>
          <a:spcPct val="0"/>
        </a:spcBef>
        <a:spcAft>
          <a:spcPct val="0"/>
        </a:spcAft>
        <a:defRPr sz="4400">
          <a:solidFill>
            <a:schemeClr val="tx2"/>
          </a:solidFill>
          <a:latin typeface="Tahoma" panose="020B0604030504040204" pitchFamily="34" charset="0"/>
        </a:defRPr>
      </a:lvl7pPr>
      <a:lvl8pPr marL="1371600" algn="l" rtl="0" eaLnBrk="0" fontAlgn="base" hangingPunct="0">
        <a:spcBef>
          <a:spcPct val="0"/>
        </a:spcBef>
        <a:spcAft>
          <a:spcPct val="0"/>
        </a:spcAft>
        <a:defRPr sz="4400">
          <a:solidFill>
            <a:schemeClr val="tx2"/>
          </a:solidFill>
          <a:latin typeface="Tahoma" panose="020B0604030504040204" pitchFamily="34" charset="0"/>
        </a:defRPr>
      </a:lvl8pPr>
      <a:lvl9pPr marL="1828800" algn="l" rtl="0" eaLnBrk="0" fontAlgn="base" hangingPunct="0">
        <a:spcBef>
          <a:spcPct val="0"/>
        </a:spcBef>
        <a:spcAft>
          <a:spcPct val="0"/>
        </a:spcAft>
        <a:defRPr sz="4400">
          <a:solidFill>
            <a:schemeClr val="tx2"/>
          </a:solidFill>
          <a:latin typeface="Tahoma" panose="020B0604030504040204"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itchFamily="2" charset="2"/>
        <a:buChar char="n"/>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folHlink"/>
        </a:buClr>
        <a:buSzPct val="60000"/>
        <a:buFont typeface="Wingdings" pitchFamily="2" charset="2"/>
        <a:buChar char="n"/>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7D45D1E4-68D8-7A01-1D20-5842217FA6B4}"/>
              </a:ext>
            </a:extLst>
          </p:cNvPr>
          <p:cNvGrpSpPr>
            <a:grpSpLocks/>
          </p:cNvGrpSpPr>
          <p:nvPr/>
        </p:nvGrpSpPr>
        <p:grpSpPr bwMode="auto">
          <a:xfrm>
            <a:off x="0" y="2438400"/>
            <a:ext cx="9009063" cy="1052513"/>
            <a:chOff x="0" y="0"/>
            <a:chExt cx="5675" cy="663"/>
          </a:xfrm>
        </p:grpSpPr>
        <p:grpSp>
          <p:nvGrpSpPr>
            <p:cNvPr id="2056" name="Group 3">
              <a:extLst>
                <a:ext uri="{FF2B5EF4-FFF2-40B4-BE49-F238E27FC236}">
                  <a16:creationId xmlns:a16="http://schemas.microsoft.com/office/drawing/2014/main" id="{50FA36BB-B0F1-27D4-EEBD-C2436B44193D}"/>
                </a:ext>
              </a:extLst>
            </p:cNvPr>
            <p:cNvGrpSpPr>
              <a:grpSpLocks/>
            </p:cNvGrpSpPr>
            <p:nvPr/>
          </p:nvGrpSpPr>
          <p:grpSpPr bwMode="auto">
            <a:xfrm>
              <a:off x="185" y="68"/>
              <a:ext cx="449" cy="299"/>
              <a:chOff x="0" y="0"/>
              <a:chExt cx="624" cy="432"/>
            </a:xfrm>
          </p:grpSpPr>
          <p:sp>
            <p:nvSpPr>
              <p:cNvPr id="2" name="Rectangle 4">
                <a:extLst>
                  <a:ext uri="{FF2B5EF4-FFF2-40B4-BE49-F238E27FC236}">
                    <a16:creationId xmlns:a16="http://schemas.microsoft.com/office/drawing/2014/main" id="{50302676-8C3B-2B6A-34B3-2B933ADF3B68}"/>
                  </a:ext>
                </a:extLst>
              </p:cNvPr>
              <p:cNvSpPr>
                <a:spLocks noChangeArrowheads="1"/>
              </p:cNvSpPr>
              <p:nvPr/>
            </p:nvSpPr>
            <p:spPr bwMode="auto">
              <a:xfrm>
                <a:off x="0" y="0"/>
                <a:ext cx="384" cy="432"/>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sp>
            <p:nvSpPr>
              <p:cNvPr id="2053" name="Rectangle 5">
                <a:extLst>
                  <a:ext uri="{FF2B5EF4-FFF2-40B4-BE49-F238E27FC236}">
                    <a16:creationId xmlns:a16="http://schemas.microsoft.com/office/drawing/2014/main" id="{9CDDA565-4951-6326-DB11-DCF391F72698}"/>
                  </a:ext>
                </a:extLst>
              </p:cNvPr>
              <p:cNvSpPr>
                <a:spLocks noChangeArrowheads="1"/>
              </p:cNvSpPr>
              <p:nvPr/>
            </p:nvSpPr>
            <p:spPr bwMode="auto">
              <a:xfrm>
                <a:off x="336" y="0"/>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grpSp>
        <p:grpSp>
          <p:nvGrpSpPr>
            <p:cNvPr id="2057" name="Group 6">
              <a:extLst>
                <a:ext uri="{FF2B5EF4-FFF2-40B4-BE49-F238E27FC236}">
                  <a16:creationId xmlns:a16="http://schemas.microsoft.com/office/drawing/2014/main" id="{34BFC772-5011-D0DB-11D3-B0217F384BC1}"/>
                </a:ext>
              </a:extLst>
            </p:cNvPr>
            <p:cNvGrpSpPr>
              <a:grpSpLocks/>
            </p:cNvGrpSpPr>
            <p:nvPr/>
          </p:nvGrpSpPr>
          <p:grpSpPr bwMode="auto">
            <a:xfrm>
              <a:off x="263" y="334"/>
              <a:ext cx="466" cy="299"/>
              <a:chOff x="0" y="0"/>
              <a:chExt cx="672" cy="432"/>
            </a:xfrm>
          </p:grpSpPr>
          <p:sp>
            <p:nvSpPr>
              <p:cNvPr id="2055" name="Rectangle 7">
                <a:extLst>
                  <a:ext uri="{FF2B5EF4-FFF2-40B4-BE49-F238E27FC236}">
                    <a16:creationId xmlns:a16="http://schemas.microsoft.com/office/drawing/2014/main" id="{51C1D8B8-F156-C7C4-A32C-F907C756D7F7}"/>
                  </a:ext>
                </a:extLst>
              </p:cNvPr>
              <p:cNvSpPr>
                <a:spLocks noChangeArrowheads="1"/>
              </p:cNvSpPr>
              <p:nvPr/>
            </p:nvSpPr>
            <p:spPr bwMode="auto">
              <a:xfrm>
                <a:off x="0" y="0"/>
                <a:ext cx="384" cy="432"/>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sp>
            <p:nvSpPr>
              <p:cNvPr id="3" name="Rectangle 8">
                <a:extLst>
                  <a:ext uri="{FF2B5EF4-FFF2-40B4-BE49-F238E27FC236}">
                    <a16:creationId xmlns:a16="http://schemas.microsoft.com/office/drawing/2014/main" id="{E1AE0A4C-1EFF-C0B8-8C0F-C7414FDE28C6}"/>
                  </a:ext>
                </a:extLst>
              </p:cNvPr>
              <p:cNvSpPr>
                <a:spLocks noChangeArrowheads="1"/>
              </p:cNvSpPr>
              <p:nvPr/>
            </p:nvSpPr>
            <p:spPr bwMode="auto">
              <a:xfrm>
                <a:off x="336" y="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grpSp>
        <p:sp>
          <p:nvSpPr>
            <p:cNvPr id="4" name="Rectangle 9">
              <a:extLst>
                <a:ext uri="{FF2B5EF4-FFF2-40B4-BE49-F238E27FC236}">
                  <a16:creationId xmlns:a16="http://schemas.microsoft.com/office/drawing/2014/main" id="{0D5CC5C4-8A9F-3C58-A8F7-1DD7B7A32093}"/>
                </a:ext>
              </a:extLst>
            </p:cNvPr>
            <p:cNvSpPr>
              <a:spLocks noChangeArrowheads="1"/>
            </p:cNvSpPr>
            <p:nvPr/>
          </p:nvSpPr>
          <p:spPr bwMode="auto">
            <a:xfrm>
              <a:off x="0" y="288"/>
              <a:ext cx="353" cy="266"/>
            </a:xfrm>
            <a:prstGeom prst="rect">
              <a:avLst/>
            </a:prstGeom>
            <a:gradFill rotWithShape="0">
              <a:gsLst>
                <a:gs pos="0">
                  <a:schemeClr val="bg1"/>
                </a:gs>
                <a:gs pos="100000">
                  <a:schemeClr val="hlink"/>
                </a:gs>
              </a:gsLst>
              <a:lin ang="270000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sp>
          <p:nvSpPr>
            <p:cNvPr id="2058" name="Rectangle 10">
              <a:extLst>
                <a:ext uri="{FF2B5EF4-FFF2-40B4-BE49-F238E27FC236}">
                  <a16:creationId xmlns:a16="http://schemas.microsoft.com/office/drawing/2014/main" id="{55ED5716-3269-1805-07DF-C368F5EE7419}"/>
                </a:ext>
              </a:extLst>
            </p:cNvPr>
            <p:cNvSpPr>
              <a:spLocks noChangeArrowheads="1"/>
            </p:cNvSpPr>
            <p:nvPr/>
          </p:nvSpPr>
          <p:spPr bwMode="auto">
            <a:xfrm>
              <a:off x="400" y="0"/>
              <a:ext cx="20" cy="66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sp>
          <p:nvSpPr>
            <p:cNvPr id="2059" name="Rectangle 11">
              <a:extLst>
                <a:ext uri="{FF2B5EF4-FFF2-40B4-BE49-F238E27FC236}">
                  <a16:creationId xmlns:a16="http://schemas.microsoft.com/office/drawing/2014/main" id="{BA97E3F1-C615-E9D2-EA64-C53564266447}"/>
                </a:ext>
              </a:extLst>
            </p:cNvPr>
            <p:cNvSpPr>
              <a:spLocks noChangeArrowheads="1"/>
            </p:cNvSpPr>
            <p:nvPr/>
          </p:nvSpPr>
          <p:spPr bwMode="auto">
            <a:xfrm flipV="1">
              <a:off x="199" y="518"/>
              <a:ext cx="5476" cy="35"/>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buFont typeface="Arial" panose="020B0604020202020204" pitchFamily="34" charset="0"/>
                <a:buNone/>
                <a:defRPr/>
              </a:pPr>
              <a:endParaRPr lang="en-US" altLang="en-US"/>
            </a:p>
          </p:txBody>
        </p:sp>
      </p:grpSp>
      <p:sp>
        <p:nvSpPr>
          <p:cNvPr id="2051" name="Rectangle 9">
            <a:extLst>
              <a:ext uri="{FF2B5EF4-FFF2-40B4-BE49-F238E27FC236}">
                <a16:creationId xmlns:a16="http://schemas.microsoft.com/office/drawing/2014/main" id="{A28CE6E7-150F-10D4-844B-C1AC684676A8}"/>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10">
            <a:extLst>
              <a:ext uri="{FF2B5EF4-FFF2-40B4-BE49-F238E27FC236}">
                <a16:creationId xmlns:a16="http://schemas.microsoft.com/office/drawing/2014/main" id="{FC042F2F-6711-6719-88A7-A004CA0399F3}"/>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62" name="Rectangle 14">
            <a:extLst>
              <a:ext uri="{FF2B5EF4-FFF2-40B4-BE49-F238E27FC236}">
                <a16:creationId xmlns:a16="http://schemas.microsoft.com/office/drawing/2014/main" id="{3FBED18C-6A53-7752-A584-3D5E4B2FC100}"/>
              </a:ext>
            </a:extLst>
          </p:cNvPr>
          <p:cNvSpPr>
            <a:spLocks noGrp="1" noChangeArrowheads="1"/>
          </p:cNvSpPr>
          <p:nvPr>
            <p:ph type="dt" sz="half" idx="2"/>
          </p:nvPr>
        </p:nvSpPr>
        <p:spPr bwMode="auto">
          <a:xfrm>
            <a:off x="990600" y="6248400"/>
            <a:ext cx="1905000" cy="457200"/>
          </a:xfrm>
          <a:prstGeom prst="rect">
            <a:avLst/>
          </a:prstGeom>
          <a:noFill/>
          <a:ln>
            <a:noFill/>
          </a:ln>
        </p:spPr>
        <p:txBody>
          <a:bodyPr vert="horz" wrap="square" lIns="91440" tIns="45720" rIns="91440" bIns="45720" numCol="1" anchor="b" anchorCtr="0" compatLnSpc="1">
            <a:prstTxWarp prst="textNoShape">
              <a:avLst/>
            </a:prstTxWarp>
          </a:bodyPr>
          <a:lstStyle>
            <a:lvl1pPr eaLnBrk="1" hangingPunct="1">
              <a:buFont typeface="Arial" panose="020B0604020202020204" pitchFamily="34" charset="0"/>
              <a:buNone/>
              <a:defRPr sz="1400">
                <a:solidFill>
                  <a:schemeClr val="bg2"/>
                </a:solidFill>
              </a:defRPr>
            </a:lvl1pPr>
          </a:lstStyle>
          <a:p>
            <a:pPr>
              <a:defRPr/>
            </a:pPr>
            <a:endParaRPr lang="en-US" altLang="en-US"/>
          </a:p>
        </p:txBody>
      </p:sp>
      <p:sp>
        <p:nvSpPr>
          <p:cNvPr id="2063" name="Rectangle 15">
            <a:extLst>
              <a:ext uri="{FF2B5EF4-FFF2-40B4-BE49-F238E27FC236}">
                <a16:creationId xmlns:a16="http://schemas.microsoft.com/office/drawing/2014/main" id="{A6C89628-AA71-D47A-5ED9-B8A13335610F}"/>
              </a:ext>
            </a:extLst>
          </p:cNvPr>
          <p:cNvSpPr>
            <a:spLocks noGrp="1" noChangeArrowheads="1"/>
          </p:cNvSpPr>
          <p:nvPr>
            <p:ph type="ftr" sz="quarter" idx="3"/>
          </p:nvPr>
        </p:nvSpPr>
        <p:spPr bwMode="auto">
          <a:xfrm>
            <a:off x="3429000" y="6248400"/>
            <a:ext cx="2895600" cy="457200"/>
          </a:xfrm>
          <a:prstGeom prst="rect">
            <a:avLst/>
          </a:prstGeom>
          <a:noFill/>
          <a:ln>
            <a:noFill/>
          </a:ln>
        </p:spPr>
        <p:txBody>
          <a:bodyPr vert="horz" wrap="square" lIns="91440" tIns="45720" rIns="91440" bIns="45720" numCol="1" anchor="b" anchorCtr="0" compatLnSpc="1">
            <a:prstTxWarp prst="textNoShape">
              <a:avLst/>
            </a:prstTxWarp>
          </a:bodyPr>
          <a:lstStyle>
            <a:lvl1pPr algn="ctr" eaLnBrk="1" hangingPunct="1">
              <a:buFont typeface="Arial" panose="020B0604020202020204" pitchFamily="34" charset="0"/>
              <a:buNone/>
              <a:defRPr sz="1400">
                <a:solidFill>
                  <a:schemeClr val="bg2"/>
                </a:solidFill>
              </a:defRPr>
            </a:lvl1pPr>
          </a:lstStyle>
          <a:p>
            <a:pPr>
              <a:defRPr/>
            </a:pPr>
            <a:endParaRPr lang="en-US" altLang="en-US"/>
          </a:p>
        </p:txBody>
      </p:sp>
      <p:sp>
        <p:nvSpPr>
          <p:cNvPr id="2064" name="Rectangle 16">
            <a:extLst>
              <a:ext uri="{FF2B5EF4-FFF2-40B4-BE49-F238E27FC236}">
                <a16:creationId xmlns:a16="http://schemas.microsoft.com/office/drawing/2014/main" id="{4DC10E32-2C64-0E91-4570-125BEDE09B8F}"/>
              </a:ext>
            </a:extLst>
          </p:cNvPr>
          <p:cNvSpPr>
            <a:spLocks noGrp="1" noChangeArrowheads="1"/>
          </p:cNvSpPr>
          <p:nvPr>
            <p:ph type="sldNum" sz="quarter" idx="4"/>
          </p:nvPr>
        </p:nvSpPr>
        <p:spPr bwMode="auto">
          <a:xfrm>
            <a:off x="6858000" y="6248400"/>
            <a:ext cx="1905000" cy="457200"/>
          </a:xfrm>
          <a:prstGeom prst="rect">
            <a:avLst/>
          </a:prstGeom>
          <a:noFill/>
          <a:ln>
            <a:noFill/>
          </a:ln>
        </p:spPr>
        <p:txBody>
          <a:bodyPr vert="horz" wrap="square" lIns="91440" tIns="45720" rIns="91440" bIns="45720" numCol="1" anchor="b" anchorCtr="0" compatLnSpc="1">
            <a:prstTxWarp prst="textNoShape">
              <a:avLst/>
            </a:prstTxWarp>
          </a:bodyPr>
          <a:lstStyle>
            <a:lvl1pPr algn="r" eaLnBrk="1" hangingPunct="1">
              <a:buFont typeface="Arial" panose="020B0604020202020204" pitchFamily="34" charset="0"/>
              <a:buNone/>
              <a:defRPr sz="1400">
                <a:solidFill>
                  <a:schemeClr val="bg2"/>
                </a:solidFill>
              </a:defRPr>
            </a:lvl1pPr>
          </a:lstStyle>
          <a:p>
            <a:fld id="{62EE1FCB-1B31-AD45-8525-A611CCBA50F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ransition>
    <p:fade thruBlk="1"/>
  </p:transition>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defRPr>
      </a:lvl2pPr>
      <a:lvl3pPr algn="l" rtl="0" eaLnBrk="0" fontAlgn="base" hangingPunct="0">
        <a:spcBef>
          <a:spcPct val="0"/>
        </a:spcBef>
        <a:spcAft>
          <a:spcPct val="0"/>
        </a:spcAft>
        <a:defRPr sz="4400">
          <a:solidFill>
            <a:schemeClr val="tx2"/>
          </a:solidFill>
          <a:latin typeface="Tahoma" panose="020B0604030504040204" pitchFamily="34" charset="0"/>
        </a:defRPr>
      </a:lvl3pPr>
      <a:lvl4pPr algn="l" rtl="0" eaLnBrk="0" fontAlgn="base" hangingPunct="0">
        <a:spcBef>
          <a:spcPct val="0"/>
        </a:spcBef>
        <a:spcAft>
          <a:spcPct val="0"/>
        </a:spcAft>
        <a:defRPr sz="4400">
          <a:solidFill>
            <a:schemeClr val="tx2"/>
          </a:solidFill>
          <a:latin typeface="Tahoma" panose="020B0604030504040204" pitchFamily="34" charset="0"/>
        </a:defRPr>
      </a:lvl4pPr>
      <a:lvl5pPr algn="l" rtl="0" eaLnBrk="0" fontAlgn="base" hangingPunct="0">
        <a:spcBef>
          <a:spcPct val="0"/>
        </a:spcBef>
        <a:spcAft>
          <a:spcPct val="0"/>
        </a:spcAft>
        <a:defRPr sz="4400">
          <a:solidFill>
            <a:schemeClr val="tx2"/>
          </a:solidFill>
          <a:latin typeface="Tahoma" panose="020B0604030504040204" pitchFamily="34" charset="0"/>
        </a:defRPr>
      </a:lvl5pPr>
      <a:lvl6pPr marL="457200" algn="l" rtl="0" eaLnBrk="0" fontAlgn="base" hangingPunct="0">
        <a:spcBef>
          <a:spcPct val="0"/>
        </a:spcBef>
        <a:spcAft>
          <a:spcPct val="0"/>
        </a:spcAft>
        <a:defRPr sz="4400">
          <a:solidFill>
            <a:schemeClr val="tx2"/>
          </a:solidFill>
          <a:latin typeface="Tahoma" panose="020B0604030504040204" pitchFamily="34" charset="0"/>
        </a:defRPr>
      </a:lvl6pPr>
      <a:lvl7pPr marL="914400" algn="l" rtl="0" eaLnBrk="0" fontAlgn="base" hangingPunct="0">
        <a:spcBef>
          <a:spcPct val="0"/>
        </a:spcBef>
        <a:spcAft>
          <a:spcPct val="0"/>
        </a:spcAft>
        <a:defRPr sz="4400">
          <a:solidFill>
            <a:schemeClr val="tx2"/>
          </a:solidFill>
          <a:latin typeface="Tahoma" panose="020B0604030504040204" pitchFamily="34" charset="0"/>
        </a:defRPr>
      </a:lvl7pPr>
      <a:lvl8pPr marL="1371600" algn="l" rtl="0" eaLnBrk="0" fontAlgn="base" hangingPunct="0">
        <a:spcBef>
          <a:spcPct val="0"/>
        </a:spcBef>
        <a:spcAft>
          <a:spcPct val="0"/>
        </a:spcAft>
        <a:defRPr sz="4400">
          <a:solidFill>
            <a:schemeClr val="tx2"/>
          </a:solidFill>
          <a:latin typeface="Tahoma" panose="020B0604030504040204" pitchFamily="34" charset="0"/>
        </a:defRPr>
      </a:lvl8pPr>
      <a:lvl9pPr marL="1828800" algn="l" rtl="0" eaLnBrk="0" fontAlgn="base" hangingPunct="0">
        <a:spcBef>
          <a:spcPct val="0"/>
        </a:spcBef>
        <a:spcAft>
          <a:spcPct val="0"/>
        </a:spcAft>
        <a:defRPr sz="4400">
          <a:solidFill>
            <a:schemeClr val="tx2"/>
          </a:solidFill>
          <a:latin typeface="Tahoma" panose="020B0604030504040204"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itchFamily="2" charset="2"/>
        <a:buChar char="n"/>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folHlink"/>
        </a:buClr>
        <a:buSzPct val="60000"/>
        <a:buFont typeface="Wingdings" pitchFamily="2" charset="2"/>
        <a:buChar char="n"/>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7.jpeg"/><Relationship Id="rId7"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hyperlink" Target="http://images.google.com.vn/imgres?imgurl=http://images.vietnamnet.vn/dataimages/200707/original/images1351518_phoinhiemkhoithuocAnh02.jpg&amp;imgrefurl=http://vn.myblog.yahoo.com/nguyentpdn/article%3Fmid%3D3491&amp;usg=__2FtJWTNXhSFp9CPn480Nz3C0JP4=&amp;h=300&amp;w=400&amp;sz=27&amp;hl=vi&amp;start=8&amp;sig2=6hPcobxUrBLsVJIZdJJHzA&amp;um=1&amp;tbnid=ryoqVhQPvCAsUM:&amp;tbnh=93&amp;tbnw=124&amp;prev=/images%3Fq%3D%25E1%25BA%25A3nh%2Bh%25E1%25BA%25ADu%2Bqu%25E1%25BA%25A3%2Bc%25E1%25BB%25A7a%2Bthu%25E1%25BB%2591c%2Bl%25C3%25A1%26hl%3Dvi%26sa%3DX%26um%3D1&amp;ei=5vECS66NLdKCkQW0pplC" TargetMode="Externa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22.gif"/><Relationship Id="rId4" Type="http://schemas.openxmlformats.org/officeDocument/2006/relationships/slide" Target="slide1.xml"/></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22.gif"/><Relationship Id="rId4" Type="http://schemas.openxmlformats.org/officeDocument/2006/relationships/slide" Target="slide1.xml"/></Relationships>
</file>

<file path=ppt/slides/_rels/slide2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trinhtuan.com/uploads/thu%20phap%20trinh%20tuan/cho.jpg"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1D178C0-688B-BEB0-C547-40739290EB3D}"/>
              </a:ext>
            </a:extLst>
          </p:cNvPr>
          <p:cNvSpPr>
            <a:spLocks noGrp="1" noChangeArrowheads="1"/>
          </p:cNvSpPr>
          <p:nvPr>
            <p:ph type="title" idx="4294967295"/>
          </p:nvPr>
        </p:nvSpPr>
        <p:spPr>
          <a:xfrm>
            <a:off x="2058988" y="230188"/>
            <a:ext cx="4495800" cy="531812"/>
          </a:xfrm>
        </p:spPr>
        <p:txBody>
          <a:bodyPr/>
          <a:lstStyle/>
          <a:p>
            <a:pPr eaLnBrk="1" hangingPunct="1"/>
            <a:r>
              <a:rPr lang="en-US" altLang="en-US" sz="3200" b="1">
                <a:latin typeface="Times New Roman" panose="02020603050405020304" pitchFamily="18" charset="0"/>
                <a:cs typeface="Times New Roman" panose="02020603050405020304" pitchFamily="18" charset="0"/>
              </a:rPr>
              <a:t>KIỂM TRA BÀI</a:t>
            </a:r>
            <a:r>
              <a:rPr lang="en-US" altLang="en-US" sz="3200">
                <a:latin typeface="Times New Roman" panose="02020603050405020304" pitchFamily="18" charset="0"/>
                <a:cs typeface="Times New Roman" panose="02020603050405020304" pitchFamily="18" charset="0"/>
              </a:rPr>
              <a:t> </a:t>
            </a:r>
            <a:r>
              <a:rPr lang="en-US" altLang="en-US" sz="3200" b="1">
                <a:latin typeface="Times New Roman" panose="02020603050405020304" pitchFamily="18" charset="0"/>
                <a:cs typeface="Times New Roman" panose="02020603050405020304" pitchFamily="18" charset="0"/>
              </a:rPr>
              <a:t>CŨ</a:t>
            </a:r>
          </a:p>
        </p:txBody>
      </p:sp>
      <p:sp>
        <p:nvSpPr>
          <p:cNvPr id="5123" name="Rectangle 3">
            <a:extLst>
              <a:ext uri="{FF2B5EF4-FFF2-40B4-BE49-F238E27FC236}">
                <a16:creationId xmlns:a16="http://schemas.microsoft.com/office/drawing/2014/main" id="{B2CB0A53-777C-CE2A-5F38-FFE37AC68612}"/>
              </a:ext>
            </a:extLst>
          </p:cNvPr>
          <p:cNvSpPr>
            <a:spLocks noGrp="1" noChangeArrowheads="1"/>
          </p:cNvSpPr>
          <p:nvPr>
            <p:ph type="body" idx="4294967295"/>
          </p:nvPr>
        </p:nvSpPr>
        <p:spPr>
          <a:xfrm>
            <a:off x="533400" y="762000"/>
            <a:ext cx="8229600" cy="1219200"/>
          </a:xfrm>
        </p:spPr>
        <p:txBody>
          <a:bodyPr/>
          <a:lstStyle/>
          <a:p>
            <a:pPr eaLnBrk="1" hangingPunct="1">
              <a:buFont typeface="Wingdings" pitchFamily="2" charset="2"/>
              <a:buNone/>
            </a:pPr>
            <a:r>
              <a:rPr lang="en-US" altLang="en-US" u="sng">
                <a:solidFill>
                  <a:srgbClr val="FF0000"/>
                </a:solidFill>
                <a:latin typeface="Times New Roman" panose="02020603050405020304" pitchFamily="18" charset="0"/>
                <a:cs typeface="Times New Roman" panose="02020603050405020304" pitchFamily="18" charset="0"/>
              </a:rPr>
              <a:t>  Câu hỏi 1</a:t>
            </a:r>
            <a:r>
              <a:rPr lang="en-US" altLang="en-US">
                <a:solidFill>
                  <a:srgbClr val="FF0000"/>
                </a:solidFill>
                <a:latin typeface="Times New Roman" panose="02020603050405020304" pitchFamily="18" charset="0"/>
                <a:cs typeface="Times New Roman" panose="02020603050405020304" pitchFamily="18" charset="0"/>
              </a:rPr>
              <a:t>. Sự thành lập và ức chế phản xạ có điều kiện ở người có ý nghĩa gì?</a:t>
            </a:r>
          </a:p>
        </p:txBody>
      </p:sp>
      <p:sp>
        <p:nvSpPr>
          <p:cNvPr id="5124" name="Rectangle 4">
            <a:extLst>
              <a:ext uri="{FF2B5EF4-FFF2-40B4-BE49-F238E27FC236}">
                <a16:creationId xmlns:a16="http://schemas.microsoft.com/office/drawing/2014/main" id="{9027FEB3-26B8-0C52-3A9D-7F26D8AE76E5}"/>
              </a:ext>
            </a:extLst>
          </p:cNvPr>
          <p:cNvSpPr>
            <a:spLocks noChangeArrowheads="1"/>
          </p:cNvSpPr>
          <p:nvPr/>
        </p:nvSpPr>
        <p:spPr bwMode="auto">
          <a:xfrm>
            <a:off x="228600" y="2209800"/>
            <a:ext cx="8534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  Trả lời: </a:t>
            </a:r>
          </a:p>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  - Giúp cơ thể thích nghi được với những điều kiện sống luôn luôn thay đổi.</a:t>
            </a:r>
          </a:p>
        </p:txBody>
      </p:sp>
      <p:sp>
        <p:nvSpPr>
          <p:cNvPr id="5125" name="Rectangle 5">
            <a:extLst>
              <a:ext uri="{FF2B5EF4-FFF2-40B4-BE49-F238E27FC236}">
                <a16:creationId xmlns:a16="http://schemas.microsoft.com/office/drawing/2014/main" id="{8D11A829-9973-E7CA-981B-1595EB537168}"/>
              </a:ext>
            </a:extLst>
          </p:cNvPr>
          <p:cNvSpPr>
            <a:spLocks noChangeArrowheads="1"/>
          </p:cNvSpPr>
          <p:nvPr/>
        </p:nvSpPr>
        <p:spPr bwMode="auto">
          <a:xfrm>
            <a:off x="228600" y="3810000"/>
            <a:ext cx="8534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  - Hình thành những thói quen, tập quán, nếp sống có văn hoá.</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 fill="hold"/>
                                        <p:tgtEl>
                                          <p:spTgt spid="5122"/>
                                        </p:tgtEl>
                                        <p:attrNameLst>
                                          <p:attrName>ppt_w</p:attrName>
                                        </p:attrNameLst>
                                      </p:cBhvr>
                                      <p:tavLst>
                                        <p:tav tm="0">
                                          <p:val>
                                            <p:fltVal val="0"/>
                                          </p:val>
                                        </p:tav>
                                        <p:tav tm="100000">
                                          <p:val>
                                            <p:strVal val="#ppt_w"/>
                                          </p:val>
                                        </p:tav>
                                      </p:tavLst>
                                    </p:anim>
                                    <p:anim calcmode="lin" valueType="num">
                                      <p:cBhvr>
                                        <p:cTn id="8" dur="500" fill="hold"/>
                                        <p:tgtEl>
                                          <p:spTgt spid="512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1" presetClass="entr" presetSubtype="0" fill="hold" nodeType="clickEffect">
                                  <p:stCondLst>
                                    <p:cond delay="0"/>
                                  </p:stCondLst>
                                  <p:childTnLst>
                                    <p:set>
                                      <p:cBhvr>
                                        <p:cTn id="12" dur="1" fill="hold">
                                          <p:stCondLst>
                                            <p:cond delay="0"/>
                                          </p:stCondLst>
                                        </p:cTn>
                                        <p:tgtEl>
                                          <p:spTgt spid="5123">
                                            <p:txEl>
                                              <p:pRg st="0" end="0"/>
                                            </p:txEl>
                                          </p:spTgt>
                                        </p:tgtEl>
                                        <p:attrNameLst>
                                          <p:attrName>style.visibility</p:attrName>
                                        </p:attrNameLst>
                                      </p:cBhvr>
                                      <p:to>
                                        <p:strVal val="visible"/>
                                      </p:to>
                                    </p:set>
                                    <p:animEffect transition="in" filter="fade">
                                      <p:cBhvr>
                                        <p:cTn id="13" dur="770" decel="100000"/>
                                        <p:tgtEl>
                                          <p:spTgt spid="5123">
                                            <p:txEl>
                                              <p:pRg st="0" end="0"/>
                                            </p:txEl>
                                          </p:spTgt>
                                        </p:tgtEl>
                                      </p:cBhvr>
                                    </p:animEffect>
                                    <p:animScale>
                                      <p:cBhvr>
                                        <p:cTn id="14" dur="770" decel="100000"/>
                                        <p:tgtEl>
                                          <p:spTgt spid="5123">
                                            <p:txEl>
                                              <p:pRg st="0" end="0"/>
                                            </p:txEl>
                                          </p:spTgt>
                                        </p:tgtEl>
                                      </p:cBhvr>
                                      <p:from x="10000" y="10000"/>
                                      <p:to x="200000" y="450000"/>
                                    </p:animScale>
                                    <p:animScale>
                                      <p:cBhvr>
                                        <p:cTn id="15" dur="1230" accel="100000" fill="hold">
                                          <p:stCondLst>
                                            <p:cond delay="770"/>
                                          </p:stCondLst>
                                        </p:cTn>
                                        <p:tgtEl>
                                          <p:spTgt spid="5123">
                                            <p:txEl>
                                              <p:pRg st="0" end="0"/>
                                            </p:txEl>
                                          </p:spTgt>
                                        </p:tgtEl>
                                      </p:cBhvr>
                                      <p:from x="200000" y="450000"/>
                                      <p:to x="100000" y="100000"/>
                                    </p:animScale>
                                    <p:set>
                                      <p:cBhvr>
                                        <p:cTn id="16" dur="770" fill="hold"/>
                                        <p:tgtEl>
                                          <p:spTgt spid="5123">
                                            <p:txEl>
                                              <p:pRg st="0" end="0"/>
                                            </p:txEl>
                                          </p:spTgt>
                                        </p:tgtEl>
                                        <p:attrNameLst>
                                          <p:attrName>ppt_x</p:attrName>
                                        </p:attrNameLst>
                                      </p:cBhvr>
                                      <p:to>
                                        <p:strVal val="(0.5)"/>
                                      </p:to>
                                    </p:set>
                                    <p:anim from="(0.5)" to="(#ppt_x)" calcmode="lin" valueType="num">
                                      <p:cBhvr>
                                        <p:cTn id="17" dur="1230" accel="100000" fill="hold">
                                          <p:stCondLst>
                                            <p:cond delay="770"/>
                                          </p:stCondLst>
                                        </p:cTn>
                                        <p:tgtEl>
                                          <p:spTgt spid="5123">
                                            <p:txEl>
                                              <p:pRg st="0" end="0"/>
                                            </p:txEl>
                                          </p:spTgt>
                                        </p:tgtEl>
                                        <p:attrNameLst>
                                          <p:attrName>ppt_x</p:attrName>
                                        </p:attrNameLst>
                                      </p:cBhvr>
                                    </p:anim>
                                    <p:set>
                                      <p:cBhvr>
                                        <p:cTn id="18" dur="770" fill="hold"/>
                                        <p:tgtEl>
                                          <p:spTgt spid="5123">
                                            <p:txEl>
                                              <p:pRg st="0" end="0"/>
                                            </p:txEl>
                                          </p:spTgt>
                                        </p:tgtEl>
                                        <p:attrNameLst>
                                          <p:attrName>ppt_y</p:attrName>
                                        </p:attrNameLst>
                                      </p:cBhvr>
                                      <p:to>
                                        <p:strVal val="(#ppt_y+0.4)"/>
                                      </p:to>
                                    </p:set>
                                    <p:anim from="(#ppt_y+0.4)" to="(#ppt_y)" calcmode="lin" valueType="num">
                                      <p:cBhvr>
                                        <p:cTn id="19" dur="1230" accel="100000" fill="hold">
                                          <p:stCondLst>
                                            <p:cond delay="770"/>
                                          </p:stCondLst>
                                        </p:cTn>
                                        <p:tgtEl>
                                          <p:spTgt spid="5123">
                                            <p:txEl>
                                              <p:pRg st="0" end="0"/>
                                            </p:txEl>
                                          </p:spTgt>
                                        </p:tgtEl>
                                        <p:attrNameLst>
                                          <p:attrName>ppt_y</p:attrName>
                                        </p:attrNameLst>
                                      </p:cBhvr>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4" presetClass="entr" presetSubtype="0" accel="100000" fill="hold" nodeType="clickEffect">
                                  <p:stCondLst>
                                    <p:cond delay="0"/>
                                  </p:stCondLst>
                                  <p:childTnLst>
                                    <p:set>
                                      <p:cBhvr>
                                        <p:cTn id="23" dur="1" fill="hold">
                                          <p:stCondLst>
                                            <p:cond delay="0"/>
                                          </p:stCondLst>
                                        </p:cTn>
                                        <p:tgtEl>
                                          <p:spTgt spid="5124"/>
                                        </p:tgtEl>
                                        <p:attrNameLst>
                                          <p:attrName>style.visibility</p:attrName>
                                        </p:attrNameLst>
                                      </p:cBhvr>
                                      <p:to>
                                        <p:strVal val="visible"/>
                                      </p:to>
                                    </p:set>
                                    <p:anim calcmode="lin" valueType="num">
                                      <p:cBhvr>
                                        <p:cTn id="24" dur="500" fill="hold"/>
                                        <p:tgtEl>
                                          <p:spTgt spid="5124"/>
                                        </p:tgtEl>
                                        <p:attrNameLst>
                                          <p:attrName>ppt_w</p:attrName>
                                        </p:attrNameLst>
                                      </p:cBhvr>
                                      <p:tavLst>
                                        <p:tav tm="0">
                                          <p:val>
                                            <p:strVal val="#ppt_w*0.05"/>
                                          </p:val>
                                        </p:tav>
                                        <p:tav tm="100000">
                                          <p:val>
                                            <p:strVal val="#ppt_w"/>
                                          </p:val>
                                        </p:tav>
                                      </p:tavLst>
                                    </p:anim>
                                    <p:anim calcmode="lin" valueType="num">
                                      <p:cBhvr>
                                        <p:cTn id="25" dur="500" fill="hold"/>
                                        <p:tgtEl>
                                          <p:spTgt spid="5124"/>
                                        </p:tgtEl>
                                        <p:attrNameLst>
                                          <p:attrName>ppt_h</p:attrName>
                                        </p:attrNameLst>
                                      </p:cBhvr>
                                      <p:tavLst>
                                        <p:tav tm="0">
                                          <p:val>
                                            <p:strVal val="#ppt_h"/>
                                          </p:val>
                                        </p:tav>
                                        <p:tav tm="100000">
                                          <p:val>
                                            <p:strVal val="#ppt_h"/>
                                          </p:val>
                                        </p:tav>
                                      </p:tavLst>
                                    </p:anim>
                                    <p:anim calcmode="lin" valueType="num">
                                      <p:cBhvr>
                                        <p:cTn id="26" dur="500" fill="hold"/>
                                        <p:tgtEl>
                                          <p:spTgt spid="5124"/>
                                        </p:tgtEl>
                                        <p:attrNameLst>
                                          <p:attrName>ppt_x</p:attrName>
                                        </p:attrNameLst>
                                      </p:cBhvr>
                                      <p:tavLst>
                                        <p:tav tm="0">
                                          <p:val>
                                            <p:strVal val="#ppt_x-.2"/>
                                          </p:val>
                                        </p:tav>
                                        <p:tav tm="100000">
                                          <p:val>
                                            <p:strVal val="#ppt_x"/>
                                          </p:val>
                                        </p:tav>
                                      </p:tavLst>
                                    </p:anim>
                                    <p:anim calcmode="lin" valueType="num">
                                      <p:cBhvr>
                                        <p:cTn id="27" dur="500" fill="hold"/>
                                        <p:tgtEl>
                                          <p:spTgt spid="5124"/>
                                        </p:tgtEl>
                                        <p:attrNameLst>
                                          <p:attrName>ppt_y</p:attrName>
                                        </p:attrNameLst>
                                      </p:cBhvr>
                                      <p:tavLst>
                                        <p:tav tm="0">
                                          <p:val>
                                            <p:strVal val="#ppt_y"/>
                                          </p:val>
                                        </p:tav>
                                        <p:tav tm="100000">
                                          <p:val>
                                            <p:strVal val="#ppt_y"/>
                                          </p:val>
                                        </p:tav>
                                      </p:tavLst>
                                    </p:anim>
                                    <p:animEffect transition="in" filter="fade">
                                      <p:cBhvr>
                                        <p:cTn id="28" dur="500"/>
                                        <p:tgtEl>
                                          <p:spTgt spid="5124"/>
                                        </p:tgtEl>
                                      </p:cBhvr>
                                    </p:animEffect>
                                  </p:childTnLst>
                                </p:cTn>
                              </p:par>
                              <p:par>
                                <p:cTn id="29" presetID="54" presetClass="entr" presetSubtype="0" accel="100000" fill="hold" nodeType="withEffect">
                                  <p:stCondLst>
                                    <p:cond delay="0"/>
                                  </p:stCondLst>
                                  <p:childTnLst>
                                    <p:set>
                                      <p:cBhvr>
                                        <p:cTn id="30" dur="1" fill="hold">
                                          <p:stCondLst>
                                            <p:cond delay="0"/>
                                          </p:stCondLst>
                                        </p:cTn>
                                        <p:tgtEl>
                                          <p:spTgt spid="5125"/>
                                        </p:tgtEl>
                                        <p:attrNameLst>
                                          <p:attrName>style.visibility</p:attrName>
                                        </p:attrNameLst>
                                      </p:cBhvr>
                                      <p:to>
                                        <p:strVal val="visible"/>
                                      </p:to>
                                    </p:set>
                                    <p:anim calcmode="lin" valueType="num">
                                      <p:cBhvr>
                                        <p:cTn id="31" dur="500" fill="hold"/>
                                        <p:tgtEl>
                                          <p:spTgt spid="5125"/>
                                        </p:tgtEl>
                                        <p:attrNameLst>
                                          <p:attrName>ppt_w</p:attrName>
                                        </p:attrNameLst>
                                      </p:cBhvr>
                                      <p:tavLst>
                                        <p:tav tm="0">
                                          <p:val>
                                            <p:strVal val="#ppt_w*0.05"/>
                                          </p:val>
                                        </p:tav>
                                        <p:tav tm="100000">
                                          <p:val>
                                            <p:strVal val="#ppt_w"/>
                                          </p:val>
                                        </p:tav>
                                      </p:tavLst>
                                    </p:anim>
                                    <p:anim calcmode="lin" valueType="num">
                                      <p:cBhvr>
                                        <p:cTn id="32" dur="500" fill="hold"/>
                                        <p:tgtEl>
                                          <p:spTgt spid="5125"/>
                                        </p:tgtEl>
                                        <p:attrNameLst>
                                          <p:attrName>ppt_h</p:attrName>
                                        </p:attrNameLst>
                                      </p:cBhvr>
                                      <p:tavLst>
                                        <p:tav tm="0">
                                          <p:val>
                                            <p:strVal val="#ppt_h"/>
                                          </p:val>
                                        </p:tav>
                                        <p:tav tm="100000">
                                          <p:val>
                                            <p:strVal val="#ppt_h"/>
                                          </p:val>
                                        </p:tav>
                                      </p:tavLst>
                                    </p:anim>
                                    <p:anim calcmode="lin" valueType="num">
                                      <p:cBhvr>
                                        <p:cTn id="33" dur="500" fill="hold"/>
                                        <p:tgtEl>
                                          <p:spTgt spid="5125"/>
                                        </p:tgtEl>
                                        <p:attrNameLst>
                                          <p:attrName>ppt_x</p:attrName>
                                        </p:attrNameLst>
                                      </p:cBhvr>
                                      <p:tavLst>
                                        <p:tav tm="0">
                                          <p:val>
                                            <p:strVal val="#ppt_x-.2"/>
                                          </p:val>
                                        </p:tav>
                                        <p:tav tm="100000">
                                          <p:val>
                                            <p:strVal val="#ppt_x"/>
                                          </p:val>
                                        </p:tav>
                                      </p:tavLst>
                                    </p:anim>
                                    <p:anim calcmode="lin" valueType="num">
                                      <p:cBhvr>
                                        <p:cTn id="34" dur="500" fill="hold"/>
                                        <p:tgtEl>
                                          <p:spTgt spid="5125"/>
                                        </p:tgtEl>
                                        <p:attrNameLst>
                                          <p:attrName>ppt_y</p:attrName>
                                        </p:attrNameLst>
                                      </p:cBhvr>
                                      <p:tavLst>
                                        <p:tav tm="0">
                                          <p:val>
                                            <p:strVal val="#ppt_y"/>
                                          </p:val>
                                        </p:tav>
                                        <p:tav tm="100000">
                                          <p:val>
                                            <p:strVal val="#ppt_y"/>
                                          </p:val>
                                        </p:tav>
                                      </p:tavLst>
                                    </p:anim>
                                    <p:animEffect transition="in" filter="fade">
                                      <p:cBhvr>
                                        <p:cTn id="35"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P spid="5123" grpId="0" build="p" autoUpdateAnimBg="0"/>
      <p:bldP spid="5124" grpId="0" autoUpdateAnimBg="0"/>
      <p:bldP spid="5125"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a:extLst>
              <a:ext uri="{FF2B5EF4-FFF2-40B4-BE49-F238E27FC236}">
                <a16:creationId xmlns:a16="http://schemas.microsoft.com/office/drawing/2014/main" id="{488B9DDD-C181-510E-6563-CF4B56164F85}"/>
              </a:ext>
            </a:extLst>
          </p:cNvPr>
          <p:cNvSpPr txBox="1">
            <a:spLocks noChangeArrowheads="1"/>
          </p:cNvSpPr>
          <p:nvPr/>
        </p:nvSpPr>
        <p:spPr bwMode="auto">
          <a:xfrm>
            <a:off x="457200" y="3276600"/>
            <a:ext cx="6553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Chỗ ngủ thuận tiện.</a:t>
            </a:r>
          </a:p>
        </p:txBody>
      </p:sp>
      <p:sp>
        <p:nvSpPr>
          <p:cNvPr id="13315" name="Text Box 5">
            <a:extLst>
              <a:ext uri="{FF2B5EF4-FFF2-40B4-BE49-F238E27FC236}">
                <a16:creationId xmlns:a16="http://schemas.microsoft.com/office/drawing/2014/main" id="{66478962-0BC8-F37E-CB3C-D1727BC5366C}"/>
              </a:ext>
            </a:extLst>
          </p:cNvPr>
          <p:cNvSpPr txBox="1">
            <a:spLocks noChangeArrowheads="1"/>
          </p:cNvSpPr>
          <p:nvPr/>
        </p:nvSpPr>
        <p:spPr bwMode="auto">
          <a:xfrm>
            <a:off x="457200" y="3886200"/>
            <a:ext cx="8382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Không dùng chất kích thích như: Cà phê, chè đặc, thuốc lá…</a:t>
            </a:r>
          </a:p>
        </p:txBody>
      </p:sp>
      <p:sp>
        <p:nvSpPr>
          <p:cNvPr id="13316" name="Text Box 6">
            <a:extLst>
              <a:ext uri="{FF2B5EF4-FFF2-40B4-BE49-F238E27FC236}">
                <a16:creationId xmlns:a16="http://schemas.microsoft.com/office/drawing/2014/main" id="{913778AA-6483-878E-EF0F-B4FC01C62F17}"/>
              </a:ext>
            </a:extLst>
          </p:cNvPr>
          <p:cNvSpPr txBox="1">
            <a:spLocks noChangeArrowheads="1"/>
          </p:cNvSpPr>
          <p:nvPr/>
        </p:nvSpPr>
        <p:spPr bwMode="auto">
          <a:xfrm>
            <a:off x="457200" y="4876800"/>
            <a:ext cx="8382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Không ăn quá no, hạn chế kích thích ảnh hưởng tới vỏ não gây hưng phấn.</a:t>
            </a:r>
          </a:p>
        </p:txBody>
      </p:sp>
      <p:sp>
        <p:nvSpPr>
          <p:cNvPr id="13317" name="Text Box 7">
            <a:extLst>
              <a:ext uri="{FF2B5EF4-FFF2-40B4-BE49-F238E27FC236}">
                <a16:creationId xmlns:a16="http://schemas.microsoft.com/office/drawing/2014/main" id="{DFDC088B-3F16-86C3-1349-EF2FD98CB114}"/>
              </a:ext>
            </a:extLst>
          </p:cNvPr>
          <p:cNvSpPr txBox="1">
            <a:spLocks noChangeArrowheads="1"/>
          </p:cNvSpPr>
          <p:nvPr/>
        </p:nvSpPr>
        <p:spPr bwMode="auto">
          <a:xfrm>
            <a:off x="457200" y="2667000"/>
            <a:ext cx="6629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Ngủ đúng giờ.</a:t>
            </a:r>
          </a:p>
        </p:txBody>
      </p:sp>
      <p:sp>
        <p:nvSpPr>
          <p:cNvPr id="13318" name="Text Box 8">
            <a:extLst>
              <a:ext uri="{FF2B5EF4-FFF2-40B4-BE49-F238E27FC236}">
                <a16:creationId xmlns:a16="http://schemas.microsoft.com/office/drawing/2014/main" id="{CE05D21A-0E11-6E6A-E656-C898003C412E}"/>
              </a:ext>
            </a:extLst>
          </p:cNvPr>
          <p:cNvSpPr txBox="1">
            <a:spLocks noChangeArrowheads="1"/>
          </p:cNvSpPr>
          <p:nvPr/>
        </p:nvSpPr>
        <p:spPr bwMode="auto">
          <a:xfrm>
            <a:off x="457200" y="2133600"/>
            <a:ext cx="7239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latin typeface="Times New Roman" panose="02020603050405020304" pitchFamily="18" charset="0"/>
                <a:cs typeface="Times New Roman" panose="02020603050405020304" pitchFamily="18" charset="0"/>
              </a:rPr>
              <a:t>Muốn có giấc ngủ tốt cần:</a:t>
            </a:r>
          </a:p>
        </p:txBody>
      </p:sp>
      <p:sp>
        <p:nvSpPr>
          <p:cNvPr id="13319" name="Rectangle 9">
            <a:extLst>
              <a:ext uri="{FF2B5EF4-FFF2-40B4-BE49-F238E27FC236}">
                <a16:creationId xmlns:a16="http://schemas.microsoft.com/office/drawing/2014/main" id="{2498F67E-5679-A9E8-6BDF-2506259F4B86}"/>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b="1">
              <a:solidFill>
                <a:srgbClr val="002060"/>
              </a:solidFill>
              <a:latin typeface="Times New Roman" panose="02020603050405020304" pitchFamily="18" charset="0"/>
              <a:cs typeface="Times New Roman" panose="02020603050405020304" pitchFamily="18" charset="0"/>
            </a:endParaRPr>
          </a:p>
        </p:txBody>
      </p:sp>
      <p:sp>
        <p:nvSpPr>
          <p:cNvPr id="13320" name="WordArt 15">
            <a:extLst>
              <a:ext uri="{FF2B5EF4-FFF2-40B4-BE49-F238E27FC236}">
                <a16:creationId xmlns:a16="http://schemas.microsoft.com/office/drawing/2014/main" id="{27C3A4C8-6774-8724-CB7F-BFEDB2EFD807}"/>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anim calcmode="lin" valueType="num">
                                      <p:cBhvr>
                                        <p:cTn id="7" dur="500" fill="hold"/>
                                        <p:tgtEl>
                                          <p:spTgt spid="13318"/>
                                        </p:tgtEl>
                                        <p:attrNameLst>
                                          <p:attrName>ppt_w</p:attrName>
                                        </p:attrNameLst>
                                      </p:cBhvr>
                                      <p:tavLst>
                                        <p:tav tm="0">
                                          <p:val>
                                            <p:fltVal val="0"/>
                                          </p:val>
                                        </p:tav>
                                        <p:tav tm="100000">
                                          <p:val>
                                            <p:strVal val="#ppt_w"/>
                                          </p:val>
                                        </p:tav>
                                      </p:tavLst>
                                    </p:anim>
                                    <p:anim calcmode="lin" valueType="num">
                                      <p:cBhvr>
                                        <p:cTn id="8" dur="500" fill="hold"/>
                                        <p:tgtEl>
                                          <p:spTgt spid="1331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0" presetClass="entr" presetSubtype="0" decel="10000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anim calcmode="lin" valueType="num">
                                      <p:cBhvr>
                                        <p:cTn id="13" dur="1000" fill="hold"/>
                                        <p:tgtEl>
                                          <p:spTgt spid="13317"/>
                                        </p:tgtEl>
                                        <p:attrNameLst>
                                          <p:attrName>ppt_w</p:attrName>
                                        </p:attrNameLst>
                                      </p:cBhvr>
                                      <p:tavLst>
                                        <p:tav tm="0">
                                          <p:val>
                                            <p:strVal val="#ppt_w+.3"/>
                                          </p:val>
                                        </p:tav>
                                        <p:tav tm="100000">
                                          <p:val>
                                            <p:strVal val="#ppt_w"/>
                                          </p:val>
                                        </p:tav>
                                      </p:tavLst>
                                    </p:anim>
                                    <p:anim calcmode="lin" valueType="num">
                                      <p:cBhvr>
                                        <p:cTn id="14" dur="1000" fill="hold"/>
                                        <p:tgtEl>
                                          <p:spTgt spid="13317"/>
                                        </p:tgtEl>
                                        <p:attrNameLst>
                                          <p:attrName>ppt_h</p:attrName>
                                        </p:attrNameLst>
                                      </p:cBhvr>
                                      <p:tavLst>
                                        <p:tav tm="0">
                                          <p:val>
                                            <p:strVal val="#ppt_h"/>
                                          </p:val>
                                        </p:tav>
                                        <p:tav tm="100000">
                                          <p:val>
                                            <p:strVal val="#ppt_h"/>
                                          </p:val>
                                        </p:tav>
                                      </p:tavLst>
                                    </p:anim>
                                    <p:animEffect transition="in" filter="fade">
                                      <p:cBhvr>
                                        <p:cTn id="15" dur="1000"/>
                                        <p:tgtEl>
                                          <p:spTgt spid="13317"/>
                                        </p:tgtEl>
                                      </p:cBhvr>
                                    </p:animEffect>
                                  </p:childTnLst>
                                </p:cTn>
                              </p:par>
                              <p:par>
                                <p:cTn id="16" presetID="50" presetClass="entr" presetSubtype="0" decel="100000" fill="hold" nodeType="withEffect">
                                  <p:stCondLst>
                                    <p:cond delay="0"/>
                                  </p:stCondLst>
                                  <p:childTnLst>
                                    <p:set>
                                      <p:cBhvr>
                                        <p:cTn id="17" dur="1" fill="hold">
                                          <p:stCondLst>
                                            <p:cond delay="0"/>
                                          </p:stCondLst>
                                        </p:cTn>
                                        <p:tgtEl>
                                          <p:spTgt spid="13314"/>
                                        </p:tgtEl>
                                        <p:attrNameLst>
                                          <p:attrName>style.visibility</p:attrName>
                                        </p:attrNameLst>
                                      </p:cBhvr>
                                      <p:to>
                                        <p:strVal val="visible"/>
                                      </p:to>
                                    </p:set>
                                    <p:anim calcmode="lin" valueType="num">
                                      <p:cBhvr>
                                        <p:cTn id="18" dur="1000" fill="hold"/>
                                        <p:tgtEl>
                                          <p:spTgt spid="13314"/>
                                        </p:tgtEl>
                                        <p:attrNameLst>
                                          <p:attrName>ppt_w</p:attrName>
                                        </p:attrNameLst>
                                      </p:cBhvr>
                                      <p:tavLst>
                                        <p:tav tm="0">
                                          <p:val>
                                            <p:strVal val="#ppt_w+.3"/>
                                          </p:val>
                                        </p:tav>
                                        <p:tav tm="100000">
                                          <p:val>
                                            <p:strVal val="#ppt_w"/>
                                          </p:val>
                                        </p:tav>
                                      </p:tavLst>
                                    </p:anim>
                                    <p:anim calcmode="lin" valueType="num">
                                      <p:cBhvr>
                                        <p:cTn id="19" dur="1000" fill="hold"/>
                                        <p:tgtEl>
                                          <p:spTgt spid="13314"/>
                                        </p:tgtEl>
                                        <p:attrNameLst>
                                          <p:attrName>ppt_h</p:attrName>
                                        </p:attrNameLst>
                                      </p:cBhvr>
                                      <p:tavLst>
                                        <p:tav tm="0">
                                          <p:val>
                                            <p:strVal val="#ppt_h"/>
                                          </p:val>
                                        </p:tav>
                                        <p:tav tm="100000">
                                          <p:val>
                                            <p:strVal val="#ppt_h"/>
                                          </p:val>
                                        </p:tav>
                                      </p:tavLst>
                                    </p:anim>
                                    <p:animEffect transition="in" filter="fade">
                                      <p:cBhvr>
                                        <p:cTn id="20" dur="1000"/>
                                        <p:tgtEl>
                                          <p:spTgt spid="13314"/>
                                        </p:tgtEl>
                                      </p:cBhvr>
                                    </p:animEffect>
                                  </p:childTnLst>
                                </p:cTn>
                              </p:par>
                              <p:par>
                                <p:cTn id="21" presetID="50" presetClass="entr" presetSubtype="0" decel="100000" fill="hold" nodeType="withEffect">
                                  <p:stCondLst>
                                    <p:cond delay="0"/>
                                  </p:stCondLst>
                                  <p:childTnLst>
                                    <p:set>
                                      <p:cBhvr>
                                        <p:cTn id="22" dur="1" fill="hold">
                                          <p:stCondLst>
                                            <p:cond delay="0"/>
                                          </p:stCondLst>
                                        </p:cTn>
                                        <p:tgtEl>
                                          <p:spTgt spid="13315"/>
                                        </p:tgtEl>
                                        <p:attrNameLst>
                                          <p:attrName>style.visibility</p:attrName>
                                        </p:attrNameLst>
                                      </p:cBhvr>
                                      <p:to>
                                        <p:strVal val="visible"/>
                                      </p:to>
                                    </p:set>
                                    <p:anim calcmode="lin" valueType="num">
                                      <p:cBhvr>
                                        <p:cTn id="23" dur="1000" fill="hold"/>
                                        <p:tgtEl>
                                          <p:spTgt spid="13315"/>
                                        </p:tgtEl>
                                        <p:attrNameLst>
                                          <p:attrName>ppt_w</p:attrName>
                                        </p:attrNameLst>
                                      </p:cBhvr>
                                      <p:tavLst>
                                        <p:tav tm="0">
                                          <p:val>
                                            <p:strVal val="#ppt_w+.3"/>
                                          </p:val>
                                        </p:tav>
                                        <p:tav tm="100000">
                                          <p:val>
                                            <p:strVal val="#ppt_w"/>
                                          </p:val>
                                        </p:tav>
                                      </p:tavLst>
                                    </p:anim>
                                    <p:anim calcmode="lin" valueType="num">
                                      <p:cBhvr>
                                        <p:cTn id="24" dur="1000" fill="hold"/>
                                        <p:tgtEl>
                                          <p:spTgt spid="13315"/>
                                        </p:tgtEl>
                                        <p:attrNameLst>
                                          <p:attrName>ppt_h</p:attrName>
                                        </p:attrNameLst>
                                      </p:cBhvr>
                                      <p:tavLst>
                                        <p:tav tm="0">
                                          <p:val>
                                            <p:strVal val="#ppt_h"/>
                                          </p:val>
                                        </p:tav>
                                        <p:tav tm="100000">
                                          <p:val>
                                            <p:strVal val="#ppt_h"/>
                                          </p:val>
                                        </p:tav>
                                      </p:tavLst>
                                    </p:anim>
                                    <p:animEffect transition="in" filter="fade">
                                      <p:cBhvr>
                                        <p:cTn id="25" dur="1000"/>
                                        <p:tgtEl>
                                          <p:spTgt spid="13315"/>
                                        </p:tgtEl>
                                      </p:cBhvr>
                                    </p:animEffect>
                                  </p:childTnLst>
                                </p:cTn>
                              </p:par>
                              <p:par>
                                <p:cTn id="26" presetID="50" presetClass="entr" presetSubtype="0" decel="100000" fill="hold" nodeType="withEffect">
                                  <p:stCondLst>
                                    <p:cond delay="0"/>
                                  </p:stCondLst>
                                  <p:childTnLst>
                                    <p:set>
                                      <p:cBhvr>
                                        <p:cTn id="27" dur="1" fill="hold">
                                          <p:stCondLst>
                                            <p:cond delay="0"/>
                                          </p:stCondLst>
                                        </p:cTn>
                                        <p:tgtEl>
                                          <p:spTgt spid="13316"/>
                                        </p:tgtEl>
                                        <p:attrNameLst>
                                          <p:attrName>style.visibility</p:attrName>
                                        </p:attrNameLst>
                                      </p:cBhvr>
                                      <p:to>
                                        <p:strVal val="visible"/>
                                      </p:to>
                                    </p:set>
                                    <p:anim calcmode="lin" valueType="num">
                                      <p:cBhvr>
                                        <p:cTn id="28" dur="1000" fill="hold"/>
                                        <p:tgtEl>
                                          <p:spTgt spid="13316"/>
                                        </p:tgtEl>
                                        <p:attrNameLst>
                                          <p:attrName>ppt_w</p:attrName>
                                        </p:attrNameLst>
                                      </p:cBhvr>
                                      <p:tavLst>
                                        <p:tav tm="0">
                                          <p:val>
                                            <p:strVal val="#ppt_w+.3"/>
                                          </p:val>
                                        </p:tav>
                                        <p:tav tm="100000">
                                          <p:val>
                                            <p:strVal val="#ppt_w"/>
                                          </p:val>
                                        </p:tav>
                                      </p:tavLst>
                                    </p:anim>
                                    <p:anim calcmode="lin" valueType="num">
                                      <p:cBhvr>
                                        <p:cTn id="29" dur="1000" fill="hold"/>
                                        <p:tgtEl>
                                          <p:spTgt spid="13316"/>
                                        </p:tgtEl>
                                        <p:attrNameLst>
                                          <p:attrName>ppt_h</p:attrName>
                                        </p:attrNameLst>
                                      </p:cBhvr>
                                      <p:tavLst>
                                        <p:tav tm="0">
                                          <p:val>
                                            <p:strVal val="#ppt_h"/>
                                          </p:val>
                                        </p:tav>
                                        <p:tav tm="100000">
                                          <p:val>
                                            <p:strVal val="#ppt_h"/>
                                          </p:val>
                                        </p:tav>
                                      </p:tavLst>
                                    </p:anim>
                                    <p:animEffect transition="in" filter="fade">
                                      <p:cBhvr>
                                        <p:cTn id="30" dur="10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5" grpId="0" autoUpdateAnimBg="0"/>
      <p:bldP spid="13316" grpId="0" autoUpdateAnimBg="0"/>
      <p:bldP spid="13317" grpId="0" autoUpdateAnimBg="0"/>
      <p:bldP spid="1331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ext Box 7">
            <a:extLst>
              <a:ext uri="{FF2B5EF4-FFF2-40B4-BE49-F238E27FC236}">
                <a16:creationId xmlns:a16="http://schemas.microsoft.com/office/drawing/2014/main" id="{29F29B96-78DB-BC16-FD0E-12BBC9F0C586}"/>
              </a:ext>
            </a:extLst>
          </p:cNvPr>
          <p:cNvSpPr txBox="1">
            <a:spLocks noChangeArrowheads="1"/>
          </p:cNvSpPr>
          <p:nvPr/>
        </p:nvSpPr>
        <p:spPr bwMode="auto">
          <a:xfrm>
            <a:off x="304800" y="1981200"/>
            <a:ext cx="8610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hlink"/>
                </a:solidFill>
                <a:latin typeface="Times New Roman" panose="02020603050405020304" pitchFamily="18" charset="0"/>
                <a:cs typeface="Times New Roman" panose="02020603050405020304" pitchFamily="18" charset="0"/>
              </a:rPr>
              <a:t>1. Tại sao không nên làm việc quá sức, thức quá khuya?</a:t>
            </a:r>
          </a:p>
        </p:txBody>
      </p:sp>
      <p:sp>
        <p:nvSpPr>
          <p:cNvPr id="14339" name="Text Box 8">
            <a:extLst>
              <a:ext uri="{FF2B5EF4-FFF2-40B4-BE49-F238E27FC236}">
                <a16:creationId xmlns:a16="http://schemas.microsoft.com/office/drawing/2014/main" id="{8246B77B-F1BD-2C64-6B67-89563648FA0D}"/>
              </a:ext>
            </a:extLst>
          </p:cNvPr>
          <p:cNvSpPr txBox="1">
            <a:spLocks noChangeArrowheads="1"/>
          </p:cNvSpPr>
          <p:nvPr/>
        </p:nvSpPr>
        <p:spPr bwMode="auto">
          <a:xfrm>
            <a:off x="381000" y="2971800"/>
            <a:ext cx="8534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►Để tránh căng thẳng và mệt mỏi cho hệ thần kinh.</a:t>
            </a:r>
          </a:p>
        </p:txBody>
      </p:sp>
      <p:sp>
        <p:nvSpPr>
          <p:cNvPr id="14340" name="Text Box 9">
            <a:extLst>
              <a:ext uri="{FF2B5EF4-FFF2-40B4-BE49-F238E27FC236}">
                <a16:creationId xmlns:a16="http://schemas.microsoft.com/office/drawing/2014/main" id="{A187E88D-58B3-B4AE-5771-628190D58996}"/>
              </a:ext>
            </a:extLst>
          </p:cNvPr>
          <p:cNvSpPr txBox="1">
            <a:spLocks noChangeArrowheads="1"/>
          </p:cNvSpPr>
          <p:nvPr/>
        </p:nvSpPr>
        <p:spPr bwMode="auto">
          <a:xfrm>
            <a:off x="304800" y="3810000"/>
            <a:ext cx="8458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hlink"/>
                </a:solidFill>
                <a:latin typeface="Times New Roman" panose="02020603050405020304" pitchFamily="18" charset="0"/>
                <a:cs typeface="Times New Roman" panose="02020603050405020304" pitchFamily="18" charset="0"/>
              </a:rPr>
              <a:t>2. Lao động và nghỉ ngơi như thế nào là hợp lí?</a:t>
            </a:r>
          </a:p>
        </p:txBody>
      </p:sp>
      <p:sp>
        <p:nvSpPr>
          <p:cNvPr id="14341" name="Text Box 10">
            <a:extLst>
              <a:ext uri="{FF2B5EF4-FFF2-40B4-BE49-F238E27FC236}">
                <a16:creationId xmlns:a16="http://schemas.microsoft.com/office/drawing/2014/main" id="{F5BC8875-455D-A920-8831-EAB02789A30F}"/>
              </a:ext>
            </a:extLst>
          </p:cNvPr>
          <p:cNvSpPr txBox="1">
            <a:spLocks noChangeArrowheads="1"/>
          </p:cNvSpPr>
          <p:nvPr/>
        </p:nvSpPr>
        <p:spPr bwMode="auto">
          <a:xfrm>
            <a:off x="533400" y="4419600"/>
            <a:ext cx="8382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Lao động, học tập xen kẽ với nghỉ ngơi, tránh đơn điệu, nhàm chán.</a:t>
            </a:r>
          </a:p>
        </p:txBody>
      </p:sp>
      <p:sp>
        <p:nvSpPr>
          <p:cNvPr id="14342" name="Rectangle 13">
            <a:extLst>
              <a:ext uri="{FF2B5EF4-FFF2-40B4-BE49-F238E27FC236}">
                <a16:creationId xmlns:a16="http://schemas.microsoft.com/office/drawing/2014/main" id="{AC55056D-F0D9-9BED-605C-4C052A0BDCC5}"/>
              </a:ext>
            </a:extLst>
          </p:cNvPr>
          <p:cNvSpPr>
            <a:spLocks noGrp="1" noChangeArrowheads="1"/>
          </p:cNvSpPr>
          <p:nvPr>
            <p:ph type="body" idx="4294967295"/>
          </p:nvPr>
        </p:nvSpPr>
        <p:spPr>
          <a:xfrm>
            <a:off x="914400" y="762000"/>
            <a:ext cx="8229600" cy="762000"/>
          </a:xfrm>
          <a:noFill/>
        </p:spPr>
        <p:txBody>
          <a:bodyPr/>
          <a:lstStyle/>
          <a:p>
            <a:pPr eaLnBrk="1" hangingPunct="1">
              <a:buFont typeface="Wingdings" pitchFamily="2" charset="2"/>
              <a:buNone/>
            </a:pPr>
            <a:r>
              <a:rPr lang="en-US" altLang="en-US" sz="2800" b="1">
                <a:solidFill>
                  <a:srgbClr val="0000FF"/>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sz="2800" b="1">
              <a:solidFill>
                <a:srgbClr val="0000FF"/>
              </a:solidFill>
              <a:latin typeface="Times New Roman" panose="02020603050405020304" pitchFamily="18" charset="0"/>
              <a:cs typeface="Times New Roman" panose="02020603050405020304" pitchFamily="18" charset="0"/>
            </a:endParaRPr>
          </a:p>
        </p:txBody>
      </p:sp>
      <p:sp>
        <p:nvSpPr>
          <p:cNvPr id="14344" name="Text Box 15">
            <a:extLst>
              <a:ext uri="{FF2B5EF4-FFF2-40B4-BE49-F238E27FC236}">
                <a16:creationId xmlns:a16="http://schemas.microsoft.com/office/drawing/2014/main" id="{B23C65FF-AEC6-0756-F58B-A3FED6144F2C}"/>
              </a:ext>
            </a:extLst>
          </p:cNvPr>
          <p:cNvSpPr txBox="1">
            <a:spLocks noChangeArrowheads="1"/>
          </p:cNvSpPr>
          <p:nvPr/>
        </p:nvSpPr>
        <p:spPr bwMode="auto">
          <a:xfrm>
            <a:off x="914400" y="1219200"/>
            <a:ext cx="7391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800" b="1">
                <a:solidFill>
                  <a:srgbClr val="0000FF"/>
                </a:solidFill>
                <a:latin typeface="Times New Roman" panose="02020603050405020304" pitchFamily="18" charset="0"/>
                <a:cs typeface="Times New Roman" panose="02020603050405020304" pitchFamily="18" charset="0"/>
              </a:rPr>
              <a:t>II. Lao động và nghỉ ngơi hợp lí</a:t>
            </a:r>
          </a:p>
        </p:txBody>
      </p:sp>
      <p:grpSp>
        <p:nvGrpSpPr>
          <p:cNvPr id="14345" name="Group 9">
            <a:extLst>
              <a:ext uri="{FF2B5EF4-FFF2-40B4-BE49-F238E27FC236}">
                <a16:creationId xmlns:a16="http://schemas.microsoft.com/office/drawing/2014/main" id="{29FF8599-BD7A-82CB-024B-CF95E9753067}"/>
              </a:ext>
            </a:extLst>
          </p:cNvPr>
          <p:cNvGrpSpPr>
            <a:grpSpLocks/>
          </p:cNvGrpSpPr>
          <p:nvPr/>
        </p:nvGrpSpPr>
        <p:grpSpPr bwMode="auto">
          <a:xfrm>
            <a:off x="4495800" y="2133600"/>
            <a:ext cx="2971800" cy="2286000"/>
            <a:chOff x="0" y="0"/>
            <a:chExt cx="1872" cy="1440"/>
          </a:xfrm>
        </p:grpSpPr>
        <p:sp>
          <p:nvSpPr>
            <p:cNvPr id="14346" name="AutoShape 17">
              <a:extLst>
                <a:ext uri="{FF2B5EF4-FFF2-40B4-BE49-F238E27FC236}">
                  <a16:creationId xmlns:a16="http://schemas.microsoft.com/office/drawing/2014/main" id="{F923EE91-CC0E-4158-CBA3-9C55E2C4909A}"/>
                </a:ext>
              </a:extLst>
            </p:cNvPr>
            <p:cNvSpPr>
              <a:spLocks noChangeArrowheads="1"/>
            </p:cNvSpPr>
            <p:nvPr/>
          </p:nvSpPr>
          <p:spPr bwMode="auto">
            <a:xfrm>
              <a:off x="0" y="0"/>
              <a:ext cx="1872" cy="1440"/>
            </a:xfrm>
            <a:prstGeom prst="cloudCallout">
              <a:avLst>
                <a:gd name="adj1" fmla="val -53366"/>
                <a:gd name="adj2" fmla="val 45972"/>
              </a:avLst>
            </a:prstGeom>
            <a:solidFill>
              <a:schemeClr val="accent1"/>
            </a:solidFill>
            <a:ln w="9525">
              <a:solidFill>
                <a:schemeClr val="tx1"/>
              </a:solidFill>
              <a:round/>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14347" name="Text Box 18">
              <a:extLst>
                <a:ext uri="{FF2B5EF4-FFF2-40B4-BE49-F238E27FC236}">
                  <a16:creationId xmlns:a16="http://schemas.microsoft.com/office/drawing/2014/main" id="{4472E550-3201-E3CB-01FC-77BC1AC5950E}"/>
                </a:ext>
              </a:extLst>
            </p:cNvPr>
            <p:cNvSpPr txBox="1">
              <a:spLocks noChangeArrowheads="1"/>
            </p:cNvSpPr>
            <p:nvPr/>
          </p:nvSpPr>
          <p:spPr bwMode="auto">
            <a:xfrm>
              <a:off x="336" y="240"/>
              <a:ext cx="1152"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400">
                  <a:solidFill>
                    <a:srgbClr val="FF0000"/>
                  </a:solidFill>
                  <a:latin typeface="Times New Roman" panose="02020603050405020304" pitchFamily="18" charset="0"/>
                  <a:cs typeface="Times New Roman" panose="02020603050405020304" pitchFamily="18" charset="0"/>
                </a:rPr>
                <a:t>Vậy sắp xếp thời gian như thế nào là hợp lí?</a:t>
              </a:r>
            </a:p>
          </p:txBody>
        </p:sp>
      </p:grpSp>
      <p:sp>
        <p:nvSpPr>
          <p:cNvPr id="2" name="WordArt 15">
            <a:extLst>
              <a:ext uri="{FF2B5EF4-FFF2-40B4-BE49-F238E27FC236}">
                <a16:creationId xmlns:a16="http://schemas.microsoft.com/office/drawing/2014/main" id="{9FC34108-0050-6A94-FCFC-AFE5ACFA1A11}"/>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animEffect transition="in" filter="fade">
                                      <p:cBhvr>
                                        <p:cTn id="7" dur="800" decel="100000"/>
                                        <p:tgtEl>
                                          <p:spTgt spid="14345"/>
                                        </p:tgtEl>
                                      </p:cBhvr>
                                    </p:animEffect>
                                    <p:anim calcmode="lin" valueType="num">
                                      <p:cBhvr>
                                        <p:cTn id="8" dur="800" decel="100000" fill="hold"/>
                                        <p:tgtEl>
                                          <p:spTgt spid="14345"/>
                                        </p:tgtEl>
                                        <p:attrNameLst>
                                          <p:attrName>style.rotation</p:attrName>
                                        </p:attrNameLst>
                                      </p:cBhvr>
                                      <p:tavLst>
                                        <p:tav tm="0">
                                          <p:val>
                                            <p:fltVal val="-90"/>
                                          </p:val>
                                        </p:tav>
                                        <p:tav tm="100000">
                                          <p:val>
                                            <p:fltVal val="0"/>
                                          </p:val>
                                        </p:tav>
                                      </p:tavLst>
                                    </p:anim>
                                    <p:anim calcmode="lin" valueType="num">
                                      <p:cBhvr>
                                        <p:cTn id="9" dur="800" decel="100000" fill="hold"/>
                                        <p:tgtEl>
                                          <p:spTgt spid="14345"/>
                                        </p:tgtEl>
                                        <p:attrNameLst>
                                          <p:attrName>ppt_x</p:attrName>
                                        </p:attrNameLst>
                                      </p:cBhvr>
                                      <p:tavLst>
                                        <p:tav tm="0">
                                          <p:val>
                                            <p:strVal val="#ppt_x+0.4"/>
                                          </p:val>
                                        </p:tav>
                                        <p:tav tm="100000">
                                          <p:val>
                                            <p:strVal val="#ppt_x-0.05"/>
                                          </p:val>
                                        </p:tav>
                                      </p:tavLst>
                                    </p:anim>
                                    <p:anim calcmode="lin" valueType="num">
                                      <p:cBhvr>
                                        <p:cTn id="10" dur="800" decel="100000" fill="hold"/>
                                        <p:tgtEl>
                                          <p:spTgt spid="1434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434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4345"/>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xit" presetSubtype="0" fill="hold" nodeType="clickEffect">
                                  <p:stCondLst>
                                    <p:cond delay="0"/>
                                  </p:stCondLst>
                                  <p:childTnLst>
                                    <p:animEffect transition="out" filter="wedge">
                                      <p:cBhvr>
                                        <p:cTn id="16" dur="2000"/>
                                        <p:tgtEl>
                                          <p:spTgt spid="14345"/>
                                        </p:tgtEl>
                                      </p:cBhvr>
                                    </p:animEffect>
                                    <p:set>
                                      <p:cBhvr>
                                        <p:cTn id="17" dur="1" fill="hold">
                                          <p:stCondLst>
                                            <p:cond delay="1999"/>
                                          </p:stCondLst>
                                        </p:cTn>
                                        <p:tgtEl>
                                          <p:spTgt spid="1434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56" presetClass="entr" presetSubtype="0" fill="hold" nodeType="clickEffect">
                                  <p:stCondLst>
                                    <p:cond delay="0"/>
                                  </p:stCondLst>
                                  <p:iterate type="lt">
                                    <p:tmPct val="10000"/>
                                  </p:iterate>
                                  <p:childTnLst>
                                    <p:set>
                                      <p:cBhvr>
                                        <p:cTn id="21" dur="1" fill="hold">
                                          <p:stCondLst>
                                            <p:cond delay="0"/>
                                          </p:stCondLst>
                                        </p:cTn>
                                        <p:tgtEl>
                                          <p:spTgt spid="14344"/>
                                        </p:tgtEl>
                                        <p:attrNameLst>
                                          <p:attrName>style.visibility</p:attrName>
                                        </p:attrNameLst>
                                      </p:cBhvr>
                                      <p:to>
                                        <p:strVal val="visible"/>
                                      </p:to>
                                    </p:set>
                                    <p:anim by="(-#ppt_w*2)" calcmode="lin" valueType="num">
                                      <p:cBhvr rctx="PPT">
                                        <p:cTn id="22" dur="500" autoRev="1" fill="hold">
                                          <p:stCondLst>
                                            <p:cond delay="0"/>
                                          </p:stCondLst>
                                        </p:cTn>
                                        <p:tgtEl>
                                          <p:spTgt spid="14344"/>
                                        </p:tgtEl>
                                        <p:attrNameLst>
                                          <p:attrName>ppt_w</p:attrName>
                                        </p:attrNameLst>
                                      </p:cBhvr>
                                    </p:anim>
                                    <p:anim by="(#ppt_w*0.50)" calcmode="lin" valueType="num">
                                      <p:cBhvr>
                                        <p:cTn id="23" dur="500" decel="50000" autoRev="1" fill="hold">
                                          <p:stCondLst>
                                            <p:cond delay="0"/>
                                          </p:stCondLst>
                                        </p:cTn>
                                        <p:tgtEl>
                                          <p:spTgt spid="14344"/>
                                        </p:tgtEl>
                                        <p:attrNameLst>
                                          <p:attrName>ppt_x</p:attrName>
                                        </p:attrNameLst>
                                      </p:cBhvr>
                                    </p:anim>
                                    <p:anim from="(-#ppt_h/2)" to="(#ppt_y)" calcmode="lin" valueType="num">
                                      <p:cBhvr>
                                        <p:cTn id="24" dur="1000" fill="hold">
                                          <p:stCondLst>
                                            <p:cond delay="0"/>
                                          </p:stCondLst>
                                        </p:cTn>
                                        <p:tgtEl>
                                          <p:spTgt spid="14344"/>
                                        </p:tgtEl>
                                        <p:attrNameLst>
                                          <p:attrName>ppt_y</p:attrName>
                                        </p:attrNameLst>
                                      </p:cBhvr>
                                    </p:anim>
                                    <p:animRot by="21600000">
                                      <p:cBhvr>
                                        <p:cTn id="25" dur="1000" fill="hold">
                                          <p:stCondLst>
                                            <p:cond delay="0"/>
                                          </p:stCondLst>
                                        </p:cTn>
                                        <p:tgtEl>
                                          <p:spTgt spid="14344"/>
                                        </p:tgtEl>
                                        <p:attrNameLst>
                                          <p:attrName>r</p:attrName>
                                        </p:attrNameLst>
                                      </p:cBhvr>
                                    </p:animRot>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10" fill="hold" nodeType="clickEffect">
                                  <p:stCondLst>
                                    <p:cond delay="0"/>
                                  </p:stCondLst>
                                  <p:childTnLst>
                                    <p:set>
                                      <p:cBhvr>
                                        <p:cTn id="29" dur="1" fill="hold">
                                          <p:stCondLst>
                                            <p:cond delay="0"/>
                                          </p:stCondLst>
                                        </p:cTn>
                                        <p:tgtEl>
                                          <p:spTgt spid="14338"/>
                                        </p:tgtEl>
                                        <p:attrNameLst>
                                          <p:attrName>style.visibility</p:attrName>
                                        </p:attrNameLst>
                                      </p:cBhvr>
                                      <p:to>
                                        <p:strVal val="visible"/>
                                      </p:to>
                                    </p:set>
                                    <p:anim calcmode="lin" valueType="num">
                                      <p:cBhvr>
                                        <p:cTn id="30" dur="500" fill="hold"/>
                                        <p:tgtEl>
                                          <p:spTgt spid="14338"/>
                                        </p:tgtEl>
                                        <p:attrNameLst>
                                          <p:attrName>ppt_w</p:attrName>
                                        </p:attrNameLst>
                                      </p:cBhvr>
                                      <p:tavLst>
                                        <p:tav tm="0">
                                          <p:val>
                                            <p:fltVal val="0"/>
                                          </p:val>
                                        </p:tav>
                                        <p:tav tm="100000">
                                          <p:val>
                                            <p:strVal val="#ppt_w"/>
                                          </p:val>
                                        </p:tav>
                                      </p:tavLst>
                                    </p:anim>
                                    <p:anim calcmode="lin" valueType="num">
                                      <p:cBhvr>
                                        <p:cTn id="31" dur="500" fill="hold"/>
                                        <p:tgtEl>
                                          <p:spTgt spid="14338"/>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30" presetClass="entr" presetSubtype="0" fill="hold" nodeType="clickEffect">
                                  <p:stCondLst>
                                    <p:cond delay="0"/>
                                  </p:stCondLst>
                                  <p:childTnLst>
                                    <p:set>
                                      <p:cBhvr>
                                        <p:cTn id="35" dur="1" fill="hold">
                                          <p:stCondLst>
                                            <p:cond delay="0"/>
                                          </p:stCondLst>
                                        </p:cTn>
                                        <p:tgtEl>
                                          <p:spTgt spid="14339"/>
                                        </p:tgtEl>
                                        <p:attrNameLst>
                                          <p:attrName>style.visibility</p:attrName>
                                        </p:attrNameLst>
                                      </p:cBhvr>
                                      <p:to>
                                        <p:strVal val="visible"/>
                                      </p:to>
                                    </p:set>
                                    <p:animEffect transition="in" filter="fade">
                                      <p:cBhvr>
                                        <p:cTn id="36" dur="800" decel="100000"/>
                                        <p:tgtEl>
                                          <p:spTgt spid="14339"/>
                                        </p:tgtEl>
                                      </p:cBhvr>
                                    </p:animEffect>
                                    <p:anim calcmode="lin" valueType="num">
                                      <p:cBhvr>
                                        <p:cTn id="37" dur="800" decel="100000" fill="hold"/>
                                        <p:tgtEl>
                                          <p:spTgt spid="14339"/>
                                        </p:tgtEl>
                                        <p:attrNameLst>
                                          <p:attrName>style.rotation</p:attrName>
                                        </p:attrNameLst>
                                      </p:cBhvr>
                                      <p:tavLst>
                                        <p:tav tm="0">
                                          <p:val>
                                            <p:fltVal val="-90"/>
                                          </p:val>
                                        </p:tav>
                                        <p:tav tm="100000">
                                          <p:val>
                                            <p:fltVal val="0"/>
                                          </p:val>
                                        </p:tav>
                                      </p:tavLst>
                                    </p:anim>
                                    <p:anim calcmode="lin" valueType="num">
                                      <p:cBhvr>
                                        <p:cTn id="38" dur="800" decel="100000" fill="hold"/>
                                        <p:tgtEl>
                                          <p:spTgt spid="14339"/>
                                        </p:tgtEl>
                                        <p:attrNameLst>
                                          <p:attrName>ppt_x</p:attrName>
                                        </p:attrNameLst>
                                      </p:cBhvr>
                                      <p:tavLst>
                                        <p:tav tm="0">
                                          <p:val>
                                            <p:strVal val="#ppt_x+0.4"/>
                                          </p:val>
                                        </p:tav>
                                        <p:tav tm="100000">
                                          <p:val>
                                            <p:strVal val="#ppt_x-0.05"/>
                                          </p:val>
                                        </p:tav>
                                      </p:tavLst>
                                    </p:anim>
                                    <p:anim calcmode="lin" valueType="num">
                                      <p:cBhvr>
                                        <p:cTn id="39" dur="800" decel="100000" fill="hold"/>
                                        <p:tgtEl>
                                          <p:spTgt spid="14339"/>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14339"/>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14339"/>
                                        </p:tgtEl>
                                        <p:attrNameLst>
                                          <p:attrName>ppt_y</p:attrName>
                                        </p:attrNameLst>
                                      </p:cBhvr>
                                      <p:tavLst>
                                        <p:tav tm="0">
                                          <p:val>
                                            <p:strVal val="#ppt_y+0.1"/>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15" presetClass="entr" presetSubtype="0" fill="hold" nodeType="clickEffect">
                                  <p:stCondLst>
                                    <p:cond delay="0"/>
                                  </p:stCondLst>
                                  <p:childTnLst>
                                    <p:set>
                                      <p:cBhvr>
                                        <p:cTn id="45" dur="1" fill="hold">
                                          <p:stCondLst>
                                            <p:cond delay="0"/>
                                          </p:stCondLst>
                                        </p:cTn>
                                        <p:tgtEl>
                                          <p:spTgt spid="14340"/>
                                        </p:tgtEl>
                                        <p:attrNameLst>
                                          <p:attrName>style.visibility</p:attrName>
                                        </p:attrNameLst>
                                      </p:cBhvr>
                                      <p:to>
                                        <p:strVal val="visible"/>
                                      </p:to>
                                    </p:set>
                                    <p:anim calcmode="lin" valueType="num">
                                      <p:cBhvr>
                                        <p:cTn id="46" dur="1000" fill="hold"/>
                                        <p:tgtEl>
                                          <p:spTgt spid="14340"/>
                                        </p:tgtEl>
                                        <p:attrNameLst>
                                          <p:attrName>ppt_w</p:attrName>
                                        </p:attrNameLst>
                                      </p:cBhvr>
                                      <p:tavLst>
                                        <p:tav tm="0">
                                          <p:val>
                                            <p:fltVal val="0"/>
                                          </p:val>
                                        </p:tav>
                                        <p:tav tm="100000">
                                          <p:val>
                                            <p:strVal val="#ppt_w"/>
                                          </p:val>
                                        </p:tav>
                                      </p:tavLst>
                                    </p:anim>
                                    <p:anim calcmode="lin" valueType="num">
                                      <p:cBhvr>
                                        <p:cTn id="47" dur="1000" fill="hold"/>
                                        <p:tgtEl>
                                          <p:spTgt spid="14340"/>
                                        </p:tgtEl>
                                        <p:attrNameLst>
                                          <p:attrName>ppt_h</p:attrName>
                                        </p:attrNameLst>
                                      </p:cBhvr>
                                      <p:tavLst>
                                        <p:tav tm="0">
                                          <p:val>
                                            <p:fltVal val="0"/>
                                          </p:val>
                                        </p:tav>
                                        <p:tav tm="100000">
                                          <p:val>
                                            <p:strVal val="#ppt_h"/>
                                          </p:val>
                                        </p:tav>
                                      </p:tavLst>
                                    </p:anim>
                                    <p:anim calcmode="lin" valueType="num">
                                      <p:cBhvr>
                                        <p:cTn id="48" dur="1000" fill="hold"/>
                                        <p:tgtEl>
                                          <p:spTgt spid="14340"/>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1434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31" presetClass="entr" presetSubtype="0" fill="hold" nodeType="clickEffect">
                                  <p:stCondLst>
                                    <p:cond delay="0"/>
                                  </p:stCondLst>
                                  <p:iterate type="lt">
                                    <p:tmPct val="5000"/>
                                  </p:iterate>
                                  <p:childTnLst>
                                    <p:set>
                                      <p:cBhvr>
                                        <p:cTn id="53" dur="1" fill="hold">
                                          <p:stCondLst>
                                            <p:cond delay="0"/>
                                          </p:stCondLst>
                                        </p:cTn>
                                        <p:tgtEl>
                                          <p:spTgt spid="14341"/>
                                        </p:tgtEl>
                                        <p:attrNameLst>
                                          <p:attrName>style.visibility</p:attrName>
                                        </p:attrNameLst>
                                      </p:cBhvr>
                                      <p:to>
                                        <p:strVal val="visible"/>
                                      </p:to>
                                    </p:set>
                                    <p:anim calcmode="lin" valueType="num">
                                      <p:cBhvr>
                                        <p:cTn id="54" dur="1000" fill="hold"/>
                                        <p:tgtEl>
                                          <p:spTgt spid="14341"/>
                                        </p:tgtEl>
                                        <p:attrNameLst>
                                          <p:attrName>ppt_w</p:attrName>
                                        </p:attrNameLst>
                                      </p:cBhvr>
                                      <p:tavLst>
                                        <p:tav tm="0">
                                          <p:val>
                                            <p:fltVal val="0"/>
                                          </p:val>
                                        </p:tav>
                                        <p:tav tm="100000">
                                          <p:val>
                                            <p:strVal val="#ppt_w"/>
                                          </p:val>
                                        </p:tav>
                                      </p:tavLst>
                                    </p:anim>
                                    <p:anim calcmode="lin" valueType="num">
                                      <p:cBhvr>
                                        <p:cTn id="55" dur="1000" fill="hold"/>
                                        <p:tgtEl>
                                          <p:spTgt spid="14341"/>
                                        </p:tgtEl>
                                        <p:attrNameLst>
                                          <p:attrName>ppt_h</p:attrName>
                                        </p:attrNameLst>
                                      </p:cBhvr>
                                      <p:tavLst>
                                        <p:tav tm="0">
                                          <p:val>
                                            <p:fltVal val="0"/>
                                          </p:val>
                                        </p:tav>
                                        <p:tav tm="100000">
                                          <p:val>
                                            <p:strVal val="#ppt_h"/>
                                          </p:val>
                                        </p:tav>
                                      </p:tavLst>
                                    </p:anim>
                                    <p:anim calcmode="lin" valueType="num">
                                      <p:cBhvr>
                                        <p:cTn id="56" dur="1000" fill="hold"/>
                                        <p:tgtEl>
                                          <p:spTgt spid="14341"/>
                                        </p:tgtEl>
                                        <p:attrNameLst>
                                          <p:attrName>style.rotation</p:attrName>
                                        </p:attrNameLst>
                                      </p:cBhvr>
                                      <p:tavLst>
                                        <p:tav tm="0">
                                          <p:val>
                                            <p:fltVal val="90"/>
                                          </p:val>
                                        </p:tav>
                                        <p:tav tm="100000">
                                          <p:val>
                                            <p:fltVal val="0"/>
                                          </p:val>
                                        </p:tav>
                                      </p:tavLst>
                                    </p:anim>
                                    <p:animEffect transition="in" filter="fade">
                                      <p:cBhvr>
                                        <p:cTn id="57" dur="10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utoUpdateAnimBg="0"/>
      <p:bldP spid="14340" grpId="0" autoUpdateAnimBg="0"/>
      <p:bldP spid="14341" grpId="0" autoUpdateAnimBg="0"/>
      <p:bldP spid="1434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a:extLst>
              <a:ext uri="{FF2B5EF4-FFF2-40B4-BE49-F238E27FC236}">
                <a16:creationId xmlns:a16="http://schemas.microsoft.com/office/drawing/2014/main" id="{EAEFEF73-A92D-332F-B991-BA0870441801}"/>
              </a:ext>
            </a:extLst>
          </p:cNvPr>
          <p:cNvSpPr txBox="1">
            <a:spLocks noChangeArrowheads="1"/>
          </p:cNvSpPr>
          <p:nvPr/>
        </p:nvSpPr>
        <p:spPr bwMode="auto">
          <a:xfrm>
            <a:off x="381000" y="1905000"/>
            <a:ext cx="8610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FF0000"/>
                </a:solidFill>
                <a:latin typeface="Times New Roman" panose="02020603050405020304" pitchFamily="18" charset="0"/>
                <a:cs typeface="Times New Roman" panose="02020603050405020304" pitchFamily="18" charset="0"/>
              </a:rPr>
              <a:t>3. Em hãy xây dựng cho mình một thời gian biểu hợp lí?</a:t>
            </a:r>
          </a:p>
        </p:txBody>
      </p:sp>
      <p:sp>
        <p:nvSpPr>
          <p:cNvPr id="15363" name="Text Box 5">
            <a:extLst>
              <a:ext uri="{FF2B5EF4-FFF2-40B4-BE49-F238E27FC236}">
                <a16:creationId xmlns:a16="http://schemas.microsoft.com/office/drawing/2014/main" id="{B4BFD74A-46E9-4B4C-4A1E-435E46181152}"/>
              </a:ext>
            </a:extLst>
          </p:cNvPr>
          <p:cNvSpPr txBox="1">
            <a:spLocks noChangeArrowheads="1"/>
          </p:cNvSpPr>
          <p:nvPr/>
        </p:nvSpPr>
        <p:spPr bwMode="auto">
          <a:xfrm>
            <a:off x="381000" y="2514600"/>
            <a:ext cx="8610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FF0000"/>
                </a:solidFill>
                <a:latin typeface="Times New Roman" panose="02020603050405020304" pitchFamily="18" charset="0"/>
                <a:cs typeface="Times New Roman" panose="02020603050405020304" pitchFamily="18" charset="0"/>
              </a:rPr>
              <a:t>4. Muốn bảo vệ hệ thần kinh ta phải làm gì?</a:t>
            </a:r>
          </a:p>
        </p:txBody>
      </p:sp>
      <p:sp>
        <p:nvSpPr>
          <p:cNvPr id="15364" name="Text Box 6">
            <a:extLst>
              <a:ext uri="{FF2B5EF4-FFF2-40B4-BE49-F238E27FC236}">
                <a16:creationId xmlns:a16="http://schemas.microsoft.com/office/drawing/2014/main" id="{931761AC-8970-C06E-5603-6C273F3B97DA}"/>
              </a:ext>
            </a:extLst>
          </p:cNvPr>
          <p:cNvSpPr txBox="1">
            <a:spLocks noChangeArrowheads="1"/>
          </p:cNvSpPr>
          <p:nvPr/>
        </p:nvSpPr>
        <p:spPr bwMode="auto">
          <a:xfrm>
            <a:off x="609600" y="3124200"/>
            <a:ext cx="67818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►Đảm bảo giấc ngủ hằng ngày.</a:t>
            </a:r>
          </a:p>
        </p:txBody>
      </p:sp>
      <p:sp>
        <p:nvSpPr>
          <p:cNvPr id="15365" name="Text Box 7">
            <a:extLst>
              <a:ext uri="{FF2B5EF4-FFF2-40B4-BE49-F238E27FC236}">
                <a16:creationId xmlns:a16="http://schemas.microsoft.com/office/drawing/2014/main" id="{2A9B29E8-E2EB-A363-62AB-BEAB7D0FD5F1}"/>
              </a:ext>
            </a:extLst>
          </p:cNvPr>
          <p:cNvSpPr txBox="1">
            <a:spLocks noChangeArrowheads="1"/>
          </p:cNvSpPr>
          <p:nvPr/>
        </p:nvSpPr>
        <p:spPr bwMode="auto">
          <a:xfrm>
            <a:off x="609600" y="3733800"/>
            <a:ext cx="7010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►Giữ cho tâm hồn thanh thản.</a:t>
            </a:r>
          </a:p>
        </p:txBody>
      </p:sp>
      <p:sp>
        <p:nvSpPr>
          <p:cNvPr id="15366" name="Text Box 8">
            <a:extLst>
              <a:ext uri="{FF2B5EF4-FFF2-40B4-BE49-F238E27FC236}">
                <a16:creationId xmlns:a16="http://schemas.microsoft.com/office/drawing/2014/main" id="{0B4EEFE0-5F8D-F5F0-9DBC-54320093A8C8}"/>
              </a:ext>
            </a:extLst>
          </p:cNvPr>
          <p:cNvSpPr txBox="1">
            <a:spLocks noChangeArrowheads="1"/>
          </p:cNvSpPr>
          <p:nvPr/>
        </p:nvSpPr>
        <p:spPr bwMode="auto">
          <a:xfrm>
            <a:off x="609600" y="4343400"/>
            <a:ext cx="8077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►Xây dựng chế độ làm việc và nghỉ ngơi hợp lí.</a:t>
            </a:r>
          </a:p>
        </p:txBody>
      </p:sp>
      <p:sp>
        <p:nvSpPr>
          <p:cNvPr id="15367" name="Rectangle 14">
            <a:extLst>
              <a:ext uri="{FF2B5EF4-FFF2-40B4-BE49-F238E27FC236}">
                <a16:creationId xmlns:a16="http://schemas.microsoft.com/office/drawing/2014/main" id="{71DD5B56-2C0F-DEA5-8754-E530BFB5FE71}"/>
              </a:ext>
            </a:extLst>
          </p:cNvPr>
          <p:cNvSpPr>
            <a:spLocks noGrp="1" noChangeArrowheads="1"/>
          </p:cNvSpPr>
          <p:nvPr>
            <p:ph type="body" idx="4294967295"/>
          </p:nvPr>
        </p:nvSpPr>
        <p:spPr>
          <a:xfrm>
            <a:off x="914400" y="762000"/>
            <a:ext cx="8229600" cy="762000"/>
          </a:xfrm>
          <a:noFill/>
        </p:spPr>
        <p:txBody>
          <a:bodyPr/>
          <a:lstStyle/>
          <a:p>
            <a:pPr eaLnBrk="1" hangingPunct="1">
              <a:buFont typeface="Wingdings" pitchFamily="2" charset="2"/>
              <a:buNone/>
            </a:pPr>
            <a:r>
              <a:rPr lang="en-US" altLang="en-US">
                <a:solidFill>
                  <a:srgbClr val="0000FF"/>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15368" name="Text Box 16">
            <a:extLst>
              <a:ext uri="{FF2B5EF4-FFF2-40B4-BE49-F238E27FC236}">
                <a16:creationId xmlns:a16="http://schemas.microsoft.com/office/drawing/2014/main" id="{91F67985-D655-C0D1-AEA0-D9D41773CEA2}"/>
              </a:ext>
            </a:extLst>
          </p:cNvPr>
          <p:cNvSpPr txBox="1">
            <a:spLocks noChangeArrowheads="1"/>
          </p:cNvSpPr>
          <p:nvPr/>
        </p:nvSpPr>
        <p:spPr bwMode="auto">
          <a:xfrm>
            <a:off x="914400" y="1219200"/>
            <a:ext cx="7391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a:solidFill>
                  <a:srgbClr val="0000FF"/>
                </a:solidFill>
                <a:latin typeface="Times New Roman" panose="02020603050405020304" pitchFamily="18" charset="0"/>
                <a:cs typeface="Times New Roman" panose="02020603050405020304" pitchFamily="18" charset="0"/>
              </a:rPr>
              <a:t>II. Lao động và nghỉ ngơi hợp lí</a:t>
            </a:r>
          </a:p>
        </p:txBody>
      </p:sp>
      <p:sp>
        <p:nvSpPr>
          <p:cNvPr id="15369" name="WordArt 15">
            <a:extLst>
              <a:ext uri="{FF2B5EF4-FFF2-40B4-BE49-F238E27FC236}">
                <a16:creationId xmlns:a16="http://schemas.microsoft.com/office/drawing/2014/main" id="{4B61A316-00EF-F1F5-109A-121D2BD4CB26}"/>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down)">
                                      <p:cBhvr>
                                        <p:cTn id="7" dur="580">
                                          <p:stCondLst>
                                            <p:cond delay="0"/>
                                          </p:stCondLst>
                                        </p:cTn>
                                        <p:tgtEl>
                                          <p:spTgt spid="15362"/>
                                        </p:tgtEl>
                                      </p:cBhvr>
                                    </p:animEffect>
                                    <p:anim calcmode="lin" valueType="num">
                                      <p:cBhvr>
                                        <p:cTn id="8" dur="1822" tmFilter="0,0; 0.14,0.36; 0.43,0.73; 0.71,0.91; 1.0,1.0">
                                          <p:stCondLst>
                                            <p:cond delay="0"/>
                                          </p:stCondLst>
                                        </p:cTn>
                                        <p:tgtEl>
                                          <p:spTgt spid="1536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36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36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36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36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362"/>
                                        </p:tgtEl>
                                      </p:cBhvr>
                                      <p:to x="100000" y="60000"/>
                                    </p:animScale>
                                    <p:animScale>
                                      <p:cBhvr>
                                        <p:cTn id="14" dur="166" decel="50000">
                                          <p:stCondLst>
                                            <p:cond delay="676"/>
                                          </p:stCondLst>
                                        </p:cTn>
                                        <p:tgtEl>
                                          <p:spTgt spid="15362"/>
                                        </p:tgtEl>
                                      </p:cBhvr>
                                      <p:to x="100000" y="100000"/>
                                    </p:animScale>
                                    <p:animScale>
                                      <p:cBhvr>
                                        <p:cTn id="15" dur="26">
                                          <p:stCondLst>
                                            <p:cond delay="1312"/>
                                          </p:stCondLst>
                                        </p:cTn>
                                        <p:tgtEl>
                                          <p:spTgt spid="15362"/>
                                        </p:tgtEl>
                                      </p:cBhvr>
                                      <p:to x="100000" y="80000"/>
                                    </p:animScale>
                                    <p:animScale>
                                      <p:cBhvr>
                                        <p:cTn id="16" dur="166" decel="50000">
                                          <p:stCondLst>
                                            <p:cond delay="1338"/>
                                          </p:stCondLst>
                                        </p:cTn>
                                        <p:tgtEl>
                                          <p:spTgt spid="15362"/>
                                        </p:tgtEl>
                                      </p:cBhvr>
                                      <p:to x="100000" y="100000"/>
                                    </p:animScale>
                                    <p:animScale>
                                      <p:cBhvr>
                                        <p:cTn id="17" dur="26">
                                          <p:stCondLst>
                                            <p:cond delay="1642"/>
                                          </p:stCondLst>
                                        </p:cTn>
                                        <p:tgtEl>
                                          <p:spTgt spid="15362"/>
                                        </p:tgtEl>
                                      </p:cBhvr>
                                      <p:to x="100000" y="90000"/>
                                    </p:animScale>
                                    <p:animScale>
                                      <p:cBhvr>
                                        <p:cTn id="18" dur="166" decel="50000">
                                          <p:stCondLst>
                                            <p:cond delay="1668"/>
                                          </p:stCondLst>
                                        </p:cTn>
                                        <p:tgtEl>
                                          <p:spTgt spid="15362"/>
                                        </p:tgtEl>
                                      </p:cBhvr>
                                      <p:to x="100000" y="100000"/>
                                    </p:animScale>
                                    <p:animScale>
                                      <p:cBhvr>
                                        <p:cTn id="19" dur="26">
                                          <p:stCondLst>
                                            <p:cond delay="1808"/>
                                          </p:stCondLst>
                                        </p:cTn>
                                        <p:tgtEl>
                                          <p:spTgt spid="15362"/>
                                        </p:tgtEl>
                                      </p:cBhvr>
                                      <p:to x="100000" y="95000"/>
                                    </p:animScale>
                                    <p:animScale>
                                      <p:cBhvr>
                                        <p:cTn id="20" dur="166" decel="50000">
                                          <p:stCondLst>
                                            <p:cond delay="1834"/>
                                          </p:stCondLst>
                                        </p:cTn>
                                        <p:tgtEl>
                                          <p:spTgt spid="15362"/>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48" presetClass="entr" presetSubtype="0" accel="50000" fill="hold" nodeType="clickEffect">
                                  <p:stCondLst>
                                    <p:cond delay="0"/>
                                  </p:stCondLst>
                                  <p:childTnLst>
                                    <p:set>
                                      <p:cBhvr>
                                        <p:cTn id="24" dur="1" fill="hold">
                                          <p:stCondLst>
                                            <p:cond delay="0"/>
                                          </p:stCondLst>
                                        </p:cTn>
                                        <p:tgtEl>
                                          <p:spTgt spid="15363"/>
                                        </p:tgtEl>
                                        <p:attrNameLst>
                                          <p:attrName>style.visibility</p:attrName>
                                        </p:attrNameLst>
                                      </p:cBhvr>
                                      <p:to>
                                        <p:strVal val="visible"/>
                                      </p:to>
                                    </p:set>
                                    <p:anim calcmode="lin" valueType="num">
                                      <p:cBhvr>
                                        <p:cTn id="25" dur="1000" fill="hold"/>
                                        <p:tgtEl>
                                          <p:spTgt spid="1536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6" dur="1000" fill="hold"/>
                                        <p:tgtEl>
                                          <p:spTgt spid="15363"/>
                                        </p:tgtEl>
                                        <p:attrNameLst>
                                          <p:attrName>ppt_x</p:attrName>
                                        </p:attrNameLst>
                                      </p:cBhvr>
                                      <p:tavLst>
                                        <p:tav tm="0">
                                          <p:val>
                                            <p:fltVal val="-1"/>
                                          </p:val>
                                        </p:tav>
                                        <p:tav tm="50000">
                                          <p:val>
                                            <p:fltVal val="0.95"/>
                                          </p:val>
                                        </p:tav>
                                        <p:tav tm="100000">
                                          <p:val>
                                            <p:strVal val="#ppt_x"/>
                                          </p:val>
                                        </p:tav>
                                      </p:tavLst>
                                    </p:anim>
                                    <p:anim calcmode="lin" valueType="num">
                                      <p:cBhvr>
                                        <p:cTn id="27" dur="1000" fill="hold"/>
                                        <p:tgtEl>
                                          <p:spTgt spid="15363"/>
                                        </p:tgtEl>
                                        <p:attrNameLst>
                                          <p:attrName>ppt_y</p:attrName>
                                        </p:attrNameLst>
                                      </p:cBhvr>
                                      <p:tavLst>
                                        <p:tav tm="0">
                                          <p:val>
                                            <p:strVal val="#ppt_y"/>
                                          </p:val>
                                        </p:tav>
                                        <p:tav tm="100000">
                                          <p:val>
                                            <p:strVal val="#ppt_y"/>
                                          </p:val>
                                        </p:tav>
                                      </p:tavLst>
                                    </p:anim>
                                    <p:animEffect transition="in" filter="fade">
                                      <p:cBhvr>
                                        <p:cTn id="28" dur="1000"/>
                                        <p:tgtEl>
                                          <p:spTgt spid="1536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9" presetClass="entr" presetSubtype="0" decel="100000" fill="hold" nodeType="clickEffect">
                                  <p:stCondLst>
                                    <p:cond delay="0"/>
                                  </p:stCondLst>
                                  <p:childTnLst>
                                    <p:set>
                                      <p:cBhvr>
                                        <p:cTn id="32" dur="1" fill="hold">
                                          <p:stCondLst>
                                            <p:cond delay="0"/>
                                          </p:stCondLst>
                                        </p:cTn>
                                        <p:tgtEl>
                                          <p:spTgt spid="15364"/>
                                        </p:tgtEl>
                                        <p:attrNameLst>
                                          <p:attrName>style.visibility</p:attrName>
                                        </p:attrNameLst>
                                      </p:cBhvr>
                                      <p:to>
                                        <p:strVal val="visible"/>
                                      </p:to>
                                    </p:set>
                                    <p:anim calcmode="lin" valueType="num">
                                      <p:cBhvr>
                                        <p:cTn id="33" dur="500" fill="hold"/>
                                        <p:tgtEl>
                                          <p:spTgt spid="15364"/>
                                        </p:tgtEl>
                                        <p:attrNameLst>
                                          <p:attrName>ppt_w</p:attrName>
                                        </p:attrNameLst>
                                      </p:cBhvr>
                                      <p:tavLst>
                                        <p:tav tm="0">
                                          <p:val>
                                            <p:fltVal val="0"/>
                                          </p:val>
                                        </p:tav>
                                        <p:tav tm="100000">
                                          <p:val>
                                            <p:strVal val="#ppt_w"/>
                                          </p:val>
                                        </p:tav>
                                      </p:tavLst>
                                    </p:anim>
                                    <p:anim calcmode="lin" valueType="num">
                                      <p:cBhvr>
                                        <p:cTn id="34" dur="500" fill="hold"/>
                                        <p:tgtEl>
                                          <p:spTgt spid="15364"/>
                                        </p:tgtEl>
                                        <p:attrNameLst>
                                          <p:attrName>ppt_h</p:attrName>
                                        </p:attrNameLst>
                                      </p:cBhvr>
                                      <p:tavLst>
                                        <p:tav tm="0">
                                          <p:val>
                                            <p:fltVal val="0"/>
                                          </p:val>
                                        </p:tav>
                                        <p:tav tm="100000">
                                          <p:val>
                                            <p:strVal val="#ppt_h"/>
                                          </p:val>
                                        </p:tav>
                                      </p:tavLst>
                                    </p:anim>
                                    <p:anim calcmode="lin" valueType="num">
                                      <p:cBhvr>
                                        <p:cTn id="35" dur="500" fill="hold"/>
                                        <p:tgtEl>
                                          <p:spTgt spid="15364"/>
                                        </p:tgtEl>
                                        <p:attrNameLst>
                                          <p:attrName>style.rotation</p:attrName>
                                        </p:attrNameLst>
                                      </p:cBhvr>
                                      <p:tavLst>
                                        <p:tav tm="0">
                                          <p:val>
                                            <p:fltVal val="360"/>
                                          </p:val>
                                        </p:tav>
                                        <p:tav tm="100000">
                                          <p:val>
                                            <p:fltVal val="0"/>
                                          </p:val>
                                        </p:tav>
                                      </p:tavLst>
                                    </p:anim>
                                    <p:animEffect transition="in" filter="fade">
                                      <p:cBhvr>
                                        <p:cTn id="36" dur="500"/>
                                        <p:tgtEl>
                                          <p:spTgt spid="1536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0" presetClass="entr" presetSubtype="0" fill="hold" nodeType="clickEffect">
                                  <p:stCondLst>
                                    <p:cond delay="0"/>
                                  </p:stCondLst>
                                  <p:childTnLst>
                                    <p:set>
                                      <p:cBhvr>
                                        <p:cTn id="40" dur="1" fill="hold">
                                          <p:stCondLst>
                                            <p:cond delay="0"/>
                                          </p:stCondLst>
                                        </p:cTn>
                                        <p:tgtEl>
                                          <p:spTgt spid="15365"/>
                                        </p:tgtEl>
                                        <p:attrNameLst>
                                          <p:attrName>style.visibility</p:attrName>
                                        </p:attrNameLst>
                                      </p:cBhvr>
                                      <p:to>
                                        <p:strVal val="visible"/>
                                      </p:to>
                                    </p:set>
                                    <p:animEffect transition="in" filter="fade">
                                      <p:cBhvr>
                                        <p:cTn id="41" dur="800" decel="100000"/>
                                        <p:tgtEl>
                                          <p:spTgt spid="15365"/>
                                        </p:tgtEl>
                                      </p:cBhvr>
                                    </p:animEffect>
                                    <p:anim calcmode="lin" valueType="num">
                                      <p:cBhvr>
                                        <p:cTn id="42" dur="800" decel="100000" fill="hold"/>
                                        <p:tgtEl>
                                          <p:spTgt spid="15365"/>
                                        </p:tgtEl>
                                        <p:attrNameLst>
                                          <p:attrName>style.rotation</p:attrName>
                                        </p:attrNameLst>
                                      </p:cBhvr>
                                      <p:tavLst>
                                        <p:tav tm="0">
                                          <p:val>
                                            <p:fltVal val="-90"/>
                                          </p:val>
                                        </p:tav>
                                        <p:tav tm="100000">
                                          <p:val>
                                            <p:fltVal val="0"/>
                                          </p:val>
                                        </p:tav>
                                      </p:tavLst>
                                    </p:anim>
                                    <p:anim calcmode="lin" valueType="num">
                                      <p:cBhvr>
                                        <p:cTn id="43" dur="800" decel="100000" fill="hold"/>
                                        <p:tgtEl>
                                          <p:spTgt spid="15365"/>
                                        </p:tgtEl>
                                        <p:attrNameLst>
                                          <p:attrName>ppt_x</p:attrName>
                                        </p:attrNameLst>
                                      </p:cBhvr>
                                      <p:tavLst>
                                        <p:tav tm="0">
                                          <p:val>
                                            <p:strVal val="#ppt_x+0.4"/>
                                          </p:val>
                                        </p:tav>
                                        <p:tav tm="100000">
                                          <p:val>
                                            <p:strVal val="#ppt_x-0.05"/>
                                          </p:val>
                                        </p:tav>
                                      </p:tavLst>
                                    </p:anim>
                                    <p:anim calcmode="lin" valueType="num">
                                      <p:cBhvr>
                                        <p:cTn id="44" dur="800" decel="100000" fill="hold"/>
                                        <p:tgtEl>
                                          <p:spTgt spid="15365"/>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15365"/>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15365"/>
                                        </p:tgtEl>
                                        <p:attrNameLst>
                                          <p:attrName>ppt_y</p:attrName>
                                        </p:attrNameLst>
                                      </p:cBhvr>
                                      <p:tavLst>
                                        <p:tav tm="0">
                                          <p:val>
                                            <p:strVal val="#ppt_y+0.1"/>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56" presetClass="entr" presetSubtype="0" fill="hold" nodeType="clickEffect">
                                  <p:stCondLst>
                                    <p:cond delay="0"/>
                                  </p:stCondLst>
                                  <p:iterate type="lt">
                                    <p:tmPct val="10000"/>
                                  </p:iterate>
                                  <p:childTnLst>
                                    <p:set>
                                      <p:cBhvr>
                                        <p:cTn id="50" dur="1" fill="hold">
                                          <p:stCondLst>
                                            <p:cond delay="0"/>
                                          </p:stCondLst>
                                        </p:cTn>
                                        <p:tgtEl>
                                          <p:spTgt spid="15366"/>
                                        </p:tgtEl>
                                        <p:attrNameLst>
                                          <p:attrName>style.visibility</p:attrName>
                                        </p:attrNameLst>
                                      </p:cBhvr>
                                      <p:to>
                                        <p:strVal val="visible"/>
                                      </p:to>
                                    </p:set>
                                    <p:anim by="(-#ppt_w*2)" calcmode="lin" valueType="num">
                                      <p:cBhvr rctx="PPT">
                                        <p:cTn id="51" dur="500" autoRev="1" fill="hold">
                                          <p:stCondLst>
                                            <p:cond delay="0"/>
                                          </p:stCondLst>
                                        </p:cTn>
                                        <p:tgtEl>
                                          <p:spTgt spid="15366"/>
                                        </p:tgtEl>
                                        <p:attrNameLst>
                                          <p:attrName>ppt_w</p:attrName>
                                        </p:attrNameLst>
                                      </p:cBhvr>
                                    </p:anim>
                                    <p:anim by="(#ppt_w*0.50)" calcmode="lin" valueType="num">
                                      <p:cBhvr>
                                        <p:cTn id="52" dur="500" decel="50000" autoRev="1" fill="hold">
                                          <p:stCondLst>
                                            <p:cond delay="0"/>
                                          </p:stCondLst>
                                        </p:cTn>
                                        <p:tgtEl>
                                          <p:spTgt spid="15366"/>
                                        </p:tgtEl>
                                        <p:attrNameLst>
                                          <p:attrName>ppt_x</p:attrName>
                                        </p:attrNameLst>
                                      </p:cBhvr>
                                    </p:anim>
                                    <p:anim from="(-#ppt_h/2)" to="(#ppt_y)" calcmode="lin" valueType="num">
                                      <p:cBhvr>
                                        <p:cTn id="53" dur="1000" fill="hold">
                                          <p:stCondLst>
                                            <p:cond delay="0"/>
                                          </p:stCondLst>
                                        </p:cTn>
                                        <p:tgtEl>
                                          <p:spTgt spid="15366"/>
                                        </p:tgtEl>
                                        <p:attrNameLst>
                                          <p:attrName>ppt_y</p:attrName>
                                        </p:attrNameLst>
                                      </p:cBhvr>
                                    </p:anim>
                                    <p:animRot by="21600000">
                                      <p:cBhvr>
                                        <p:cTn id="54" dur="1000" fill="hold">
                                          <p:stCondLst>
                                            <p:cond delay="0"/>
                                          </p:stCondLst>
                                        </p:cTn>
                                        <p:tgtEl>
                                          <p:spTgt spid="1536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4" grpId="0" autoUpdateAnimBg="0"/>
      <p:bldP spid="15365" grpId="0" autoUpdateAnimBg="0"/>
      <p:bldP spid="1536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a:extLst>
              <a:ext uri="{FF2B5EF4-FFF2-40B4-BE49-F238E27FC236}">
                <a16:creationId xmlns:a16="http://schemas.microsoft.com/office/drawing/2014/main" id="{2E6FA7F1-770C-692D-FF03-004FA3DB5FFE}"/>
              </a:ext>
            </a:extLst>
          </p:cNvPr>
          <p:cNvSpPr>
            <a:spLocks noChangeArrowheads="1"/>
          </p:cNvSpPr>
          <p:nvPr/>
        </p:nvSpPr>
        <p:spPr bwMode="auto">
          <a:xfrm>
            <a:off x="990600" y="1701800"/>
            <a:ext cx="1219200" cy="965200"/>
          </a:xfrm>
          <a:prstGeom prst="horizontalScroll">
            <a:avLst>
              <a:gd name="adj" fmla="val 12500"/>
            </a:avLst>
          </a:prstGeom>
          <a:solidFill>
            <a:schemeClr val="accent1"/>
          </a:solidFill>
          <a:ln w="9525" cmpd="sng">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r>
              <a:rPr lang="en-US" altLang="en-US" sz="3200" b="1">
                <a:solidFill>
                  <a:srgbClr val="FF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sym typeface="Wingdings" panose="05000000000000000000" pitchFamily="2" charset="2"/>
              </a:rPr>
              <a:t></a:t>
            </a:r>
            <a:r>
              <a:rPr lang="en-US" altLang="en-US">
                <a:solidFill>
                  <a:srgbClr val="FF0000"/>
                </a:solidFill>
                <a:latin typeface="Times New Roman" panose="02020603050405020304" pitchFamily="18" charset="0"/>
                <a:cs typeface="Times New Roman" panose="02020603050405020304" pitchFamily="18" charset="0"/>
              </a:rPr>
              <a:t> </a:t>
            </a:r>
            <a:endParaRPr lang="en-US" altLang="en-US" sz="3200">
              <a:solidFill>
                <a:srgbClr val="FF0000"/>
              </a:solidFill>
              <a:latin typeface="Times New Roman" panose="02020603050405020304" pitchFamily="18" charset="0"/>
              <a:cs typeface="Times New Roman" panose="02020603050405020304" pitchFamily="18" charset="0"/>
            </a:endParaRPr>
          </a:p>
        </p:txBody>
      </p:sp>
      <p:sp>
        <p:nvSpPr>
          <p:cNvPr id="16387" name="Text Box 5">
            <a:extLst>
              <a:ext uri="{FF2B5EF4-FFF2-40B4-BE49-F238E27FC236}">
                <a16:creationId xmlns:a16="http://schemas.microsoft.com/office/drawing/2014/main" id="{BB170C9B-E9AA-7049-11B2-10A5CB24FE02}"/>
              </a:ext>
            </a:extLst>
          </p:cNvPr>
          <p:cNvSpPr txBox="1">
            <a:spLocks noChangeArrowheads="1"/>
          </p:cNvSpPr>
          <p:nvPr/>
        </p:nvSpPr>
        <p:spPr bwMode="auto">
          <a:xfrm>
            <a:off x="228600" y="2667000"/>
            <a:ext cx="8534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Lao động và nghỉ ngơi hợp lí để giữ gìn và bảo vệ hệ thần kinh.</a:t>
            </a:r>
          </a:p>
        </p:txBody>
      </p:sp>
      <p:sp>
        <p:nvSpPr>
          <p:cNvPr id="16388" name="Text Box 6">
            <a:extLst>
              <a:ext uri="{FF2B5EF4-FFF2-40B4-BE49-F238E27FC236}">
                <a16:creationId xmlns:a16="http://schemas.microsoft.com/office/drawing/2014/main" id="{E044B108-DE5A-9AC0-650B-028149E6CE9A}"/>
              </a:ext>
            </a:extLst>
          </p:cNvPr>
          <p:cNvSpPr txBox="1">
            <a:spLocks noChangeArrowheads="1"/>
          </p:cNvSpPr>
          <p:nvPr/>
        </p:nvSpPr>
        <p:spPr bwMode="auto">
          <a:xfrm>
            <a:off x="304800" y="3581400"/>
            <a:ext cx="75057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Để đảm bảo hệ thần kinh cần:</a:t>
            </a:r>
          </a:p>
        </p:txBody>
      </p:sp>
      <p:sp>
        <p:nvSpPr>
          <p:cNvPr id="16389" name="Text Box 7">
            <a:extLst>
              <a:ext uri="{FF2B5EF4-FFF2-40B4-BE49-F238E27FC236}">
                <a16:creationId xmlns:a16="http://schemas.microsoft.com/office/drawing/2014/main" id="{BEE70593-264B-D090-6722-0B9163699971}"/>
              </a:ext>
            </a:extLst>
          </p:cNvPr>
          <p:cNvSpPr txBox="1">
            <a:spLocks noChangeArrowheads="1"/>
          </p:cNvSpPr>
          <p:nvPr/>
        </p:nvSpPr>
        <p:spPr bwMode="auto">
          <a:xfrm>
            <a:off x="304800" y="3962400"/>
            <a:ext cx="6858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Đảm bảo giấc ngủ hàng ngày.</a:t>
            </a:r>
          </a:p>
        </p:txBody>
      </p:sp>
      <p:sp>
        <p:nvSpPr>
          <p:cNvPr id="16390" name="Text Box 8">
            <a:extLst>
              <a:ext uri="{FF2B5EF4-FFF2-40B4-BE49-F238E27FC236}">
                <a16:creationId xmlns:a16="http://schemas.microsoft.com/office/drawing/2014/main" id="{2FE0D3C4-2A6D-70EB-968B-2AD769364153}"/>
              </a:ext>
            </a:extLst>
          </p:cNvPr>
          <p:cNvSpPr txBox="1">
            <a:spLocks noChangeArrowheads="1"/>
          </p:cNvSpPr>
          <p:nvPr/>
        </p:nvSpPr>
        <p:spPr bwMode="auto">
          <a:xfrm>
            <a:off x="304800" y="4343400"/>
            <a:ext cx="6858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Giữ gìn tâm hồn thanh thản.</a:t>
            </a:r>
          </a:p>
        </p:txBody>
      </p:sp>
      <p:sp>
        <p:nvSpPr>
          <p:cNvPr id="16391" name="Text Box 9">
            <a:extLst>
              <a:ext uri="{FF2B5EF4-FFF2-40B4-BE49-F238E27FC236}">
                <a16:creationId xmlns:a16="http://schemas.microsoft.com/office/drawing/2014/main" id="{3173BE05-CD33-62E0-1438-C5161C5BB38D}"/>
              </a:ext>
            </a:extLst>
          </p:cNvPr>
          <p:cNvSpPr txBox="1">
            <a:spLocks noChangeArrowheads="1"/>
          </p:cNvSpPr>
          <p:nvPr/>
        </p:nvSpPr>
        <p:spPr bwMode="auto">
          <a:xfrm>
            <a:off x="304800" y="4724400"/>
            <a:ext cx="8382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Xây dựng chế độ làm việc và nghỉ ngơi hợp lí.</a:t>
            </a:r>
          </a:p>
        </p:txBody>
      </p:sp>
      <p:sp>
        <p:nvSpPr>
          <p:cNvPr id="16392" name="Rectangle 12">
            <a:extLst>
              <a:ext uri="{FF2B5EF4-FFF2-40B4-BE49-F238E27FC236}">
                <a16:creationId xmlns:a16="http://schemas.microsoft.com/office/drawing/2014/main" id="{57EAFCEE-42DD-27CE-FB6F-5A2B3DCB71B5}"/>
              </a:ext>
            </a:extLst>
          </p:cNvPr>
          <p:cNvSpPr>
            <a:spLocks noGrp="1" noChangeArrowheads="1"/>
          </p:cNvSpPr>
          <p:nvPr>
            <p:ph type="body" idx="4294967295"/>
          </p:nvPr>
        </p:nvSpPr>
        <p:spPr>
          <a:xfrm>
            <a:off x="914400" y="762000"/>
            <a:ext cx="8229600" cy="762000"/>
          </a:xfrm>
          <a:noFill/>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16393" name="Text Box 14">
            <a:extLst>
              <a:ext uri="{FF2B5EF4-FFF2-40B4-BE49-F238E27FC236}">
                <a16:creationId xmlns:a16="http://schemas.microsoft.com/office/drawing/2014/main" id="{06A00E3C-EE81-3BFF-FA02-94F6929B7F75}"/>
              </a:ext>
            </a:extLst>
          </p:cNvPr>
          <p:cNvSpPr txBox="1">
            <a:spLocks noChangeArrowheads="1"/>
          </p:cNvSpPr>
          <p:nvPr/>
        </p:nvSpPr>
        <p:spPr bwMode="auto">
          <a:xfrm>
            <a:off x="914400" y="1219200"/>
            <a:ext cx="7391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b="1">
                <a:solidFill>
                  <a:srgbClr val="002060"/>
                </a:solidFill>
                <a:latin typeface="Times New Roman" panose="02020603050405020304" pitchFamily="18" charset="0"/>
                <a:cs typeface="Times New Roman" panose="02020603050405020304" pitchFamily="18" charset="0"/>
              </a:rPr>
              <a:t>II. Lao động và nghỉ ngơi hợp lí</a:t>
            </a:r>
          </a:p>
        </p:txBody>
      </p:sp>
      <p:grpSp>
        <p:nvGrpSpPr>
          <p:cNvPr id="16395" name="Group 11">
            <a:extLst>
              <a:ext uri="{FF2B5EF4-FFF2-40B4-BE49-F238E27FC236}">
                <a16:creationId xmlns:a16="http://schemas.microsoft.com/office/drawing/2014/main" id="{A8F3D650-AD94-288A-E572-6E8AF31F00A2}"/>
              </a:ext>
            </a:extLst>
          </p:cNvPr>
          <p:cNvGrpSpPr>
            <a:grpSpLocks/>
          </p:cNvGrpSpPr>
          <p:nvPr/>
        </p:nvGrpSpPr>
        <p:grpSpPr bwMode="auto">
          <a:xfrm>
            <a:off x="4495800" y="2133600"/>
            <a:ext cx="2971800" cy="2286000"/>
            <a:chOff x="0" y="0"/>
            <a:chExt cx="1872" cy="1440"/>
          </a:xfrm>
        </p:grpSpPr>
        <p:sp>
          <p:nvSpPr>
            <p:cNvPr id="16396" name="AutoShape 17">
              <a:extLst>
                <a:ext uri="{FF2B5EF4-FFF2-40B4-BE49-F238E27FC236}">
                  <a16:creationId xmlns:a16="http://schemas.microsoft.com/office/drawing/2014/main" id="{F5AA941A-E54E-F75D-D890-5B68A89A03B4}"/>
                </a:ext>
              </a:extLst>
            </p:cNvPr>
            <p:cNvSpPr>
              <a:spLocks noChangeArrowheads="1"/>
            </p:cNvSpPr>
            <p:nvPr/>
          </p:nvSpPr>
          <p:spPr bwMode="auto">
            <a:xfrm>
              <a:off x="0" y="0"/>
              <a:ext cx="1872" cy="1440"/>
            </a:xfrm>
            <a:prstGeom prst="cloudCallout">
              <a:avLst>
                <a:gd name="adj1" fmla="val -53366"/>
                <a:gd name="adj2" fmla="val 45972"/>
              </a:avLst>
            </a:prstGeom>
            <a:solidFill>
              <a:schemeClr val="accent1"/>
            </a:solidFill>
            <a:ln w="9525">
              <a:solidFill>
                <a:schemeClr val="tx1"/>
              </a:solidFill>
              <a:round/>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16397" name="Text Box 18">
              <a:extLst>
                <a:ext uri="{FF2B5EF4-FFF2-40B4-BE49-F238E27FC236}">
                  <a16:creationId xmlns:a16="http://schemas.microsoft.com/office/drawing/2014/main" id="{080C56C9-1F3D-528B-0AC3-CF441A313A41}"/>
                </a:ext>
              </a:extLst>
            </p:cNvPr>
            <p:cNvSpPr txBox="1">
              <a:spLocks noChangeArrowheads="1"/>
            </p:cNvSpPr>
            <p:nvPr/>
          </p:nvSpPr>
          <p:spPr bwMode="auto">
            <a:xfrm>
              <a:off x="336" y="240"/>
              <a:ext cx="1152"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400">
                  <a:solidFill>
                    <a:srgbClr val="FF0000"/>
                  </a:solidFill>
                  <a:latin typeface="Times New Roman" panose="02020603050405020304" pitchFamily="18" charset="0"/>
                  <a:cs typeface="Times New Roman" panose="02020603050405020304" pitchFamily="18" charset="0"/>
                </a:rPr>
                <a:t>Vậy sắp xếp thời gian như thế nào là hợp lí?</a:t>
              </a:r>
            </a:p>
          </p:txBody>
        </p:sp>
      </p:grpSp>
      <p:sp>
        <p:nvSpPr>
          <p:cNvPr id="2" name="WordArt 15">
            <a:extLst>
              <a:ext uri="{FF2B5EF4-FFF2-40B4-BE49-F238E27FC236}">
                <a16:creationId xmlns:a16="http://schemas.microsoft.com/office/drawing/2014/main" id="{AC8C3E06-41F9-0C92-2D7B-3F653E963436}"/>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16395"/>
                                        </p:tgtEl>
                                        <p:attrNameLst>
                                          <p:attrName>style.visibility</p:attrName>
                                        </p:attrNameLst>
                                      </p:cBhvr>
                                      <p:to>
                                        <p:strVal val="visible"/>
                                      </p:to>
                                    </p:set>
                                    <p:animEffect transition="in" filter="fade">
                                      <p:cBhvr>
                                        <p:cTn id="7" dur="800" decel="100000"/>
                                        <p:tgtEl>
                                          <p:spTgt spid="16395"/>
                                        </p:tgtEl>
                                      </p:cBhvr>
                                    </p:animEffect>
                                    <p:anim calcmode="lin" valueType="num">
                                      <p:cBhvr>
                                        <p:cTn id="8" dur="800" decel="100000" fill="hold"/>
                                        <p:tgtEl>
                                          <p:spTgt spid="16395"/>
                                        </p:tgtEl>
                                        <p:attrNameLst>
                                          <p:attrName>style.rotation</p:attrName>
                                        </p:attrNameLst>
                                      </p:cBhvr>
                                      <p:tavLst>
                                        <p:tav tm="0">
                                          <p:val>
                                            <p:fltVal val="-90"/>
                                          </p:val>
                                        </p:tav>
                                        <p:tav tm="100000">
                                          <p:val>
                                            <p:fltVal val="0"/>
                                          </p:val>
                                        </p:tav>
                                      </p:tavLst>
                                    </p:anim>
                                    <p:anim calcmode="lin" valueType="num">
                                      <p:cBhvr>
                                        <p:cTn id="9" dur="800" decel="100000" fill="hold"/>
                                        <p:tgtEl>
                                          <p:spTgt spid="16395"/>
                                        </p:tgtEl>
                                        <p:attrNameLst>
                                          <p:attrName>ppt_x</p:attrName>
                                        </p:attrNameLst>
                                      </p:cBhvr>
                                      <p:tavLst>
                                        <p:tav tm="0">
                                          <p:val>
                                            <p:strVal val="#ppt_x+0.4"/>
                                          </p:val>
                                        </p:tav>
                                        <p:tav tm="100000">
                                          <p:val>
                                            <p:strVal val="#ppt_x-0.05"/>
                                          </p:val>
                                        </p:tav>
                                      </p:tavLst>
                                    </p:anim>
                                    <p:anim calcmode="lin" valueType="num">
                                      <p:cBhvr>
                                        <p:cTn id="10" dur="800" decel="100000" fill="hold"/>
                                        <p:tgtEl>
                                          <p:spTgt spid="1639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639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6395"/>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xit" presetSubtype="0" fill="hold" nodeType="clickEffect">
                                  <p:stCondLst>
                                    <p:cond delay="0"/>
                                  </p:stCondLst>
                                  <p:childTnLst>
                                    <p:animEffect transition="out" filter="wedge">
                                      <p:cBhvr>
                                        <p:cTn id="16" dur="2000"/>
                                        <p:tgtEl>
                                          <p:spTgt spid="16395"/>
                                        </p:tgtEl>
                                      </p:cBhvr>
                                    </p:animEffect>
                                    <p:set>
                                      <p:cBhvr>
                                        <p:cTn id="17" dur="1" fill="hold">
                                          <p:stCondLst>
                                            <p:cond delay="1999"/>
                                          </p:stCondLst>
                                        </p:cTn>
                                        <p:tgtEl>
                                          <p:spTgt spid="1639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51" presetClass="entr" presetSubtype="0" fill="hold" nodeType="clickEffect">
                                  <p:stCondLst>
                                    <p:cond delay="0"/>
                                  </p:stCondLst>
                                  <p:childTnLst>
                                    <p:set>
                                      <p:cBhvr>
                                        <p:cTn id="21" dur="1" fill="hold">
                                          <p:stCondLst>
                                            <p:cond delay="0"/>
                                          </p:stCondLst>
                                        </p:cTn>
                                        <p:tgtEl>
                                          <p:spTgt spid="16386"/>
                                        </p:tgtEl>
                                        <p:attrNameLst>
                                          <p:attrName>style.visibility</p:attrName>
                                        </p:attrNameLst>
                                      </p:cBhvr>
                                      <p:to>
                                        <p:strVal val="visible"/>
                                      </p:to>
                                    </p:set>
                                    <p:animEffect transition="in" filter="fade">
                                      <p:cBhvr>
                                        <p:cTn id="22" dur="770" decel="100000"/>
                                        <p:tgtEl>
                                          <p:spTgt spid="16386"/>
                                        </p:tgtEl>
                                      </p:cBhvr>
                                    </p:animEffect>
                                    <p:animScale>
                                      <p:cBhvr>
                                        <p:cTn id="23" dur="770" decel="100000"/>
                                        <p:tgtEl>
                                          <p:spTgt spid="16386"/>
                                        </p:tgtEl>
                                      </p:cBhvr>
                                      <p:from x="10000" y="10000"/>
                                      <p:to x="200000" y="450000"/>
                                    </p:animScale>
                                    <p:animScale>
                                      <p:cBhvr>
                                        <p:cTn id="24" dur="1230" accel="100000" fill="hold">
                                          <p:stCondLst>
                                            <p:cond delay="770"/>
                                          </p:stCondLst>
                                        </p:cTn>
                                        <p:tgtEl>
                                          <p:spTgt spid="16386"/>
                                        </p:tgtEl>
                                      </p:cBhvr>
                                      <p:from x="200000" y="450000"/>
                                      <p:to x="100000" y="100000"/>
                                    </p:animScale>
                                    <p:set>
                                      <p:cBhvr>
                                        <p:cTn id="25" dur="770" fill="hold"/>
                                        <p:tgtEl>
                                          <p:spTgt spid="16386"/>
                                        </p:tgtEl>
                                        <p:attrNameLst>
                                          <p:attrName>ppt_x</p:attrName>
                                        </p:attrNameLst>
                                      </p:cBhvr>
                                      <p:to>
                                        <p:strVal val="(0.5)"/>
                                      </p:to>
                                    </p:set>
                                    <p:anim from="(0.5)" to="(#ppt_x)" calcmode="lin" valueType="num">
                                      <p:cBhvr>
                                        <p:cTn id="26" dur="1230" accel="100000" fill="hold">
                                          <p:stCondLst>
                                            <p:cond delay="770"/>
                                          </p:stCondLst>
                                        </p:cTn>
                                        <p:tgtEl>
                                          <p:spTgt spid="16386"/>
                                        </p:tgtEl>
                                        <p:attrNameLst>
                                          <p:attrName>ppt_x</p:attrName>
                                        </p:attrNameLst>
                                      </p:cBhvr>
                                    </p:anim>
                                    <p:set>
                                      <p:cBhvr>
                                        <p:cTn id="27" dur="770" fill="hold"/>
                                        <p:tgtEl>
                                          <p:spTgt spid="16386"/>
                                        </p:tgtEl>
                                        <p:attrNameLst>
                                          <p:attrName>ppt_y</p:attrName>
                                        </p:attrNameLst>
                                      </p:cBhvr>
                                      <p:to>
                                        <p:strVal val="(#ppt_y+0.4)"/>
                                      </p:to>
                                    </p:set>
                                    <p:anim from="(#ppt_y+0.4)" to="(#ppt_y)" calcmode="lin" valueType="num">
                                      <p:cBhvr>
                                        <p:cTn id="28" dur="1230" accel="100000" fill="hold">
                                          <p:stCondLst>
                                            <p:cond delay="770"/>
                                          </p:stCondLst>
                                        </p:cTn>
                                        <p:tgtEl>
                                          <p:spTgt spid="16386"/>
                                        </p:tgtEl>
                                        <p:attrNameLst>
                                          <p:attrName>ppt_y</p:attrName>
                                        </p:attrNameLst>
                                      </p:cBhvr>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16387"/>
                                        </p:tgtEl>
                                        <p:attrNameLst>
                                          <p:attrName>style.visibility</p:attrName>
                                        </p:attrNameLst>
                                      </p:cBhvr>
                                      <p:to>
                                        <p:strVal val="visible"/>
                                      </p:to>
                                    </p:set>
                                    <p:anim calcmode="discrete" valueType="clr">
                                      <p:cBhvr override="childStyle">
                                        <p:cTn id="33" dur="80"/>
                                        <p:tgtEl>
                                          <p:spTgt spid="16387"/>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6387"/>
                                        </p:tgtEl>
                                        <p:attrNameLst>
                                          <p:attrName>fillcolor</p:attrName>
                                        </p:attrNameLst>
                                      </p:cBhvr>
                                      <p:tavLst>
                                        <p:tav tm="0">
                                          <p:val>
                                            <p:clrVal>
                                              <a:schemeClr val="accent2"/>
                                            </p:clrVal>
                                          </p:val>
                                        </p:tav>
                                        <p:tav tm="50000">
                                          <p:val>
                                            <p:clrVal>
                                              <a:schemeClr val="hlink"/>
                                            </p:clrVal>
                                          </p:val>
                                        </p:tav>
                                      </p:tavLst>
                                    </p:anim>
                                    <p:set>
                                      <p:cBhvr>
                                        <p:cTn id="35" dur="80"/>
                                        <p:tgtEl>
                                          <p:spTgt spid="16387"/>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0" presetClass="entr" presetSubtype="0" fill="hold" nodeType="clickEffect">
                                  <p:stCondLst>
                                    <p:cond delay="0"/>
                                  </p:stCondLst>
                                  <p:iterate type="lt">
                                    <p:tmPct val="10000"/>
                                  </p:iterate>
                                  <p:childTnLst>
                                    <p:set>
                                      <p:cBhvr>
                                        <p:cTn id="39" dur="1" fill="hold">
                                          <p:stCondLst>
                                            <p:cond delay="0"/>
                                          </p:stCondLst>
                                        </p:cTn>
                                        <p:tgtEl>
                                          <p:spTgt spid="16388"/>
                                        </p:tgtEl>
                                        <p:attrNameLst>
                                          <p:attrName>style.visibility</p:attrName>
                                        </p:attrNameLst>
                                      </p:cBhvr>
                                      <p:to>
                                        <p:strVal val="visible"/>
                                      </p:to>
                                    </p:set>
                                    <p:animEffect transition="in" filter="fade">
                                      <p:cBhvr>
                                        <p:cTn id="40" dur="1000"/>
                                        <p:tgtEl>
                                          <p:spTgt spid="16388"/>
                                        </p:tgtEl>
                                      </p:cBhvr>
                                    </p:animEffect>
                                    <p:anim calcmode="lin" valueType="num">
                                      <p:cBhvr>
                                        <p:cTn id="41" dur="1000" fill="hold"/>
                                        <p:tgtEl>
                                          <p:spTgt spid="16388"/>
                                        </p:tgtEl>
                                        <p:attrNameLst>
                                          <p:attrName>ppt_x</p:attrName>
                                        </p:attrNameLst>
                                      </p:cBhvr>
                                      <p:tavLst>
                                        <p:tav tm="0">
                                          <p:val>
                                            <p:strVal val="#ppt_x-.1"/>
                                          </p:val>
                                        </p:tav>
                                        <p:tav tm="100000">
                                          <p:val>
                                            <p:strVal val="#ppt_x"/>
                                          </p:val>
                                        </p:tav>
                                      </p:tavLst>
                                    </p:anim>
                                    <p:anim calcmode="lin" valueType="num">
                                      <p:cBhvr>
                                        <p:cTn id="42" dur="1000" fill="hold"/>
                                        <p:tgtEl>
                                          <p:spTgt spid="16388"/>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6" presetClass="entr" presetSubtype="0" fill="hold" nodeType="clickEffect">
                                  <p:stCondLst>
                                    <p:cond delay="0"/>
                                  </p:stCondLst>
                                  <p:childTnLst>
                                    <p:set>
                                      <p:cBhvr>
                                        <p:cTn id="46" dur="1" fill="hold">
                                          <p:stCondLst>
                                            <p:cond delay="0"/>
                                          </p:stCondLst>
                                        </p:cTn>
                                        <p:tgtEl>
                                          <p:spTgt spid="16389"/>
                                        </p:tgtEl>
                                        <p:attrNameLst>
                                          <p:attrName>style.visibility</p:attrName>
                                        </p:attrNameLst>
                                      </p:cBhvr>
                                      <p:to>
                                        <p:strVal val="visible"/>
                                      </p:to>
                                    </p:set>
                                    <p:animEffect transition="in" filter="wipe(down)">
                                      <p:cBhvr>
                                        <p:cTn id="47" dur="580">
                                          <p:stCondLst>
                                            <p:cond delay="0"/>
                                          </p:stCondLst>
                                        </p:cTn>
                                        <p:tgtEl>
                                          <p:spTgt spid="16389"/>
                                        </p:tgtEl>
                                      </p:cBhvr>
                                    </p:animEffect>
                                    <p:anim calcmode="lin" valueType="num">
                                      <p:cBhvr>
                                        <p:cTn id="48" dur="1822" tmFilter="0,0; 0.14,0.36; 0.43,0.73; 0.71,0.91; 1.0,1.0">
                                          <p:stCondLst>
                                            <p:cond delay="0"/>
                                          </p:stCondLst>
                                        </p:cTn>
                                        <p:tgtEl>
                                          <p:spTgt spid="16389"/>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6389"/>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6389"/>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6389"/>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6389"/>
                                        </p:tgtEl>
                                        <p:attrNameLst>
                                          <p:attrName>ppt_y</p:attrName>
                                        </p:attrNameLst>
                                      </p:cBhvr>
                                      <p:tavLst>
                                        <p:tav tm="0" fmla="#ppt_y-sin(pi*$)/81">
                                          <p:val>
                                            <p:fltVal val="0"/>
                                          </p:val>
                                        </p:tav>
                                        <p:tav tm="100000">
                                          <p:val>
                                            <p:fltVal val="1"/>
                                          </p:val>
                                        </p:tav>
                                      </p:tavLst>
                                    </p:anim>
                                    <p:animScale>
                                      <p:cBhvr>
                                        <p:cTn id="53" dur="26">
                                          <p:stCondLst>
                                            <p:cond delay="650"/>
                                          </p:stCondLst>
                                        </p:cTn>
                                        <p:tgtEl>
                                          <p:spTgt spid="16389"/>
                                        </p:tgtEl>
                                      </p:cBhvr>
                                      <p:to x="100000" y="60000"/>
                                    </p:animScale>
                                    <p:animScale>
                                      <p:cBhvr>
                                        <p:cTn id="54" dur="166" decel="50000">
                                          <p:stCondLst>
                                            <p:cond delay="676"/>
                                          </p:stCondLst>
                                        </p:cTn>
                                        <p:tgtEl>
                                          <p:spTgt spid="16389"/>
                                        </p:tgtEl>
                                      </p:cBhvr>
                                      <p:to x="100000" y="100000"/>
                                    </p:animScale>
                                    <p:animScale>
                                      <p:cBhvr>
                                        <p:cTn id="55" dur="26">
                                          <p:stCondLst>
                                            <p:cond delay="1312"/>
                                          </p:stCondLst>
                                        </p:cTn>
                                        <p:tgtEl>
                                          <p:spTgt spid="16389"/>
                                        </p:tgtEl>
                                      </p:cBhvr>
                                      <p:to x="100000" y="80000"/>
                                    </p:animScale>
                                    <p:animScale>
                                      <p:cBhvr>
                                        <p:cTn id="56" dur="166" decel="50000">
                                          <p:stCondLst>
                                            <p:cond delay="1338"/>
                                          </p:stCondLst>
                                        </p:cTn>
                                        <p:tgtEl>
                                          <p:spTgt spid="16389"/>
                                        </p:tgtEl>
                                      </p:cBhvr>
                                      <p:to x="100000" y="100000"/>
                                    </p:animScale>
                                    <p:animScale>
                                      <p:cBhvr>
                                        <p:cTn id="57" dur="26">
                                          <p:stCondLst>
                                            <p:cond delay="1642"/>
                                          </p:stCondLst>
                                        </p:cTn>
                                        <p:tgtEl>
                                          <p:spTgt spid="16389"/>
                                        </p:tgtEl>
                                      </p:cBhvr>
                                      <p:to x="100000" y="90000"/>
                                    </p:animScale>
                                    <p:animScale>
                                      <p:cBhvr>
                                        <p:cTn id="58" dur="166" decel="50000">
                                          <p:stCondLst>
                                            <p:cond delay="1668"/>
                                          </p:stCondLst>
                                        </p:cTn>
                                        <p:tgtEl>
                                          <p:spTgt spid="16389"/>
                                        </p:tgtEl>
                                      </p:cBhvr>
                                      <p:to x="100000" y="100000"/>
                                    </p:animScale>
                                    <p:animScale>
                                      <p:cBhvr>
                                        <p:cTn id="59" dur="26">
                                          <p:stCondLst>
                                            <p:cond delay="1808"/>
                                          </p:stCondLst>
                                        </p:cTn>
                                        <p:tgtEl>
                                          <p:spTgt spid="16389"/>
                                        </p:tgtEl>
                                      </p:cBhvr>
                                      <p:to x="100000" y="95000"/>
                                    </p:animScale>
                                    <p:animScale>
                                      <p:cBhvr>
                                        <p:cTn id="60" dur="166" decel="50000">
                                          <p:stCondLst>
                                            <p:cond delay="1834"/>
                                          </p:stCondLst>
                                        </p:cTn>
                                        <p:tgtEl>
                                          <p:spTgt spid="16389"/>
                                        </p:tgtEl>
                                      </p:cBhvr>
                                      <p:to x="100000" y="100000"/>
                                    </p:animScale>
                                  </p:childTnLst>
                                </p:cTn>
                              </p:par>
                            </p:childTnLst>
                          </p:cTn>
                        </p:par>
                      </p:childTnLst>
                    </p:cTn>
                  </p:par>
                  <p:par>
                    <p:cTn id="61" fill="hold" nodeType="clickPar">
                      <p:stCondLst>
                        <p:cond delay="indefinite"/>
                      </p:stCondLst>
                      <p:childTnLst>
                        <p:par>
                          <p:cTn id="62" fill="hold" nodeType="withGroup">
                            <p:stCondLst>
                              <p:cond delay="0"/>
                            </p:stCondLst>
                            <p:childTnLst>
                              <p:par>
                                <p:cTn id="63" presetID="39" presetClass="entr" presetSubtype="0" accel="100000" fill="hold" nodeType="clickEffect">
                                  <p:stCondLst>
                                    <p:cond delay="0"/>
                                  </p:stCondLst>
                                  <p:childTnLst>
                                    <p:set>
                                      <p:cBhvr>
                                        <p:cTn id="64" dur="1" fill="hold">
                                          <p:stCondLst>
                                            <p:cond delay="0"/>
                                          </p:stCondLst>
                                        </p:cTn>
                                        <p:tgtEl>
                                          <p:spTgt spid="16390"/>
                                        </p:tgtEl>
                                        <p:attrNameLst>
                                          <p:attrName>style.visibility</p:attrName>
                                        </p:attrNameLst>
                                      </p:cBhvr>
                                      <p:to>
                                        <p:strVal val="visible"/>
                                      </p:to>
                                    </p:set>
                                    <p:anim calcmode="lin" valueType="num">
                                      <p:cBhvr>
                                        <p:cTn id="65" dur="500" fill="hold"/>
                                        <p:tgtEl>
                                          <p:spTgt spid="16390"/>
                                        </p:tgtEl>
                                        <p:attrNameLst>
                                          <p:attrName>ppt_h</p:attrName>
                                        </p:attrNameLst>
                                      </p:cBhvr>
                                      <p:tavLst>
                                        <p:tav tm="0">
                                          <p:val>
                                            <p:strVal val="#ppt_h/20"/>
                                          </p:val>
                                        </p:tav>
                                        <p:tav tm="50000">
                                          <p:val>
                                            <p:strVal val="#ppt_h/20"/>
                                          </p:val>
                                        </p:tav>
                                        <p:tav tm="100000">
                                          <p:val>
                                            <p:strVal val="#ppt_h"/>
                                          </p:val>
                                        </p:tav>
                                      </p:tavLst>
                                    </p:anim>
                                    <p:anim calcmode="lin" valueType="num">
                                      <p:cBhvr>
                                        <p:cTn id="66" dur="500" fill="hold"/>
                                        <p:tgtEl>
                                          <p:spTgt spid="16390"/>
                                        </p:tgtEl>
                                        <p:attrNameLst>
                                          <p:attrName>ppt_w</p:attrName>
                                        </p:attrNameLst>
                                      </p:cBhvr>
                                      <p:tavLst>
                                        <p:tav tm="0">
                                          <p:val>
                                            <p:strVal val="#ppt_w+.3"/>
                                          </p:val>
                                        </p:tav>
                                        <p:tav tm="50000">
                                          <p:val>
                                            <p:strVal val="#ppt_w+.3"/>
                                          </p:val>
                                        </p:tav>
                                        <p:tav tm="100000">
                                          <p:val>
                                            <p:strVal val="#ppt_w"/>
                                          </p:val>
                                        </p:tav>
                                      </p:tavLst>
                                    </p:anim>
                                    <p:anim calcmode="lin" valueType="num">
                                      <p:cBhvr>
                                        <p:cTn id="67" dur="500" fill="hold"/>
                                        <p:tgtEl>
                                          <p:spTgt spid="16390"/>
                                        </p:tgtEl>
                                        <p:attrNameLst>
                                          <p:attrName>ppt_x</p:attrName>
                                        </p:attrNameLst>
                                      </p:cBhvr>
                                      <p:tavLst>
                                        <p:tav tm="0">
                                          <p:val>
                                            <p:strVal val="#ppt_x-.3"/>
                                          </p:val>
                                        </p:tav>
                                        <p:tav tm="50000">
                                          <p:val>
                                            <p:strVal val="#ppt_x"/>
                                          </p:val>
                                        </p:tav>
                                        <p:tav tm="100000">
                                          <p:val>
                                            <p:strVal val="#ppt_x"/>
                                          </p:val>
                                        </p:tav>
                                      </p:tavLst>
                                    </p:anim>
                                    <p:anim calcmode="lin" valueType="num">
                                      <p:cBhvr>
                                        <p:cTn id="68" dur="500" fill="hold"/>
                                        <p:tgtEl>
                                          <p:spTgt spid="16390"/>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3" presetClass="entr" presetSubtype="16" fill="hold" nodeType="clickEffect">
                                  <p:stCondLst>
                                    <p:cond delay="0"/>
                                  </p:stCondLst>
                                  <p:childTnLst>
                                    <p:set>
                                      <p:cBhvr>
                                        <p:cTn id="72" dur="1" fill="hold">
                                          <p:stCondLst>
                                            <p:cond delay="0"/>
                                          </p:stCondLst>
                                        </p:cTn>
                                        <p:tgtEl>
                                          <p:spTgt spid="16391"/>
                                        </p:tgtEl>
                                        <p:attrNameLst>
                                          <p:attrName>style.visibility</p:attrName>
                                        </p:attrNameLst>
                                      </p:cBhvr>
                                      <p:to>
                                        <p:strVal val="visible"/>
                                      </p:to>
                                    </p:set>
                                    <p:anim calcmode="lin" valueType="num">
                                      <p:cBhvr>
                                        <p:cTn id="73" dur="500" fill="hold"/>
                                        <p:tgtEl>
                                          <p:spTgt spid="16391"/>
                                        </p:tgtEl>
                                        <p:attrNameLst>
                                          <p:attrName>ppt_w</p:attrName>
                                        </p:attrNameLst>
                                      </p:cBhvr>
                                      <p:tavLst>
                                        <p:tav tm="0">
                                          <p:val>
                                            <p:fltVal val="0"/>
                                          </p:val>
                                        </p:tav>
                                        <p:tav tm="100000">
                                          <p:val>
                                            <p:strVal val="#ppt_w"/>
                                          </p:val>
                                        </p:tav>
                                      </p:tavLst>
                                    </p:anim>
                                    <p:anim calcmode="lin" valueType="num">
                                      <p:cBhvr>
                                        <p:cTn id="74" dur="500" fill="hold"/>
                                        <p:tgtEl>
                                          <p:spTgt spid="1639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autoUpdateAnimBg="0"/>
      <p:bldP spid="16387" grpId="0" autoUpdateAnimBg="0"/>
      <p:bldP spid="16388" grpId="0" autoUpdateAnimBg="0"/>
      <p:bldP spid="16389" grpId="0" autoUpdateAnimBg="0"/>
      <p:bldP spid="16390" grpId="0" autoUpdateAnimBg="0"/>
      <p:bldP spid="16391"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7" descr="hoa ca phe">
            <a:extLst>
              <a:ext uri="{FF2B5EF4-FFF2-40B4-BE49-F238E27FC236}">
                <a16:creationId xmlns:a16="http://schemas.microsoft.com/office/drawing/2014/main" id="{21A0F980-E28E-91A5-FB15-39786239A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419600"/>
            <a:ext cx="2362200" cy="175260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7411" name="Picture 8" descr="qua caphe">
            <a:extLst>
              <a:ext uri="{FF2B5EF4-FFF2-40B4-BE49-F238E27FC236}">
                <a16:creationId xmlns:a16="http://schemas.microsoft.com/office/drawing/2014/main" id="{58A0301C-7001-1D1F-E20A-A4D7DFF0AC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419600"/>
            <a:ext cx="2362200" cy="175260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7412" name="Picture 9" descr="Ảnh-0018">
            <a:extLst>
              <a:ext uri="{FF2B5EF4-FFF2-40B4-BE49-F238E27FC236}">
                <a16:creationId xmlns:a16="http://schemas.microsoft.com/office/drawing/2014/main" id="{5BE4FFEB-7CD1-EF72-E361-DF8D14EE8A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4419600"/>
            <a:ext cx="1981200" cy="175260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sp>
        <p:nvSpPr>
          <p:cNvPr id="17413" name="Text Box 13">
            <a:extLst>
              <a:ext uri="{FF2B5EF4-FFF2-40B4-BE49-F238E27FC236}">
                <a16:creationId xmlns:a16="http://schemas.microsoft.com/office/drawing/2014/main" id="{DEBBADFC-9689-F526-9156-2C3BDF7593FD}"/>
              </a:ext>
            </a:extLst>
          </p:cNvPr>
          <p:cNvSpPr txBox="1">
            <a:spLocks noChangeArrowheads="1"/>
          </p:cNvSpPr>
          <p:nvPr/>
        </p:nvSpPr>
        <p:spPr bwMode="auto">
          <a:xfrm>
            <a:off x="2590800" y="3581400"/>
            <a:ext cx="3810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b="1">
                <a:solidFill>
                  <a:schemeClr val="folHlink"/>
                </a:solidFill>
                <a:latin typeface="Times New Roman" panose="02020603050405020304" pitchFamily="18" charset="0"/>
                <a:cs typeface="Times New Roman" panose="02020603050405020304" pitchFamily="18" charset="0"/>
              </a:rPr>
              <a:t>Hoa và quả cây cà phê</a:t>
            </a:r>
          </a:p>
        </p:txBody>
      </p:sp>
      <p:sp>
        <p:nvSpPr>
          <p:cNvPr id="17414" name="Text Box 16">
            <a:extLst>
              <a:ext uri="{FF2B5EF4-FFF2-40B4-BE49-F238E27FC236}">
                <a16:creationId xmlns:a16="http://schemas.microsoft.com/office/drawing/2014/main" id="{5606BE1A-8AB2-2F96-63FD-1B42A1738D62}"/>
              </a:ext>
            </a:extLst>
          </p:cNvPr>
          <p:cNvSpPr txBox="1">
            <a:spLocks noChangeArrowheads="1"/>
          </p:cNvSpPr>
          <p:nvPr/>
        </p:nvSpPr>
        <p:spPr bwMode="auto">
          <a:xfrm>
            <a:off x="990600" y="2895600"/>
            <a:ext cx="6553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Yêu cầu học sinh quan sát hình ảnh</a:t>
            </a:r>
          </a:p>
        </p:txBody>
      </p:sp>
      <p:sp>
        <p:nvSpPr>
          <p:cNvPr id="17415" name="Rectangle 17">
            <a:extLst>
              <a:ext uri="{FF2B5EF4-FFF2-40B4-BE49-F238E27FC236}">
                <a16:creationId xmlns:a16="http://schemas.microsoft.com/office/drawing/2014/main" id="{2FD2A2A7-3A31-E39A-3D62-D2F020BAFA75}"/>
              </a:ext>
            </a:extLst>
          </p:cNvPr>
          <p:cNvSpPr>
            <a:spLocks noGrp="1" noChangeArrowheads="1"/>
          </p:cNvSpPr>
          <p:nvPr>
            <p:ph type="body" idx="4294967295"/>
          </p:nvPr>
        </p:nvSpPr>
        <p:spPr>
          <a:xfrm>
            <a:off x="762000" y="762000"/>
            <a:ext cx="8229600" cy="762000"/>
          </a:xfrm>
          <a:noFill/>
        </p:spPr>
        <p:txBody>
          <a:bodyPr/>
          <a:lstStyle/>
          <a:p>
            <a:pPr eaLnBrk="1" hangingPunct="1">
              <a:buFont typeface="Wingdings" pitchFamily="2" charset="2"/>
              <a:buNone/>
            </a:pPr>
            <a:r>
              <a:rPr lang="en-US" altLang="en-US" sz="2800"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17416" name="Text Box 19">
            <a:extLst>
              <a:ext uri="{FF2B5EF4-FFF2-40B4-BE49-F238E27FC236}">
                <a16:creationId xmlns:a16="http://schemas.microsoft.com/office/drawing/2014/main" id="{55BDF838-19D9-E742-AA2E-7EA823AE06BE}"/>
              </a:ext>
            </a:extLst>
          </p:cNvPr>
          <p:cNvSpPr txBox="1">
            <a:spLocks noChangeArrowheads="1"/>
          </p:cNvSpPr>
          <p:nvPr/>
        </p:nvSpPr>
        <p:spPr bwMode="auto">
          <a:xfrm>
            <a:off x="685800" y="1219200"/>
            <a:ext cx="7391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800" b="1">
                <a:solidFill>
                  <a:srgbClr val="002060"/>
                </a:solidFill>
                <a:latin typeface="Times New Roman" panose="02020603050405020304" pitchFamily="18" charset="0"/>
                <a:cs typeface="Times New Roman" panose="02020603050405020304" pitchFamily="18" charset="0"/>
              </a:rPr>
              <a:t>II. Lao động và nghỉ ngơi hợp lí</a:t>
            </a:r>
          </a:p>
        </p:txBody>
      </p:sp>
      <p:sp>
        <p:nvSpPr>
          <p:cNvPr id="17418" name="Text Box 20">
            <a:extLst>
              <a:ext uri="{FF2B5EF4-FFF2-40B4-BE49-F238E27FC236}">
                <a16:creationId xmlns:a16="http://schemas.microsoft.com/office/drawing/2014/main" id="{A7BC6BC7-E319-76EA-446C-C011C7067002}"/>
              </a:ext>
            </a:extLst>
          </p:cNvPr>
          <p:cNvSpPr txBox="1">
            <a:spLocks noChangeArrowheads="1"/>
          </p:cNvSpPr>
          <p:nvPr/>
        </p:nvSpPr>
        <p:spPr bwMode="auto">
          <a:xfrm>
            <a:off x="685800" y="1828800"/>
            <a:ext cx="8153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800" b="1">
                <a:solidFill>
                  <a:srgbClr val="002060"/>
                </a:solidFill>
                <a:latin typeface="Times New Roman" panose="02020603050405020304" pitchFamily="18" charset="0"/>
                <a:cs typeface="Times New Roman" panose="02020603050405020304" pitchFamily="18" charset="0"/>
              </a:rPr>
              <a:t>III. Tránh lạm dụng các chất kích thích và ức chế đối với hệ thần kinh</a:t>
            </a:r>
          </a:p>
        </p:txBody>
      </p:sp>
      <p:sp>
        <p:nvSpPr>
          <p:cNvPr id="17419" name="AutoShape 21">
            <a:extLst>
              <a:ext uri="{FF2B5EF4-FFF2-40B4-BE49-F238E27FC236}">
                <a16:creationId xmlns:a16="http://schemas.microsoft.com/office/drawing/2014/main" id="{837DB242-EC93-2CA0-DC4D-432DC418C67F}"/>
              </a:ext>
            </a:extLst>
          </p:cNvPr>
          <p:cNvSpPr>
            <a:spLocks noChangeArrowheads="1"/>
          </p:cNvSpPr>
          <p:nvPr/>
        </p:nvSpPr>
        <p:spPr bwMode="auto">
          <a:xfrm>
            <a:off x="4572000" y="2209800"/>
            <a:ext cx="3429000" cy="1828800"/>
          </a:xfrm>
          <a:prstGeom prst="wedgeEllipseCallout">
            <a:avLst>
              <a:gd name="adj1" fmla="val -72917"/>
              <a:gd name="adj2" fmla="val 77519"/>
            </a:avLst>
          </a:prstGeom>
          <a:solidFill>
            <a:schemeClr val="accent1"/>
          </a:solidFill>
          <a:ln w="9525">
            <a:solidFill>
              <a:schemeClr val="tx1"/>
            </a:solidFill>
            <a:miter lim="800000"/>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r>
              <a:rPr lang="en-US" altLang="en-US" sz="2400">
                <a:solidFill>
                  <a:srgbClr val="FF0000"/>
                </a:solidFill>
                <a:latin typeface="Times New Roman" panose="02020603050405020304" pitchFamily="18" charset="0"/>
                <a:cs typeface="Times New Roman" panose="02020603050405020304" pitchFamily="18" charset="0"/>
              </a:rPr>
              <a:t>Để cho hệ thần kinh được khoẻ mạnh chúng ta nên làm gì?</a:t>
            </a:r>
          </a:p>
        </p:txBody>
      </p:sp>
      <p:sp>
        <p:nvSpPr>
          <p:cNvPr id="2" name="WordArt 15">
            <a:extLst>
              <a:ext uri="{FF2B5EF4-FFF2-40B4-BE49-F238E27FC236}">
                <a16:creationId xmlns:a16="http://schemas.microsoft.com/office/drawing/2014/main" id="{8462DF5A-5D37-3AB6-BF9B-BEBE1A0DF541}"/>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17419"/>
                                        </p:tgtEl>
                                        <p:attrNameLst>
                                          <p:attrName>style.visibility</p:attrName>
                                        </p:attrNameLst>
                                      </p:cBhvr>
                                      <p:to>
                                        <p:strVal val="visible"/>
                                      </p:to>
                                    </p:set>
                                    <p:anim calcmode="lin" valueType="num">
                                      <p:cBhvr>
                                        <p:cTn id="7" dur="500" decel="50000" fill="hold">
                                          <p:stCondLst>
                                            <p:cond delay="0"/>
                                          </p:stCondLst>
                                        </p:cTn>
                                        <p:tgtEl>
                                          <p:spTgt spid="1741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741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7419"/>
                                        </p:tgtEl>
                                        <p:attrNameLst>
                                          <p:attrName>ppt_w</p:attrName>
                                        </p:attrNameLst>
                                      </p:cBhvr>
                                      <p:tavLst>
                                        <p:tav tm="0">
                                          <p:val>
                                            <p:strVal val="#ppt_w*.05"/>
                                          </p:val>
                                        </p:tav>
                                        <p:tav tm="100000">
                                          <p:val>
                                            <p:strVal val="#ppt_w"/>
                                          </p:val>
                                        </p:tav>
                                      </p:tavLst>
                                    </p:anim>
                                    <p:anim calcmode="lin" valueType="num">
                                      <p:cBhvr>
                                        <p:cTn id="10" dur="1000" fill="hold"/>
                                        <p:tgtEl>
                                          <p:spTgt spid="1741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741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741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741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741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xit" presetSubtype="0" fill="hold" nodeType="clickEffect">
                                  <p:stCondLst>
                                    <p:cond delay="0"/>
                                  </p:stCondLst>
                                  <p:childTnLst>
                                    <p:animEffect transition="out" filter="fade">
                                      <p:cBhvr>
                                        <p:cTn id="18" dur="1000" accel="50000">
                                          <p:stCondLst>
                                            <p:cond delay="0"/>
                                          </p:stCondLst>
                                        </p:cTn>
                                        <p:tgtEl>
                                          <p:spTgt spid="17419"/>
                                        </p:tgtEl>
                                      </p:cBhvr>
                                    </p:animEffect>
                                    <p:anim calcmode="lin" valueType="num">
                                      <p:cBhvr>
                                        <p:cTn id="19" dur="500" accel="50000">
                                          <p:stCondLst>
                                            <p:cond delay="0"/>
                                          </p:stCondLst>
                                        </p:cTn>
                                        <p:tgtEl>
                                          <p:spTgt spid="17419"/>
                                        </p:tgtEl>
                                        <p:attrNameLst>
                                          <p:attrName>ppt_y</p:attrName>
                                        </p:attrNameLst>
                                      </p:cBhvr>
                                      <p:tavLst>
                                        <p:tav tm="0">
                                          <p:val>
                                            <p:strVal val="ppt_y"/>
                                          </p:val>
                                        </p:tav>
                                        <p:tav tm="100000">
                                          <p:val>
                                            <p:strVal val="ppt_y+.1"/>
                                          </p:val>
                                        </p:tav>
                                      </p:tavLst>
                                    </p:anim>
                                    <p:anim calcmode="lin" valueType="num">
                                      <p:cBhvr>
                                        <p:cTn id="20" dur="500" decel="50000">
                                          <p:stCondLst>
                                            <p:cond delay="500"/>
                                          </p:stCondLst>
                                        </p:cTn>
                                        <p:tgtEl>
                                          <p:spTgt spid="17419"/>
                                        </p:tgtEl>
                                        <p:attrNameLst>
                                          <p:attrName>ppt_y</p:attrName>
                                        </p:attrNameLst>
                                      </p:cBhvr>
                                      <p:tavLst>
                                        <p:tav tm="0">
                                          <p:val>
                                            <p:strVal val="ppt_y"/>
                                          </p:val>
                                        </p:tav>
                                        <p:tav tm="100000">
                                          <p:val>
                                            <p:strVal val="ppt_y-.1"/>
                                          </p:val>
                                        </p:tav>
                                      </p:tavLst>
                                    </p:anim>
                                    <p:anim calcmode="lin" valueType="num">
                                      <p:cBhvr>
                                        <p:cTn id="21" dur="500" accel="50000">
                                          <p:stCondLst>
                                            <p:cond delay="500"/>
                                          </p:stCondLst>
                                        </p:cTn>
                                        <p:tgtEl>
                                          <p:spTgt spid="17419"/>
                                        </p:tgtEl>
                                        <p:attrNameLst>
                                          <p:attrName>ppt_x</p:attrName>
                                        </p:attrNameLst>
                                      </p:cBhvr>
                                      <p:tavLst>
                                        <p:tav tm="0">
                                          <p:val>
                                            <p:strVal val="ppt_x"/>
                                          </p:val>
                                        </p:tav>
                                        <p:tav tm="100000">
                                          <p:val>
                                            <p:strVal val="ppt_x+.4"/>
                                          </p:val>
                                        </p:tav>
                                      </p:tavLst>
                                    </p:anim>
                                    <p:anim calcmode="lin" valueType="num">
                                      <p:cBhvr>
                                        <p:cTn id="22" dur="1000"/>
                                        <p:tgtEl>
                                          <p:spTgt spid="17419"/>
                                        </p:tgtEl>
                                        <p:attrNameLst>
                                          <p:attrName>ppt_h</p:attrName>
                                        </p:attrNameLst>
                                      </p:cBhvr>
                                      <p:tavLst>
                                        <p:tav tm="0">
                                          <p:val>
                                            <p:strVal val="ppt_h"/>
                                          </p:val>
                                        </p:tav>
                                        <p:tav tm="100000">
                                          <p:val>
                                            <p:strVal val="ppt_h"/>
                                          </p:val>
                                        </p:tav>
                                      </p:tavLst>
                                    </p:anim>
                                    <p:anim calcmode="lin" valueType="num">
                                      <p:cBhvr>
                                        <p:cTn id="23" dur="500" accel="50000">
                                          <p:stCondLst>
                                            <p:cond delay="0"/>
                                          </p:stCondLst>
                                        </p:cTn>
                                        <p:tgtEl>
                                          <p:spTgt spid="17419"/>
                                        </p:tgtEl>
                                        <p:attrNameLst>
                                          <p:attrName>ppt_w</p:attrName>
                                        </p:attrNameLst>
                                      </p:cBhvr>
                                      <p:tavLst>
                                        <p:tav tm="0">
                                          <p:val>
                                            <p:strVal val="ppt_w"/>
                                          </p:val>
                                        </p:tav>
                                        <p:tav tm="100000">
                                          <p:val>
                                            <p:strVal val="ppt_w*.05"/>
                                          </p:val>
                                        </p:tav>
                                      </p:tavLst>
                                    </p:anim>
                                    <p:anim calcmode="lin" valueType="num">
                                      <p:cBhvr>
                                        <p:cTn id="24" dur="500" decel="50000">
                                          <p:stCondLst>
                                            <p:cond delay="500"/>
                                          </p:stCondLst>
                                        </p:cTn>
                                        <p:tgtEl>
                                          <p:spTgt spid="17419"/>
                                        </p:tgtEl>
                                        <p:attrNameLst>
                                          <p:attrName>ppt_w</p:attrName>
                                        </p:attrNameLst>
                                      </p:cBhvr>
                                      <p:tavLst>
                                        <p:tav tm="0">
                                          <p:val>
                                            <p:strVal val="ppt_w"/>
                                          </p:val>
                                        </p:tav>
                                        <p:tav tm="100000">
                                          <p:val>
                                            <p:strVal val="ppt_w/.05"/>
                                          </p:val>
                                        </p:tav>
                                      </p:tavLst>
                                    </p:anim>
                                    <p:anim calcmode="lin" valueType="num">
                                      <p:cBhvr>
                                        <p:cTn id="25" dur="500" accel="50000">
                                          <p:stCondLst>
                                            <p:cond delay="500"/>
                                          </p:stCondLst>
                                        </p:cTn>
                                        <p:tgtEl>
                                          <p:spTgt spid="17419"/>
                                        </p:tgtEl>
                                        <p:attrNameLst>
                                          <p:attrName>style.rotation</p:attrName>
                                        </p:attrNameLst>
                                      </p:cBhvr>
                                      <p:tavLst>
                                        <p:tav tm="0">
                                          <p:val>
                                            <p:fltVal val="0"/>
                                          </p:val>
                                        </p:tav>
                                        <p:tav tm="100000">
                                          <p:val>
                                            <p:fltVal val="-90"/>
                                          </p:val>
                                        </p:tav>
                                      </p:tavLst>
                                    </p:anim>
                                    <p:set>
                                      <p:cBhvr>
                                        <p:cTn id="26" dur="1" fill="hold">
                                          <p:stCondLst>
                                            <p:cond delay="999"/>
                                          </p:stCondLst>
                                        </p:cTn>
                                        <p:tgtEl>
                                          <p:spTgt spid="17419"/>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anim calcmode="lin" valueType="num">
                                      <p:cBhvr>
                                        <p:cTn id="31" dur="500" fill="hold"/>
                                        <p:tgtEl>
                                          <p:spTgt spid="17418"/>
                                        </p:tgtEl>
                                        <p:attrNameLst>
                                          <p:attrName>ppt_w</p:attrName>
                                        </p:attrNameLst>
                                      </p:cBhvr>
                                      <p:tavLst>
                                        <p:tav tm="0">
                                          <p:val>
                                            <p:fltVal val="0"/>
                                          </p:val>
                                        </p:tav>
                                        <p:tav tm="100000">
                                          <p:val>
                                            <p:strVal val="#ppt_w"/>
                                          </p:val>
                                        </p:tav>
                                      </p:tavLst>
                                    </p:anim>
                                    <p:anim calcmode="lin" valueType="num">
                                      <p:cBhvr>
                                        <p:cTn id="32" dur="500" fill="hold"/>
                                        <p:tgtEl>
                                          <p:spTgt spid="17418"/>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17414"/>
                                        </p:tgtEl>
                                        <p:attrNameLst>
                                          <p:attrName>style.visibility</p:attrName>
                                        </p:attrNameLst>
                                      </p:cBhvr>
                                      <p:to>
                                        <p:strVal val="visible"/>
                                      </p:to>
                                    </p:set>
                                    <p:anim calcmode="lin" valueType="num">
                                      <p:cBhvr>
                                        <p:cTn id="37" dur="500" fill="hold"/>
                                        <p:tgtEl>
                                          <p:spTgt spid="17414"/>
                                        </p:tgtEl>
                                        <p:attrNameLst>
                                          <p:attrName>ppt_w</p:attrName>
                                        </p:attrNameLst>
                                      </p:cBhvr>
                                      <p:tavLst>
                                        <p:tav tm="0">
                                          <p:val>
                                            <p:fltVal val="0"/>
                                          </p:val>
                                        </p:tav>
                                        <p:tav tm="100000">
                                          <p:val>
                                            <p:strVal val="#ppt_w"/>
                                          </p:val>
                                        </p:tav>
                                      </p:tavLst>
                                    </p:anim>
                                    <p:anim calcmode="lin" valueType="num">
                                      <p:cBhvr>
                                        <p:cTn id="38" dur="500" fill="hold"/>
                                        <p:tgtEl>
                                          <p:spTgt spid="17414"/>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nodeType="clickEffect">
                                  <p:stCondLst>
                                    <p:cond delay="0"/>
                                  </p:stCondLst>
                                  <p:childTnLst>
                                    <p:set>
                                      <p:cBhvr>
                                        <p:cTn id="42" dur="1" fill="hold">
                                          <p:stCondLst>
                                            <p:cond delay="0"/>
                                          </p:stCondLst>
                                        </p:cTn>
                                        <p:tgtEl>
                                          <p:spTgt spid="17410"/>
                                        </p:tgtEl>
                                        <p:attrNameLst>
                                          <p:attrName>style.visibility</p:attrName>
                                        </p:attrNameLst>
                                      </p:cBhvr>
                                      <p:to>
                                        <p:strVal val="visible"/>
                                      </p:to>
                                    </p:set>
                                    <p:anim calcmode="lin" valueType="num">
                                      <p:cBhvr>
                                        <p:cTn id="43" dur="500" fill="hold"/>
                                        <p:tgtEl>
                                          <p:spTgt spid="17410"/>
                                        </p:tgtEl>
                                        <p:attrNameLst>
                                          <p:attrName>ppt_x</p:attrName>
                                        </p:attrNameLst>
                                      </p:cBhvr>
                                      <p:tavLst>
                                        <p:tav tm="0">
                                          <p:val>
                                            <p:strVal val="#ppt_x-.2"/>
                                          </p:val>
                                        </p:tav>
                                        <p:tav tm="100000">
                                          <p:val>
                                            <p:strVal val="#ppt_x"/>
                                          </p:val>
                                        </p:tav>
                                      </p:tavLst>
                                    </p:anim>
                                    <p:anim calcmode="lin" valueType="num">
                                      <p:cBhvr>
                                        <p:cTn id="44" dur="500" fill="hold"/>
                                        <p:tgtEl>
                                          <p:spTgt spid="17410"/>
                                        </p:tgtEl>
                                        <p:attrNameLst>
                                          <p:attrName>ppt_y</p:attrName>
                                        </p:attrNameLst>
                                      </p:cBhvr>
                                      <p:tavLst>
                                        <p:tav tm="0">
                                          <p:val>
                                            <p:strVal val="#ppt_y"/>
                                          </p:val>
                                        </p:tav>
                                        <p:tav tm="100000">
                                          <p:val>
                                            <p:strVal val="#ppt_y"/>
                                          </p:val>
                                        </p:tav>
                                      </p:tavLst>
                                    </p:anim>
                                    <p:animEffect transition="in" filter="wipe(right)" prLst="gradientSize: 0.1">
                                      <p:cBhvr>
                                        <p:cTn id="45" dur="500"/>
                                        <p:tgtEl>
                                          <p:spTgt spid="17410"/>
                                        </p:tgtEl>
                                      </p:cBhvr>
                                    </p:animEffect>
                                  </p:childTnLst>
                                </p:cTn>
                              </p:par>
                            </p:childTnLst>
                          </p:cTn>
                        </p:par>
                        <p:par>
                          <p:cTn id="46" fill="hold" nodeType="afterGroup">
                            <p:stCondLst>
                              <p:cond delay="500"/>
                            </p:stCondLst>
                            <p:childTnLst>
                              <p:par>
                                <p:cTn id="47" presetID="29" presetClass="entr" presetSubtype="0" fill="hold" nodeType="afterEffect">
                                  <p:stCondLst>
                                    <p:cond delay="0"/>
                                  </p:stCondLst>
                                  <p:childTnLst>
                                    <p:set>
                                      <p:cBhvr>
                                        <p:cTn id="48" dur="1" fill="hold">
                                          <p:stCondLst>
                                            <p:cond delay="0"/>
                                          </p:stCondLst>
                                        </p:cTn>
                                        <p:tgtEl>
                                          <p:spTgt spid="17411"/>
                                        </p:tgtEl>
                                        <p:attrNameLst>
                                          <p:attrName>style.visibility</p:attrName>
                                        </p:attrNameLst>
                                      </p:cBhvr>
                                      <p:to>
                                        <p:strVal val="visible"/>
                                      </p:to>
                                    </p:set>
                                    <p:anim calcmode="lin" valueType="num">
                                      <p:cBhvr>
                                        <p:cTn id="49" dur="1000" fill="hold"/>
                                        <p:tgtEl>
                                          <p:spTgt spid="17411"/>
                                        </p:tgtEl>
                                        <p:attrNameLst>
                                          <p:attrName>ppt_x</p:attrName>
                                        </p:attrNameLst>
                                      </p:cBhvr>
                                      <p:tavLst>
                                        <p:tav tm="0">
                                          <p:val>
                                            <p:strVal val="#ppt_x-.2"/>
                                          </p:val>
                                        </p:tav>
                                        <p:tav tm="100000">
                                          <p:val>
                                            <p:strVal val="#ppt_x"/>
                                          </p:val>
                                        </p:tav>
                                      </p:tavLst>
                                    </p:anim>
                                    <p:anim calcmode="lin" valueType="num">
                                      <p:cBhvr>
                                        <p:cTn id="50" dur="1000" fill="hold"/>
                                        <p:tgtEl>
                                          <p:spTgt spid="17411"/>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7411"/>
                                        </p:tgtEl>
                                      </p:cBhvr>
                                    </p:animEffect>
                                  </p:childTnLst>
                                </p:cTn>
                              </p:par>
                            </p:childTnLst>
                          </p:cTn>
                        </p:par>
                        <p:par>
                          <p:cTn id="52" fill="hold" nodeType="afterGroup">
                            <p:stCondLst>
                              <p:cond delay="1500"/>
                            </p:stCondLst>
                            <p:childTnLst>
                              <p:par>
                                <p:cTn id="53" presetID="29" presetClass="entr" presetSubtype="0" fill="hold" nodeType="afterEffect">
                                  <p:stCondLst>
                                    <p:cond delay="0"/>
                                  </p:stCondLst>
                                  <p:childTnLst>
                                    <p:set>
                                      <p:cBhvr>
                                        <p:cTn id="54" dur="1" fill="hold">
                                          <p:stCondLst>
                                            <p:cond delay="0"/>
                                          </p:stCondLst>
                                        </p:cTn>
                                        <p:tgtEl>
                                          <p:spTgt spid="17412"/>
                                        </p:tgtEl>
                                        <p:attrNameLst>
                                          <p:attrName>style.visibility</p:attrName>
                                        </p:attrNameLst>
                                      </p:cBhvr>
                                      <p:to>
                                        <p:strVal val="visible"/>
                                      </p:to>
                                    </p:set>
                                    <p:anim calcmode="lin" valueType="num">
                                      <p:cBhvr>
                                        <p:cTn id="55" dur="1000" fill="hold"/>
                                        <p:tgtEl>
                                          <p:spTgt spid="17412"/>
                                        </p:tgtEl>
                                        <p:attrNameLst>
                                          <p:attrName>ppt_x</p:attrName>
                                        </p:attrNameLst>
                                      </p:cBhvr>
                                      <p:tavLst>
                                        <p:tav tm="0">
                                          <p:val>
                                            <p:strVal val="#ppt_x-.2"/>
                                          </p:val>
                                        </p:tav>
                                        <p:tav tm="100000">
                                          <p:val>
                                            <p:strVal val="#ppt_x"/>
                                          </p:val>
                                        </p:tav>
                                      </p:tavLst>
                                    </p:anim>
                                    <p:anim calcmode="lin" valueType="num">
                                      <p:cBhvr>
                                        <p:cTn id="56" dur="1000" fill="hold"/>
                                        <p:tgtEl>
                                          <p:spTgt spid="17412"/>
                                        </p:tgtEl>
                                        <p:attrNameLst>
                                          <p:attrName>ppt_y</p:attrName>
                                        </p:attrNameLst>
                                      </p:cBhvr>
                                      <p:tavLst>
                                        <p:tav tm="0">
                                          <p:val>
                                            <p:strVal val="#ppt_y"/>
                                          </p:val>
                                        </p:tav>
                                        <p:tav tm="100000">
                                          <p:val>
                                            <p:strVal val="#ppt_y"/>
                                          </p:val>
                                        </p:tav>
                                      </p:tavLst>
                                    </p:anim>
                                    <p:animEffect transition="in" filter="wipe(right)" prLst="gradientSize: 0.1">
                                      <p:cBhvr>
                                        <p:cTn id="57" dur="1000"/>
                                        <p:tgtEl>
                                          <p:spTgt spid="17412"/>
                                        </p:tgtEl>
                                      </p:cBhvr>
                                    </p:animEffect>
                                  </p:childTnLst>
                                </p:cTn>
                              </p:par>
                            </p:childTnLst>
                          </p:cTn>
                        </p:par>
                        <p:par>
                          <p:cTn id="58" fill="hold" nodeType="afterGroup">
                            <p:stCondLst>
                              <p:cond delay="2500"/>
                            </p:stCondLst>
                            <p:childTnLst>
                              <p:par>
                                <p:cTn id="59" presetID="9" presetClass="entr" presetSubtype="0" fill="hold" nodeType="afterEffect">
                                  <p:stCondLst>
                                    <p:cond delay="0"/>
                                  </p:stCondLst>
                                  <p:childTnLst>
                                    <p:set>
                                      <p:cBhvr>
                                        <p:cTn id="60" dur="1" fill="hold">
                                          <p:stCondLst>
                                            <p:cond delay="0"/>
                                          </p:stCondLst>
                                        </p:cTn>
                                        <p:tgtEl>
                                          <p:spTgt spid="17413"/>
                                        </p:tgtEl>
                                        <p:attrNameLst>
                                          <p:attrName>style.visibility</p:attrName>
                                        </p:attrNameLst>
                                      </p:cBhvr>
                                      <p:to>
                                        <p:strVal val="visible"/>
                                      </p:to>
                                    </p:set>
                                    <p:animEffect transition="in" filter="dissolve">
                                      <p:cBhvr>
                                        <p:cTn id="61"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autoUpdateAnimBg="0"/>
      <p:bldP spid="17414" grpId="0" autoUpdateAnimBg="0"/>
      <p:bldP spid="17418" grpId="0" autoUpdateAnimBg="0"/>
      <p:bldP spid="17419" grpId="0" animBg="1" autoUpdateAnimBg="0"/>
      <p:bldP spid="17419" grpId="1"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descr="cay co ca sua">
            <a:extLst>
              <a:ext uri="{FF2B5EF4-FFF2-40B4-BE49-F238E27FC236}">
                <a16:creationId xmlns:a16="http://schemas.microsoft.com/office/drawing/2014/main" id="{CA0BD1BB-A2D6-86F5-E9D6-578A79936B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990600"/>
            <a:ext cx="2286000" cy="190500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8435" name="Picture 5" descr="cocain_bao bi">
            <a:extLst>
              <a:ext uri="{FF2B5EF4-FFF2-40B4-BE49-F238E27FC236}">
                <a16:creationId xmlns:a16="http://schemas.microsoft.com/office/drawing/2014/main" id="{F52A5D5C-7AAD-9697-40FC-AC0CB1D2A7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066800"/>
            <a:ext cx="2209800" cy="1820863"/>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8436" name="Picture 6" descr="Cocain_dang bot">
            <a:extLst>
              <a:ext uri="{FF2B5EF4-FFF2-40B4-BE49-F238E27FC236}">
                <a16:creationId xmlns:a16="http://schemas.microsoft.com/office/drawing/2014/main" id="{B3A1ABE2-3D28-7EE4-9BF0-3FC99F2727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990600"/>
            <a:ext cx="2057400" cy="183515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8437" name="Picture 10" descr="images1351518_phoinhiemkhoithuocAnh02">
            <a:hlinkClick r:id="rId5"/>
            <a:extLst>
              <a:ext uri="{FF2B5EF4-FFF2-40B4-BE49-F238E27FC236}">
                <a16:creationId xmlns:a16="http://schemas.microsoft.com/office/drawing/2014/main" id="{4581D041-2F32-660D-C8F0-39E694B7DA3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114800"/>
            <a:ext cx="2667000"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11" descr="cay thuoc la">
            <a:extLst>
              <a:ext uri="{FF2B5EF4-FFF2-40B4-BE49-F238E27FC236}">
                <a16:creationId xmlns:a16="http://schemas.microsoft.com/office/drawing/2014/main" id="{81D5230F-8A7D-E088-5BF8-94BB8317134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4114800"/>
            <a:ext cx="2514600" cy="1981200"/>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pic>
        <p:nvPicPr>
          <p:cNvPr id="18439" name="Picture 12" descr="cansa01">
            <a:extLst>
              <a:ext uri="{FF2B5EF4-FFF2-40B4-BE49-F238E27FC236}">
                <a16:creationId xmlns:a16="http://schemas.microsoft.com/office/drawing/2014/main" id="{618B40E2-0A6D-D312-D202-8DE6CBEA83A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0800" y="4038600"/>
            <a:ext cx="2438400" cy="1981200"/>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sp>
        <p:nvSpPr>
          <p:cNvPr id="18440" name="Text Box 17">
            <a:extLst>
              <a:ext uri="{FF2B5EF4-FFF2-40B4-BE49-F238E27FC236}">
                <a16:creationId xmlns:a16="http://schemas.microsoft.com/office/drawing/2014/main" id="{ECEE459F-5FDD-9D96-7B5B-39C93F1E0AA0}"/>
              </a:ext>
            </a:extLst>
          </p:cNvPr>
          <p:cNvSpPr txBox="1">
            <a:spLocks noChangeArrowheads="1"/>
          </p:cNvSpPr>
          <p:nvPr/>
        </p:nvSpPr>
        <p:spPr bwMode="auto">
          <a:xfrm>
            <a:off x="2057400" y="3276600"/>
            <a:ext cx="5105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sz="2800">
                <a:solidFill>
                  <a:srgbClr val="FF0000"/>
                </a:solidFill>
                <a:latin typeface="Times New Roman" panose="02020603050405020304" pitchFamily="18" charset="0"/>
                <a:cs typeface="Times New Roman" panose="02020603050405020304" pitchFamily="18" charset="0"/>
              </a:rPr>
              <a:t>Ảnh một số chất gây nghiện</a:t>
            </a:r>
          </a:p>
        </p:txBody>
      </p:sp>
      <p:sp>
        <p:nvSpPr>
          <p:cNvPr id="18441" name="WordArt 15">
            <a:extLst>
              <a:ext uri="{FF2B5EF4-FFF2-40B4-BE49-F238E27FC236}">
                <a16:creationId xmlns:a16="http://schemas.microsoft.com/office/drawing/2014/main" id="{DE2E436B-12F4-DD1A-5089-1B5CED992117}"/>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p:cTn id="7" dur="1000" fill="hold"/>
                                        <p:tgtEl>
                                          <p:spTgt spid="18436"/>
                                        </p:tgtEl>
                                        <p:attrNameLst>
                                          <p:attrName>ppt_x</p:attrName>
                                        </p:attrNameLst>
                                      </p:cBhvr>
                                      <p:tavLst>
                                        <p:tav tm="0">
                                          <p:val>
                                            <p:strVal val="#ppt_x-.2"/>
                                          </p:val>
                                        </p:tav>
                                        <p:tav tm="100000">
                                          <p:val>
                                            <p:strVal val="#ppt_x"/>
                                          </p:val>
                                        </p:tav>
                                      </p:tavLst>
                                    </p:anim>
                                    <p:anim calcmode="lin" valueType="num">
                                      <p:cBhvr>
                                        <p:cTn id="8" dur="1000" fill="hold"/>
                                        <p:tgtEl>
                                          <p:spTgt spid="1843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436"/>
                                        </p:tgtEl>
                                      </p:cBhvr>
                                    </p:animEffect>
                                  </p:childTnLst>
                                </p:cTn>
                              </p:par>
                            </p:childTnLst>
                          </p:cTn>
                        </p:par>
                        <p:par>
                          <p:cTn id="10" fill="hold" nodeType="afterGroup">
                            <p:stCondLst>
                              <p:cond delay="1000"/>
                            </p:stCondLst>
                            <p:childTnLst>
                              <p:par>
                                <p:cTn id="11" presetID="29" presetClass="entr" presetSubtype="0" fill="hold" nodeType="afterEffect">
                                  <p:stCondLst>
                                    <p:cond delay="0"/>
                                  </p:stCondLst>
                                  <p:childTnLst>
                                    <p:set>
                                      <p:cBhvr>
                                        <p:cTn id="12" dur="1" fill="hold">
                                          <p:stCondLst>
                                            <p:cond delay="0"/>
                                          </p:stCondLst>
                                        </p:cTn>
                                        <p:tgtEl>
                                          <p:spTgt spid="18434"/>
                                        </p:tgtEl>
                                        <p:attrNameLst>
                                          <p:attrName>style.visibility</p:attrName>
                                        </p:attrNameLst>
                                      </p:cBhvr>
                                      <p:to>
                                        <p:strVal val="visible"/>
                                      </p:to>
                                    </p:set>
                                    <p:anim calcmode="lin" valueType="num">
                                      <p:cBhvr>
                                        <p:cTn id="13" dur="1000" fill="hold"/>
                                        <p:tgtEl>
                                          <p:spTgt spid="18434"/>
                                        </p:tgtEl>
                                        <p:attrNameLst>
                                          <p:attrName>ppt_x</p:attrName>
                                        </p:attrNameLst>
                                      </p:cBhvr>
                                      <p:tavLst>
                                        <p:tav tm="0">
                                          <p:val>
                                            <p:strVal val="#ppt_x-.2"/>
                                          </p:val>
                                        </p:tav>
                                        <p:tav tm="100000">
                                          <p:val>
                                            <p:strVal val="#ppt_x"/>
                                          </p:val>
                                        </p:tav>
                                      </p:tavLst>
                                    </p:anim>
                                    <p:anim calcmode="lin" valueType="num">
                                      <p:cBhvr>
                                        <p:cTn id="14" dur="1000" fill="hold"/>
                                        <p:tgtEl>
                                          <p:spTgt spid="1843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8434"/>
                                        </p:tgtEl>
                                      </p:cBhvr>
                                    </p:animEffect>
                                  </p:childTnLst>
                                </p:cTn>
                              </p:par>
                            </p:childTnLst>
                          </p:cTn>
                        </p:par>
                        <p:par>
                          <p:cTn id="16" fill="hold" nodeType="afterGroup">
                            <p:stCondLst>
                              <p:cond delay="2000"/>
                            </p:stCondLst>
                            <p:childTnLst>
                              <p:par>
                                <p:cTn id="17" presetID="29" presetClass="entr" presetSubtype="0" fill="hold" nodeType="afterEffect">
                                  <p:stCondLst>
                                    <p:cond delay="0"/>
                                  </p:stCondLst>
                                  <p:childTnLst>
                                    <p:set>
                                      <p:cBhvr>
                                        <p:cTn id="18" dur="1" fill="hold">
                                          <p:stCondLst>
                                            <p:cond delay="0"/>
                                          </p:stCondLst>
                                        </p:cTn>
                                        <p:tgtEl>
                                          <p:spTgt spid="18435"/>
                                        </p:tgtEl>
                                        <p:attrNameLst>
                                          <p:attrName>style.visibility</p:attrName>
                                        </p:attrNameLst>
                                      </p:cBhvr>
                                      <p:to>
                                        <p:strVal val="visible"/>
                                      </p:to>
                                    </p:set>
                                    <p:anim calcmode="lin" valueType="num">
                                      <p:cBhvr>
                                        <p:cTn id="19" dur="1000" fill="hold"/>
                                        <p:tgtEl>
                                          <p:spTgt spid="18435"/>
                                        </p:tgtEl>
                                        <p:attrNameLst>
                                          <p:attrName>ppt_x</p:attrName>
                                        </p:attrNameLst>
                                      </p:cBhvr>
                                      <p:tavLst>
                                        <p:tav tm="0">
                                          <p:val>
                                            <p:strVal val="#ppt_x-.2"/>
                                          </p:val>
                                        </p:tav>
                                        <p:tav tm="100000">
                                          <p:val>
                                            <p:strVal val="#ppt_x"/>
                                          </p:val>
                                        </p:tav>
                                      </p:tavLst>
                                    </p:anim>
                                    <p:anim calcmode="lin" valueType="num">
                                      <p:cBhvr>
                                        <p:cTn id="20" dur="1000" fill="hold"/>
                                        <p:tgtEl>
                                          <p:spTgt spid="18435"/>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843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nodeType="clickEffect">
                                  <p:stCondLst>
                                    <p:cond delay="0"/>
                                  </p:stCondLst>
                                  <p:iterate type="lt">
                                    <p:tmPct val="5000"/>
                                  </p:iterate>
                                  <p:childTnLst>
                                    <p:set>
                                      <p:cBhvr>
                                        <p:cTn id="25" dur="1" fill="hold">
                                          <p:stCondLst>
                                            <p:cond delay="0"/>
                                          </p:stCondLst>
                                        </p:cTn>
                                        <p:tgtEl>
                                          <p:spTgt spid="18437"/>
                                        </p:tgtEl>
                                        <p:attrNameLst>
                                          <p:attrName>style.visibility</p:attrName>
                                        </p:attrNameLst>
                                      </p:cBhvr>
                                      <p:to>
                                        <p:strVal val="visible"/>
                                      </p:to>
                                    </p:set>
                                    <p:anim calcmode="lin" valueType="num">
                                      <p:cBhvr>
                                        <p:cTn id="26" dur="1000" fill="hold"/>
                                        <p:tgtEl>
                                          <p:spTgt spid="18437"/>
                                        </p:tgtEl>
                                        <p:attrNameLst>
                                          <p:attrName>ppt_w</p:attrName>
                                        </p:attrNameLst>
                                      </p:cBhvr>
                                      <p:tavLst>
                                        <p:tav tm="0">
                                          <p:val>
                                            <p:fltVal val="0"/>
                                          </p:val>
                                        </p:tav>
                                        <p:tav tm="100000">
                                          <p:val>
                                            <p:strVal val="#ppt_w"/>
                                          </p:val>
                                        </p:tav>
                                      </p:tavLst>
                                    </p:anim>
                                    <p:anim calcmode="lin" valueType="num">
                                      <p:cBhvr>
                                        <p:cTn id="27" dur="1000" fill="hold"/>
                                        <p:tgtEl>
                                          <p:spTgt spid="18437"/>
                                        </p:tgtEl>
                                        <p:attrNameLst>
                                          <p:attrName>ppt_h</p:attrName>
                                        </p:attrNameLst>
                                      </p:cBhvr>
                                      <p:tavLst>
                                        <p:tav tm="0">
                                          <p:val>
                                            <p:fltVal val="0"/>
                                          </p:val>
                                        </p:tav>
                                        <p:tav tm="100000">
                                          <p:val>
                                            <p:strVal val="#ppt_h"/>
                                          </p:val>
                                        </p:tav>
                                      </p:tavLst>
                                    </p:anim>
                                    <p:anim calcmode="lin" valueType="num">
                                      <p:cBhvr>
                                        <p:cTn id="28" dur="1000" fill="hold"/>
                                        <p:tgtEl>
                                          <p:spTgt spid="18437"/>
                                        </p:tgtEl>
                                        <p:attrNameLst>
                                          <p:attrName>style.rotation</p:attrName>
                                        </p:attrNameLst>
                                      </p:cBhvr>
                                      <p:tavLst>
                                        <p:tav tm="0">
                                          <p:val>
                                            <p:fltVal val="90"/>
                                          </p:val>
                                        </p:tav>
                                        <p:tav tm="100000">
                                          <p:val>
                                            <p:fltVal val="0"/>
                                          </p:val>
                                        </p:tav>
                                      </p:tavLst>
                                    </p:anim>
                                    <p:animEffect transition="in" filter="fade">
                                      <p:cBhvr>
                                        <p:cTn id="29" dur="1000"/>
                                        <p:tgtEl>
                                          <p:spTgt spid="18437"/>
                                        </p:tgtEl>
                                      </p:cBhvr>
                                    </p:animEffect>
                                  </p:childTnLst>
                                </p:cTn>
                              </p:par>
                              <p:par>
                                <p:cTn id="30" presetID="31" presetClass="entr" presetSubtype="0" fill="hold" nodeType="withEffect">
                                  <p:stCondLst>
                                    <p:cond delay="0"/>
                                  </p:stCondLst>
                                  <p:iterate type="lt">
                                    <p:tmPct val="5000"/>
                                  </p:iterate>
                                  <p:childTnLst>
                                    <p:set>
                                      <p:cBhvr>
                                        <p:cTn id="31" dur="1" fill="hold">
                                          <p:stCondLst>
                                            <p:cond delay="0"/>
                                          </p:stCondLst>
                                        </p:cTn>
                                        <p:tgtEl>
                                          <p:spTgt spid="18438"/>
                                        </p:tgtEl>
                                        <p:attrNameLst>
                                          <p:attrName>style.visibility</p:attrName>
                                        </p:attrNameLst>
                                      </p:cBhvr>
                                      <p:to>
                                        <p:strVal val="visible"/>
                                      </p:to>
                                    </p:set>
                                    <p:anim calcmode="lin" valueType="num">
                                      <p:cBhvr>
                                        <p:cTn id="32" dur="1000" fill="hold"/>
                                        <p:tgtEl>
                                          <p:spTgt spid="18438"/>
                                        </p:tgtEl>
                                        <p:attrNameLst>
                                          <p:attrName>ppt_w</p:attrName>
                                        </p:attrNameLst>
                                      </p:cBhvr>
                                      <p:tavLst>
                                        <p:tav tm="0">
                                          <p:val>
                                            <p:fltVal val="0"/>
                                          </p:val>
                                        </p:tav>
                                        <p:tav tm="100000">
                                          <p:val>
                                            <p:strVal val="#ppt_w"/>
                                          </p:val>
                                        </p:tav>
                                      </p:tavLst>
                                    </p:anim>
                                    <p:anim calcmode="lin" valueType="num">
                                      <p:cBhvr>
                                        <p:cTn id="33" dur="1000" fill="hold"/>
                                        <p:tgtEl>
                                          <p:spTgt spid="18438"/>
                                        </p:tgtEl>
                                        <p:attrNameLst>
                                          <p:attrName>ppt_h</p:attrName>
                                        </p:attrNameLst>
                                      </p:cBhvr>
                                      <p:tavLst>
                                        <p:tav tm="0">
                                          <p:val>
                                            <p:fltVal val="0"/>
                                          </p:val>
                                        </p:tav>
                                        <p:tav tm="100000">
                                          <p:val>
                                            <p:strVal val="#ppt_h"/>
                                          </p:val>
                                        </p:tav>
                                      </p:tavLst>
                                    </p:anim>
                                    <p:anim calcmode="lin" valueType="num">
                                      <p:cBhvr>
                                        <p:cTn id="34" dur="1000" fill="hold"/>
                                        <p:tgtEl>
                                          <p:spTgt spid="18438"/>
                                        </p:tgtEl>
                                        <p:attrNameLst>
                                          <p:attrName>style.rotation</p:attrName>
                                        </p:attrNameLst>
                                      </p:cBhvr>
                                      <p:tavLst>
                                        <p:tav tm="0">
                                          <p:val>
                                            <p:fltVal val="90"/>
                                          </p:val>
                                        </p:tav>
                                        <p:tav tm="100000">
                                          <p:val>
                                            <p:fltVal val="0"/>
                                          </p:val>
                                        </p:tav>
                                      </p:tavLst>
                                    </p:anim>
                                    <p:animEffect transition="in" filter="fade">
                                      <p:cBhvr>
                                        <p:cTn id="35" dur="1000"/>
                                        <p:tgtEl>
                                          <p:spTgt spid="18438"/>
                                        </p:tgtEl>
                                      </p:cBhvr>
                                    </p:animEffect>
                                  </p:childTnLst>
                                </p:cTn>
                              </p:par>
                              <p:par>
                                <p:cTn id="36" presetID="31" presetClass="entr" presetSubtype="0" fill="hold" nodeType="withEffect">
                                  <p:stCondLst>
                                    <p:cond delay="0"/>
                                  </p:stCondLst>
                                  <p:iterate type="lt">
                                    <p:tmPct val="5000"/>
                                  </p:iterate>
                                  <p:childTnLst>
                                    <p:set>
                                      <p:cBhvr>
                                        <p:cTn id="37" dur="1" fill="hold">
                                          <p:stCondLst>
                                            <p:cond delay="0"/>
                                          </p:stCondLst>
                                        </p:cTn>
                                        <p:tgtEl>
                                          <p:spTgt spid="18439"/>
                                        </p:tgtEl>
                                        <p:attrNameLst>
                                          <p:attrName>style.visibility</p:attrName>
                                        </p:attrNameLst>
                                      </p:cBhvr>
                                      <p:to>
                                        <p:strVal val="visible"/>
                                      </p:to>
                                    </p:set>
                                    <p:anim calcmode="lin" valueType="num">
                                      <p:cBhvr>
                                        <p:cTn id="38" dur="1000" fill="hold"/>
                                        <p:tgtEl>
                                          <p:spTgt spid="18439"/>
                                        </p:tgtEl>
                                        <p:attrNameLst>
                                          <p:attrName>ppt_w</p:attrName>
                                        </p:attrNameLst>
                                      </p:cBhvr>
                                      <p:tavLst>
                                        <p:tav tm="0">
                                          <p:val>
                                            <p:fltVal val="0"/>
                                          </p:val>
                                        </p:tav>
                                        <p:tav tm="100000">
                                          <p:val>
                                            <p:strVal val="#ppt_w"/>
                                          </p:val>
                                        </p:tav>
                                      </p:tavLst>
                                    </p:anim>
                                    <p:anim calcmode="lin" valueType="num">
                                      <p:cBhvr>
                                        <p:cTn id="39" dur="1000" fill="hold"/>
                                        <p:tgtEl>
                                          <p:spTgt spid="18439"/>
                                        </p:tgtEl>
                                        <p:attrNameLst>
                                          <p:attrName>ppt_h</p:attrName>
                                        </p:attrNameLst>
                                      </p:cBhvr>
                                      <p:tavLst>
                                        <p:tav tm="0">
                                          <p:val>
                                            <p:fltVal val="0"/>
                                          </p:val>
                                        </p:tav>
                                        <p:tav tm="100000">
                                          <p:val>
                                            <p:strVal val="#ppt_h"/>
                                          </p:val>
                                        </p:tav>
                                      </p:tavLst>
                                    </p:anim>
                                    <p:anim calcmode="lin" valueType="num">
                                      <p:cBhvr>
                                        <p:cTn id="40" dur="1000" fill="hold"/>
                                        <p:tgtEl>
                                          <p:spTgt spid="18439"/>
                                        </p:tgtEl>
                                        <p:attrNameLst>
                                          <p:attrName>style.rotation</p:attrName>
                                        </p:attrNameLst>
                                      </p:cBhvr>
                                      <p:tavLst>
                                        <p:tav tm="0">
                                          <p:val>
                                            <p:fltVal val="90"/>
                                          </p:val>
                                        </p:tav>
                                        <p:tav tm="100000">
                                          <p:val>
                                            <p:fltVal val="0"/>
                                          </p:val>
                                        </p:tav>
                                      </p:tavLst>
                                    </p:anim>
                                    <p:animEffect transition="in" filter="fade">
                                      <p:cBhvr>
                                        <p:cTn id="41" dur="1000"/>
                                        <p:tgtEl>
                                          <p:spTgt spid="18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8" descr="qua anh tuc">
            <a:extLst>
              <a:ext uri="{FF2B5EF4-FFF2-40B4-BE49-F238E27FC236}">
                <a16:creationId xmlns:a16="http://schemas.microsoft.com/office/drawing/2014/main" id="{F49CFB21-13A6-BE27-D74C-7EDDE357FE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057400"/>
            <a:ext cx="2514600" cy="1905000"/>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pic>
        <p:nvPicPr>
          <p:cNvPr id="19459" name="Picture 9" descr="dau can sa">
            <a:extLst>
              <a:ext uri="{FF2B5EF4-FFF2-40B4-BE49-F238E27FC236}">
                <a16:creationId xmlns:a16="http://schemas.microsoft.com/office/drawing/2014/main" id="{A3EECD25-7711-4E4C-6F75-E446482DC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4572000"/>
            <a:ext cx="2590800" cy="1905000"/>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pic>
        <p:nvPicPr>
          <p:cNvPr id="19460" name="Picture 11" descr="thuoc phien _ anhtuc">
            <a:extLst>
              <a:ext uri="{FF2B5EF4-FFF2-40B4-BE49-F238E27FC236}">
                <a16:creationId xmlns:a16="http://schemas.microsoft.com/office/drawing/2014/main" id="{EDE2B46A-EB0C-C368-BCB3-86E4062E45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057400"/>
            <a:ext cx="2667000" cy="1952625"/>
          </a:xfrm>
          <a:prstGeom prst="rect">
            <a:avLst/>
          </a:prstGeom>
          <a:noFill/>
          <a:ln w="76200" cmpd="tri">
            <a:solidFill>
              <a:srgbClr val="3333FF"/>
            </a:solidFill>
            <a:miter lim="800000"/>
            <a:headEnd/>
            <a:tailEnd/>
          </a:ln>
          <a:extLst>
            <a:ext uri="{909E8E84-426E-40DD-AFC4-6F175D3DCCD1}">
              <a14:hiddenFill xmlns:a14="http://schemas.microsoft.com/office/drawing/2010/main">
                <a:solidFill>
                  <a:srgbClr val="FFFFFF"/>
                </a:solidFill>
              </a14:hiddenFill>
            </a:ext>
          </a:extLst>
        </p:spPr>
      </p:pic>
      <p:sp>
        <p:nvSpPr>
          <p:cNvPr id="19461" name="Text Box 14">
            <a:extLst>
              <a:ext uri="{FF2B5EF4-FFF2-40B4-BE49-F238E27FC236}">
                <a16:creationId xmlns:a16="http://schemas.microsoft.com/office/drawing/2014/main" id="{619E1F92-E62C-645C-FF7C-7AC1FAD894F8}"/>
              </a:ext>
            </a:extLst>
          </p:cNvPr>
          <p:cNvSpPr txBox="1">
            <a:spLocks noChangeArrowheads="1"/>
          </p:cNvSpPr>
          <p:nvPr/>
        </p:nvSpPr>
        <p:spPr bwMode="auto">
          <a:xfrm>
            <a:off x="2147888" y="1020763"/>
            <a:ext cx="4724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a:solidFill>
                  <a:srgbClr val="002060"/>
                </a:solidFill>
                <a:latin typeface="Times New Roman" panose="02020603050405020304" pitchFamily="18" charset="0"/>
                <a:cs typeface="Times New Roman" panose="02020603050405020304" pitchFamily="18" charset="0"/>
              </a:rPr>
              <a:t>Cây và quả thuốc phiện</a:t>
            </a:r>
          </a:p>
        </p:txBody>
      </p:sp>
      <p:sp>
        <p:nvSpPr>
          <p:cNvPr id="19462" name="WordArt 15">
            <a:extLst>
              <a:ext uri="{FF2B5EF4-FFF2-40B4-BE49-F238E27FC236}">
                <a16:creationId xmlns:a16="http://schemas.microsoft.com/office/drawing/2014/main" id="{88CE4F8E-226C-9DC1-C0D7-42F2253F5FDE}"/>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p:cTn id="7" dur="1000" fill="hold"/>
                                        <p:tgtEl>
                                          <p:spTgt spid="19460"/>
                                        </p:tgtEl>
                                        <p:attrNameLst>
                                          <p:attrName>ppt_x</p:attrName>
                                        </p:attrNameLst>
                                      </p:cBhvr>
                                      <p:tavLst>
                                        <p:tav tm="0">
                                          <p:val>
                                            <p:strVal val="#ppt_x-.2"/>
                                          </p:val>
                                        </p:tav>
                                        <p:tav tm="100000">
                                          <p:val>
                                            <p:strVal val="#ppt_x"/>
                                          </p:val>
                                        </p:tav>
                                      </p:tavLst>
                                    </p:anim>
                                    <p:anim calcmode="lin" valueType="num">
                                      <p:cBhvr>
                                        <p:cTn id="8" dur="1000" fill="hold"/>
                                        <p:tgtEl>
                                          <p:spTgt spid="194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460"/>
                                        </p:tgtEl>
                                      </p:cBhvr>
                                    </p:animEffect>
                                  </p:childTnLst>
                                </p:cTn>
                              </p:par>
                              <p:par>
                                <p:cTn id="10" presetID="29" presetClass="entr" presetSubtype="0" fill="hold" nodeType="withEffect">
                                  <p:stCondLst>
                                    <p:cond delay="0"/>
                                  </p:stCondLst>
                                  <p:childTnLst>
                                    <p:set>
                                      <p:cBhvr>
                                        <p:cTn id="11" dur="1" fill="hold">
                                          <p:stCondLst>
                                            <p:cond delay="0"/>
                                          </p:stCondLst>
                                        </p:cTn>
                                        <p:tgtEl>
                                          <p:spTgt spid="19459"/>
                                        </p:tgtEl>
                                        <p:attrNameLst>
                                          <p:attrName>style.visibility</p:attrName>
                                        </p:attrNameLst>
                                      </p:cBhvr>
                                      <p:to>
                                        <p:strVal val="visible"/>
                                      </p:to>
                                    </p:set>
                                    <p:anim calcmode="lin" valueType="num">
                                      <p:cBhvr>
                                        <p:cTn id="12" dur="1000" fill="hold"/>
                                        <p:tgtEl>
                                          <p:spTgt spid="19459"/>
                                        </p:tgtEl>
                                        <p:attrNameLst>
                                          <p:attrName>ppt_x</p:attrName>
                                        </p:attrNameLst>
                                      </p:cBhvr>
                                      <p:tavLst>
                                        <p:tav tm="0">
                                          <p:val>
                                            <p:strVal val="#ppt_x-.2"/>
                                          </p:val>
                                        </p:tav>
                                        <p:tav tm="100000">
                                          <p:val>
                                            <p:strVal val="#ppt_x"/>
                                          </p:val>
                                        </p:tav>
                                      </p:tavLst>
                                    </p:anim>
                                    <p:anim calcmode="lin" valueType="num">
                                      <p:cBhvr>
                                        <p:cTn id="13" dur="1000" fill="hold"/>
                                        <p:tgtEl>
                                          <p:spTgt spid="19459"/>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9459"/>
                                        </p:tgtEl>
                                      </p:cBhvr>
                                    </p:animEffect>
                                  </p:childTnLst>
                                </p:cTn>
                              </p:par>
                              <p:par>
                                <p:cTn id="15" presetID="29" presetClass="entr" presetSubtype="0" fill="hold" nodeType="withEffect">
                                  <p:stCondLst>
                                    <p:cond delay="0"/>
                                  </p:stCondLst>
                                  <p:childTnLst>
                                    <p:set>
                                      <p:cBhvr>
                                        <p:cTn id="16" dur="1" fill="hold">
                                          <p:stCondLst>
                                            <p:cond delay="0"/>
                                          </p:stCondLst>
                                        </p:cTn>
                                        <p:tgtEl>
                                          <p:spTgt spid="19458"/>
                                        </p:tgtEl>
                                        <p:attrNameLst>
                                          <p:attrName>style.visibility</p:attrName>
                                        </p:attrNameLst>
                                      </p:cBhvr>
                                      <p:to>
                                        <p:strVal val="visible"/>
                                      </p:to>
                                    </p:set>
                                    <p:anim calcmode="lin" valueType="num">
                                      <p:cBhvr>
                                        <p:cTn id="17" dur="1000" fill="hold"/>
                                        <p:tgtEl>
                                          <p:spTgt spid="19458"/>
                                        </p:tgtEl>
                                        <p:attrNameLst>
                                          <p:attrName>ppt_x</p:attrName>
                                        </p:attrNameLst>
                                      </p:cBhvr>
                                      <p:tavLst>
                                        <p:tav tm="0">
                                          <p:val>
                                            <p:strVal val="#ppt_x-.2"/>
                                          </p:val>
                                        </p:tav>
                                        <p:tav tm="100000">
                                          <p:val>
                                            <p:strVal val="#ppt_x"/>
                                          </p:val>
                                        </p:tav>
                                      </p:tavLst>
                                    </p:anim>
                                    <p:anim calcmode="lin" valueType="num">
                                      <p:cBhvr>
                                        <p:cTn id="18" dur="1000" fill="hold"/>
                                        <p:tgtEl>
                                          <p:spTgt spid="19458"/>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945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6" presetClass="entr" presetSubtype="0" fill="hold" nodeType="clickEffect">
                                  <p:stCondLst>
                                    <p:cond delay="0"/>
                                  </p:stCondLst>
                                  <p:iterate type="lt">
                                    <p:tmPct val="10000"/>
                                  </p:iterate>
                                  <p:childTnLst>
                                    <p:set>
                                      <p:cBhvr>
                                        <p:cTn id="23" dur="1" fill="hold">
                                          <p:stCondLst>
                                            <p:cond delay="0"/>
                                          </p:stCondLst>
                                        </p:cTn>
                                        <p:tgtEl>
                                          <p:spTgt spid="19461"/>
                                        </p:tgtEl>
                                        <p:attrNameLst>
                                          <p:attrName>style.visibility</p:attrName>
                                        </p:attrNameLst>
                                      </p:cBhvr>
                                      <p:to>
                                        <p:strVal val="visible"/>
                                      </p:to>
                                    </p:set>
                                    <p:anim by="(-#ppt_w*2)" calcmode="lin" valueType="num">
                                      <p:cBhvr rctx="PPT">
                                        <p:cTn id="24" dur="500" autoRev="1" fill="hold">
                                          <p:stCondLst>
                                            <p:cond delay="0"/>
                                          </p:stCondLst>
                                        </p:cTn>
                                        <p:tgtEl>
                                          <p:spTgt spid="19461"/>
                                        </p:tgtEl>
                                        <p:attrNameLst>
                                          <p:attrName>ppt_w</p:attrName>
                                        </p:attrNameLst>
                                      </p:cBhvr>
                                    </p:anim>
                                    <p:anim by="(#ppt_w*0.50)" calcmode="lin" valueType="num">
                                      <p:cBhvr>
                                        <p:cTn id="25" dur="500" decel="50000" autoRev="1" fill="hold">
                                          <p:stCondLst>
                                            <p:cond delay="0"/>
                                          </p:stCondLst>
                                        </p:cTn>
                                        <p:tgtEl>
                                          <p:spTgt spid="19461"/>
                                        </p:tgtEl>
                                        <p:attrNameLst>
                                          <p:attrName>ppt_x</p:attrName>
                                        </p:attrNameLst>
                                      </p:cBhvr>
                                    </p:anim>
                                    <p:anim from="(-#ppt_h/2)" to="(#ppt_y)" calcmode="lin" valueType="num">
                                      <p:cBhvr>
                                        <p:cTn id="26" dur="1000" fill="hold">
                                          <p:stCondLst>
                                            <p:cond delay="0"/>
                                          </p:stCondLst>
                                        </p:cTn>
                                        <p:tgtEl>
                                          <p:spTgt spid="19461"/>
                                        </p:tgtEl>
                                        <p:attrNameLst>
                                          <p:attrName>ppt_y</p:attrName>
                                        </p:attrNameLst>
                                      </p:cBhvr>
                                    </p:anim>
                                    <p:animRot by="21600000">
                                      <p:cBhvr>
                                        <p:cTn id="27" dur="1000" fill="hold">
                                          <p:stCondLst>
                                            <p:cond delay="0"/>
                                          </p:stCondLst>
                                        </p:cTn>
                                        <p:tgtEl>
                                          <p:spTgt spid="1946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2">
            <a:extLst>
              <a:ext uri="{FF2B5EF4-FFF2-40B4-BE49-F238E27FC236}">
                <a16:creationId xmlns:a16="http://schemas.microsoft.com/office/drawing/2014/main" id="{AB7BFF25-29EA-7317-6D21-C778415FD631}"/>
              </a:ext>
            </a:extLst>
          </p:cNvPr>
          <p:cNvGrpSpPr>
            <a:grpSpLocks noChangeAspect="1"/>
          </p:cNvGrpSpPr>
          <p:nvPr/>
        </p:nvGrpSpPr>
        <p:grpSpPr bwMode="auto">
          <a:xfrm>
            <a:off x="1143000" y="1295400"/>
            <a:ext cx="7086600" cy="5105400"/>
            <a:chOff x="0" y="0"/>
            <a:chExt cx="4464" cy="3216"/>
          </a:xfrm>
        </p:grpSpPr>
        <p:pic>
          <p:nvPicPr>
            <p:cNvPr id="20484" name="Picture 4" descr="La can sa ep thanh thoi">
              <a:extLst>
                <a:ext uri="{FF2B5EF4-FFF2-40B4-BE49-F238E27FC236}">
                  <a16:creationId xmlns:a16="http://schemas.microsoft.com/office/drawing/2014/main" id="{5259713B-372C-D168-C0B8-FE04EF81A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72" cy="1296"/>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pic>
          <p:nvPicPr>
            <p:cNvPr id="20485" name="Picture 5" descr="vien may tuy">
              <a:extLst>
                <a:ext uri="{FF2B5EF4-FFF2-40B4-BE49-F238E27FC236}">
                  <a16:creationId xmlns:a16="http://schemas.microsoft.com/office/drawing/2014/main" id="{E359B093-719C-9391-A319-9F06047167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4" y="0"/>
              <a:ext cx="1680" cy="1264"/>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pic>
          <p:nvPicPr>
            <p:cNvPr id="2" name="Picture 6" descr="ma tuy dang long">
              <a:extLst>
                <a:ext uri="{FF2B5EF4-FFF2-40B4-BE49-F238E27FC236}">
                  <a16:creationId xmlns:a16="http://schemas.microsoft.com/office/drawing/2014/main" id="{A4B3198F-A6A0-56AA-0702-42A64CD99A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 y="1584"/>
              <a:ext cx="2736" cy="1632"/>
            </a:xfrm>
            <a:prstGeom prst="rect">
              <a:avLst/>
            </a:prstGeom>
            <a:noFill/>
            <a:ln w="76200" cmpd="tri">
              <a:solidFill>
                <a:srgbClr val="FF3399"/>
              </a:solidFill>
              <a:miter lim="800000"/>
              <a:headEnd/>
              <a:tailEnd/>
            </a:ln>
            <a:extLst>
              <a:ext uri="{909E8E84-426E-40DD-AFC4-6F175D3DCCD1}">
                <a14:hiddenFill xmlns:a14="http://schemas.microsoft.com/office/drawing/2010/main">
                  <a:solidFill>
                    <a:srgbClr val="FFFFFF"/>
                  </a:solidFill>
                </a14:hiddenFill>
              </a:ext>
            </a:extLst>
          </p:spPr>
        </p:pic>
      </p:grpSp>
      <p:sp>
        <p:nvSpPr>
          <p:cNvPr id="20486" name="Text Box 8">
            <a:extLst>
              <a:ext uri="{FF2B5EF4-FFF2-40B4-BE49-F238E27FC236}">
                <a16:creationId xmlns:a16="http://schemas.microsoft.com/office/drawing/2014/main" id="{048CDD69-D46D-7D63-2458-6BCE1EAE1B9F}"/>
              </a:ext>
            </a:extLst>
          </p:cNvPr>
          <p:cNvSpPr txBox="1">
            <a:spLocks noChangeArrowheads="1"/>
          </p:cNvSpPr>
          <p:nvPr/>
        </p:nvSpPr>
        <p:spPr bwMode="auto">
          <a:xfrm>
            <a:off x="2057400" y="304800"/>
            <a:ext cx="5334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Những sản phẩm gây nghiện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20486"/>
                                        </p:tgtEl>
                                        <p:attrNameLst>
                                          <p:attrName>style.visibility</p:attrName>
                                        </p:attrNameLst>
                                      </p:cBhvr>
                                      <p:to>
                                        <p:strVal val="visible"/>
                                      </p:to>
                                    </p:set>
                                    <p:anim from="(-#ppt_w/2)" to="(#ppt_x)" calcmode="lin" valueType="num">
                                      <p:cBhvr>
                                        <p:cTn id="7" dur="600" fill="hold">
                                          <p:stCondLst>
                                            <p:cond delay="0"/>
                                          </p:stCondLst>
                                        </p:cTn>
                                        <p:tgtEl>
                                          <p:spTgt spid="20486"/>
                                        </p:tgtEl>
                                        <p:attrNameLst>
                                          <p:attrName>ppt_x</p:attrName>
                                        </p:attrNameLst>
                                      </p:cBhvr>
                                    </p:anim>
                                    <p:anim from="0" to="-1.0" calcmode="lin" valueType="num">
                                      <p:cBhvr>
                                        <p:cTn id="8" dur="200" decel="50000" autoRev="1" fill="hold">
                                          <p:stCondLst>
                                            <p:cond delay="600"/>
                                          </p:stCondLst>
                                        </p:cTn>
                                        <p:tgtEl>
                                          <p:spTgt spid="20486"/>
                                        </p:tgtEl>
                                        <p:attrNameLst>
                                          <p:attrName>xshear</p:attrName>
                                        </p:attrNameLst>
                                      </p:cBhvr>
                                    </p:anim>
                                    <p:animScale>
                                      <p:cBhvr>
                                        <p:cTn id="9" dur="200" decel="100000" autoRev="1" fill="hold">
                                          <p:stCondLst>
                                            <p:cond delay="600"/>
                                          </p:stCondLst>
                                        </p:cTn>
                                        <p:tgtEl>
                                          <p:spTgt spid="20486"/>
                                        </p:tgtEl>
                                      </p:cBhvr>
                                      <p:from x="100000" y="100000"/>
                                      <p:to x="80000" y="100000"/>
                                    </p:animScale>
                                    <p:anim by="(#ppt_h/3+#ppt_w*0.1)" calcmode="lin" valueType="num">
                                      <p:cBhvr additive="sum">
                                        <p:cTn id="10" dur="200" decel="100000" autoRev="1" fill="hold">
                                          <p:stCondLst>
                                            <p:cond delay="600"/>
                                          </p:stCondLst>
                                        </p:cTn>
                                        <p:tgtEl>
                                          <p:spTgt spid="2048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0" presetClass="entr" presetSubtype="0" fill="hold" nodeType="clickEffect">
                                  <p:stCondLst>
                                    <p:cond delay="0"/>
                                  </p:stCondLst>
                                  <p:childTnLst>
                                    <p:set>
                                      <p:cBhvr>
                                        <p:cTn id="14" dur="1" fill="hold">
                                          <p:stCondLst>
                                            <p:cond delay="0"/>
                                          </p:stCondLst>
                                        </p:cTn>
                                        <p:tgtEl>
                                          <p:spTgt spid="20482"/>
                                        </p:tgtEl>
                                        <p:attrNameLst>
                                          <p:attrName>style.visibility</p:attrName>
                                        </p:attrNameLst>
                                      </p:cBhvr>
                                      <p:to>
                                        <p:strVal val="visible"/>
                                      </p:to>
                                    </p:set>
                                    <p:animEffect transition="in" filter="fade">
                                      <p:cBhvr>
                                        <p:cTn id="15" dur="800" decel="100000"/>
                                        <p:tgtEl>
                                          <p:spTgt spid="20482"/>
                                        </p:tgtEl>
                                      </p:cBhvr>
                                    </p:animEffect>
                                    <p:anim calcmode="lin" valueType="num">
                                      <p:cBhvr>
                                        <p:cTn id="16" dur="800" decel="100000" fill="hold"/>
                                        <p:tgtEl>
                                          <p:spTgt spid="20482"/>
                                        </p:tgtEl>
                                        <p:attrNameLst>
                                          <p:attrName>style.rotation</p:attrName>
                                        </p:attrNameLst>
                                      </p:cBhvr>
                                      <p:tavLst>
                                        <p:tav tm="0">
                                          <p:val>
                                            <p:fltVal val="-90"/>
                                          </p:val>
                                        </p:tav>
                                        <p:tav tm="100000">
                                          <p:val>
                                            <p:fltVal val="0"/>
                                          </p:val>
                                        </p:tav>
                                      </p:tavLst>
                                    </p:anim>
                                    <p:anim calcmode="lin" valueType="num">
                                      <p:cBhvr>
                                        <p:cTn id="17" dur="800" decel="100000" fill="hold"/>
                                        <p:tgtEl>
                                          <p:spTgt spid="20482"/>
                                        </p:tgtEl>
                                        <p:attrNameLst>
                                          <p:attrName>ppt_x</p:attrName>
                                        </p:attrNameLst>
                                      </p:cBhvr>
                                      <p:tavLst>
                                        <p:tav tm="0">
                                          <p:val>
                                            <p:strVal val="#ppt_x+0.4"/>
                                          </p:val>
                                        </p:tav>
                                        <p:tav tm="100000">
                                          <p:val>
                                            <p:strVal val="#ppt_x-0.05"/>
                                          </p:val>
                                        </p:tav>
                                      </p:tavLst>
                                    </p:anim>
                                    <p:anim calcmode="lin" valueType="num">
                                      <p:cBhvr>
                                        <p:cTn id="18" dur="800" decel="100000" fill="hold"/>
                                        <p:tgtEl>
                                          <p:spTgt spid="20482"/>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0482"/>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048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descr="060422- Nguy hiem cua hut thuoc">
            <a:extLst>
              <a:ext uri="{FF2B5EF4-FFF2-40B4-BE49-F238E27FC236}">
                <a16:creationId xmlns:a16="http://schemas.microsoft.com/office/drawing/2014/main" id="{0E915DE1-D9FA-6874-7001-67B2FC8A55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066800"/>
            <a:ext cx="333057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5" descr="081029090753-714-896[1]">
            <a:extLst>
              <a:ext uri="{FF2B5EF4-FFF2-40B4-BE49-F238E27FC236}">
                <a16:creationId xmlns:a16="http://schemas.microsoft.com/office/drawing/2014/main" id="{68C3A1C6-9CAE-DBFE-2356-E80A49BEBD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371600"/>
            <a:ext cx="3333750" cy="339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Text Box 6">
            <a:extLst>
              <a:ext uri="{FF2B5EF4-FFF2-40B4-BE49-F238E27FC236}">
                <a16:creationId xmlns:a16="http://schemas.microsoft.com/office/drawing/2014/main" id="{58DBB430-738D-2D89-C319-966A85EFB75A}"/>
              </a:ext>
            </a:extLst>
          </p:cNvPr>
          <p:cNvSpPr txBox="1">
            <a:spLocks noChangeArrowheads="1"/>
          </p:cNvSpPr>
          <p:nvPr/>
        </p:nvSpPr>
        <p:spPr bwMode="auto">
          <a:xfrm>
            <a:off x="533400" y="5029200"/>
            <a:ext cx="3200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21509" name="Text Box 7">
            <a:extLst>
              <a:ext uri="{FF2B5EF4-FFF2-40B4-BE49-F238E27FC236}">
                <a16:creationId xmlns:a16="http://schemas.microsoft.com/office/drawing/2014/main" id="{BDC3DEA8-DD1F-CB7A-8E81-122C8274328A}"/>
              </a:ext>
            </a:extLst>
          </p:cNvPr>
          <p:cNvSpPr txBox="1">
            <a:spLocks noChangeArrowheads="1"/>
          </p:cNvSpPr>
          <p:nvPr/>
        </p:nvSpPr>
        <p:spPr bwMode="auto">
          <a:xfrm>
            <a:off x="381000" y="57150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eaLnBrk="1" hangingPunct="1">
              <a:spcBef>
                <a:spcPct val="50000"/>
              </a:spcBef>
              <a:buClrTx/>
              <a:buSzTx/>
              <a:buFont typeface="Arial" panose="020B0604020202020204" pitchFamily="34" charset="0"/>
              <a:buNone/>
            </a:pPr>
            <a:r>
              <a:rPr lang="en-US" altLang="en-US" sz="2400">
                <a:latin typeface="Times New Roman" panose="02020603050405020304" pitchFamily="18" charset="0"/>
                <a:cs typeface="Times New Roman" panose="02020603050405020304" pitchFamily="18" charset="0"/>
              </a:rPr>
              <a:t>Ung thư phổi</a:t>
            </a:r>
          </a:p>
        </p:txBody>
      </p:sp>
      <p:sp>
        <p:nvSpPr>
          <p:cNvPr id="21510" name="Text Box 8">
            <a:extLst>
              <a:ext uri="{FF2B5EF4-FFF2-40B4-BE49-F238E27FC236}">
                <a16:creationId xmlns:a16="http://schemas.microsoft.com/office/drawing/2014/main" id="{C4E01B9F-EBA9-3044-5C88-5BDCC8821408}"/>
              </a:ext>
            </a:extLst>
          </p:cNvPr>
          <p:cNvSpPr txBox="1">
            <a:spLocks noChangeArrowheads="1"/>
          </p:cNvSpPr>
          <p:nvPr/>
        </p:nvSpPr>
        <p:spPr bwMode="auto">
          <a:xfrm>
            <a:off x="4800600" y="5257800"/>
            <a:ext cx="33528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400">
                <a:latin typeface="Times New Roman" panose="02020603050405020304" pitchFamily="18" charset="0"/>
                <a:cs typeface="Times New Roman" panose="02020603050405020304" pitchFamily="18" charset="0"/>
              </a:rPr>
              <a:t>Rượu ảnh hưởng đến sức khoẻ và tinh thần của con người</a:t>
            </a:r>
          </a:p>
        </p:txBody>
      </p:sp>
      <p:sp>
        <p:nvSpPr>
          <p:cNvPr id="21511" name="Text Box 9">
            <a:extLst>
              <a:ext uri="{FF2B5EF4-FFF2-40B4-BE49-F238E27FC236}">
                <a16:creationId xmlns:a16="http://schemas.microsoft.com/office/drawing/2014/main" id="{CCD0AB3F-A5B6-B388-049B-1AFD91714140}"/>
              </a:ext>
            </a:extLst>
          </p:cNvPr>
          <p:cNvSpPr txBox="1">
            <a:spLocks noChangeArrowheads="1"/>
          </p:cNvSpPr>
          <p:nvPr/>
        </p:nvSpPr>
        <p:spPr bwMode="auto">
          <a:xfrm>
            <a:off x="1676400" y="617538"/>
            <a:ext cx="579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sz="2800">
                <a:solidFill>
                  <a:srgbClr val="002060"/>
                </a:solidFill>
                <a:latin typeface="Times New Roman" panose="02020603050405020304" pitchFamily="18" charset="0"/>
                <a:cs typeface="Times New Roman" panose="02020603050405020304" pitchFamily="18" charset="0"/>
              </a:rPr>
              <a:t>Tác hại của chất gây nghiện</a:t>
            </a:r>
          </a:p>
        </p:txBody>
      </p:sp>
      <p:sp>
        <p:nvSpPr>
          <p:cNvPr id="21512" name="WordArt 15">
            <a:extLst>
              <a:ext uri="{FF2B5EF4-FFF2-40B4-BE49-F238E27FC236}">
                <a16:creationId xmlns:a16="http://schemas.microsoft.com/office/drawing/2014/main" id="{50D18CB6-F830-6E06-F26A-A9567102C191}"/>
              </a:ext>
            </a:extLst>
          </p:cNvPr>
          <p:cNvSpPr>
            <a:spLocks noChangeArrowheads="1" noChangeShapeType="1" noTextEdit="1"/>
          </p:cNvSpPr>
          <p:nvPr/>
        </p:nvSpPr>
        <p:spPr bwMode="auto">
          <a:xfrm>
            <a:off x="1204913" y="136525"/>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21511"/>
                                        </p:tgtEl>
                                        <p:attrNameLst>
                                          <p:attrName>style.visibility</p:attrName>
                                        </p:attrNameLst>
                                      </p:cBhvr>
                                      <p:to>
                                        <p:strVal val="visible"/>
                                      </p:to>
                                    </p:set>
                                    <p:anim calcmode="lin" valueType="num">
                                      <p:cBhvr>
                                        <p:cTn id="7" dur="500" decel="50000" fill="hold">
                                          <p:stCondLst>
                                            <p:cond delay="0"/>
                                          </p:stCondLst>
                                        </p:cTn>
                                        <p:tgtEl>
                                          <p:spTgt spid="21511"/>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1511"/>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1511"/>
                                        </p:tgtEl>
                                        <p:attrNameLst>
                                          <p:attrName>ppt_w</p:attrName>
                                        </p:attrNameLst>
                                      </p:cBhvr>
                                      <p:tavLst>
                                        <p:tav tm="0">
                                          <p:val>
                                            <p:strVal val="#ppt_w*.05"/>
                                          </p:val>
                                        </p:tav>
                                        <p:tav tm="100000">
                                          <p:val>
                                            <p:strVal val="#ppt_w"/>
                                          </p:val>
                                        </p:tav>
                                      </p:tavLst>
                                    </p:anim>
                                    <p:anim calcmode="lin" valueType="num">
                                      <p:cBhvr>
                                        <p:cTn id="10" dur="1000" fill="hold"/>
                                        <p:tgtEl>
                                          <p:spTgt spid="21511"/>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1511"/>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1511"/>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1511"/>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151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1" presetClass="entr" presetSubtype="0" fill="hold" nodeType="clickEffect">
                                  <p:stCondLst>
                                    <p:cond delay="0"/>
                                  </p:stCondLst>
                                  <p:childTnLst>
                                    <p:set>
                                      <p:cBhvr>
                                        <p:cTn id="18" dur="1" fill="hold">
                                          <p:stCondLst>
                                            <p:cond delay="0"/>
                                          </p:stCondLst>
                                        </p:cTn>
                                        <p:tgtEl>
                                          <p:spTgt spid="21509"/>
                                        </p:tgtEl>
                                        <p:attrNameLst>
                                          <p:attrName>style.visibility</p:attrName>
                                        </p:attrNameLst>
                                      </p:cBhvr>
                                      <p:to>
                                        <p:strVal val="visible"/>
                                      </p:to>
                                    </p:set>
                                    <p:animEffect transition="in" filter="fade">
                                      <p:cBhvr>
                                        <p:cTn id="19" dur="770" decel="100000"/>
                                        <p:tgtEl>
                                          <p:spTgt spid="21509"/>
                                        </p:tgtEl>
                                      </p:cBhvr>
                                    </p:animEffect>
                                    <p:animScale>
                                      <p:cBhvr>
                                        <p:cTn id="20" dur="770" decel="100000"/>
                                        <p:tgtEl>
                                          <p:spTgt spid="21509"/>
                                        </p:tgtEl>
                                      </p:cBhvr>
                                      <p:from x="10000" y="10000"/>
                                      <p:to x="200000" y="450000"/>
                                    </p:animScale>
                                    <p:animScale>
                                      <p:cBhvr>
                                        <p:cTn id="21" dur="1230" accel="100000" fill="hold">
                                          <p:stCondLst>
                                            <p:cond delay="770"/>
                                          </p:stCondLst>
                                        </p:cTn>
                                        <p:tgtEl>
                                          <p:spTgt spid="21509"/>
                                        </p:tgtEl>
                                      </p:cBhvr>
                                      <p:from x="200000" y="450000"/>
                                      <p:to x="100000" y="100000"/>
                                    </p:animScale>
                                    <p:set>
                                      <p:cBhvr>
                                        <p:cTn id="22" dur="770" fill="hold"/>
                                        <p:tgtEl>
                                          <p:spTgt spid="21509"/>
                                        </p:tgtEl>
                                        <p:attrNameLst>
                                          <p:attrName>ppt_x</p:attrName>
                                        </p:attrNameLst>
                                      </p:cBhvr>
                                      <p:to>
                                        <p:strVal val="(0.5)"/>
                                      </p:to>
                                    </p:set>
                                    <p:anim from="(0.5)" to="(#ppt_x)" calcmode="lin" valueType="num">
                                      <p:cBhvr>
                                        <p:cTn id="23" dur="1230" accel="100000" fill="hold">
                                          <p:stCondLst>
                                            <p:cond delay="770"/>
                                          </p:stCondLst>
                                        </p:cTn>
                                        <p:tgtEl>
                                          <p:spTgt spid="21509"/>
                                        </p:tgtEl>
                                        <p:attrNameLst>
                                          <p:attrName>ppt_x</p:attrName>
                                        </p:attrNameLst>
                                      </p:cBhvr>
                                    </p:anim>
                                    <p:set>
                                      <p:cBhvr>
                                        <p:cTn id="24" dur="770" fill="hold"/>
                                        <p:tgtEl>
                                          <p:spTgt spid="21509"/>
                                        </p:tgtEl>
                                        <p:attrNameLst>
                                          <p:attrName>ppt_y</p:attrName>
                                        </p:attrNameLst>
                                      </p:cBhvr>
                                      <p:to>
                                        <p:strVal val="(#ppt_y+0.4)"/>
                                      </p:to>
                                    </p:set>
                                    <p:anim from="(#ppt_y+0.4)" to="(#ppt_y)" calcmode="lin" valueType="num">
                                      <p:cBhvr>
                                        <p:cTn id="25" dur="1230" accel="100000" fill="hold">
                                          <p:stCondLst>
                                            <p:cond delay="770"/>
                                          </p:stCondLst>
                                        </p:cTn>
                                        <p:tgtEl>
                                          <p:spTgt spid="21509"/>
                                        </p:tgtEl>
                                        <p:attrNameLst>
                                          <p:attrName>ppt_y</p:attrName>
                                        </p:attrNameLst>
                                      </p:cBhvr>
                                    </p:anim>
                                  </p:childTnLst>
                                </p:cTn>
                              </p:par>
                              <p:par>
                                <p:cTn id="26" presetID="51" presetClass="entr" presetSubtype="0" fill="hold" nodeType="withEffect">
                                  <p:stCondLst>
                                    <p:cond delay="0"/>
                                  </p:stCondLst>
                                  <p:childTnLst>
                                    <p:set>
                                      <p:cBhvr>
                                        <p:cTn id="27" dur="1" fill="hold">
                                          <p:stCondLst>
                                            <p:cond delay="0"/>
                                          </p:stCondLst>
                                        </p:cTn>
                                        <p:tgtEl>
                                          <p:spTgt spid="21510"/>
                                        </p:tgtEl>
                                        <p:attrNameLst>
                                          <p:attrName>style.visibility</p:attrName>
                                        </p:attrNameLst>
                                      </p:cBhvr>
                                      <p:to>
                                        <p:strVal val="visible"/>
                                      </p:to>
                                    </p:set>
                                    <p:animEffect transition="in" filter="fade">
                                      <p:cBhvr>
                                        <p:cTn id="28" dur="770" decel="100000"/>
                                        <p:tgtEl>
                                          <p:spTgt spid="21510"/>
                                        </p:tgtEl>
                                      </p:cBhvr>
                                    </p:animEffect>
                                    <p:animScale>
                                      <p:cBhvr>
                                        <p:cTn id="29" dur="770" decel="100000"/>
                                        <p:tgtEl>
                                          <p:spTgt spid="21510"/>
                                        </p:tgtEl>
                                      </p:cBhvr>
                                      <p:from x="10000" y="10000"/>
                                      <p:to x="200000" y="450000"/>
                                    </p:animScale>
                                    <p:animScale>
                                      <p:cBhvr>
                                        <p:cTn id="30" dur="1230" accel="100000" fill="hold">
                                          <p:stCondLst>
                                            <p:cond delay="770"/>
                                          </p:stCondLst>
                                        </p:cTn>
                                        <p:tgtEl>
                                          <p:spTgt spid="21510"/>
                                        </p:tgtEl>
                                      </p:cBhvr>
                                      <p:from x="200000" y="450000"/>
                                      <p:to x="100000" y="100000"/>
                                    </p:animScale>
                                    <p:set>
                                      <p:cBhvr>
                                        <p:cTn id="31" dur="770" fill="hold"/>
                                        <p:tgtEl>
                                          <p:spTgt spid="21510"/>
                                        </p:tgtEl>
                                        <p:attrNameLst>
                                          <p:attrName>ppt_x</p:attrName>
                                        </p:attrNameLst>
                                      </p:cBhvr>
                                      <p:to>
                                        <p:strVal val="(0.5)"/>
                                      </p:to>
                                    </p:set>
                                    <p:anim from="(0.5)" to="(#ppt_x)" calcmode="lin" valueType="num">
                                      <p:cBhvr>
                                        <p:cTn id="32" dur="1230" accel="100000" fill="hold">
                                          <p:stCondLst>
                                            <p:cond delay="770"/>
                                          </p:stCondLst>
                                        </p:cTn>
                                        <p:tgtEl>
                                          <p:spTgt spid="21510"/>
                                        </p:tgtEl>
                                        <p:attrNameLst>
                                          <p:attrName>ppt_x</p:attrName>
                                        </p:attrNameLst>
                                      </p:cBhvr>
                                    </p:anim>
                                    <p:set>
                                      <p:cBhvr>
                                        <p:cTn id="33" dur="770" fill="hold"/>
                                        <p:tgtEl>
                                          <p:spTgt spid="21510"/>
                                        </p:tgtEl>
                                        <p:attrNameLst>
                                          <p:attrName>ppt_y</p:attrName>
                                        </p:attrNameLst>
                                      </p:cBhvr>
                                      <p:to>
                                        <p:strVal val="(#ppt_y+0.4)"/>
                                      </p:to>
                                    </p:set>
                                    <p:anim from="(#ppt_y+0.4)" to="(#ppt_y)" calcmode="lin" valueType="num">
                                      <p:cBhvr>
                                        <p:cTn id="34" dur="1230" accel="100000" fill="hold">
                                          <p:stCondLst>
                                            <p:cond delay="770"/>
                                          </p:stCondLst>
                                        </p:cTn>
                                        <p:tgtEl>
                                          <p:spTgt spid="21510"/>
                                        </p:tgtEl>
                                        <p:attrNameLst>
                                          <p:attrName>ppt_y</p:attrName>
                                        </p:attrNameLst>
                                      </p:cBhvr>
                                    </p:anim>
                                  </p:childTnLst>
                                </p:cTn>
                              </p:par>
                              <p:par>
                                <p:cTn id="35" presetID="51" presetClass="entr" presetSubtype="0" fill="hold" nodeType="withEffect">
                                  <p:stCondLst>
                                    <p:cond delay="0"/>
                                  </p:stCondLst>
                                  <p:childTnLst>
                                    <p:set>
                                      <p:cBhvr>
                                        <p:cTn id="36" dur="1" fill="hold">
                                          <p:stCondLst>
                                            <p:cond delay="0"/>
                                          </p:stCondLst>
                                        </p:cTn>
                                        <p:tgtEl>
                                          <p:spTgt spid="21506"/>
                                        </p:tgtEl>
                                        <p:attrNameLst>
                                          <p:attrName>style.visibility</p:attrName>
                                        </p:attrNameLst>
                                      </p:cBhvr>
                                      <p:to>
                                        <p:strVal val="visible"/>
                                      </p:to>
                                    </p:set>
                                    <p:animEffect transition="in" filter="fade">
                                      <p:cBhvr>
                                        <p:cTn id="37" dur="770" decel="100000"/>
                                        <p:tgtEl>
                                          <p:spTgt spid="21506"/>
                                        </p:tgtEl>
                                      </p:cBhvr>
                                    </p:animEffect>
                                    <p:animScale>
                                      <p:cBhvr>
                                        <p:cTn id="38" dur="770" decel="100000"/>
                                        <p:tgtEl>
                                          <p:spTgt spid="21506"/>
                                        </p:tgtEl>
                                      </p:cBhvr>
                                      <p:from x="10000" y="10000"/>
                                      <p:to x="200000" y="450000"/>
                                    </p:animScale>
                                    <p:animScale>
                                      <p:cBhvr>
                                        <p:cTn id="39" dur="1230" accel="100000" fill="hold">
                                          <p:stCondLst>
                                            <p:cond delay="770"/>
                                          </p:stCondLst>
                                        </p:cTn>
                                        <p:tgtEl>
                                          <p:spTgt spid="21506"/>
                                        </p:tgtEl>
                                      </p:cBhvr>
                                      <p:from x="200000" y="450000"/>
                                      <p:to x="100000" y="100000"/>
                                    </p:animScale>
                                    <p:set>
                                      <p:cBhvr>
                                        <p:cTn id="40" dur="770" fill="hold"/>
                                        <p:tgtEl>
                                          <p:spTgt spid="21506"/>
                                        </p:tgtEl>
                                        <p:attrNameLst>
                                          <p:attrName>ppt_x</p:attrName>
                                        </p:attrNameLst>
                                      </p:cBhvr>
                                      <p:to>
                                        <p:strVal val="(0.5)"/>
                                      </p:to>
                                    </p:set>
                                    <p:anim from="(0.5)" to="(#ppt_x)" calcmode="lin" valueType="num">
                                      <p:cBhvr>
                                        <p:cTn id="41" dur="1230" accel="100000" fill="hold">
                                          <p:stCondLst>
                                            <p:cond delay="770"/>
                                          </p:stCondLst>
                                        </p:cTn>
                                        <p:tgtEl>
                                          <p:spTgt spid="21506"/>
                                        </p:tgtEl>
                                        <p:attrNameLst>
                                          <p:attrName>ppt_x</p:attrName>
                                        </p:attrNameLst>
                                      </p:cBhvr>
                                    </p:anim>
                                    <p:set>
                                      <p:cBhvr>
                                        <p:cTn id="42" dur="770" fill="hold"/>
                                        <p:tgtEl>
                                          <p:spTgt spid="21506"/>
                                        </p:tgtEl>
                                        <p:attrNameLst>
                                          <p:attrName>ppt_y</p:attrName>
                                        </p:attrNameLst>
                                      </p:cBhvr>
                                      <p:to>
                                        <p:strVal val="(#ppt_y+0.4)"/>
                                      </p:to>
                                    </p:set>
                                    <p:anim from="(#ppt_y+0.4)" to="(#ppt_y)" calcmode="lin" valueType="num">
                                      <p:cBhvr>
                                        <p:cTn id="43" dur="1230" accel="100000" fill="hold">
                                          <p:stCondLst>
                                            <p:cond delay="770"/>
                                          </p:stCondLst>
                                        </p:cTn>
                                        <p:tgtEl>
                                          <p:spTgt spid="21506"/>
                                        </p:tgtEl>
                                        <p:attrNameLst>
                                          <p:attrName>ppt_y</p:attrName>
                                        </p:attrNameLst>
                                      </p:cBhvr>
                                    </p:anim>
                                  </p:childTnLst>
                                </p:cTn>
                              </p:par>
                              <p:par>
                                <p:cTn id="44" presetID="51" presetClass="entr" presetSubtype="0" fill="hold" nodeType="withEffect">
                                  <p:stCondLst>
                                    <p:cond delay="0"/>
                                  </p:stCondLst>
                                  <p:childTnLst>
                                    <p:set>
                                      <p:cBhvr>
                                        <p:cTn id="45" dur="1" fill="hold">
                                          <p:stCondLst>
                                            <p:cond delay="0"/>
                                          </p:stCondLst>
                                        </p:cTn>
                                        <p:tgtEl>
                                          <p:spTgt spid="21507"/>
                                        </p:tgtEl>
                                        <p:attrNameLst>
                                          <p:attrName>style.visibility</p:attrName>
                                        </p:attrNameLst>
                                      </p:cBhvr>
                                      <p:to>
                                        <p:strVal val="visible"/>
                                      </p:to>
                                    </p:set>
                                    <p:animEffect transition="in" filter="fade">
                                      <p:cBhvr>
                                        <p:cTn id="46" dur="770" decel="100000"/>
                                        <p:tgtEl>
                                          <p:spTgt spid="21507"/>
                                        </p:tgtEl>
                                      </p:cBhvr>
                                    </p:animEffect>
                                    <p:animScale>
                                      <p:cBhvr>
                                        <p:cTn id="47" dur="770" decel="100000"/>
                                        <p:tgtEl>
                                          <p:spTgt spid="21507"/>
                                        </p:tgtEl>
                                      </p:cBhvr>
                                      <p:from x="10000" y="10000"/>
                                      <p:to x="200000" y="450000"/>
                                    </p:animScale>
                                    <p:animScale>
                                      <p:cBhvr>
                                        <p:cTn id="48" dur="1230" accel="100000" fill="hold">
                                          <p:stCondLst>
                                            <p:cond delay="770"/>
                                          </p:stCondLst>
                                        </p:cTn>
                                        <p:tgtEl>
                                          <p:spTgt spid="21507"/>
                                        </p:tgtEl>
                                      </p:cBhvr>
                                      <p:from x="200000" y="450000"/>
                                      <p:to x="100000" y="100000"/>
                                    </p:animScale>
                                    <p:set>
                                      <p:cBhvr>
                                        <p:cTn id="49" dur="770" fill="hold"/>
                                        <p:tgtEl>
                                          <p:spTgt spid="21507"/>
                                        </p:tgtEl>
                                        <p:attrNameLst>
                                          <p:attrName>ppt_x</p:attrName>
                                        </p:attrNameLst>
                                      </p:cBhvr>
                                      <p:to>
                                        <p:strVal val="(0.5)"/>
                                      </p:to>
                                    </p:set>
                                    <p:anim from="(0.5)" to="(#ppt_x)" calcmode="lin" valueType="num">
                                      <p:cBhvr>
                                        <p:cTn id="50" dur="1230" accel="100000" fill="hold">
                                          <p:stCondLst>
                                            <p:cond delay="770"/>
                                          </p:stCondLst>
                                        </p:cTn>
                                        <p:tgtEl>
                                          <p:spTgt spid="21507"/>
                                        </p:tgtEl>
                                        <p:attrNameLst>
                                          <p:attrName>ppt_x</p:attrName>
                                        </p:attrNameLst>
                                      </p:cBhvr>
                                    </p:anim>
                                    <p:set>
                                      <p:cBhvr>
                                        <p:cTn id="51" dur="770" fill="hold"/>
                                        <p:tgtEl>
                                          <p:spTgt spid="21507"/>
                                        </p:tgtEl>
                                        <p:attrNameLst>
                                          <p:attrName>ppt_y</p:attrName>
                                        </p:attrNameLst>
                                      </p:cBhvr>
                                      <p:to>
                                        <p:strVal val="(#ppt_y+0.4)"/>
                                      </p:to>
                                    </p:set>
                                    <p:anim from="(#ppt_y+0.4)" to="(#ppt_y)" calcmode="lin" valueType="num">
                                      <p:cBhvr>
                                        <p:cTn id="52" dur="1230" accel="100000" fill="hold">
                                          <p:stCondLst>
                                            <p:cond delay="770"/>
                                          </p:stCondLst>
                                        </p:cTn>
                                        <p:tgtEl>
                                          <p:spTgt spid="2150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utoUpdateAnimBg="0"/>
      <p:bldP spid="21510" grpId="0" autoUpdateAnimBg="0"/>
      <p:bldP spid="21511"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1231906207">
            <a:extLst>
              <a:ext uri="{FF2B5EF4-FFF2-40B4-BE49-F238E27FC236}">
                <a16:creationId xmlns:a16="http://schemas.microsoft.com/office/drawing/2014/main" id="{21115DB7-2DC7-0BEA-2E78-B569BC2C9F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905000"/>
            <a:ext cx="36957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Text Box 5">
            <a:extLst>
              <a:ext uri="{FF2B5EF4-FFF2-40B4-BE49-F238E27FC236}">
                <a16:creationId xmlns:a16="http://schemas.microsoft.com/office/drawing/2014/main" id="{73108491-24A1-D3EE-0FCD-8D5B939181BD}"/>
              </a:ext>
            </a:extLst>
          </p:cNvPr>
          <p:cNvSpPr txBox="1">
            <a:spLocks noChangeArrowheads="1"/>
          </p:cNvSpPr>
          <p:nvPr/>
        </p:nvSpPr>
        <p:spPr bwMode="auto">
          <a:xfrm>
            <a:off x="4419600" y="5334000"/>
            <a:ext cx="434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400">
                <a:latin typeface="Times New Roman" panose="02020603050405020304" pitchFamily="18" charset="0"/>
                <a:cs typeface="Times New Roman" panose="02020603050405020304" pitchFamily="18" charset="0"/>
              </a:rPr>
              <a:t>Hậu quả của sử dụng ma tuý</a:t>
            </a:r>
          </a:p>
        </p:txBody>
      </p:sp>
      <p:pic>
        <p:nvPicPr>
          <p:cNvPr id="22532" name="Picture 6" descr="CAMQJQTSCADF135NCALOBTN2CARMQAV7CANPO9WRCANDI1EQCA2Q8BG4CAKE88CHCAM88WRRCAAS291ACAIC79R2CACCUE9TCA2O20WWCAMH6K3XCAQNKS79CAV1DPIOCA406KT8CAANPKQQCA95V1HDCA5HQPK2">
            <a:extLst>
              <a:ext uri="{FF2B5EF4-FFF2-40B4-BE49-F238E27FC236}">
                <a16:creationId xmlns:a16="http://schemas.microsoft.com/office/drawing/2014/main" id="{EDFAA984-E33C-7E16-5315-306EC9DD61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05000"/>
            <a:ext cx="3276600" cy="272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Text Box 7">
            <a:extLst>
              <a:ext uri="{FF2B5EF4-FFF2-40B4-BE49-F238E27FC236}">
                <a16:creationId xmlns:a16="http://schemas.microsoft.com/office/drawing/2014/main" id="{BC3C93F7-C673-D88B-DE1D-AB0787A10E27}"/>
              </a:ext>
            </a:extLst>
          </p:cNvPr>
          <p:cNvSpPr txBox="1">
            <a:spLocks noChangeArrowheads="1"/>
          </p:cNvSpPr>
          <p:nvPr/>
        </p:nvSpPr>
        <p:spPr bwMode="auto">
          <a:xfrm>
            <a:off x="609600" y="53340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eaLnBrk="1" hangingPunct="1">
              <a:spcBef>
                <a:spcPct val="50000"/>
              </a:spcBef>
              <a:buClrTx/>
              <a:buSzTx/>
              <a:buFont typeface="Arial" panose="020B0604020202020204" pitchFamily="34" charset="0"/>
              <a:buNone/>
            </a:pPr>
            <a:r>
              <a:rPr lang="en-US" altLang="en-US" sz="2400">
                <a:latin typeface="Times New Roman" panose="02020603050405020304" pitchFamily="18" charset="0"/>
                <a:cs typeface="Times New Roman" panose="02020603050405020304" pitchFamily="18" charset="0"/>
              </a:rPr>
              <a:t>Vi rút HIV</a:t>
            </a:r>
          </a:p>
        </p:txBody>
      </p:sp>
      <p:sp>
        <p:nvSpPr>
          <p:cNvPr id="22534" name="Text Box 8">
            <a:extLst>
              <a:ext uri="{FF2B5EF4-FFF2-40B4-BE49-F238E27FC236}">
                <a16:creationId xmlns:a16="http://schemas.microsoft.com/office/drawing/2014/main" id="{CFB1A1BA-BA74-DCAB-C88B-370C596D90A3}"/>
              </a:ext>
            </a:extLst>
          </p:cNvPr>
          <p:cNvSpPr txBox="1">
            <a:spLocks noChangeArrowheads="1"/>
          </p:cNvSpPr>
          <p:nvPr/>
        </p:nvSpPr>
        <p:spPr bwMode="auto">
          <a:xfrm>
            <a:off x="1676400" y="936625"/>
            <a:ext cx="579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sz="2800">
                <a:solidFill>
                  <a:srgbClr val="002060"/>
                </a:solidFill>
                <a:latin typeface="Times New Roman" panose="02020603050405020304" pitchFamily="18" charset="0"/>
                <a:cs typeface="Times New Roman" panose="02020603050405020304" pitchFamily="18" charset="0"/>
              </a:rPr>
              <a:t>Tác hại của chất gây nghiện</a:t>
            </a:r>
          </a:p>
        </p:txBody>
      </p:sp>
      <p:sp>
        <p:nvSpPr>
          <p:cNvPr id="22535" name="WordArt 15">
            <a:extLst>
              <a:ext uri="{FF2B5EF4-FFF2-40B4-BE49-F238E27FC236}">
                <a16:creationId xmlns:a16="http://schemas.microsoft.com/office/drawing/2014/main" id="{87DEDBEF-1C2E-6AE8-2EF6-A01D1FB2B757}"/>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p:cTn id="7" dur="500" fill="hold"/>
                                        <p:tgtEl>
                                          <p:spTgt spid="22532"/>
                                        </p:tgtEl>
                                        <p:attrNameLst>
                                          <p:attrName>ppt_w</p:attrName>
                                        </p:attrNameLst>
                                      </p:cBhvr>
                                      <p:tavLst>
                                        <p:tav tm="0">
                                          <p:val>
                                            <p:fltVal val="0"/>
                                          </p:val>
                                        </p:tav>
                                        <p:tav tm="100000">
                                          <p:val>
                                            <p:strVal val="#ppt_w"/>
                                          </p:val>
                                        </p:tav>
                                      </p:tavLst>
                                    </p:anim>
                                    <p:anim calcmode="lin" valueType="num">
                                      <p:cBhvr>
                                        <p:cTn id="8" dur="500" fill="hold"/>
                                        <p:tgtEl>
                                          <p:spTgt spid="22532"/>
                                        </p:tgtEl>
                                        <p:attrNameLst>
                                          <p:attrName>ppt_h</p:attrName>
                                        </p:attrNameLst>
                                      </p:cBhvr>
                                      <p:tavLst>
                                        <p:tav tm="0">
                                          <p:val>
                                            <p:fltVal val="0"/>
                                          </p:val>
                                        </p:tav>
                                        <p:tav tm="100000">
                                          <p:val>
                                            <p:strVal val="#ppt_h"/>
                                          </p:val>
                                        </p:tav>
                                      </p:tavLst>
                                    </p:anim>
                                    <p:anim calcmode="lin" valueType="num">
                                      <p:cBhvr>
                                        <p:cTn id="9" dur="500" fill="hold"/>
                                        <p:tgtEl>
                                          <p:spTgt spid="22532"/>
                                        </p:tgtEl>
                                        <p:attrNameLst>
                                          <p:attrName>style.rotation</p:attrName>
                                        </p:attrNameLst>
                                      </p:cBhvr>
                                      <p:tavLst>
                                        <p:tav tm="0">
                                          <p:val>
                                            <p:fltVal val="360"/>
                                          </p:val>
                                        </p:tav>
                                        <p:tav tm="100000">
                                          <p:val>
                                            <p:fltVal val="0"/>
                                          </p:val>
                                        </p:tav>
                                      </p:tavLst>
                                    </p:anim>
                                    <p:animEffect transition="in" filter="fade">
                                      <p:cBhvr>
                                        <p:cTn id="10" dur="500"/>
                                        <p:tgtEl>
                                          <p:spTgt spid="22532"/>
                                        </p:tgtEl>
                                      </p:cBhvr>
                                    </p:animEffect>
                                  </p:childTnLst>
                                </p:cTn>
                              </p:par>
                              <p:par>
                                <p:cTn id="11" presetID="49" presetClass="entr" presetSubtype="0" decel="100000" fill="hold" nodeType="withEffect">
                                  <p:stCondLst>
                                    <p:cond delay="0"/>
                                  </p:stCondLst>
                                  <p:childTnLst>
                                    <p:set>
                                      <p:cBhvr>
                                        <p:cTn id="12" dur="1" fill="hold">
                                          <p:stCondLst>
                                            <p:cond delay="0"/>
                                          </p:stCondLst>
                                        </p:cTn>
                                        <p:tgtEl>
                                          <p:spTgt spid="22530"/>
                                        </p:tgtEl>
                                        <p:attrNameLst>
                                          <p:attrName>style.visibility</p:attrName>
                                        </p:attrNameLst>
                                      </p:cBhvr>
                                      <p:to>
                                        <p:strVal val="visible"/>
                                      </p:to>
                                    </p:set>
                                    <p:anim calcmode="lin" valueType="num">
                                      <p:cBhvr>
                                        <p:cTn id="13" dur="500" fill="hold"/>
                                        <p:tgtEl>
                                          <p:spTgt spid="22530"/>
                                        </p:tgtEl>
                                        <p:attrNameLst>
                                          <p:attrName>ppt_w</p:attrName>
                                        </p:attrNameLst>
                                      </p:cBhvr>
                                      <p:tavLst>
                                        <p:tav tm="0">
                                          <p:val>
                                            <p:fltVal val="0"/>
                                          </p:val>
                                        </p:tav>
                                        <p:tav tm="100000">
                                          <p:val>
                                            <p:strVal val="#ppt_w"/>
                                          </p:val>
                                        </p:tav>
                                      </p:tavLst>
                                    </p:anim>
                                    <p:anim calcmode="lin" valueType="num">
                                      <p:cBhvr>
                                        <p:cTn id="14" dur="500" fill="hold"/>
                                        <p:tgtEl>
                                          <p:spTgt spid="22530"/>
                                        </p:tgtEl>
                                        <p:attrNameLst>
                                          <p:attrName>ppt_h</p:attrName>
                                        </p:attrNameLst>
                                      </p:cBhvr>
                                      <p:tavLst>
                                        <p:tav tm="0">
                                          <p:val>
                                            <p:fltVal val="0"/>
                                          </p:val>
                                        </p:tav>
                                        <p:tav tm="100000">
                                          <p:val>
                                            <p:strVal val="#ppt_h"/>
                                          </p:val>
                                        </p:tav>
                                      </p:tavLst>
                                    </p:anim>
                                    <p:anim calcmode="lin" valueType="num">
                                      <p:cBhvr>
                                        <p:cTn id="15" dur="500" fill="hold"/>
                                        <p:tgtEl>
                                          <p:spTgt spid="22530"/>
                                        </p:tgtEl>
                                        <p:attrNameLst>
                                          <p:attrName>style.rotation</p:attrName>
                                        </p:attrNameLst>
                                      </p:cBhvr>
                                      <p:tavLst>
                                        <p:tav tm="0">
                                          <p:val>
                                            <p:fltVal val="360"/>
                                          </p:val>
                                        </p:tav>
                                        <p:tav tm="100000">
                                          <p:val>
                                            <p:fltVal val="0"/>
                                          </p:val>
                                        </p:tav>
                                      </p:tavLst>
                                    </p:anim>
                                    <p:animEffect transition="in" filter="fade">
                                      <p:cBhvr>
                                        <p:cTn id="16" dur="500"/>
                                        <p:tgtEl>
                                          <p:spTgt spid="22530"/>
                                        </p:tgtEl>
                                      </p:cBhvr>
                                    </p:animEffect>
                                  </p:childTnLst>
                                </p:cTn>
                              </p:par>
                              <p:par>
                                <p:cTn id="17" presetID="49" presetClass="entr" presetSubtype="0" decel="100000" fill="hold" nodeType="withEffect">
                                  <p:stCondLst>
                                    <p:cond delay="0"/>
                                  </p:stCondLst>
                                  <p:childTnLst>
                                    <p:set>
                                      <p:cBhvr>
                                        <p:cTn id="18" dur="1" fill="hold">
                                          <p:stCondLst>
                                            <p:cond delay="0"/>
                                          </p:stCondLst>
                                        </p:cTn>
                                        <p:tgtEl>
                                          <p:spTgt spid="22533"/>
                                        </p:tgtEl>
                                        <p:attrNameLst>
                                          <p:attrName>style.visibility</p:attrName>
                                        </p:attrNameLst>
                                      </p:cBhvr>
                                      <p:to>
                                        <p:strVal val="visible"/>
                                      </p:to>
                                    </p:set>
                                    <p:anim calcmode="lin" valueType="num">
                                      <p:cBhvr>
                                        <p:cTn id="19" dur="500" fill="hold"/>
                                        <p:tgtEl>
                                          <p:spTgt spid="22533"/>
                                        </p:tgtEl>
                                        <p:attrNameLst>
                                          <p:attrName>ppt_w</p:attrName>
                                        </p:attrNameLst>
                                      </p:cBhvr>
                                      <p:tavLst>
                                        <p:tav tm="0">
                                          <p:val>
                                            <p:fltVal val="0"/>
                                          </p:val>
                                        </p:tav>
                                        <p:tav tm="100000">
                                          <p:val>
                                            <p:strVal val="#ppt_w"/>
                                          </p:val>
                                        </p:tav>
                                      </p:tavLst>
                                    </p:anim>
                                    <p:anim calcmode="lin" valueType="num">
                                      <p:cBhvr>
                                        <p:cTn id="20" dur="500" fill="hold"/>
                                        <p:tgtEl>
                                          <p:spTgt spid="22533"/>
                                        </p:tgtEl>
                                        <p:attrNameLst>
                                          <p:attrName>ppt_h</p:attrName>
                                        </p:attrNameLst>
                                      </p:cBhvr>
                                      <p:tavLst>
                                        <p:tav tm="0">
                                          <p:val>
                                            <p:fltVal val="0"/>
                                          </p:val>
                                        </p:tav>
                                        <p:tav tm="100000">
                                          <p:val>
                                            <p:strVal val="#ppt_h"/>
                                          </p:val>
                                        </p:tav>
                                      </p:tavLst>
                                    </p:anim>
                                    <p:anim calcmode="lin" valueType="num">
                                      <p:cBhvr>
                                        <p:cTn id="21" dur="500" fill="hold"/>
                                        <p:tgtEl>
                                          <p:spTgt spid="22533"/>
                                        </p:tgtEl>
                                        <p:attrNameLst>
                                          <p:attrName>style.rotation</p:attrName>
                                        </p:attrNameLst>
                                      </p:cBhvr>
                                      <p:tavLst>
                                        <p:tav tm="0">
                                          <p:val>
                                            <p:fltVal val="360"/>
                                          </p:val>
                                        </p:tav>
                                        <p:tav tm="100000">
                                          <p:val>
                                            <p:fltVal val="0"/>
                                          </p:val>
                                        </p:tav>
                                      </p:tavLst>
                                    </p:anim>
                                    <p:animEffect transition="in" filter="fade">
                                      <p:cBhvr>
                                        <p:cTn id="22" dur="500"/>
                                        <p:tgtEl>
                                          <p:spTgt spid="22533"/>
                                        </p:tgtEl>
                                      </p:cBhvr>
                                    </p:animEffect>
                                  </p:childTnLst>
                                </p:cTn>
                              </p:par>
                              <p:par>
                                <p:cTn id="23" presetID="49" presetClass="entr" presetSubtype="0" decel="100000" fill="hold" nodeType="withEffect">
                                  <p:stCondLst>
                                    <p:cond delay="0"/>
                                  </p:stCondLst>
                                  <p:childTnLst>
                                    <p:set>
                                      <p:cBhvr>
                                        <p:cTn id="24" dur="1" fill="hold">
                                          <p:stCondLst>
                                            <p:cond delay="0"/>
                                          </p:stCondLst>
                                        </p:cTn>
                                        <p:tgtEl>
                                          <p:spTgt spid="22531"/>
                                        </p:tgtEl>
                                        <p:attrNameLst>
                                          <p:attrName>style.visibility</p:attrName>
                                        </p:attrNameLst>
                                      </p:cBhvr>
                                      <p:to>
                                        <p:strVal val="visible"/>
                                      </p:to>
                                    </p:set>
                                    <p:anim calcmode="lin" valueType="num">
                                      <p:cBhvr>
                                        <p:cTn id="25" dur="500" fill="hold"/>
                                        <p:tgtEl>
                                          <p:spTgt spid="22531"/>
                                        </p:tgtEl>
                                        <p:attrNameLst>
                                          <p:attrName>ppt_w</p:attrName>
                                        </p:attrNameLst>
                                      </p:cBhvr>
                                      <p:tavLst>
                                        <p:tav tm="0">
                                          <p:val>
                                            <p:fltVal val="0"/>
                                          </p:val>
                                        </p:tav>
                                        <p:tav tm="100000">
                                          <p:val>
                                            <p:strVal val="#ppt_w"/>
                                          </p:val>
                                        </p:tav>
                                      </p:tavLst>
                                    </p:anim>
                                    <p:anim calcmode="lin" valueType="num">
                                      <p:cBhvr>
                                        <p:cTn id="26" dur="500" fill="hold"/>
                                        <p:tgtEl>
                                          <p:spTgt spid="22531"/>
                                        </p:tgtEl>
                                        <p:attrNameLst>
                                          <p:attrName>ppt_h</p:attrName>
                                        </p:attrNameLst>
                                      </p:cBhvr>
                                      <p:tavLst>
                                        <p:tav tm="0">
                                          <p:val>
                                            <p:fltVal val="0"/>
                                          </p:val>
                                        </p:tav>
                                        <p:tav tm="100000">
                                          <p:val>
                                            <p:strVal val="#ppt_h"/>
                                          </p:val>
                                        </p:tav>
                                      </p:tavLst>
                                    </p:anim>
                                    <p:anim calcmode="lin" valueType="num">
                                      <p:cBhvr>
                                        <p:cTn id="27" dur="500" fill="hold"/>
                                        <p:tgtEl>
                                          <p:spTgt spid="22531"/>
                                        </p:tgtEl>
                                        <p:attrNameLst>
                                          <p:attrName>style.rotation</p:attrName>
                                        </p:attrNameLst>
                                      </p:cBhvr>
                                      <p:tavLst>
                                        <p:tav tm="0">
                                          <p:val>
                                            <p:fltVal val="360"/>
                                          </p:val>
                                        </p:tav>
                                        <p:tav tm="100000">
                                          <p:val>
                                            <p:fltVal val="0"/>
                                          </p:val>
                                        </p:tav>
                                      </p:tavLst>
                                    </p:anim>
                                    <p:animEffect transition="in" filter="fade">
                                      <p:cBhvr>
                                        <p:cTn id="28" dur="5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autoUpdateAnimBg="0"/>
      <p:bldP spid="2253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6606527-AE26-F213-EF92-F318E9A958AE}"/>
              </a:ext>
            </a:extLst>
          </p:cNvPr>
          <p:cNvSpPr>
            <a:spLocks noGrp="1" noChangeArrowheads="1"/>
          </p:cNvSpPr>
          <p:nvPr>
            <p:ph type="title" idx="4294967295"/>
          </p:nvPr>
        </p:nvSpPr>
        <p:spPr>
          <a:xfrm>
            <a:off x="1439863" y="214313"/>
            <a:ext cx="7381875" cy="1397000"/>
          </a:xfrm>
        </p:spPr>
        <p:txBody>
          <a:bodyPr/>
          <a:lstStyle/>
          <a:p>
            <a:pPr eaLnBrk="1" hangingPunct="1"/>
            <a:r>
              <a:rPr lang="en-US" altLang="en-US" sz="3200" u="sng">
                <a:solidFill>
                  <a:srgbClr val="FF0000"/>
                </a:solidFill>
                <a:latin typeface="Times New Roman" panose="02020603050405020304" pitchFamily="18" charset="0"/>
                <a:cs typeface="Times New Roman" panose="02020603050405020304" pitchFamily="18" charset="0"/>
              </a:rPr>
              <a:t>Câu hỏi 2</a:t>
            </a:r>
            <a:r>
              <a:rPr lang="en-US" altLang="en-US" sz="3200">
                <a:solidFill>
                  <a:srgbClr val="FF0000"/>
                </a:solidFill>
                <a:latin typeface="Times New Roman" panose="02020603050405020304" pitchFamily="18" charset="0"/>
                <a:cs typeface="Times New Roman" panose="02020603050405020304" pitchFamily="18" charset="0"/>
              </a:rPr>
              <a:t>: Tiếng nói và chữ viết có vai trò gì trong đời sống con người?</a:t>
            </a:r>
          </a:p>
        </p:txBody>
      </p:sp>
      <p:sp>
        <p:nvSpPr>
          <p:cNvPr id="6147" name="Rectangle 3">
            <a:extLst>
              <a:ext uri="{FF2B5EF4-FFF2-40B4-BE49-F238E27FC236}">
                <a16:creationId xmlns:a16="http://schemas.microsoft.com/office/drawing/2014/main" id="{A50CFF5B-C58A-11CC-481C-4E5151174EEB}"/>
              </a:ext>
            </a:extLst>
          </p:cNvPr>
          <p:cNvSpPr>
            <a:spLocks noGrp="1" noChangeArrowheads="1"/>
          </p:cNvSpPr>
          <p:nvPr>
            <p:ph type="body" idx="4294967295"/>
          </p:nvPr>
        </p:nvSpPr>
        <p:spPr>
          <a:xfrm>
            <a:off x="381000" y="2057400"/>
            <a:ext cx="7772400" cy="623888"/>
          </a:xfrm>
        </p:spPr>
        <p:txBody>
          <a:body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Trả lời: Tiếng nói và chữ viết có vai trò:</a:t>
            </a:r>
          </a:p>
        </p:txBody>
      </p:sp>
      <p:sp>
        <p:nvSpPr>
          <p:cNvPr id="6148" name="Rectangle 4">
            <a:extLst>
              <a:ext uri="{FF2B5EF4-FFF2-40B4-BE49-F238E27FC236}">
                <a16:creationId xmlns:a16="http://schemas.microsoft.com/office/drawing/2014/main" id="{8B52E878-E834-5CD2-9022-BD22E2074730}"/>
              </a:ext>
            </a:extLst>
          </p:cNvPr>
          <p:cNvSpPr>
            <a:spLocks noChangeArrowheads="1"/>
          </p:cNvSpPr>
          <p:nvPr/>
        </p:nvSpPr>
        <p:spPr bwMode="auto">
          <a:xfrm>
            <a:off x="381000" y="274320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 Là tín hiệu để gây ra các phản xạ có điều kiện cấp cao.</a:t>
            </a:r>
          </a:p>
        </p:txBody>
      </p:sp>
      <p:sp>
        <p:nvSpPr>
          <p:cNvPr id="6149" name="Rectangle 5">
            <a:extLst>
              <a:ext uri="{FF2B5EF4-FFF2-40B4-BE49-F238E27FC236}">
                <a16:creationId xmlns:a16="http://schemas.microsoft.com/office/drawing/2014/main" id="{46EE1127-9092-5D59-882F-E31181AAA57A}"/>
              </a:ext>
            </a:extLst>
          </p:cNvPr>
          <p:cNvSpPr>
            <a:spLocks noChangeArrowheads="1"/>
          </p:cNvSpPr>
          <p:nvPr/>
        </p:nvSpPr>
        <p:spPr bwMode="auto">
          <a:xfrm>
            <a:off x="304800" y="381000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 Là phương tiện để con người giao tiếp, trao đổi kinh nghiệm với nhau.</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6147">
                                            <p:txEl>
                                              <p:pRg st="0" end="0"/>
                                            </p:txEl>
                                          </p:spTgt>
                                        </p:tgtEl>
                                        <p:attrNameLst>
                                          <p:attrName>style.visibility</p:attrName>
                                        </p:attrNameLst>
                                      </p:cBhvr>
                                      <p:to>
                                        <p:strVal val="visible"/>
                                      </p:to>
                                    </p:set>
                                    <p:anim calcmode="discrete" valueType="clr">
                                      <p:cBhvr override="childStyle">
                                        <p:cTn id="17" dur="80"/>
                                        <p:tgtEl>
                                          <p:spTgt spid="61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6147">
                                            <p:txEl>
                                              <p:pRg st="0" end="0"/>
                                            </p:txEl>
                                          </p:spTgt>
                                        </p:tgtEl>
                                        <p:attrNameLst>
                                          <p:attrName>fillcolor</p:attrName>
                                        </p:attrNameLst>
                                      </p:cBhvr>
                                      <p:tavLst>
                                        <p:tav tm="0">
                                          <p:val>
                                            <p:clrVal>
                                              <a:schemeClr val="accent2"/>
                                            </p:clrVal>
                                          </p:val>
                                        </p:tav>
                                        <p:tav tm="50000">
                                          <p:val>
                                            <p:clrVal>
                                              <a:schemeClr val="hlink"/>
                                            </p:clrVal>
                                          </p:val>
                                        </p:tav>
                                      </p:tavLst>
                                    </p:anim>
                                    <p:set>
                                      <p:cBhvr>
                                        <p:cTn id="19" dur="80"/>
                                        <p:tgtEl>
                                          <p:spTgt spid="6147">
                                            <p:txEl>
                                              <p:pRg st="0" end="0"/>
                                            </p:txEl>
                                          </p:spTgt>
                                        </p:tgtEl>
                                        <p:attrNameLst>
                                          <p:attrName>fill.type</p:attrName>
                                        </p:attrNameLst>
                                      </p:cBhvr>
                                      <p:to>
                                        <p:strVal val="solid"/>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10" fill="hold" nodeType="clickEffect">
                                  <p:stCondLst>
                                    <p:cond delay="0"/>
                                  </p:stCondLst>
                                  <p:childTnLst>
                                    <p:set>
                                      <p:cBhvr>
                                        <p:cTn id="23" dur="1" fill="hold">
                                          <p:stCondLst>
                                            <p:cond delay="0"/>
                                          </p:stCondLst>
                                        </p:cTn>
                                        <p:tgtEl>
                                          <p:spTgt spid="6148"/>
                                        </p:tgtEl>
                                        <p:attrNameLst>
                                          <p:attrName>style.visibility</p:attrName>
                                        </p:attrNameLst>
                                      </p:cBhvr>
                                      <p:to>
                                        <p:strVal val="visible"/>
                                      </p:to>
                                    </p:set>
                                    <p:anim calcmode="lin" valueType="num">
                                      <p:cBhvr>
                                        <p:cTn id="24" dur="500" fill="hold"/>
                                        <p:tgtEl>
                                          <p:spTgt spid="6148"/>
                                        </p:tgtEl>
                                        <p:attrNameLst>
                                          <p:attrName>ppt_w</p:attrName>
                                        </p:attrNameLst>
                                      </p:cBhvr>
                                      <p:tavLst>
                                        <p:tav tm="0">
                                          <p:val>
                                            <p:fltVal val="0"/>
                                          </p:val>
                                        </p:tav>
                                        <p:tav tm="100000">
                                          <p:val>
                                            <p:strVal val="#ppt_w"/>
                                          </p:val>
                                        </p:tav>
                                      </p:tavLst>
                                    </p:anim>
                                    <p:anim calcmode="lin" valueType="num">
                                      <p:cBhvr>
                                        <p:cTn id="25" dur="500" fill="hold"/>
                                        <p:tgtEl>
                                          <p:spTgt spid="6148"/>
                                        </p:tgtEl>
                                        <p:attrNameLst>
                                          <p:attrName>ppt_h</p:attrName>
                                        </p:attrNameLst>
                                      </p:cBhvr>
                                      <p:tavLst>
                                        <p:tav tm="0">
                                          <p:val>
                                            <p:strVal val="#ppt_h"/>
                                          </p:val>
                                        </p:tav>
                                        <p:tav tm="100000">
                                          <p:val>
                                            <p:strVal val="#ppt_h"/>
                                          </p:val>
                                        </p:tav>
                                      </p:tavLst>
                                    </p:anim>
                                  </p:childTnLst>
                                </p:cTn>
                              </p:par>
                              <p:par>
                                <p:cTn id="26" presetID="17" presetClass="entr" presetSubtype="10" fill="hold" nodeType="withEffect">
                                  <p:stCondLst>
                                    <p:cond delay="0"/>
                                  </p:stCondLst>
                                  <p:childTnLst>
                                    <p:set>
                                      <p:cBhvr>
                                        <p:cTn id="27" dur="1" fill="hold">
                                          <p:stCondLst>
                                            <p:cond delay="0"/>
                                          </p:stCondLst>
                                        </p:cTn>
                                        <p:tgtEl>
                                          <p:spTgt spid="6149"/>
                                        </p:tgtEl>
                                        <p:attrNameLst>
                                          <p:attrName>style.visibility</p:attrName>
                                        </p:attrNameLst>
                                      </p:cBhvr>
                                      <p:to>
                                        <p:strVal val="visible"/>
                                      </p:to>
                                    </p:set>
                                    <p:anim calcmode="lin" valueType="num">
                                      <p:cBhvr>
                                        <p:cTn id="28" dur="500" fill="hold"/>
                                        <p:tgtEl>
                                          <p:spTgt spid="6149"/>
                                        </p:tgtEl>
                                        <p:attrNameLst>
                                          <p:attrName>ppt_w</p:attrName>
                                        </p:attrNameLst>
                                      </p:cBhvr>
                                      <p:tavLst>
                                        <p:tav tm="0">
                                          <p:val>
                                            <p:fltVal val="0"/>
                                          </p:val>
                                        </p:tav>
                                        <p:tav tm="100000">
                                          <p:val>
                                            <p:strVal val="#ppt_w"/>
                                          </p:val>
                                        </p:tav>
                                      </p:tavLst>
                                    </p:anim>
                                    <p:anim calcmode="lin" valueType="num">
                                      <p:cBhvr>
                                        <p:cTn id="29" dur="500" fill="hold"/>
                                        <p:tgtEl>
                                          <p:spTgt spid="614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7" grpId="0" build="p" autoUpdateAnimBg="0"/>
      <p:bldP spid="6148" grpId="0" autoUpdateAnimBg="0"/>
      <p:bldP spid="6149"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10">
            <a:extLst>
              <a:ext uri="{FF2B5EF4-FFF2-40B4-BE49-F238E27FC236}">
                <a16:creationId xmlns:a16="http://schemas.microsoft.com/office/drawing/2014/main" id="{9B661DAC-D58E-96F0-73AE-165C65BA0A7E}"/>
              </a:ext>
            </a:extLst>
          </p:cNvPr>
          <p:cNvSpPr txBox="1">
            <a:spLocks noChangeArrowheads="1"/>
          </p:cNvSpPr>
          <p:nvPr/>
        </p:nvSpPr>
        <p:spPr bwMode="auto">
          <a:xfrm>
            <a:off x="3124200" y="1295400"/>
            <a:ext cx="2362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grpSp>
        <p:nvGrpSpPr>
          <p:cNvPr id="23555" name="Group 3">
            <a:extLst>
              <a:ext uri="{FF2B5EF4-FFF2-40B4-BE49-F238E27FC236}">
                <a16:creationId xmlns:a16="http://schemas.microsoft.com/office/drawing/2014/main" id="{69567DB1-B22D-BE1F-0A40-1E3B4F8E0F76}"/>
              </a:ext>
            </a:extLst>
          </p:cNvPr>
          <p:cNvGrpSpPr>
            <a:grpSpLocks/>
          </p:cNvGrpSpPr>
          <p:nvPr/>
        </p:nvGrpSpPr>
        <p:grpSpPr bwMode="auto">
          <a:xfrm>
            <a:off x="457200" y="304800"/>
            <a:ext cx="3962400" cy="990600"/>
            <a:chOff x="0" y="0"/>
            <a:chExt cx="2496" cy="624"/>
          </a:xfrm>
        </p:grpSpPr>
        <p:sp>
          <p:nvSpPr>
            <p:cNvPr id="2" name="AutoShape 15">
              <a:extLst>
                <a:ext uri="{FF2B5EF4-FFF2-40B4-BE49-F238E27FC236}">
                  <a16:creationId xmlns:a16="http://schemas.microsoft.com/office/drawing/2014/main" id="{B87F6776-E2DB-F1CC-F91E-831F0471B396}"/>
                </a:ext>
              </a:extLst>
            </p:cNvPr>
            <p:cNvSpPr>
              <a:spLocks noChangeArrowheads="1"/>
            </p:cNvSpPr>
            <p:nvPr/>
          </p:nvSpPr>
          <p:spPr bwMode="auto">
            <a:xfrm>
              <a:off x="0" y="0"/>
              <a:ext cx="2496" cy="624"/>
            </a:xfrm>
            <a:prstGeom prst="doubleWave">
              <a:avLst>
                <a:gd name="adj1" fmla="val 6500"/>
                <a:gd name="adj2" fmla="val 0"/>
              </a:avLst>
            </a:prstGeom>
            <a:solidFill>
              <a:schemeClr val="accent1"/>
            </a:solidFill>
            <a:ln w="9525">
              <a:solidFill>
                <a:schemeClr val="tx1"/>
              </a:solidFill>
              <a:miter lim="800000"/>
              <a:headEnd/>
              <a:tailEnd/>
            </a:ln>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3" name="WordArt 16">
              <a:extLst>
                <a:ext uri="{FF2B5EF4-FFF2-40B4-BE49-F238E27FC236}">
                  <a16:creationId xmlns:a16="http://schemas.microsoft.com/office/drawing/2014/main" id="{E95C73DE-E076-2052-09CC-E7794E8F69F5}"/>
                </a:ext>
              </a:extLst>
            </p:cNvPr>
            <p:cNvSpPr>
              <a:spLocks noChangeArrowheads="1" noChangeShapeType="1" noTextEdit="1"/>
            </p:cNvSpPr>
            <p:nvPr/>
          </p:nvSpPr>
          <p:spPr bwMode="auto">
            <a:xfrm>
              <a:off x="144" y="144"/>
              <a:ext cx="2160" cy="379"/>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rPr>
                <a:t>Suy nghĩ </a:t>
              </a:r>
              <a:endParaRPr lang="en-VN"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grpSp>
      <p:sp>
        <p:nvSpPr>
          <p:cNvPr id="23558" name="Text Box 18">
            <a:extLst>
              <a:ext uri="{FF2B5EF4-FFF2-40B4-BE49-F238E27FC236}">
                <a16:creationId xmlns:a16="http://schemas.microsoft.com/office/drawing/2014/main" id="{16B705A8-F5C9-0E6D-42AC-3C62BBD817A3}"/>
              </a:ext>
            </a:extLst>
          </p:cNvPr>
          <p:cNvSpPr txBox="1">
            <a:spLocks noChangeArrowheads="1"/>
          </p:cNvSpPr>
          <p:nvPr/>
        </p:nvSpPr>
        <p:spPr bwMode="auto">
          <a:xfrm>
            <a:off x="2209800" y="1295400"/>
            <a:ext cx="518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b="1">
                <a:solidFill>
                  <a:srgbClr val="FF0000"/>
                </a:solidFill>
                <a:latin typeface="Times New Roman" panose="02020603050405020304" pitchFamily="18" charset="0"/>
                <a:cs typeface="Times New Roman" panose="02020603050405020304" pitchFamily="18" charset="0"/>
              </a:rPr>
              <a:t>Hoàn thành phiếu học tập</a:t>
            </a:r>
          </a:p>
        </p:txBody>
      </p:sp>
      <p:graphicFrame>
        <p:nvGraphicFramePr>
          <p:cNvPr id="23559" name="Group 7">
            <a:extLst>
              <a:ext uri="{FF2B5EF4-FFF2-40B4-BE49-F238E27FC236}">
                <a16:creationId xmlns:a16="http://schemas.microsoft.com/office/drawing/2014/main" id="{8E287012-5372-B418-15E2-0D724E18DF11}"/>
              </a:ext>
            </a:extLst>
          </p:cNvPr>
          <p:cNvGraphicFramePr>
            <a:graphicFrameLocks noGrp="1"/>
          </p:cNvGraphicFramePr>
          <p:nvPr>
            <p:ph idx="4294967295"/>
          </p:nvPr>
        </p:nvGraphicFramePr>
        <p:xfrm>
          <a:off x="762000" y="1981200"/>
          <a:ext cx="7796213" cy="4191000"/>
        </p:xfrm>
        <a:graphic>
          <a:graphicData uri="http://schemas.openxmlformats.org/drawingml/2006/table">
            <a:tbl>
              <a:tblPr/>
              <a:tblGrid>
                <a:gridCol w="1752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4138613">
                  <a:extLst>
                    <a:ext uri="{9D8B030D-6E8A-4147-A177-3AD203B41FA5}">
                      <a16:colId xmlns:a16="http://schemas.microsoft.com/office/drawing/2014/main" val="20002"/>
                    </a:ext>
                  </a:extLst>
                </a:gridCol>
              </a:tblGrid>
              <a:tr h="5334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Loại chất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Tên chất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Tác hại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24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Chất kích thích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336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dirty="0" err="1">
                          <a:ln>
                            <a:noFill/>
                          </a:ln>
                          <a:solidFill>
                            <a:schemeClr val="folHlink"/>
                          </a:solidFill>
                          <a:effectLst/>
                          <a:latin typeface="Times New Roman" panose="02020603050405020304" pitchFamily="18" charset="0"/>
                          <a:cs typeface="Times New Roman" panose="02020603050405020304" pitchFamily="18" charset="0"/>
                        </a:rPr>
                        <a:t>Chất</a:t>
                      </a:r>
                      <a:r>
                        <a:rPr kumimoji="0" lang="en-US" altLang="en-US" sz="2800" b="0" i="0" u="none" strike="noStrike" cap="none" normalizeH="0" baseline="0" dirty="0">
                          <a:ln>
                            <a:noFill/>
                          </a:ln>
                          <a:solidFill>
                            <a:schemeClr val="folHlink"/>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chemeClr val="folHlink"/>
                          </a:solidFill>
                          <a:effectLst/>
                          <a:latin typeface="Times New Roman" panose="02020603050405020304" pitchFamily="18" charset="0"/>
                          <a:cs typeface="Times New Roman" panose="02020603050405020304" pitchFamily="18" charset="0"/>
                        </a:rPr>
                        <a:t>gây</a:t>
                      </a:r>
                      <a:r>
                        <a:rPr kumimoji="0" lang="en-US" altLang="en-US" sz="2800" b="0" i="0" u="none" strike="noStrike" cap="none" normalizeH="0" baseline="0" dirty="0">
                          <a:ln>
                            <a:noFill/>
                          </a:ln>
                          <a:solidFill>
                            <a:schemeClr val="folHlink"/>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chemeClr val="folHlink"/>
                          </a:solidFill>
                          <a:effectLst/>
                          <a:latin typeface="Times New Roman" panose="02020603050405020304" pitchFamily="18" charset="0"/>
                          <a:cs typeface="Times New Roman" panose="02020603050405020304" pitchFamily="18" charset="0"/>
                        </a:rPr>
                        <a:t>nghiện</a:t>
                      </a:r>
                      <a:endParaRPr kumimoji="0" lang="en-US" altLang="en-US" sz="2800" b="0" i="0" u="none" strike="noStrike" cap="none" normalizeH="0" baseline="0" dirty="0">
                        <a:ln>
                          <a:noFill/>
                        </a:ln>
                        <a:solidFill>
                          <a:schemeClr val="folHlink"/>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dirty="0">
                        <a:ln>
                          <a:noFill/>
                        </a:ln>
                        <a:solidFill>
                          <a:schemeClr val="folHlink"/>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577" name="Text Box 93">
            <a:extLst>
              <a:ext uri="{FF2B5EF4-FFF2-40B4-BE49-F238E27FC236}">
                <a16:creationId xmlns:a16="http://schemas.microsoft.com/office/drawing/2014/main" id="{1F0E932F-E676-1FC5-BDA1-6D498948E54F}"/>
              </a:ext>
            </a:extLst>
          </p:cNvPr>
          <p:cNvSpPr txBox="1">
            <a:spLocks noChangeArrowheads="1"/>
          </p:cNvSpPr>
          <p:nvPr/>
        </p:nvSpPr>
        <p:spPr bwMode="auto">
          <a:xfrm>
            <a:off x="2514600" y="2438400"/>
            <a:ext cx="1600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Rượu</a:t>
            </a:r>
          </a:p>
        </p:txBody>
      </p:sp>
      <p:sp>
        <p:nvSpPr>
          <p:cNvPr id="23578" name="Text Box 94">
            <a:extLst>
              <a:ext uri="{FF2B5EF4-FFF2-40B4-BE49-F238E27FC236}">
                <a16:creationId xmlns:a16="http://schemas.microsoft.com/office/drawing/2014/main" id="{6A9C3803-A7C6-5B4B-EA49-1BA40F97B27F}"/>
              </a:ext>
            </a:extLst>
          </p:cNvPr>
          <p:cNvSpPr txBox="1">
            <a:spLocks noChangeArrowheads="1"/>
          </p:cNvSpPr>
          <p:nvPr/>
        </p:nvSpPr>
        <p:spPr bwMode="auto">
          <a:xfrm>
            <a:off x="2514600" y="3124200"/>
            <a:ext cx="19812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Nước chè đặc, cà phê</a:t>
            </a:r>
          </a:p>
        </p:txBody>
      </p:sp>
      <p:sp>
        <p:nvSpPr>
          <p:cNvPr id="23579" name="Text Box 99">
            <a:extLst>
              <a:ext uri="{FF2B5EF4-FFF2-40B4-BE49-F238E27FC236}">
                <a16:creationId xmlns:a16="http://schemas.microsoft.com/office/drawing/2014/main" id="{F02542CC-53A2-3FE2-B141-716E45C02265}"/>
              </a:ext>
            </a:extLst>
          </p:cNvPr>
          <p:cNvSpPr txBox="1">
            <a:spLocks noChangeArrowheads="1"/>
          </p:cNvSpPr>
          <p:nvPr/>
        </p:nvSpPr>
        <p:spPr bwMode="auto">
          <a:xfrm>
            <a:off x="4419600" y="2438400"/>
            <a:ext cx="42672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Hoạt động não bộ bị rối loạn, trí nhớ kém</a:t>
            </a:r>
          </a:p>
        </p:txBody>
      </p:sp>
      <p:sp>
        <p:nvSpPr>
          <p:cNvPr id="23580" name="Text Box 104">
            <a:extLst>
              <a:ext uri="{FF2B5EF4-FFF2-40B4-BE49-F238E27FC236}">
                <a16:creationId xmlns:a16="http://schemas.microsoft.com/office/drawing/2014/main" id="{6C8F9D6B-677C-1F85-9C06-F330658D1697}"/>
              </a:ext>
            </a:extLst>
          </p:cNvPr>
          <p:cNvSpPr txBox="1">
            <a:spLocks noChangeArrowheads="1"/>
          </p:cNvSpPr>
          <p:nvPr/>
        </p:nvSpPr>
        <p:spPr bwMode="auto">
          <a:xfrm>
            <a:off x="4419600" y="3124200"/>
            <a:ext cx="3962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Kích thích hệ thần kinh, gây mất ngủ.</a:t>
            </a:r>
          </a:p>
        </p:txBody>
      </p:sp>
      <p:sp>
        <p:nvSpPr>
          <p:cNvPr id="23581" name="Text Box 105">
            <a:extLst>
              <a:ext uri="{FF2B5EF4-FFF2-40B4-BE49-F238E27FC236}">
                <a16:creationId xmlns:a16="http://schemas.microsoft.com/office/drawing/2014/main" id="{CCF8959F-5E87-F3DC-758E-8B1130DCD883}"/>
              </a:ext>
            </a:extLst>
          </p:cNvPr>
          <p:cNvSpPr txBox="1">
            <a:spLocks noChangeArrowheads="1"/>
          </p:cNvSpPr>
          <p:nvPr/>
        </p:nvSpPr>
        <p:spPr bwMode="auto">
          <a:xfrm>
            <a:off x="2514600" y="4114800"/>
            <a:ext cx="1752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Thuốc lá</a:t>
            </a:r>
          </a:p>
        </p:txBody>
      </p:sp>
      <p:sp>
        <p:nvSpPr>
          <p:cNvPr id="23582" name="Text Box 107">
            <a:extLst>
              <a:ext uri="{FF2B5EF4-FFF2-40B4-BE49-F238E27FC236}">
                <a16:creationId xmlns:a16="http://schemas.microsoft.com/office/drawing/2014/main" id="{7AE91D2B-BB77-9C95-B425-37743289E30A}"/>
              </a:ext>
            </a:extLst>
          </p:cNvPr>
          <p:cNvSpPr txBox="1">
            <a:spLocks noChangeArrowheads="1"/>
          </p:cNvSpPr>
          <p:nvPr/>
        </p:nvSpPr>
        <p:spPr bwMode="auto">
          <a:xfrm>
            <a:off x="2514600" y="5029200"/>
            <a:ext cx="1524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Ma tuý</a:t>
            </a:r>
          </a:p>
        </p:txBody>
      </p:sp>
      <p:sp>
        <p:nvSpPr>
          <p:cNvPr id="23583" name="Text Box 108">
            <a:extLst>
              <a:ext uri="{FF2B5EF4-FFF2-40B4-BE49-F238E27FC236}">
                <a16:creationId xmlns:a16="http://schemas.microsoft.com/office/drawing/2014/main" id="{234E5192-1D63-0D30-653F-183BAA88CC28}"/>
              </a:ext>
            </a:extLst>
          </p:cNvPr>
          <p:cNvSpPr txBox="1">
            <a:spLocks noChangeArrowheads="1"/>
          </p:cNvSpPr>
          <p:nvPr/>
        </p:nvSpPr>
        <p:spPr bwMode="auto">
          <a:xfrm>
            <a:off x="4419600" y="4114800"/>
            <a:ext cx="32766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Cơ thể suy yếu, dễ mắc bệnh ung thư</a:t>
            </a:r>
          </a:p>
        </p:txBody>
      </p:sp>
      <p:sp>
        <p:nvSpPr>
          <p:cNvPr id="23584" name="Text Box 110">
            <a:extLst>
              <a:ext uri="{FF2B5EF4-FFF2-40B4-BE49-F238E27FC236}">
                <a16:creationId xmlns:a16="http://schemas.microsoft.com/office/drawing/2014/main" id="{03B92740-8759-A850-2D06-3D162B76D215}"/>
              </a:ext>
            </a:extLst>
          </p:cNvPr>
          <p:cNvSpPr txBox="1">
            <a:spLocks noChangeArrowheads="1"/>
          </p:cNvSpPr>
          <p:nvPr/>
        </p:nvSpPr>
        <p:spPr bwMode="auto">
          <a:xfrm>
            <a:off x="4419600" y="4953000"/>
            <a:ext cx="42672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Suy yếu nòi giống, cạn kiệt kinh tế, lây nhiễm HIV, mất nhân cách.</a:t>
            </a:r>
          </a:p>
        </p:txBody>
      </p:sp>
      <p:sp>
        <p:nvSpPr>
          <p:cNvPr id="23585" name="AutoShape 119">
            <a:extLst>
              <a:ext uri="{FF2B5EF4-FFF2-40B4-BE49-F238E27FC236}">
                <a16:creationId xmlns:a16="http://schemas.microsoft.com/office/drawing/2014/main" id="{69F8FFDA-9F02-2848-AC35-ADA27C33FF88}"/>
              </a:ext>
            </a:extLst>
          </p:cNvPr>
          <p:cNvSpPr>
            <a:spLocks noChangeArrowheads="1"/>
          </p:cNvSpPr>
          <p:nvPr/>
        </p:nvSpPr>
        <p:spPr bwMode="auto">
          <a:xfrm>
            <a:off x="4114800" y="2673350"/>
            <a:ext cx="3581400" cy="1371600"/>
          </a:xfrm>
          <a:prstGeom prst="wedgeRoundRectCallout">
            <a:avLst>
              <a:gd name="adj1" fmla="val -58111"/>
              <a:gd name="adj2" fmla="val 124421"/>
              <a:gd name="adj3" fmla="val 16667"/>
            </a:avLst>
          </a:prstGeom>
          <a:solidFill>
            <a:schemeClr val="accent1"/>
          </a:solidFill>
          <a:ln w="9525">
            <a:solidFill>
              <a:schemeClr val="tx1"/>
            </a:solidFill>
            <a:miter lim="800000"/>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r>
              <a:rPr lang="en-US" altLang="en-US" sz="2400">
                <a:solidFill>
                  <a:srgbClr val="FF0000"/>
                </a:solidFill>
                <a:latin typeface="Times New Roman" panose="02020603050405020304" pitchFamily="18" charset="0"/>
                <a:cs typeface="Times New Roman" panose="02020603050405020304" pitchFamily="18" charset="0"/>
              </a:rPr>
              <a:t>Chất kích thích và chất gây nghiện làm hại gì đến hệ thần kinh?</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23585"/>
                                        </p:tgtEl>
                                        <p:attrNameLst>
                                          <p:attrName>style.visibility</p:attrName>
                                        </p:attrNameLst>
                                      </p:cBhvr>
                                      <p:to>
                                        <p:strVal val="visible"/>
                                      </p:to>
                                    </p:set>
                                    <p:anim calcmode="lin" valueType="num">
                                      <p:cBhvr>
                                        <p:cTn id="7" dur="500" decel="50000" fill="hold">
                                          <p:stCondLst>
                                            <p:cond delay="0"/>
                                          </p:stCondLst>
                                        </p:cTn>
                                        <p:tgtEl>
                                          <p:spTgt spid="2358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358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3585"/>
                                        </p:tgtEl>
                                        <p:attrNameLst>
                                          <p:attrName>ppt_w</p:attrName>
                                        </p:attrNameLst>
                                      </p:cBhvr>
                                      <p:tavLst>
                                        <p:tav tm="0">
                                          <p:val>
                                            <p:strVal val="#ppt_w*.05"/>
                                          </p:val>
                                        </p:tav>
                                        <p:tav tm="100000">
                                          <p:val>
                                            <p:strVal val="#ppt_w"/>
                                          </p:val>
                                        </p:tav>
                                      </p:tavLst>
                                    </p:anim>
                                    <p:anim calcmode="lin" valueType="num">
                                      <p:cBhvr>
                                        <p:cTn id="10" dur="1000" fill="hold"/>
                                        <p:tgtEl>
                                          <p:spTgt spid="2358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358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358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358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358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6" presetClass="exit" presetSubtype="0" fill="hold" nodeType="clickEffect">
                                  <p:stCondLst>
                                    <p:cond delay="0"/>
                                  </p:stCondLst>
                                  <p:childTnLst>
                                    <p:animEffect transition="out" filter="wipe(down)">
                                      <p:cBhvr>
                                        <p:cTn id="18" dur="180" accel="50000">
                                          <p:stCondLst>
                                            <p:cond delay="1820"/>
                                          </p:stCondLst>
                                        </p:cTn>
                                        <p:tgtEl>
                                          <p:spTgt spid="23585"/>
                                        </p:tgtEl>
                                      </p:cBhvr>
                                    </p:animEffect>
                                    <p:anim calcmode="lin" valueType="num">
                                      <p:cBhvr>
                                        <p:cTn id="19" dur="1822" tmFilter="0,0; 0.14,0.31; 0.43,0.73; 0.71,0.91; 1.0,1.0">
                                          <p:stCondLst>
                                            <p:cond delay="0"/>
                                          </p:stCondLst>
                                        </p:cTn>
                                        <p:tgtEl>
                                          <p:spTgt spid="23585"/>
                                        </p:tgtEl>
                                        <p:attrNameLst>
                                          <p:attrName>ppt_x</p:attrName>
                                        </p:attrNameLst>
                                      </p:cBhvr>
                                      <p:tavLst>
                                        <p:tav tm="0">
                                          <p:val>
                                            <p:strVal val="ppt_x"/>
                                          </p:val>
                                        </p:tav>
                                        <p:tav tm="100000">
                                          <p:val>
                                            <p:strVal val="#ppt_x+0.25"/>
                                          </p:val>
                                        </p:tav>
                                      </p:tavLst>
                                    </p:anim>
                                    <p:anim calcmode="lin" valueType="num">
                                      <p:cBhvr>
                                        <p:cTn id="20" dur="178">
                                          <p:stCondLst>
                                            <p:cond delay="1822"/>
                                          </p:stCondLst>
                                        </p:cTn>
                                        <p:tgtEl>
                                          <p:spTgt spid="23585"/>
                                        </p:tgtEl>
                                        <p:attrNameLst>
                                          <p:attrName>ppt_x</p:attrName>
                                        </p:attrNameLst>
                                      </p:cBhvr>
                                      <p:tavLst>
                                        <p:tav tm="0">
                                          <p:val>
                                            <p:strVal val="ppt_x"/>
                                          </p:val>
                                        </p:tav>
                                        <p:tav tm="100000">
                                          <p:val>
                                            <p:strVal val="ppt_x"/>
                                          </p:val>
                                        </p:tav>
                                      </p:tavLst>
                                    </p:anim>
                                    <p:anim calcmode="lin" valueType="num">
                                      <p:cBhvr>
                                        <p:cTn id="21" dur="664" tmFilter="0.0,0.0;0.25,0.07;0.50,0.2;0.75,0.467;1.0,1.0">
                                          <p:stCondLst>
                                            <p:cond delay="0"/>
                                          </p:stCondLst>
                                        </p:cTn>
                                        <p:tgtEl>
                                          <p:spTgt spid="2358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2" dur="664" tmFilter="0, 0; 0.125,0.2665; 0.25,0.4; 0.375,0.465; 0.5,0.5;  0.625,0.535; 0.75,0.6; 0.875,0.7335; 1,1">
                                          <p:stCondLst>
                                            <p:cond delay="664"/>
                                          </p:stCondLst>
                                        </p:cTn>
                                        <p:tgtEl>
                                          <p:spTgt spid="2358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3" dur="332" tmFilter="0, 0; 0.125,0.2665; 0.25,0.4; 0.375,0.465; 0.5,0.5;  0.625,0.535; 0.75,0.6; 0.875,0.7335; 1,1">
                                          <p:stCondLst>
                                            <p:cond delay="1324"/>
                                          </p:stCondLst>
                                        </p:cTn>
                                        <p:tgtEl>
                                          <p:spTgt spid="2358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24" dur="164" tmFilter="0, 0; 0.125,0.2665; 0.25,0.4; 0.375,0.465; 0.5,0.5;  0.625,0.535; 0.75,0.6; 0.875,0.7335; 1,1">
                                          <p:stCondLst>
                                            <p:cond delay="1656"/>
                                          </p:stCondLst>
                                        </p:cTn>
                                        <p:tgtEl>
                                          <p:spTgt spid="2358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5" dur="180" accel="50000">
                                          <p:stCondLst>
                                            <p:cond delay="1820"/>
                                          </p:stCondLst>
                                        </p:cTn>
                                        <p:tgtEl>
                                          <p:spTgt spid="23585"/>
                                        </p:tgtEl>
                                        <p:attrNameLst>
                                          <p:attrName>ppt_y</p:attrName>
                                        </p:attrNameLst>
                                      </p:cBhvr>
                                      <p:tavLst>
                                        <p:tav tm="0">
                                          <p:val>
                                            <p:strVal val="ppt_y"/>
                                          </p:val>
                                        </p:tav>
                                        <p:tav tm="100000">
                                          <p:val>
                                            <p:strVal val="ppt_y+ppt_h"/>
                                          </p:val>
                                        </p:tav>
                                      </p:tavLst>
                                    </p:anim>
                                    <p:animScale>
                                      <p:cBhvr>
                                        <p:cTn id="26" dur="26">
                                          <p:stCondLst>
                                            <p:cond delay="620"/>
                                          </p:stCondLst>
                                        </p:cTn>
                                        <p:tgtEl>
                                          <p:spTgt spid="23585"/>
                                        </p:tgtEl>
                                      </p:cBhvr>
                                      <p:to x="100000" y="60000"/>
                                    </p:animScale>
                                    <p:animScale>
                                      <p:cBhvr>
                                        <p:cTn id="27" dur="166" decel="50000">
                                          <p:stCondLst>
                                            <p:cond delay="646"/>
                                          </p:stCondLst>
                                        </p:cTn>
                                        <p:tgtEl>
                                          <p:spTgt spid="23585"/>
                                        </p:tgtEl>
                                      </p:cBhvr>
                                      <p:to x="100000" y="100000"/>
                                    </p:animScale>
                                    <p:animScale>
                                      <p:cBhvr>
                                        <p:cTn id="28" dur="26">
                                          <p:stCondLst>
                                            <p:cond delay="1312"/>
                                          </p:stCondLst>
                                        </p:cTn>
                                        <p:tgtEl>
                                          <p:spTgt spid="23585"/>
                                        </p:tgtEl>
                                      </p:cBhvr>
                                      <p:to x="100000" y="80000"/>
                                    </p:animScale>
                                    <p:animScale>
                                      <p:cBhvr>
                                        <p:cTn id="29" dur="166" decel="50000">
                                          <p:stCondLst>
                                            <p:cond delay="1338"/>
                                          </p:stCondLst>
                                        </p:cTn>
                                        <p:tgtEl>
                                          <p:spTgt spid="23585"/>
                                        </p:tgtEl>
                                      </p:cBhvr>
                                      <p:to x="100000" y="100000"/>
                                    </p:animScale>
                                    <p:animScale>
                                      <p:cBhvr>
                                        <p:cTn id="30" dur="26">
                                          <p:stCondLst>
                                            <p:cond delay="1642"/>
                                          </p:stCondLst>
                                        </p:cTn>
                                        <p:tgtEl>
                                          <p:spTgt spid="23585"/>
                                        </p:tgtEl>
                                      </p:cBhvr>
                                      <p:to x="100000" y="90000"/>
                                    </p:animScale>
                                    <p:animScale>
                                      <p:cBhvr>
                                        <p:cTn id="31" dur="166" decel="50000">
                                          <p:stCondLst>
                                            <p:cond delay="1668"/>
                                          </p:stCondLst>
                                        </p:cTn>
                                        <p:tgtEl>
                                          <p:spTgt spid="23585"/>
                                        </p:tgtEl>
                                      </p:cBhvr>
                                      <p:to x="100000" y="100000"/>
                                    </p:animScale>
                                    <p:animScale>
                                      <p:cBhvr>
                                        <p:cTn id="32" dur="26">
                                          <p:stCondLst>
                                            <p:cond delay="1808"/>
                                          </p:stCondLst>
                                        </p:cTn>
                                        <p:tgtEl>
                                          <p:spTgt spid="23585"/>
                                        </p:tgtEl>
                                      </p:cBhvr>
                                      <p:to x="100000" y="95000"/>
                                    </p:animScale>
                                    <p:animScale>
                                      <p:cBhvr>
                                        <p:cTn id="33" dur="166" decel="50000">
                                          <p:stCondLst>
                                            <p:cond delay="1834"/>
                                          </p:stCondLst>
                                        </p:cTn>
                                        <p:tgtEl>
                                          <p:spTgt spid="23585"/>
                                        </p:tgtEl>
                                      </p:cBhvr>
                                      <p:to x="100000" y="100000"/>
                                    </p:animScale>
                                    <p:set>
                                      <p:cBhvr>
                                        <p:cTn id="34" dur="1" fill="hold">
                                          <p:stCondLst>
                                            <p:cond delay="1999"/>
                                          </p:stCondLst>
                                        </p:cTn>
                                        <p:tgtEl>
                                          <p:spTgt spid="23585"/>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50" presetClass="entr" presetSubtype="0" decel="100000" fill="hold" nodeType="clickEffect">
                                  <p:stCondLst>
                                    <p:cond delay="0"/>
                                  </p:stCondLst>
                                  <p:childTnLst>
                                    <p:set>
                                      <p:cBhvr>
                                        <p:cTn id="38" dur="1" fill="hold">
                                          <p:stCondLst>
                                            <p:cond delay="0"/>
                                          </p:stCondLst>
                                        </p:cTn>
                                        <p:tgtEl>
                                          <p:spTgt spid="23555"/>
                                        </p:tgtEl>
                                        <p:attrNameLst>
                                          <p:attrName>style.visibility</p:attrName>
                                        </p:attrNameLst>
                                      </p:cBhvr>
                                      <p:to>
                                        <p:strVal val="visible"/>
                                      </p:to>
                                    </p:set>
                                    <p:anim calcmode="lin" valueType="num">
                                      <p:cBhvr>
                                        <p:cTn id="39" dur="1000" fill="hold"/>
                                        <p:tgtEl>
                                          <p:spTgt spid="23555"/>
                                        </p:tgtEl>
                                        <p:attrNameLst>
                                          <p:attrName>ppt_w</p:attrName>
                                        </p:attrNameLst>
                                      </p:cBhvr>
                                      <p:tavLst>
                                        <p:tav tm="0">
                                          <p:val>
                                            <p:strVal val="#ppt_w+.3"/>
                                          </p:val>
                                        </p:tav>
                                        <p:tav tm="100000">
                                          <p:val>
                                            <p:strVal val="#ppt_w"/>
                                          </p:val>
                                        </p:tav>
                                      </p:tavLst>
                                    </p:anim>
                                    <p:anim calcmode="lin" valueType="num">
                                      <p:cBhvr>
                                        <p:cTn id="40" dur="1000" fill="hold"/>
                                        <p:tgtEl>
                                          <p:spTgt spid="23555"/>
                                        </p:tgtEl>
                                        <p:attrNameLst>
                                          <p:attrName>ppt_h</p:attrName>
                                        </p:attrNameLst>
                                      </p:cBhvr>
                                      <p:tavLst>
                                        <p:tav tm="0">
                                          <p:val>
                                            <p:strVal val="#ppt_h"/>
                                          </p:val>
                                        </p:tav>
                                        <p:tav tm="100000">
                                          <p:val>
                                            <p:strVal val="#ppt_h"/>
                                          </p:val>
                                        </p:tav>
                                      </p:tavLst>
                                    </p:anim>
                                    <p:animEffect transition="in" filter="fade">
                                      <p:cBhvr>
                                        <p:cTn id="41" dur="1000"/>
                                        <p:tgtEl>
                                          <p:spTgt spid="2355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0" presetClass="entr" presetSubtype="0" decel="100000" fill="hold" nodeType="clickEffect">
                                  <p:stCondLst>
                                    <p:cond delay="0"/>
                                  </p:stCondLst>
                                  <p:childTnLst>
                                    <p:set>
                                      <p:cBhvr>
                                        <p:cTn id="45" dur="1" fill="hold">
                                          <p:stCondLst>
                                            <p:cond delay="0"/>
                                          </p:stCondLst>
                                        </p:cTn>
                                        <p:tgtEl>
                                          <p:spTgt spid="23558"/>
                                        </p:tgtEl>
                                        <p:attrNameLst>
                                          <p:attrName>style.visibility</p:attrName>
                                        </p:attrNameLst>
                                      </p:cBhvr>
                                      <p:to>
                                        <p:strVal val="visible"/>
                                      </p:to>
                                    </p:set>
                                    <p:anim calcmode="lin" valueType="num">
                                      <p:cBhvr>
                                        <p:cTn id="46" dur="1000" fill="hold"/>
                                        <p:tgtEl>
                                          <p:spTgt spid="23558"/>
                                        </p:tgtEl>
                                        <p:attrNameLst>
                                          <p:attrName>ppt_w</p:attrName>
                                        </p:attrNameLst>
                                      </p:cBhvr>
                                      <p:tavLst>
                                        <p:tav tm="0">
                                          <p:val>
                                            <p:strVal val="#ppt_w+.3"/>
                                          </p:val>
                                        </p:tav>
                                        <p:tav tm="100000">
                                          <p:val>
                                            <p:strVal val="#ppt_w"/>
                                          </p:val>
                                        </p:tav>
                                      </p:tavLst>
                                    </p:anim>
                                    <p:anim calcmode="lin" valueType="num">
                                      <p:cBhvr>
                                        <p:cTn id="47" dur="1000" fill="hold"/>
                                        <p:tgtEl>
                                          <p:spTgt spid="23558"/>
                                        </p:tgtEl>
                                        <p:attrNameLst>
                                          <p:attrName>ppt_h</p:attrName>
                                        </p:attrNameLst>
                                      </p:cBhvr>
                                      <p:tavLst>
                                        <p:tav tm="0">
                                          <p:val>
                                            <p:strVal val="#ppt_h"/>
                                          </p:val>
                                        </p:tav>
                                        <p:tav tm="100000">
                                          <p:val>
                                            <p:strVal val="#ppt_h"/>
                                          </p:val>
                                        </p:tav>
                                      </p:tavLst>
                                    </p:anim>
                                    <p:animEffect transition="in" filter="fade">
                                      <p:cBhvr>
                                        <p:cTn id="48" dur="1000"/>
                                        <p:tgtEl>
                                          <p:spTgt spid="23558"/>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5" presetClass="entr" presetSubtype="0" fill="hold" nodeType="clickEffect">
                                  <p:stCondLst>
                                    <p:cond delay="0"/>
                                  </p:stCondLst>
                                  <p:childTnLst>
                                    <p:set>
                                      <p:cBhvr>
                                        <p:cTn id="52" dur="1" fill="hold">
                                          <p:stCondLst>
                                            <p:cond delay="0"/>
                                          </p:stCondLst>
                                        </p:cTn>
                                        <p:tgtEl>
                                          <p:spTgt spid="23559"/>
                                        </p:tgtEl>
                                        <p:attrNameLst>
                                          <p:attrName>style.visibility</p:attrName>
                                        </p:attrNameLst>
                                      </p:cBhvr>
                                      <p:to>
                                        <p:strVal val="visible"/>
                                      </p:to>
                                    </p:set>
                                    <p:anim calcmode="lin" valueType="num">
                                      <p:cBhvr>
                                        <p:cTn id="53" dur="500" decel="50000" fill="hold">
                                          <p:stCondLst>
                                            <p:cond delay="0"/>
                                          </p:stCondLst>
                                        </p:cTn>
                                        <p:tgtEl>
                                          <p:spTgt spid="23559"/>
                                        </p:tgtEl>
                                        <p:attrNameLst>
                                          <p:attrName>style.rotation</p:attrName>
                                        </p:attrNameLst>
                                      </p:cBhvr>
                                      <p:tavLst>
                                        <p:tav tm="0">
                                          <p:val>
                                            <p:fltVal val="-90"/>
                                          </p:val>
                                        </p:tav>
                                        <p:tav tm="100000">
                                          <p:val>
                                            <p:fltVal val="0"/>
                                          </p:val>
                                        </p:tav>
                                      </p:tavLst>
                                    </p:anim>
                                    <p:anim calcmode="lin" valueType="num">
                                      <p:cBhvr>
                                        <p:cTn id="54" dur="500" decel="50000" fill="hold">
                                          <p:stCondLst>
                                            <p:cond delay="0"/>
                                          </p:stCondLst>
                                        </p:cTn>
                                        <p:tgtEl>
                                          <p:spTgt spid="23559"/>
                                        </p:tgtEl>
                                        <p:attrNameLst>
                                          <p:attrName>ppt_w</p:attrName>
                                        </p:attrNameLst>
                                      </p:cBhvr>
                                      <p:tavLst>
                                        <p:tav tm="0">
                                          <p:val>
                                            <p:strVal val="#ppt_w"/>
                                          </p:val>
                                        </p:tav>
                                        <p:tav tm="100000">
                                          <p:val>
                                            <p:strVal val="#ppt_w*.05"/>
                                          </p:val>
                                        </p:tav>
                                      </p:tavLst>
                                    </p:anim>
                                    <p:anim calcmode="lin" valueType="num">
                                      <p:cBhvr>
                                        <p:cTn id="55" dur="500" accel="50000" fill="hold">
                                          <p:stCondLst>
                                            <p:cond delay="500"/>
                                          </p:stCondLst>
                                        </p:cTn>
                                        <p:tgtEl>
                                          <p:spTgt spid="23559"/>
                                        </p:tgtEl>
                                        <p:attrNameLst>
                                          <p:attrName>ppt_w</p:attrName>
                                        </p:attrNameLst>
                                      </p:cBhvr>
                                      <p:tavLst>
                                        <p:tav tm="0">
                                          <p:val>
                                            <p:strVal val="#ppt_w*.05"/>
                                          </p:val>
                                        </p:tav>
                                        <p:tav tm="100000">
                                          <p:val>
                                            <p:strVal val="#ppt_w"/>
                                          </p:val>
                                        </p:tav>
                                      </p:tavLst>
                                    </p:anim>
                                    <p:anim calcmode="lin" valueType="num">
                                      <p:cBhvr>
                                        <p:cTn id="56" dur="1000" fill="hold"/>
                                        <p:tgtEl>
                                          <p:spTgt spid="23559"/>
                                        </p:tgtEl>
                                        <p:attrNameLst>
                                          <p:attrName>ppt_h</p:attrName>
                                        </p:attrNameLst>
                                      </p:cBhvr>
                                      <p:tavLst>
                                        <p:tav tm="0">
                                          <p:val>
                                            <p:strVal val="#ppt_h"/>
                                          </p:val>
                                        </p:tav>
                                        <p:tav tm="100000">
                                          <p:val>
                                            <p:strVal val="#ppt_h"/>
                                          </p:val>
                                        </p:tav>
                                      </p:tavLst>
                                    </p:anim>
                                    <p:anim calcmode="lin" valueType="num">
                                      <p:cBhvr>
                                        <p:cTn id="57" dur="500" decel="50000" fill="hold">
                                          <p:stCondLst>
                                            <p:cond delay="0"/>
                                          </p:stCondLst>
                                        </p:cTn>
                                        <p:tgtEl>
                                          <p:spTgt spid="23559"/>
                                        </p:tgtEl>
                                        <p:attrNameLst>
                                          <p:attrName>ppt_x</p:attrName>
                                        </p:attrNameLst>
                                      </p:cBhvr>
                                      <p:tavLst>
                                        <p:tav tm="0">
                                          <p:val>
                                            <p:strVal val="#ppt_x+.4"/>
                                          </p:val>
                                        </p:tav>
                                        <p:tav tm="100000">
                                          <p:val>
                                            <p:strVal val="#ppt_x"/>
                                          </p:val>
                                        </p:tav>
                                      </p:tavLst>
                                    </p:anim>
                                    <p:anim calcmode="lin" valueType="num">
                                      <p:cBhvr>
                                        <p:cTn id="58" dur="500" decel="50000" fill="hold">
                                          <p:stCondLst>
                                            <p:cond delay="0"/>
                                          </p:stCondLst>
                                        </p:cTn>
                                        <p:tgtEl>
                                          <p:spTgt spid="23559"/>
                                        </p:tgtEl>
                                        <p:attrNameLst>
                                          <p:attrName>ppt_y</p:attrName>
                                        </p:attrNameLst>
                                      </p:cBhvr>
                                      <p:tavLst>
                                        <p:tav tm="0">
                                          <p:val>
                                            <p:strVal val="#ppt_y-.2"/>
                                          </p:val>
                                        </p:tav>
                                        <p:tav tm="100000">
                                          <p:val>
                                            <p:strVal val="#ppt_y+.1"/>
                                          </p:val>
                                        </p:tav>
                                      </p:tavLst>
                                    </p:anim>
                                    <p:anim calcmode="lin" valueType="num">
                                      <p:cBhvr>
                                        <p:cTn id="59" dur="500" accel="50000" fill="hold">
                                          <p:stCondLst>
                                            <p:cond delay="500"/>
                                          </p:stCondLst>
                                        </p:cTn>
                                        <p:tgtEl>
                                          <p:spTgt spid="23559"/>
                                        </p:tgtEl>
                                        <p:attrNameLst>
                                          <p:attrName>ppt_y</p:attrName>
                                        </p:attrNameLst>
                                      </p:cBhvr>
                                      <p:tavLst>
                                        <p:tav tm="0">
                                          <p:val>
                                            <p:strVal val="#ppt_y+.1"/>
                                          </p:val>
                                        </p:tav>
                                        <p:tav tm="100000">
                                          <p:val>
                                            <p:strVal val="#ppt_y"/>
                                          </p:val>
                                        </p:tav>
                                      </p:tavLst>
                                    </p:anim>
                                    <p:animEffect transition="in" filter="fade">
                                      <p:cBhvr>
                                        <p:cTn id="60" dur="1000" decel="50000">
                                          <p:stCondLst>
                                            <p:cond delay="0"/>
                                          </p:stCondLst>
                                        </p:cTn>
                                        <p:tgtEl>
                                          <p:spTgt spid="2355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4" presetClass="entr" presetSubtype="0" accel="100000" fill="hold" nodeType="clickEffect">
                                  <p:stCondLst>
                                    <p:cond delay="0"/>
                                  </p:stCondLst>
                                  <p:childTnLst>
                                    <p:set>
                                      <p:cBhvr>
                                        <p:cTn id="64" dur="1" fill="hold">
                                          <p:stCondLst>
                                            <p:cond delay="0"/>
                                          </p:stCondLst>
                                        </p:cTn>
                                        <p:tgtEl>
                                          <p:spTgt spid="23577"/>
                                        </p:tgtEl>
                                        <p:attrNameLst>
                                          <p:attrName>style.visibility</p:attrName>
                                        </p:attrNameLst>
                                      </p:cBhvr>
                                      <p:to>
                                        <p:strVal val="visible"/>
                                      </p:to>
                                    </p:set>
                                    <p:anim calcmode="lin" valueType="num">
                                      <p:cBhvr>
                                        <p:cTn id="65" dur="500" fill="hold"/>
                                        <p:tgtEl>
                                          <p:spTgt spid="23577"/>
                                        </p:tgtEl>
                                        <p:attrNameLst>
                                          <p:attrName>ppt_w</p:attrName>
                                        </p:attrNameLst>
                                      </p:cBhvr>
                                      <p:tavLst>
                                        <p:tav tm="0">
                                          <p:val>
                                            <p:strVal val="#ppt_w*0.05"/>
                                          </p:val>
                                        </p:tav>
                                        <p:tav tm="100000">
                                          <p:val>
                                            <p:strVal val="#ppt_w"/>
                                          </p:val>
                                        </p:tav>
                                      </p:tavLst>
                                    </p:anim>
                                    <p:anim calcmode="lin" valueType="num">
                                      <p:cBhvr>
                                        <p:cTn id="66" dur="500" fill="hold"/>
                                        <p:tgtEl>
                                          <p:spTgt spid="23577"/>
                                        </p:tgtEl>
                                        <p:attrNameLst>
                                          <p:attrName>ppt_h</p:attrName>
                                        </p:attrNameLst>
                                      </p:cBhvr>
                                      <p:tavLst>
                                        <p:tav tm="0">
                                          <p:val>
                                            <p:strVal val="#ppt_h"/>
                                          </p:val>
                                        </p:tav>
                                        <p:tav tm="100000">
                                          <p:val>
                                            <p:strVal val="#ppt_h"/>
                                          </p:val>
                                        </p:tav>
                                      </p:tavLst>
                                    </p:anim>
                                    <p:anim calcmode="lin" valueType="num">
                                      <p:cBhvr>
                                        <p:cTn id="67" dur="500" fill="hold"/>
                                        <p:tgtEl>
                                          <p:spTgt spid="23577"/>
                                        </p:tgtEl>
                                        <p:attrNameLst>
                                          <p:attrName>ppt_x</p:attrName>
                                        </p:attrNameLst>
                                      </p:cBhvr>
                                      <p:tavLst>
                                        <p:tav tm="0">
                                          <p:val>
                                            <p:strVal val="#ppt_x-.2"/>
                                          </p:val>
                                        </p:tav>
                                        <p:tav tm="100000">
                                          <p:val>
                                            <p:strVal val="#ppt_x"/>
                                          </p:val>
                                        </p:tav>
                                      </p:tavLst>
                                    </p:anim>
                                    <p:anim calcmode="lin" valueType="num">
                                      <p:cBhvr>
                                        <p:cTn id="68" dur="500" fill="hold"/>
                                        <p:tgtEl>
                                          <p:spTgt spid="23577"/>
                                        </p:tgtEl>
                                        <p:attrNameLst>
                                          <p:attrName>ppt_y</p:attrName>
                                        </p:attrNameLst>
                                      </p:cBhvr>
                                      <p:tavLst>
                                        <p:tav tm="0">
                                          <p:val>
                                            <p:strVal val="#ppt_y"/>
                                          </p:val>
                                        </p:tav>
                                        <p:tav tm="100000">
                                          <p:val>
                                            <p:strVal val="#ppt_y"/>
                                          </p:val>
                                        </p:tav>
                                      </p:tavLst>
                                    </p:anim>
                                    <p:animEffect transition="in" filter="fade">
                                      <p:cBhvr>
                                        <p:cTn id="69" dur="500"/>
                                        <p:tgtEl>
                                          <p:spTgt spid="23577"/>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0" presetClass="entr" presetSubtype="0" fill="hold" nodeType="clickEffect">
                                  <p:stCondLst>
                                    <p:cond delay="0"/>
                                  </p:stCondLst>
                                  <p:childTnLst>
                                    <p:set>
                                      <p:cBhvr>
                                        <p:cTn id="73" dur="1" fill="hold">
                                          <p:stCondLst>
                                            <p:cond delay="0"/>
                                          </p:stCondLst>
                                        </p:cTn>
                                        <p:tgtEl>
                                          <p:spTgt spid="23579"/>
                                        </p:tgtEl>
                                        <p:attrNameLst>
                                          <p:attrName>style.visibility</p:attrName>
                                        </p:attrNameLst>
                                      </p:cBhvr>
                                      <p:to>
                                        <p:strVal val="visible"/>
                                      </p:to>
                                    </p:set>
                                    <p:animEffect transition="in" filter="fade">
                                      <p:cBhvr>
                                        <p:cTn id="74" dur="800" decel="100000"/>
                                        <p:tgtEl>
                                          <p:spTgt spid="23579"/>
                                        </p:tgtEl>
                                      </p:cBhvr>
                                    </p:animEffect>
                                    <p:anim calcmode="lin" valueType="num">
                                      <p:cBhvr>
                                        <p:cTn id="75" dur="800" decel="100000" fill="hold"/>
                                        <p:tgtEl>
                                          <p:spTgt spid="23579"/>
                                        </p:tgtEl>
                                        <p:attrNameLst>
                                          <p:attrName>style.rotation</p:attrName>
                                        </p:attrNameLst>
                                      </p:cBhvr>
                                      <p:tavLst>
                                        <p:tav tm="0">
                                          <p:val>
                                            <p:fltVal val="-90"/>
                                          </p:val>
                                        </p:tav>
                                        <p:tav tm="100000">
                                          <p:val>
                                            <p:fltVal val="0"/>
                                          </p:val>
                                        </p:tav>
                                      </p:tavLst>
                                    </p:anim>
                                    <p:anim calcmode="lin" valueType="num">
                                      <p:cBhvr>
                                        <p:cTn id="76" dur="800" decel="100000" fill="hold"/>
                                        <p:tgtEl>
                                          <p:spTgt spid="23579"/>
                                        </p:tgtEl>
                                        <p:attrNameLst>
                                          <p:attrName>ppt_x</p:attrName>
                                        </p:attrNameLst>
                                      </p:cBhvr>
                                      <p:tavLst>
                                        <p:tav tm="0">
                                          <p:val>
                                            <p:strVal val="#ppt_x+0.4"/>
                                          </p:val>
                                        </p:tav>
                                        <p:tav tm="100000">
                                          <p:val>
                                            <p:strVal val="#ppt_x-0.05"/>
                                          </p:val>
                                        </p:tav>
                                      </p:tavLst>
                                    </p:anim>
                                    <p:anim calcmode="lin" valueType="num">
                                      <p:cBhvr>
                                        <p:cTn id="77" dur="800" decel="100000" fill="hold"/>
                                        <p:tgtEl>
                                          <p:spTgt spid="23579"/>
                                        </p:tgtEl>
                                        <p:attrNameLst>
                                          <p:attrName>ppt_y</p:attrName>
                                        </p:attrNameLst>
                                      </p:cBhvr>
                                      <p:tavLst>
                                        <p:tav tm="0">
                                          <p:val>
                                            <p:strVal val="#ppt_y-0.4"/>
                                          </p:val>
                                        </p:tav>
                                        <p:tav tm="100000">
                                          <p:val>
                                            <p:strVal val="#ppt_y+0.1"/>
                                          </p:val>
                                        </p:tav>
                                      </p:tavLst>
                                    </p:anim>
                                    <p:anim calcmode="lin" valueType="num">
                                      <p:cBhvr>
                                        <p:cTn id="78" dur="200" accel="100000" fill="hold">
                                          <p:stCondLst>
                                            <p:cond delay="800"/>
                                          </p:stCondLst>
                                        </p:cTn>
                                        <p:tgtEl>
                                          <p:spTgt spid="23579"/>
                                        </p:tgtEl>
                                        <p:attrNameLst>
                                          <p:attrName>ppt_x</p:attrName>
                                        </p:attrNameLst>
                                      </p:cBhvr>
                                      <p:tavLst>
                                        <p:tav tm="0">
                                          <p:val>
                                            <p:strVal val="#ppt_x-0.05"/>
                                          </p:val>
                                        </p:tav>
                                        <p:tav tm="100000">
                                          <p:val>
                                            <p:strVal val="#ppt_x"/>
                                          </p:val>
                                        </p:tav>
                                      </p:tavLst>
                                    </p:anim>
                                    <p:anim calcmode="lin" valueType="num">
                                      <p:cBhvr>
                                        <p:cTn id="79" dur="200" accel="100000" fill="hold">
                                          <p:stCondLst>
                                            <p:cond delay="800"/>
                                          </p:stCondLst>
                                        </p:cTn>
                                        <p:tgtEl>
                                          <p:spTgt spid="23579"/>
                                        </p:tgtEl>
                                        <p:attrNameLst>
                                          <p:attrName>ppt_y</p:attrName>
                                        </p:attrNameLst>
                                      </p:cBhvr>
                                      <p:tavLst>
                                        <p:tav tm="0">
                                          <p:val>
                                            <p:strVal val="#ppt_y+0.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31" presetClass="entr" presetSubtype="0" fill="hold" nodeType="clickEffect">
                                  <p:stCondLst>
                                    <p:cond delay="0"/>
                                  </p:stCondLst>
                                  <p:iterate type="lt">
                                    <p:tmPct val="5000"/>
                                  </p:iterate>
                                  <p:childTnLst>
                                    <p:set>
                                      <p:cBhvr>
                                        <p:cTn id="83" dur="1" fill="hold">
                                          <p:stCondLst>
                                            <p:cond delay="0"/>
                                          </p:stCondLst>
                                        </p:cTn>
                                        <p:tgtEl>
                                          <p:spTgt spid="23578"/>
                                        </p:tgtEl>
                                        <p:attrNameLst>
                                          <p:attrName>style.visibility</p:attrName>
                                        </p:attrNameLst>
                                      </p:cBhvr>
                                      <p:to>
                                        <p:strVal val="visible"/>
                                      </p:to>
                                    </p:set>
                                    <p:anim calcmode="lin" valueType="num">
                                      <p:cBhvr>
                                        <p:cTn id="84" dur="1000" fill="hold"/>
                                        <p:tgtEl>
                                          <p:spTgt spid="23578"/>
                                        </p:tgtEl>
                                        <p:attrNameLst>
                                          <p:attrName>ppt_w</p:attrName>
                                        </p:attrNameLst>
                                      </p:cBhvr>
                                      <p:tavLst>
                                        <p:tav tm="0">
                                          <p:val>
                                            <p:fltVal val="0"/>
                                          </p:val>
                                        </p:tav>
                                        <p:tav tm="100000">
                                          <p:val>
                                            <p:strVal val="#ppt_w"/>
                                          </p:val>
                                        </p:tav>
                                      </p:tavLst>
                                    </p:anim>
                                    <p:anim calcmode="lin" valueType="num">
                                      <p:cBhvr>
                                        <p:cTn id="85" dur="1000" fill="hold"/>
                                        <p:tgtEl>
                                          <p:spTgt spid="23578"/>
                                        </p:tgtEl>
                                        <p:attrNameLst>
                                          <p:attrName>ppt_h</p:attrName>
                                        </p:attrNameLst>
                                      </p:cBhvr>
                                      <p:tavLst>
                                        <p:tav tm="0">
                                          <p:val>
                                            <p:fltVal val="0"/>
                                          </p:val>
                                        </p:tav>
                                        <p:tav tm="100000">
                                          <p:val>
                                            <p:strVal val="#ppt_h"/>
                                          </p:val>
                                        </p:tav>
                                      </p:tavLst>
                                    </p:anim>
                                    <p:anim calcmode="lin" valueType="num">
                                      <p:cBhvr>
                                        <p:cTn id="86" dur="1000" fill="hold"/>
                                        <p:tgtEl>
                                          <p:spTgt spid="23578"/>
                                        </p:tgtEl>
                                        <p:attrNameLst>
                                          <p:attrName>style.rotation</p:attrName>
                                        </p:attrNameLst>
                                      </p:cBhvr>
                                      <p:tavLst>
                                        <p:tav tm="0">
                                          <p:val>
                                            <p:fltVal val="90"/>
                                          </p:val>
                                        </p:tav>
                                        <p:tav tm="100000">
                                          <p:val>
                                            <p:fltVal val="0"/>
                                          </p:val>
                                        </p:tav>
                                      </p:tavLst>
                                    </p:anim>
                                    <p:animEffect transition="in" filter="fade">
                                      <p:cBhvr>
                                        <p:cTn id="87" dur="1000"/>
                                        <p:tgtEl>
                                          <p:spTgt spid="2357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3" presetClass="entr" presetSubtype="16" fill="hold" nodeType="clickEffect">
                                  <p:stCondLst>
                                    <p:cond delay="0"/>
                                  </p:stCondLst>
                                  <p:childTnLst>
                                    <p:set>
                                      <p:cBhvr>
                                        <p:cTn id="91" dur="1" fill="hold">
                                          <p:stCondLst>
                                            <p:cond delay="0"/>
                                          </p:stCondLst>
                                        </p:cTn>
                                        <p:tgtEl>
                                          <p:spTgt spid="23580"/>
                                        </p:tgtEl>
                                        <p:attrNameLst>
                                          <p:attrName>style.visibility</p:attrName>
                                        </p:attrNameLst>
                                      </p:cBhvr>
                                      <p:to>
                                        <p:strVal val="visible"/>
                                      </p:to>
                                    </p:set>
                                    <p:anim calcmode="lin" valueType="num">
                                      <p:cBhvr>
                                        <p:cTn id="92" dur="500" fill="hold"/>
                                        <p:tgtEl>
                                          <p:spTgt spid="23580"/>
                                        </p:tgtEl>
                                        <p:attrNameLst>
                                          <p:attrName>ppt_w</p:attrName>
                                        </p:attrNameLst>
                                      </p:cBhvr>
                                      <p:tavLst>
                                        <p:tav tm="0">
                                          <p:val>
                                            <p:fltVal val="0"/>
                                          </p:val>
                                        </p:tav>
                                        <p:tav tm="100000">
                                          <p:val>
                                            <p:strVal val="#ppt_w"/>
                                          </p:val>
                                        </p:tav>
                                      </p:tavLst>
                                    </p:anim>
                                    <p:anim calcmode="lin" valueType="num">
                                      <p:cBhvr>
                                        <p:cTn id="93" dur="500" fill="hold"/>
                                        <p:tgtEl>
                                          <p:spTgt spid="23580"/>
                                        </p:tgtEl>
                                        <p:attrNameLst>
                                          <p:attrName>ppt_h</p:attrName>
                                        </p:attrNameLst>
                                      </p:cBhvr>
                                      <p:tavLst>
                                        <p:tav tm="0">
                                          <p:val>
                                            <p:fltVal val="0"/>
                                          </p:val>
                                        </p:tav>
                                        <p:tav tm="100000">
                                          <p:val>
                                            <p:strVal val="#ppt_h"/>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29" presetClass="entr" presetSubtype="0" fill="hold" nodeType="clickEffect">
                                  <p:stCondLst>
                                    <p:cond delay="0"/>
                                  </p:stCondLst>
                                  <p:childTnLst>
                                    <p:set>
                                      <p:cBhvr>
                                        <p:cTn id="97" dur="1" fill="hold">
                                          <p:stCondLst>
                                            <p:cond delay="0"/>
                                          </p:stCondLst>
                                        </p:cTn>
                                        <p:tgtEl>
                                          <p:spTgt spid="23581"/>
                                        </p:tgtEl>
                                        <p:attrNameLst>
                                          <p:attrName>style.visibility</p:attrName>
                                        </p:attrNameLst>
                                      </p:cBhvr>
                                      <p:to>
                                        <p:strVal val="visible"/>
                                      </p:to>
                                    </p:set>
                                    <p:anim calcmode="lin" valueType="num">
                                      <p:cBhvr>
                                        <p:cTn id="98" dur="1000" fill="hold"/>
                                        <p:tgtEl>
                                          <p:spTgt spid="23581"/>
                                        </p:tgtEl>
                                        <p:attrNameLst>
                                          <p:attrName>ppt_x</p:attrName>
                                        </p:attrNameLst>
                                      </p:cBhvr>
                                      <p:tavLst>
                                        <p:tav tm="0">
                                          <p:val>
                                            <p:strVal val="#ppt_x-.2"/>
                                          </p:val>
                                        </p:tav>
                                        <p:tav tm="100000">
                                          <p:val>
                                            <p:strVal val="#ppt_x"/>
                                          </p:val>
                                        </p:tav>
                                      </p:tavLst>
                                    </p:anim>
                                    <p:anim calcmode="lin" valueType="num">
                                      <p:cBhvr>
                                        <p:cTn id="99" dur="1000" fill="hold"/>
                                        <p:tgtEl>
                                          <p:spTgt spid="23581"/>
                                        </p:tgtEl>
                                        <p:attrNameLst>
                                          <p:attrName>ppt_y</p:attrName>
                                        </p:attrNameLst>
                                      </p:cBhvr>
                                      <p:tavLst>
                                        <p:tav tm="0">
                                          <p:val>
                                            <p:strVal val="#ppt_y"/>
                                          </p:val>
                                        </p:tav>
                                        <p:tav tm="100000">
                                          <p:val>
                                            <p:strVal val="#ppt_y"/>
                                          </p:val>
                                        </p:tav>
                                      </p:tavLst>
                                    </p:anim>
                                    <p:animEffect transition="in" filter="wipe(right)" prLst="gradientSize: 0.1">
                                      <p:cBhvr>
                                        <p:cTn id="100" dur="1000"/>
                                        <p:tgtEl>
                                          <p:spTgt spid="23581"/>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51" presetClass="entr" presetSubtype="0" fill="hold" nodeType="clickEffect">
                                  <p:stCondLst>
                                    <p:cond delay="0"/>
                                  </p:stCondLst>
                                  <p:childTnLst>
                                    <p:set>
                                      <p:cBhvr>
                                        <p:cTn id="104" dur="1" fill="hold">
                                          <p:stCondLst>
                                            <p:cond delay="0"/>
                                          </p:stCondLst>
                                        </p:cTn>
                                        <p:tgtEl>
                                          <p:spTgt spid="23583"/>
                                        </p:tgtEl>
                                        <p:attrNameLst>
                                          <p:attrName>style.visibility</p:attrName>
                                        </p:attrNameLst>
                                      </p:cBhvr>
                                      <p:to>
                                        <p:strVal val="visible"/>
                                      </p:to>
                                    </p:set>
                                    <p:animEffect transition="in" filter="fade">
                                      <p:cBhvr>
                                        <p:cTn id="105" dur="770" decel="100000"/>
                                        <p:tgtEl>
                                          <p:spTgt spid="23583"/>
                                        </p:tgtEl>
                                      </p:cBhvr>
                                    </p:animEffect>
                                    <p:animScale>
                                      <p:cBhvr>
                                        <p:cTn id="106" dur="770" decel="100000"/>
                                        <p:tgtEl>
                                          <p:spTgt spid="23583"/>
                                        </p:tgtEl>
                                      </p:cBhvr>
                                      <p:from x="10000" y="10000"/>
                                      <p:to x="200000" y="450000"/>
                                    </p:animScale>
                                    <p:animScale>
                                      <p:cBhvr>
                                        <p:cTn id="107" dur="1230" accel="100000" fill="hold">
                                          <p:stCondLst>
                                            <p:cond delay="770"/>
                                          </p:stCondLst>
                                        </p:cTn>
                                        <p:tgtEl>
                                          <p:spTgt spid="23583"/>
                                        </p:tgtEl>
                                      </p:cBhvr>
                                      <p:from x="200000" y="450000"/>
                                      <p:to x="100000" y="100000"/>
                                    </p:animScale>
                                    <p:set>
                                      <p:cBhvr>
                                        <p:cTn id="108" dur="770" fill="hold"/>
                                        <p:tgtEl>
                                          <p:spTgt spid="23583"/>
                                        </p:tgtEl>
                                        <p:attrNameLst>
                                          <p:attrName>ppt_x</p:attrName>
                                        </p:attrNameLst>
                                      </p:cBhvr>
                                      <p:to>
                                        <p:strVal val="(0.5)"/>
                                      </p:to>
                                    </p:set>
                                    <p:anim from="(0.5)" to="(#ppt_x)" calcmode="lin" valueType="num">
                                      <p:cBhvr>
                                        <p:cTn id="109" dur="1230" accel="100000" fill="hold">
                                          <p:stCondLst>
                                            <p:cond delay="770"/>
                                          </p:stCondLst>
                                        </p:cTn>
                                        <p:tgtEl>
                                          <p:spTgt spid="23583"/>
                                        </p:tgtEl>
                                        <p:attrNameLst>
                                          <p:attrName>ppt_x</p:attrName>
                                        </p:attrNameLst>
                                      </p:cBhvr>
                                    </p:anim>
                                    <p:set>
                                      <p:cBhvr>
                                        <p:cTn id="110" dur="770" fill="hold"/>
                                        <p:tgtEl>
                                          <p:spTgt spid="23583"/>
                                        </p:tgtEl>
                                        <p:attrNameLst>
                                          <p:attrName>ppt_y</p:attrName>
                                        </p:attrNameLst>
                                      </p:cBhvr>
                                      <p:to>
                                        <p:strVal val="(#ppt_y+0.4)"/>
                                      </p:to>
                                    </p:set>
                                    <p:anim from="(#ppt_y+0.4)" to="(#ppt_y)" calcmode="lin" valueType="num">
                                      <p:cBhvr>
                                        <p:cTn id="111" dur="1230" accel="100000" fill="hold">
                                          <p:stCondLst>
                                            <p:cond delay="770"/>
                                          </p:stCondLst>
                                        </p:cTn>
                                        <p:tgtEl>
                                          <p:spTgt spid="23583"/>
                                        </p:tgtEl>
                                        <p:attrNameLst>
                                          <p:attrName>ppt_y</p:attrName>
                                        </p:attrNameLst>
                                      </p:cBhvr>
                                    </p:anim>
                                  </p:childTnLst>
                                </p:cTn>
                              </p:par>
                            </p:childTnLst>
                          </p:cTn>
                        </p:par>
                      </p:childTnLst>
                    </p:cTn>
                  </p:par>
                  <p:par>
                    <p:cTn id="112" fill="hold" nodeType="clickPar">
                      <p:stCondLst>
                        <p:cond delay="indefinite"/>
                      </p:stCondLst>
                      <p:childTnLst>
                        <p:par>
                          <p:cTn id="113" fill="hold" nodeType="withGroup">
                            <p:stCondLst>
                              <p:cond delay="0"/>
                            </p:stCondLst>
                            <p:childTnLst>
                              <p:par>
                                <p:cTn id="114" presetID="34" presetClass="entr" presetSubtype="0" fill="hold" nodeType="clickEffect">
                                  <p:stCondLst>
                                    <p:cond delay="0"/>
                                  </p:stCondLst>
                                  <p:childTnLst>
                                    <p:set>
                                      <p:cBhvr>
                                        <p:cTn id="115" dur="1" fill="hold">
                                          <p:stCondLst>
                                            <p:cond delay="0"/>
                                          </p:stCondLst>
                                        </p:cTn>
                                        <p:tgtEl>
                                          <p:spTgt spid="23582"/>
                                        </p:tgtEl>
                                        <p:attrNameLst>
                                          <p:attrName>style.visibility</p:attrName>
                                        </p:attrNameLst>
                                      </p:cBhvr>
                                      <p:to>
                                        <p:strVal val="visible"/>
                                      </p:to>
                                    </p:set>
                                    <p:anim from="(-#ppt_w/2)" to="(#ppt_x)" calcmode="lin" valueType="num">
                                      <p:cBhvr>
                                        <p:cTn id="116" dur="600" fill="hold">
                                          <p:stCondLst>
                                            <p:cond delay="0"/>
                                          </p:stCondLst>
                                        </p:cTn>
                                        <p:tgtEl>
                                          <p:spTgt spid="23582"/>
                                        </p:tgtEl>
                                        <p:attrNameLst>
                                          <p:attrName>ppt_x</p:attrName>
                                        </p:attrNameLst>
                                      </p:cBhvr>
                                    </p:anim>
                                    <p:anim from="0" to="-1.0" calcmode="lin" valueType="num">
                                      <p:cBhvr>
                                        <p:cTn id="117" dur="200" decel="50000" autoRev="1" fill="hold">
                                          <p:stCondLst>
                                            <p:cond delay="600"/>
                                          </p:stCondLst>
                                        </p:cTn>
                                        <p:tgtEl>
                                          <p:spTgt spid="23582"/>
                                        </p:tgtEl>
                                        <p:attrNameLst>
                                          <p:attrName>xshear</p:attrName>
                                        </p:attrNameLst>
                                      </p:cBhvr>
                                    </p:anim>
                                    <p:animScale>
                                      <p:cBhvr>
                                        <p:cTn id="118" dur="200" decel="100000" autoRev="1" fill="hold">
                                          <p:stCondLst>
                                            <p:cond delay="600"/>
                                          </p:stCondLst>
                                        </p:cTn>
                                        <p:tgtEl>
                                          <p:spTgt spid="23582"/>
                                        </p:tgtEl>
                                      </p:cBhvr>
                                      <p:from x="100000" y="100000"/>
                                      <p:to x="80000" y="100000"/>
                                    </p:animScale>
                                    <p:anim by="(#ppt_h/3+#ppt_w*0.1)" calcmode="lin" valueType="num">
                                      <p:cBhvr additive="sum">
                                        <p:cTn id="119" dur="200" decel="100000" autoRev="1" fill="hold">
                                          <p:stCondLst>
                                            <p:cond delay="600"/>
                                          </p:stCondLst>
                                        </p:cTn>
                                        <p:tgtEl>
                                          <p:spTgt spid="23582"/>
                                        </p:tgtEl>
                                        <p:attrNameLst>
                                          <p:attrName>ppt_x</p:attrName>
                                        </p:attrNameLst>
                                      </p:cBhvr>
                                    </p:anim>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5" presetClass="entr" presetSubtype="0" fill="hold" nodeType="clickEffect">
                                  <p:stCondLst>
                                    <p:cond delay="0"/>
                                  </p:stCondLst>
                                  <p:childTnLst>
                                    <p:set>
                                      <p:cBhvr>
                                        <p:cTn id="123" dur="1" fill="hold">
                                          <p:stCondLst>
                                            <p:cond delay="0"/>
                                          </p:stCondLst>
                                        </p:cTn>
                                        <p:tgtEl>
                                          <p:spTgt spid="23584"/>
                                        </p:tgtEl>
                                        <p:attrNameLst>
                                          <p:attrName>style.visibility</p:attrName>
                                        </p:attrNameLst>
                                      </p:cBhvr>
                                      <p:to>
                                        <p:strVal val="visible"/>
                                      </p:to>
                                    </p:set>
                                    <p:anim calcmode="lin" valueType="num">
                                      <p:cBhvr>
                                        <p:cTn id="124" dur="500" decel="50000" fill="hold">
                                          <p:stCondLst>
                                            <p:cond delay="0"/>
                                          </p:stCondLst>
                                        </p:cTn>
                                        <p:tgtEl>
                                          <p:spTgt spid="23584"/>
                                        </p:tgtEl>
                                        <p:attrNameLst>
                                          <p:attrName>style.rotation</p:attrName>
                                        </p:attrNameLst>
                                      </p:cBhvr>
                                      <p:tavLst>
                                        <p:tav tm="0">
                                          <p:val>
                                            <p:fltVal val="-90"/>
                                          </p:val>
                                        </p:tav>
                                        <p:tav tm="100000">
                                          <p:val>
                                            <p:fltVal val="0"/>
                                          </p:val>
                                        </p:tav>
                                      </p:tavLst>
                                    </p:anim>
                                    <p:anim calcmode="lin" valueType="num">
                                      <p:cBhvr>
                                        <p:cTn id="125" dur="500" decel="50000" fill="hold">
                                          <p:stCondLst>
                                            <p:cond delay="0"/>
                                          </p:stCondLst>
                                        </p:cTn>
                                        <p:tgtEl>
                                          <p:spTgt spid="23584"/>
                                        </p:tgtEl>
                                        <p:attrNameLst>
                                          <p:attrName>ppt_w</p:attrName>
                                        </p:attrNameLst>
                                      </p:cBhvr>
                                      <p:tavLst>
                                        <p:tav tm="0">
                                          <p:val>
                                            <p:strVal val="#ppt_w"/>
                                          </p:val>
                                        </p:tav>
                                        <p:tav tm="100000">
                                          <p:val>
                                            <p:strVal val="#ppt_w*.05"/>
                                          </p:val>
                                        </p:tav>
                                      </p:tavLst>
                                    </p:anim>
                                    <p:anim calcmode="lin" valueType="num">
                                      <p:cBhvr>
                                        <p:cTn id="126" dur="500" accel="50000" fill="hold">
                                          <p:stCondLst>
                                            <p:cond delay="500"/>
                                          </p:stCondLst>
                                        </p:cTn>
                                        <p:tgtEl>
                                          <p:spTgt spid="23584"/>
                                        </p:tgtEl>
                                        <p:attrNameLst>
                                          <p:attrName>ppt_w</p:attrName>
                                        </p:attrNameLst>
                                      </p:cBhvr>
                                      <p:tavLst>
                                        <p:tav tm="0">
                                          <p:val>
                                            <p:strVal val="#ppt_w*.05"/>
                                          </p:val>
                                        </p:tav>
                                        <p:tav tm="100000">
                                          <p:val>
                                            <p:strVal val="#ppt_w"/>
                                          </p:val>
                                        </p:tav>
                                      </p:tavLst>
                                    </p:anim>
                                    <p:anim calcmode="lin" valueType="num">
                                      <p:cBhvr>
                                        <p:cTn id="127" dur="1000" fill="hold"/>
                                        <p:tgtEl>
                                          <p:spTgt spid="23584"/>
                                        </p:tgtEl>
                                        <p:attrNameLst>
                                          <p:attrName>ppt_h</p:attrName>
                                        </p:attrNameLst>
                                      </p:cBhvr>
                                      <p:tavLst>
                                        <p:tav tm="0">
                                          <p:val>
                                            <p:strVal val="#ppt_h"/>
                                          </p:val>
                                        </p:tav>
                                        <p:tav tm="100000">
                                          <p:val>
                                            <p:strVal val="#ppt_h"/>
                                          </p:val>
                                        </p:tav>
                                      </p:tavLst>
                                    </p:anim>
                                    <p:anim calcmode="lin" valueType="num">
                                      <p:cBhvr>
                                        <p:cTn id="128" dur="500" decel="50000" fill="hold">
                                          <p:stCondLst>
                                            <p:cond delay="0"/>
                                          </p:stCondLst>
                                        </p:cTn>
                                        <p:tgtEl>
                                          <p:spTgt spid="23584"/>
                                        </p:tgtEl>
                                        <p:attrNameLst>
                                          <p:attrName>ppt_x</p:attrName>
                                        </p:attrNameLst>
                                      </p:cBhvr>
                                      <p:tavLst>
                                        <p:tav tm="0">
                                          <p:val>
                                            <p:strVal val="#ppt_x+.4"/>
                                          </p:val>
                                        </p:tav>
                                        <p:tav tm="100000">
                                          <p:val>
                                            <p:strVal val="#ppt_x"/>
                                          </p:val>
                                        </p:tav>
                                      </p:tavLst>
                                    </p:anim>
                                    <p:anim calcmode="lin" valueType="num">
                                      <p:cBhvr>
                                        <p:cTn id="129" dur="500" decel="50000" fill="hold">
                                          <p:stCondLst>
                                            <p:cond delay="0"/>
                                          </p:stCondLst>
                                        </p:cTn>
                                        <p:tgtEl>
                                          <p:spTgt spid="23584"/>
                                        </p:tgtEl>
                                        <p:attrNameLst>
                                          <p:attrName>ppt_y</p:attrName>
                                        </p:attrNameLst>
                                      </p:cBhvr>
                                      <p:tavLst>
                                        <p:tav tm="0">
                                          <p:val>
                                            <p:strVal val="#ppt_y-.2"/>
                                          </p:val>
                                        </p:tav>
                                        <p:tav tm="100000">
                                          <p:val>
                                            <p:strVal val="#ppt_y+.1"/>
                                          </p:val>
                                        </p:tav>
                                      </p:tavLst>
                                    </p:anim>
                                    <p:anim calcmode="lin" valueType="num">
                                      <p:cBhvr>
                                        <p:cTn id="130" dur="500" accel="50000" fill="hold">
                                          <p:stCondLst>
                                            <p:cond delay="500"/>
                                          </p:stCondLst>
                                        </p:cTn>
                                        <p:tgtEl>
                                          <p:spTgt spid="23584"/>
                                        </p:tgtEl>
                                        <p:attrNameLst>
                                          <p:attrName>ppt_y</p:attrName>
                                        </p:attrNameLst>
                                      </p:cBhvr>
                                      <p:tavLst>
                                        <p:tav tm="0">
                                          <p:val>
                                            <p:strVal val="#ppt_y+.1"/>
                                          </p:val>
                                        </p:tav>
                                        <p:tav tm="100000">
                                          <p:val>
                                            <p:strVal val="#ppt_y"/>
                                          </p:val>
                                        </p:tav>
                                      </p:tavLst>
                                    </p:anim>
                                    <p:animEffect transition="in" filter="fade">
                                      <p:cBhvr>
                                        <p:cTn id="131" dur="1000" decel="50000">
                                          <p:stCondLst>
                                            <p:cond delay="0"/>
                                          </p:stCondLst>
                                        </p:cTn>
                                        <p:tgtEl>
                                          <p:spTgt spid="23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autoUpdateAnimBg="0"/>
      <p:bldP spid="23577" grpId="0" autoUpdateAnimBg="0"/>
      <p:bldP spid="23578" grpId="0" autoUpdateAnimBg="0"/>
      <p:bldP spid="23579" grpId="0" autoUpdateAnimBg="0"/>
      <p:bldP spid="23580" grpId="0" autoUpdateAnimBg="0"/>
      <p:bldP spid="23581" grpId="0" autoUpdateAnimBg="0"/>
      <p:bldP spid="23582" grpId="0" autoUpdateAnimBg="0"/>
      <p:bldP spid="23583" grpId="0" autoUpdateAnimBg="0"/>
      <p:bldP spid="23584" grpId="0" autoUpdateAnimBg="0"/>
      <p:bldP spid="23585" grpId="0" animBg="1" autoUpdateAnimBg="0"/>
      <p:bldP spid="23585" grpId="1"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6CF3D6DF-9ED3-D4A8-E75C-5D104DC04994}"/>
              </a:ext>
            </a:extLst>
          </p:cNvPr>
          <p:cNvSpPr>
            <a:spLocks noGrp="1" noChangeArrowheads="1"/>
          </p:cNvSpPr>
          <p:nvPr>
            <p:ph type="body" idx="4294967295"/>
          </p:nvPr>
        </p:nvSpPr>
        <p:spPr>
          <a:xfrm>
            <a:off x="762000" y="762000"/>
            <a:ext cx="8229600" cy="762000"/>
          </a:xfrm>
          <a:noFill/>
        </p:spPr>
        <p:txBody>
          <a:bodyPr/>
          <a:lstStyle/>
          <a:p>
            <a:pPr eaLnBrk="1" hangingPunct="1">
              <a:buFont typeface="Wingdings" pitchFamily="2" charset="2"/>
              <a:buNone/>
            </a:pPr>
            <a:r>
              <a:rPr lang="en-US" altLang="en-US">
                <a:solidFill>
                  <a:srgbClr val="0000FF"/>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24579" name="Text Box 7">
            <a:extLst>
              <a:ext uri="{FF2B5EF4-FFF2-40B4-BE49-F238E27FC236}">
                <a16:creationId xmlns:a16="http://schemas.microsoft.com/office/drawing/2014/main" id="{DBD98D00-4965-1028-FAA5-1138AE678183}"/>
              </a:ext>
            </a:extLst>
          </p:cNvPr>
          <p:cNvSpPr txBox="1">
            <a:spLocks noChangeArrowheads="1"/>
          </p:cNvSpPr>
          <p:nvPr/>
        </p:nvSpPr>
        <p:spPr bwMode="auto">
          <a:xfrm>
            <a:off x="685800" y="1219200"/>
            <a:ext cx="7391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a:solidFill>
                  <a:srgbClr val="0000FF"/>
                </a:solidFill>
                <a:latin typeface="Times New Roman" panose="02020603050405020304" pitchFamily="18" charset="0"/>
                <a:cs typeface="Times New Roman" panose="02020603050405020304" pitchFamily="18" charset="0"/>
              </a:rPr>
              <a:t>II. Lao động và nghỉ ngơi hợp lí</a:t>
            </a:r>
          </a:p>
        </p:txBody>
      </p:sp>
      <p:sp>
        <p:nvSpPr>
          <p:cNvPr id="24580" name="Text Box 8">
            <a:extLst>
              <a:ext uri="{FF2B5EF4-FFF2-40B4-BE49-F238E27FC236}">
                <a16:creationId xmlns:a16="http://schemas.microsoft.com/office/drawing/2014/main" id="{FF2E35A5-24A1-30A4-A0C1-F7729A7918AA}"/>
              </a:ext>
            </a:extLst>
          </p:cNvPr>
          <p:cNvSpPr txBox="1">
            <a:spLocks noChangeArrowheads="1"/>
          </p:cNvSpPr>
          <p:nvPr/>
        </p:nvSpPr>
        <p:spPr bwMode="auto">
          <a:xfrm>
            <a:off x="685800" y="1828800"/>
            <a:ext cx="8001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b="1">
                <a:solidFill>
                  <a:srgbClr val="002060"/>
                </a:solidFill>
                <a:latin typeface="Times New Roman" panose="02020603050405020304" pitchFamily="18" charset="0"/>
                <a:cs typeface="Times New Roman" panose="02020603050405020304" pitchFamily="18" charset="0"/>
              </a:rPr>
              <a:t>III. Tránh lạm dụng các chất kích thích và ức chế đối với hệ thần kinh</a:t>
            </a:r>
          </a:p>
        </p:txBody>
      </p:sp>
      <p:grpSp>
        <p:nvGrpSpPr>
          <p:cNvPr id="24582" name="Group 6">
            <a:extLst>
              <a:ext uri="{FF2B5EF4-FFF2-40B4-BE49-F238E27FC236}">
                <a16:creationId xmlns:a16="http://schemas.microsoft.com/office/drawing/2014/main" id="{10613151-E592-D6C8-FB1E-1DB48036F691}"/>
              </a:ext>
            </a:extLst>
          </p:cNvPr>
          <p:cNvGrpSpPr>
            <a:grpSpLocks/>
          </p:cNvGrpSpPr>
          <p:nvPr/>
        </p:nvGrpSpPr>
        <p:grpSpPr bwMode="auto">
          <a:xfrm>
            <a:off x="762000" y="2971800"/>
            <a:ext cx="3048000" cy="838200"/>
            <a:chOff x="0" y="0"/>
            <a:chExt cx="1920" cy="528"/>
          </a:xfrm>
        </p:grpSpPr>
        <p:sp>
          <p:nvSpPr>
            <p:cNvPr id="24583" name="AutoShape 4">
              <a:extLst>
                <a:ext uri="{FF2B5EF4-FFF2-40B4-BE49-F238E27FC236}">
                  <a16:creationId xmlns:a16="http://schemas.microsoft.com/office/drawing/2014/main" id="{8DFF45F6-BC03-5BCE-1682-D020398D08EB}"/>
                </a:ext>
              </a:extLst>
            </p:cNvPr>
            <p:cNvSpPr>
              <a:spLocks noChangeArrowheads="1"/>
            </p:cNvSpPr>
            <p:nvPr/>
          </p:nvSpPr>
          <p:spPr bwMode="auto">
            <a:xfrm>
              <a:off x="0" y="0"/>
              <a:ext cx="1920" cy="528"/>
            </a:xfrm>
            <a:prstGeom prst="ribbon">
              <a:avLst>
                <a:gd name="adj1" fmla="val 12500"/>
                <a:gd name="adj2" fmla="val 50000"/>
              </a:avLst>
            </a:prstGeom>
            <a:solidFill>
              <a:schemeClr val="accent1"/>
            </a:solidFill>
            <a:ln w="9525">
              <a:solidFill>
                <a:schemeClr val="tx1"/>
              </a:solidFill>
              <a:round/>
              <a:headEnd/>
              <a:tailEnd/>
            </a:ln>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24584" name="Text Box 9">
              <a:extLst>
                <a:ext uri="{FF2B5EF4-FFF2-40B4-BE49-F238E27FC236}">
                  <a16:creationId xmlns:a16="http://schemas.microsoft.com/office/drawing/2014/main" id="{489EE9ED-7705-EA7C-20FB-B31F74E65B8E}"/>
                </a:ext>
              </a:extLst>
            </p:cNvPr>
            <p:cNvSpPr txBox="1">
              <a:spLocks noChangeArrowheads="1"/>
            </p:cNvSpPr>
            <p:nvPr/>
          </p:nvSpPr>
          <p:spPr bwMode="auto">
            <a:xfrm>
              <a:off x="480" y="144"/>
              <a:ext cx="10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50000"/>
                </a:spcBef>
                <a:buClrTx/>
                <a:buSzTx/>
                <a:buFont typeface="Arial" panose="020B0604020202020204" pitchFamily="34" charset="0"/>
                <a:buNone/>
              </a:pPr>
              <a:r>
                <a:rPr lang="en-US" altLang="en-US" sz="2400">
                  <a:solidFill>
                    <a:srgbClr val="FF0000"/>
                  </a:solidFill>
                  <a:latin typeface="Times New Roman" panose="02020603050405020304" pitchFamily="18" charset="0"/>
                  <a:cs typeface="Times New Roman" panose="02020603050405020304" pitchFamily="18" charset="0"/>
                </a:rPr>
                <a:t>Kiến thức</a:t>
              </a:r>
            </a:p>
          </p:txBody>
        </p:sp>
      </p:grpSp>
      <p:sp>
        <p:nvSpPr>
          <p:cNvPr id="2" name="WordArt 15">
            <a:extLst>
              <a:ext uri="{FF2B5EF4-FFF2-40B4-BE49-F238E27FC236}">
                <a16:creationId xmlns:a16="http://schemas.microsoft.com/office/drawing/2014/main" id="{2D1DC527-7A30-CC30-93DB-9BF37FE46EFA}"/>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animEffect transition="in" filter="wipe(down)">
                                      <p:cBhvr>
                                        <p:cTn id="7" dur="580">
                                          <p:stCondLst>
                                            <p:cond delay="0"/>
                                          </p:stCondLst>
                                        </p:cTn>
                                        <p:tgtEl>
                                          <p:spTgt spid="24582"/>
                                        </p:tgtEl>
                                      </p:cBhvr>
                                    </p:animEffect>
                                    <p:anim calcmode="lin" valueType="num">
                                      <p:cBhvr>
                                        <p:cTn id="8" dur="1822" tmFilter="0,0; 0.14,0.36; 0.43,0.73; 0.71,0.91; 1.0,1.0">
                                          <p:stCondLst>
                                            <p:cond delay="0"/>
                                          </p:stCondLst>
                                        </p:cTn>
                                        <p:tgtEl>
                                          <p:spTgt spid="2458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458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458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458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4582"/>
                                        </p:tgtEl>
                                        <p:attrNameLst>
                                          <p:attrName>ppt_y</p:attrName>
                                        </p:attrNameLst>
                                      </p:cBhvr>
                                      <p:tavLst>
                                        <p:tav tm="0" fmla="#ppt_y-sin(pi*$)/81">
                                          <p:val>
                                            <p:fltVal val="0"/>
                                          </p:val>
                                        </p:tav>
                                        <p:tav tm="100000">
                                          <p:val>
                                            <p:fltVal val="1"/>
                                          </p:val>
                                        </p:tav>
                                      </p:tavLst>
                                    </p:anim>
                                    <p:animScale>
                                      <p:cBhvr>
                                        <p:cTn id="13" dur="26">
                                          <p:stCondLst>
                                            <p:cond delay="650"/>
                                          </p:stCondLst>
                                        </p:cTn>
                                        <p:tgtEl>
                                          <p:spTgt spid="24582"/>
                                        </p:tgtEl>
                                      </p:cBhvr>
                                      <p:to x="100000" y="60000"/>
                                    </p:animScale>
                                    <p:animScale>
                                      <p:cBhvr>
                                        <p:cTn id="14" dur="166" decel="50000">
                                          <p:stCondLst>
                                            <p:cond delay="676"/>
                                          </p:stCondLst>
                                        </p:cTn>
                                        <p:tgtEl>
                                          <p:spTgt spid="24582"/>
                                        </p:tgtEl>
                                      </p:cBhvr>
                                      <p:to x="100000" y="100000"/>
                                    </p:animScale>
                                    <p:animScale>
                                      <p:cBhvr>
                                        <p:cTn id="15" dur="26">
                                          <p:stCondLst>
                                            <p:cond delay="1312"/>
                                          </p:stCondLst>
                                        </p:cTn>
                                        <p:tgtEl>
                                          <p:spTgt spid="24582"/>
                                        </p:tgtEl>
                                      </p:cBhvr>
                                      <p:to x="100000" y="80000"/>
                                    </p:animScale>
                                    <p:animScale>
                                      <p:cBhvr>
                                        <p:cTn id="16" dur="166" decel="50000">
                                          <p:stCondLst>
                                            <p:cond delay="1338"/>
                                          </p:stCondLst>
                                        </p:cTn>
                                        <p:tgtEl>
                                          <p:spTgt spid="24582"/>
                                        </p:tgtEl>
                                      </p:cBhvr>
                                      <p:to x="100000" y="100000"/>
                                    </p:animScale>
                                    <p:animScale>
                                      <p:cBhvr>
                                        <p:cTn id="17" dur="26">
                                          <p:stCondLst>
                                            <p:cond delay="1642"/>
                                          </p:stCondLst>
                                        </p:cTn>
                                        <p:tgtEl>
                                          <p:spTgt spid="24582"/>
                                        </p:tgtEl>
                                      </p:cBhvr>
                                      <p:to x="100000" y="90000"/>
                                    </p:animScale>
                                    <p:animScale>
                                      <p:cBhvr>
                                        <p:cTn id="18" dur="166" decel="50000">
                                          <p:stCondLst>
                                            <p:cond delay="1668"/>
                                          </p:stCondLst>
                                        </p:cTn>
                                        <p:tgtEl>
                                          <p:spTgt spid="24582"/>
                                        </p:tgtEl>
                                      </p:cBhvr>
                                      <p:to x="100000" y="100000"/>
                                    </p:animScale>
                                    <p:animScale>
                                      <p:cBhvr>
                                        <p:cTn id="19" dur="26">
                                          <p:stCondLst>
                                            <p:cond delay="1808"/>
                                          </p:stCondLst>
                                        </p:cTn>
                                        <p:tgtEl>
                                          <p:spTgt spid="24582"/>
                                        </p:tgtEl>
                                      </p:cBhvr>
                                      <p:to x="100000" y="95000"/>
                                    </p:animScale>
                                    <p:animScale>
                                      <p:cBhvr>
                                        <p:cTn id="20" dur="166" decel="50000">
                                          <p:stCondLst>
                                            <p:cond delay="1834"/>
                                          </p:stCondLst>
                                        </p:cTn>
                                        <p:tgtEl>
                                          <p:spTgt spid="2458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0">
            <a:extLst>
              <a:ext uri="{FF2B5EF4-FFF2-40B4-BE49-F238E27FC236}">
                <a16:creationId xmlns:a16="http://schemas.microsoft.com/office/drawing/2014/main" id="{0000CE40-6947-4663-5B0A-369588F781B2}"/>
              </a:ext>
            </a:extLst>
          </p:cNvPr>
          <p:cNvSpPr txBox="1">
            <a:spLocks noChangeArrowheads="1"/>
          </p:cNvSpPr>
          <p:nvPr/>
        </p:nvSpPr>
        <p:spPr bwMode="auto">
          <a:xfrm>
            <a:off x="3124200" y="1295400"/>
            <a:ext cx="2362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graphicFrame>
        <p:nvGraphicFramePr>
          <p:cNvPr id="23559" name="Group 7">
            <a:extLst>
              <a:ext uri="{FF2B5EF4-FFF2-40B4-BE49-F238E27FC236}">
                <a16:creationId xmlns:a16="http://schemas.microsoft.com/office/drawing/2014/main" id="{9F7EE47D-D300-6C40-0F73-F77F269232E2}"/>
              </a:ext>
            </a:extLst>
          </p:cNvPr>
          <p:cNvGraphicFramePr>
            <a:graphicFrameLocks noGrp="1"/>
          </p:cNvGraphicFramePr>
          <p:nvPr>
            <p:ph idx="4294967295"/>
          </p:nvPr>
        </p:nvGraphicFramePr>
        <p:xfrm>
          <a:off x="152400" y="914400"/>
          <a:ext cx="8839200" cy="5891213"/>
        </p:xfrm>
        <a:graphic>
          <a:graphicData uri="http://schemas.openxmlformats.org/drawingml/2006/table">
            <a:tbl>
              <a:tblPr/>
              <a:tblGrid>
                <a:gridCol w="1987065">
                  <a:extLst>
                    <a:ext uri="{9D8B030D-6E8A-4147-A177-3AD203B41FA5}">
                      <a16:colId xmlns:a16="http://schemas.microsoft.com/office/drawing/2014/main" val="20000"/>
                    </a:ext>
                  </a:extLst>
                </a:gridCol>
                <a:gridCol w="2159853">
                  <a:extLst>
                    <a:ext uri="{9D8B030D-6E8A-4147-A177-3AD203B41FA5}">
                      <a16:colId xmlns:a16="http://schemas.microsoft.com/office/drawing/2014/main" val="20001"/>
                    </a:ext>
                  </a:extLst>
                </a:gridCol>
                <a:gridCol w="4692282">
                  <a:extLst>
                    <a:ext uri="{9D8B030D-6E8A-4147-A177-3AD203B41FA5}">
                      <a16:colId xmlns:a16="http://schemas.microsoft.com/office/drawing/2014/main" val="20002"/>
                    </a:ext>
                  </a:extLst>
                </a:gridCol>
              </a:tblGrid>
              <a:tr h="558039">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Loại chất</a:t>
                      </a:r>
                    </a:p>
                  </a:txBody>
                  <a:tcPr marL="91442" marR="91442"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Tên chất</a:t>
                      </a:r>
                    </a:p>
                  </a:txBody>
                  <a:tcPr marL="91442" marR="91442"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Tác hại</a:t>
                      </a:r>
                    </a:p>
                  </a:txBody>
                  <a:tcPr marL="91442" marR="91442"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9439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Chất kích thích</a:t>
                      </a:r>
                    </a:p>
                  </a:txBody>
                  <a:tcPr marL="91442" marR="91442"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marL="91442" marR="91442"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marL="91442" marR="91442"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40324">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Chất gây nghiện</a:t>
                      </a:r>
                    </a:p>
                  </a:txBody>
                  <a:tcPr marL="91442" marR="91442"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marL="91442" marR="91442"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anose="05000000000000000000" pitchFamily="2" charset="2"/>
                        <a:defRPr sz="24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4pPr>
                      <a:lvl5pPr marL="2057400" indent="-228600">
                        <a:spcBef>
                          <a:spcPct val="20000"/>
                        </a:spcBef>
                        <a:buClr>
                          <a:schemeClr val="folHlink"/>
                        </a:buClr>
                        <a:buSzPct val="60000"/>
                        <a:buFont typeface="Wingdings" panose="05000000000000000000" pitchFamily="2" charset="2"/>
                        <a:defRPr>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800" b="0" i="0" u="none" strike="noStrike" cap="none" normalizeH="0" baseline="0">
                        <a:ln>
                          <a:noFill/>
                        </a:ln>
                        <a:solidFill>
                          <a:schemeClr val="folHlink"/>
                        </a:solidFill>
                        <a:effectLst/>
                        <a:latin typeface="Times New Roman" panose="02020603050405020304" pitchFamily="18" charset="0"/>
                      </a:endParaRPr>
                    </a:p>
                  </a:txBody>
                  <a:tcPr marL="91442" marR="91442"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79845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0" i="0" u="none" strike="noStrike" cap="none" normalizeH="0" baseline="0">
                          <a:ln>
                            <a:noFill/>
                          </a:ln>
                          <a:solidFill>
                            <a:schemeClr val="folHlink"/>
                          </a:solidFill>
                          <a:effectLst/>
                          <a:latin typeface="Times New Roman" panose="02020603050405020304" pitchFamily="18" charset="0"/>
                          <a:cs typeface="Times New Roman" panose="02020603050405020304" pitchFamily="18" charset="0"/>
                        </a:rPr>
                        <a:t>Chất làm suy giảm chức năng thần kinh</a:t>
                      </a:r>
                    </a:p>
                  </a:txBody>
                  <a:tcPr marL="91442" marR="91442"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1" i="0" u="none" strike="noStrike" cap="none" normalizeH="0" baseline="0" dirty="0" err="1">
                          <a:ln>
                            <a:noFill/>
                          </a:ln>
                          <a:solidFill>
                            <a:srgbClr val="002060"/>
                          </a:solidFill>
                          <a:effectLst/>
                          <a:latin typeface="Times New Roman" panose="02020603050405020304" pitchFamily="18" charset="0"/>
                        </a:rPr>
                        <a:t>Thuốc</a:t>
                      </a:r>
                      <a:r>
                        <a:rPr kumimoji="0" lang="en-US" altLang="en-US" sz="2800" b="1" i="0" u="none" strike="noStrike" cap="none" normalizeH="0" baseline="0" dirty="0">
                          <a:ln>
                            <a:noFill/>
                          </a:ln>
                          <a:solidFill>
                            <a:srgbClr val="002060"/>
                          </a:solidFill>
                          <a:effectLst/>
                          <a:latin typeface="Times New Roman" panose="02020603050405020304" pitchFamily="18" charset="0"/>
                        </a:rPr>
                        <a:t> an </a:t>
                      </a:r>
                      <a:r>
                        <a:rPr kumimoji="0" lang="en-US" altLang="en-US" sz="2800" b="1" i="0" u="none" strike="noStrike" cap="none" normalizeH="0" baseline="0" dirty="0" err="1">
                          <a:ln>
                            <a:noFill/>
                          </a:ln>
                          <a:solidFill>
                            <a:srgbClr val="002060"/>
                          </a:solidFill>
                          <a:effectLst/>
                          <a:latin typeface="Times New Roman" panose="02020603050405020304" pitchFamily="18" charset="0"/>
                        </a:rPr>
                        <a:t>thần</a:t>
                      </a:r>
                      <a:endParaRPr kumimoji="0" lang="en-US" altLang="en-US" sz="2800" b="1" i="0" u="none" strike="noStrike" cap="none" normalizeH="0" baseline="0" dirty="0">
                        <a:ln>
                          <a:noFill/>
                        </a:ln>
                        <a:solidFill>
                          <a:srgbClr val="002060"/>
                        </a:solidFill>
                        <a:effectLst/>
                        <a:latin typeface="Times New Roman" panose="02020603050405020304" pitchFamily="18" charset="0"/>
                      </a:endParaRPr>
                    </a:p>
                  </a:txBody>
                  <a:tcPr marL="91442" marR="91442"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800" b="1" i="0" u="none" strike="noStrike" cap="none" normalizeH="0" baseline="0" dirty="0" err="1">
                          <a:ln>
                            <a:noFill/>
                          </a:ln>
                          <a:solidFill>
                            <a:srgbClr val="002060"/>
                          </a:solidFill>
                          <a:effectLst/>
                          <a:latin typeface="Times New Roman" panose="02020603050405020304" pitchFamily="18" charset="0"/>
                        </a:rPr>
                        <a:t>Mắt</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mờ</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thở</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yếu</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giảm</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trí</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nhớ</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hôn</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mê</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tử</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vong</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nếu</a:t>
                      </a:r>
                      <a:r>
                        <a:rPr kumimoji="0" lang="en-US" altLang="en-US" sz="2800" b="1" i="0" u="none" strike="noStrike" cap="none" normalizeH="0" baseline="0" dirty="0">
                          <a:ln>
                            <a:noFill/>
                          </a:ln>
                          <a:solidFill>
                            <a:srgbClr val="002060"/>
                          </a:solidFill>
                          <a:effectLst/>
                          <a:latin typeface="Times New Roman" panose="02020603050405020304" pitchFamily="18" charset="0"/>
                        </a:rPr>
                        <a:t> dung </a:t>
                      </a:r>
                      <a:r>
                        <a:rPr kumimoji="0" lang="en-US" altLang="en-US" sz="2800" b="1" i="0" u="none" strike="noStrike" cap="none" normalizeH="0" baseline="0" dirty="0" err="1">
                          <a:ln>
                            <a:noFill/>
                          </a:ln>
                          <a:solidFill>
                            <a:srgbClr val="002060"/>
                          </a:solidFill>
                          <a:effectLst/>
                          <a:latin typeface="Times New Roman" panose="02020603050405020304" pitchFamily="18" charset="0"/>
                        </a:rPr>
                        <a:t>lều</a:t>
                      </a:r>
                      <a:r>
                        <a:rPr kumimoji="0" lang="en-US" altLang="en-US" sz="2800" b="1" i="0" u="none" strike="noStrike" cap="none" normalizeH="0" baseline="0" dirty="0">
                          <a:ln>
                            <a:noFill/>
                          </a:ln>
                          <a:solidFill>
                            <a:srgbClr val="002060"/>
                          </a:solidFill>
                          <a:effectLst/>
                          <a:latin typeface="Times New Roman" panose="02020603050405020304" pitchFamily="18" charset="0"/>
                        </a:rPr>
                        <a:t> </a:t>
                      </a:r>
                      <a:r>
                        <a:rPr kumimoji="0" lang="en-US" altLang="en-US" sz="2800" b="1" i="0" u="none" strike="noStrike" cap="none" normalizeH="0" baseline="0" dirty="0" err="1">
                          <a:ln>
                            <a:noFill/>
                          </a:ln>
                          <a:solidFill>
                            <a:srgbClr val="002060"/>
                          </a:solidFill>
                          <a:effectLst/>
                          <a:latin typeface="Times New Roman" panose="02020603050405020304" pitchFamily="18" charset="0"/>
                        </a:rPr>
                        <a:t>cao</a:t>
                      </a:r>
                      <a:r>
                        <a:rPr kumimoji="0" lang="en-US" altLang="en-US" sz="2800" b="1" i="0" u="none" strike="noStrike" cap="none" normalizeH="0" baseline="0" dirty="0">
                          <a:ln>
                            <a:noFill/>
                          </a:ln>
                          <a:solidFill>
                            <a:srgbClr val="002060"/>
                          </a:solidFill>
                          <a:effectLst/>
                          <a:latin typeface="Times New Roman" panose="02020603050405020304" pitchFamily="18" charset="0"/>
                        </a:rPr>
                        <a:t>)</a:t>
                      </a:r>
                    </a:p>
                  </a:txBody>
                  <a:tcPr marL="91442" marR="91442"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5625" name="Text Box 93">
            <a:extLst>
              <a:ext uri="{FF2B5EF4-FFF2-40B4-BE49-F238E27FC236}">
                <a16:creationId xmlns:a16="http://schemas.microsoft.com/office/drawing/2014/main" id="{5AC50A02-4216-24BA-C4C8-C5530B346581}"/>
              </a:ext>
            </a:extLst>
          </p:cNvPr>
          <p:cNvSpPr txBox="1">
            <a:spLocks noChangeArrowheads="1"/>
          </p:cNvSpPr>
          <p:nvPr/>
        </p:nvSpPr>
        <p:spPr bwMode="auto">
          <a:xfrm>
            <a:off x="2324100" y="1431925"/>
            <a:ext cx="1600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Rượu</a:t>
            </a:r>
          </a:p>
        </p:txBody>
      </p:sp>
      <p:sp>
        <p:nvSpPr>
          <p:cNvPr id="25626" name="Text Box 94">
            <a:extLst>
              <a:ext uri="{FF2B5EF4-FFF2-40B4-BE49-F238E27FC236}">
                <a16:creationId xmlns:a16="http://schemas.microsoft.com/office/drawing/2014/main" id="{98C70F47-FEBF-CD8D-55BA-41C833D1CFD0}"/>
              </a:ext>
            </a:extLst>
          </p:cNvPr>
          <p:cNvSpPr txBox="1">
            <a:spLocks noChangeArrowheads="1"/>
          </p:cNvSpPr>
          <p:nvPr/>
        </p:nvSpPr>
        <p:spPr bwMode="auto">
          <a:xfrm>
            <a:off x="2286000" y="2090738"/>
            <a:ext cx="19812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Nước chè đặc, cà phê</a:t>
            </a:r>
          </a:p>
        </p:txBody>
      </p:sp>
      <p:sp>
        <p:nvSpPr>
          <p:cNvPr id="25627" name="Text Box 99">
            <a:extLst>
              <a:ext uri="{FF2B5EF4-FFF2-40B4-BE49-F238E27FC236}">
                <a16:creationId xmlns:a16="http://schemas.microsoft.com/office/drawing/2014/main" id="{4EFFD4E8-BECB-9AC6-D13D-5CD2573419C5}"/>
              </a:ext>
            </a:extLst>
          </p:cNvPr>
          <p:cNvSpPr txBox="1">
            <a:spLocks noChangeArrowheads="1"/>
          </p:cNvSpPr>
          <p:nvPr/>
        </p:nvSpPr>
        <p:spPr bwMode="auto">
          <a:xfrm>
            <a:off x="4495800" y="1411288"/>
            <a:ext cx="42672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Hoạt động não bộ bị rối loạn, trí nhớ kém</a:t>
            </a:r>
          </a:p>
        </p:txBody>
      </p:sp>
      <p:sp>
        <p:nvSpPr>
          <p:cNvPr id="25628" name="Text Box 104">
            <a:extLst>
              <a:ext uri="{FF2B5EF4-FFF2-40B4-BE49-F238E27FC236}">
                <a16:creationId xmlns:a16="http://schemas.microsoft.com/office/drawing/2014/main" id="{7607B120-06B8-E3D8-1038-7B9F82D37355}"/>
              </a:ext>
            </a:extLst>
          </p:cNvPr>
          <p:cNvSpPr txBox="1">
            <a:spLocks noChangeArrowheads="1"/>
          </p:cNvSpPr>
          <p:nvPr/>
        </p:nvSpPr>
        <p:spPr bwMode="auto">
          <a:xfrm>
            <a:off x="4419600" y="2157413"/>
            <a:ext cx="3962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Kích thích hệ thần kinh, gây mất ngủ.</a:t>
            </a:r>
          </a:p>
        </p:txBody>
      </p:sp>
      <p:sp>
        <p:nvSpPr>
          <p:cNvPr id="25629" name="Text Box 105">
            <a:extLst>
              <a:ext uri="{FF2B5EF4-FFF2-40B4-BE49-F238E27FC236}">
                <a16:creationId xmlns:a16="http://schemas.microsoft.com/office/drawing/2014/main" id="{C454A704-F105-135C-66E2-374120962810}"/>
              </a:ext>
            </a:extLst>
          </p:cNvPr>
          <p:cNvSpPr txBox="1">
            <a:spLocks noChangeArrowheads="1"/>
          </p:cNvSpPr>
          <p:nvPr/>
        </p:nvSpPr>
        <p:spPr bwMode="auto">
          <a:xfrm>
            <a:off x="2362200" y="3081338"/>
            <a:ext cx="1752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Thuốc lá</a:t>
            </a:r>
          </a:p>
        </p:txBody>
      </p:sp>
      <p:sp>
        <p:nvSpPr>
          <p:cNvPr id="25630" name="Text Box 107">
            <a:extLst>
              <a:ext uri="{FF2B5EF4-FFF2-40B4-BE49-F238E27FC236}">
                <a16:creationId xmlns:a16="http://schemas.microsoft.com/office/drawing/2014/main" id="{C4FDB690-0191-D091-5C2E-7D6690CB37B3}"/>
              </a:ext>
            </a:extLst>
          </p:cNvPr>
          <p:cNvSpPr txBox="1">
            <a:spLocks noChangeArrowheads="1"/>
          </p:cNvSpPr>
          <p:nvPr/>
        </p:nvSpPr>
        <p:spPr bwMode="auto">
          <a:xfrm>
            <a:off x="2362200" y="3810000"/>
            <a:ext cx="1524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Ma tuý</a:t>
            </a:r>
          </a:p>
        </p:txBody>
      </p:sp>
      <p:sp>
        <p:nvSpPr>
          <p:cNvPr id="25631" name="Text Box 108">
            <a:extLst>
              <a:ext uri="{FF2B5EF4-FFF2-40B4-BE49-F238E27FC236}">
                <a16:creationId xmlns:a16="http://schemas.microsoft.com/office/drawing/2014/main" id="{850F1887-9E28-CC08-11AB-A5D5963B9A31}"/>
              </a:ext>
            </a:extLst>
          </p:cNvPr>
          <p:cNvSpPr txBox="1">
            <a:spLocks noChangeArrowheads="1"/>
          </p:cNvSpPr>
          <p:nvPr/>
        </p:nvSpPr>
        <p:spPr bwMode="auto">
          <a:xfrm>
            <a:off x="4400550" y="3055938"/>
            <a:ext cx="436245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Cơ thể suy yếu, dễ mắc bệnh ung thư</a:t>
            </a:r>
          </a:p>
        </p:txBody>
      </p:sp>
      <p:sp>
        <p:nvSpPr>
          <p:cNvPr id="25632" name="Text Box 110">
            <a:extLst>
              <a:ext uri="{FF2B5EF4-FFF2-40B4-BE49-F238E27FC236}">
                <a16:creationId xmlns:a16="http://schemas.microsoft.com/office/drawing/2014/main" id="{4AD545A1-FFD6-03D6-D211-2B923CD5932D}"/>
              </a:ext>
            </a:extLst>
          </p:cNvPr>
          <p:cNvSpPr txBox="1">
            <a:spLocks noChangeArrowheads="1"/>
          </p:cNvSpPr>
          <p:nvPr/>
        </p:nvSpPr>
        <p:spPr bwMode="auto">
          <a:xfrm>
            <a:off x="4379913" y="3810000"/>
            <a:ext cx="4383087"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600" b="1">
                <a:solidFill>
                  <a:srgbClr val="002060"/>
                </a:solidFill>
                <a:latin typeface="Times New Roman" panose="02020603050405020304" pitchFamily="18" charset="0"/>
                <a:cs typeface="Times New Roman" panose="02020603050405020304" pitchFamily="18" charset="0"/>
              </a:rPr>
              <a:t>- Suy yếu nòi giống, cạn kiệt kinh tế, lây nhiễm HIV, mất nhân cách.</a:t>
            </a:r>
          </a:p>
        </p:txBody>
      </p:sp>
      <p:sp>
        <p:nvSpPr>
          <p:cNvPr id="25633" name="WordArt 15">
            <a:extLst>
              <a:ext uri="{FF2B5EF4-FFF2-40B4-BE49-F238E27FC236}">
                <a16:creationId xmlns:a16="http://schemas.microsoft.com/office/drawing/2014/main" id="{ADB5C640-86B6-3FEC-FA76-8D99E6AB0364}"/>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3559"/>
                                        </p:tgtEl>
                                        <p:attrNameLst>
                                          <p:attrName>style.visibility</p:attrName>
                                        </p:attrNameLst>
                                      </p:cBhvr>
                                      <p:to>
                                        <p:strVal val="visible"/>
                                      </p:to>
                                    </p:set>
                                    <p:animEffect transition="in" filter="barn(inVertical)">
                                      <p:cBhvr>
                                        <p:cTn id="7"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5">
            <a:extLst>
              <a:ext uri="{FF2B5EF4-FFF2-40B4-BE49-F238E27FC236}">
                <a16:creationId xmlns:a16="http://schemas.microsoft.com/office/drawing/2014/main" id="{67221F0F-5AA7-EF56-2ACB-7F916C4091CD}"/>
              </a:ext>
            </a:extLst>
          </p:cNvPr>
          <p:cNvSpPr>
            <a:spLocks noChangeArrowheads="1"/>
          </p:cNvSpPr>
          <p:nvPr/>
        </p:nvSpPr>
        <p:spPr bwMode="auto">
          <a:xfrm>
            <a:off x="1638300" y="396875"/>
            <a:ext cx="4876800" cy="762000"/>
          </a:xfrm>
          <a:prstGeom prst="wedgeRoundRectCallout">
            <a:avLst>
              <a:gd name="adj1" fmla="val -40625"/>
              <a:gd name="adj2" fmla="val 30000"/>
              <a:gd name="adj3" fmla="val 16667"/>
            </a:avLst>
          </a:prstGeom>
          <a:solidFill>
            <a:schemeClr val="accent1"/>
          </a:solidFill>
          <a:ln w="9525">
            <a:solidFill>
              <a:schemeClr val="tx1"/>
            </a:solidFill>
            <a:miter lim="800000"/>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 typeface="Arial" panose="020B0604020202020204" pitchFamily="34" charset="0"/>
              <a:buNone/>
            </a:pPr>
            <a:r>
              <a:rPr lang="en-US" altLang="en-US">
                <a:solidFill>
                  <a:srgbClr val="FF0000"/>
                </a:solidFill>
                <a:latin typeface="Times New Roman" panose="02020603050405020304" pitchFamily="18" charset="0"/>
              </a:rPr>
              <a:t>Kiểm tra đánh giá</a:t>
            </a:r>
          </a:p>
        </p:txBody>
      </p:sp>
      <p:sp>
        <p:nvSpPr>
          <p:cNvPr id="25603" name="Text Box 6">
            <a:extLst>
              <a:ext uri="{FF2B5EF4-FFF2-40B4-BE49-F238E27FC236}">
                <a16:creationId xmlns:a16="http://schemas.microsoft.com/office/drawing/2014/main" id="{5C340A31-DA6A-9080-83E8-6FA9CF4E1388}"/>
              </a:ext>
            </a:extLst>
          </p:cNvPr>
          <p:cNvSpPr txBox="1">
            <a:spLocks noChangeArrowheads="1"/>
          </p:cNvSpPr>
          <p:nvPr/>
        </p:nvSpPr>
        <p:spPr bwMode="auto">
          <a:xfrm>
            <a:off x="533400" y="2286000"/>
            <a:ext cx="838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u="sng">
                <a:solidFill>
                  <a:schemeClr val="folHlink"/>
                </a:solidFill>
                <a:latin typeface="Times New Roman" panose="02020603050405020304" pitchFamily="18" charset="0"/>
              </a:rPr>
              <a:t>Câu hỏi 1</a:t>
            </a:r>
            <a:r>
              <a:rPr lang="en-US" altLang="en-US">
                <a:solidFill>
                  <a:schemeClr val="folHlink"/>
                </a:solidFill>
                <a:latin typeface="Times New Roman" panose="02020603050405020304" pitchFamily="18" charset="0"/>
              </a:rPr>
              <a:t>: Bản chất sinh lí của giấc ngủ là:</a:t>
            </a:r>
          </a:p>
        </p:txBody>
      </p:sp>
      <p:sp>
        <p:nvSpPr>
          <p:cNvPr id="25604" name="Text Box 14">
            <a:extLst>
              <a:ext uri="{FF2B5EF4-FFF2-40B4-BE49-F238E27FC236}">
                <a16:creationId xmlns:a16="http://schemas.microsoft.com/office/drawing/2014/main" id="{7C02FA7F-1951-E2EE-AE41-614F039E795B}"/>
              </a:ext>
            </a:extLst>
          </p:cNvPr>
          <p:cNvSpPr txBox="1">
            <a:spLocks noChangeArrowheads="1"/>
          </p:cNvSpPr>
          <p:nvPr/>
        </p:nvSpPr>
        <p:spPr bwMode="auto">
          <a:xfrm>
            <a:off x="1447800" y="1752600"/>
            <a:ext cx="441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a:solidFill>
                  <a:schemeClr val="folHlink"/>
                </a:solidFill>
                <a:latin typeface="Times New Roman" panose="02020603050405020304" pitchFamily="18" charset="0"/>
              </a:rPr>
              <a:t>Chọn câu trả lời đúng</a:t>
            </a:r>
          </a:p>
        </p:txBody>
      </p:sp>
      <p:sp>
        <p:nvSpPr>
          <p:cNvPr id="25605" name="Text Box 15">
            <a:extLst>
              <a:ext uri="{FF2B5EF4-FFF2-40B4-BE49-F238E27FC236}">
                <a16:creationId xmlns:a16="http://schemas.microsoft.com/office/drawing/2014/main" id="{F23CAA7C-7245-556D-DCB1-8D5BE49C15B0}"/>
              </a:ext>
            </a:extLst>
          </p:cNvPr>
          <p:cNvSpPr txBox="1">
            <a:spLocks noChangeArrowheads="1"/>
          </p:cNvSpPr>
          <p:nvPr/>
        </p:nvSpPr>
        <p:spPr bwMode="auto">
          <a:xfrm>
            <a:off x="381000" y="2971800"/>
            <a:ext cx="7391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rPr>
              <a:t>a/ Ngủ là thời gian nghỉ ngơi hoàn toàn</a:t>
            </a:r>
          </a:p>
        </p:txBody>
      </p:sp>
      <p:sp>
        <p:nvSpPr>
          <p:cNvPr id="25606" name="Text Box 16">
            <a:extLst>
              <a:ext uri="{FF2B5EF4-FFF2-40B4-BE49-F238E27FC236}">
                <a16:creationId xmlns:a16="http://schemas.microsoft.com/office/drawing/2014/main" id="{86E5230F-70D1-5C6E-6DA1-6E230ED7B6F5}"/>
              </a:ext>
            </a:extLst>
          </p:cNvPr>
          <p:cNvSpPr txBox="1">
            <a:spLocks noChangeArrowheads="1"/>
          </p:cNvSpPr>
          <p:nvPr/>
        </p:nvSpPr>
        <p:spPr bwMode="auto">
          <a:xfrm>
            <a:off x="381000" y="3581400"/>
            <a:ext cx="8382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rPr>
              <a:t>b/ Não hoạt động nhiều thì mệt mỏi, muốn phục hồi thì phải ngủ</a:t>
            </a:r>
          </a:p>
        </p:txBody>
      </p:sp>
      <p:sp>
        <p:nvSpPr>
          <p:cNvPr id="27655" name="Text Box 17">
            <a:extLst>
              <a:ext uri="{FF2B5EF4-FFF2-40B4-BE49-F238E27FC236}">
                <a16:creationId xmlns:a16="http://schemas.microsoft.com/office/drawing/2014/main" id="{8AB50954-AFB1-2060-0018-F9B5EDC3416D}"/>
              </a:ext>
            </a:extLst>
          </p:cNvPr>
          <p:cNvSpPr txBox="1">
            <a:spLocks noChangeArrowheads="1"/>
          </p:cNvSpPr>
          <p:nvPr/>
        </p:nvSpPr>
        <p:spPr bwMode="auto">
          <a:xfrm>
            <a:off x="990600" y="4648200"/>
            <a:ext cx="617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25608" name="Text Box 18">
            <a:extLst>
              <a:ext uri="{FF2B5EF4-FFF2-40B4-BE49-F238E27FC236}">
                <a16:creationId xmlns:a16="http://schemas.microsoft.com/office/drawing/2014/main" id="{E931D203-89D2-5823-A144-87658091CD54}"/>
              </a:ext>
            </a:extLst>
          </p:cNvPr>
          <p:cNvSpPr txBox="1">
            <a:spLocks noChangeArrowheads="1"/>
          </p:cNvSpPr>
          <p:nvPr/>
        </p:nvSpPr>
        <p:spPr bwMode="auto">
          <a:xfrm>
            <a:off x="381000" y="4343400"/>
            <a:ext cx="8305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rPr>
              <a:t>c/ Ngủ là sự khuếch tán lan dần ra toàn bộ vỏ não; Khi ngủ tất cả các cơ quan trong cơ thể đều giảm bớt hoạt động tối đa.</a:t>
            </a:r>
          </a:p>
        </p:txBody>
      </p:sp>
      <p:sp>
        <p:nvSpPr>
          <p:cNvPr id="25609" name="Text Box 19">
            <a:extLst>
              <a:ext uri="{FF2B5EF4-FFF2-40B4-BE49-F238E27FC236}">
                <a16:creationId xmlns:a16="http://schemas.microsoft.com/office/drawing/2014/main" id="{690EF893-2C80-A3FA-289D-B2482127F1B0}"/>
              </a:ext>
            </a:extLst>
          </p:cNvPr>
          <p:cNvSpPr txBox="1">
            <a:spLocks noChangeArrowheads="1"/>
          </p:cNvSpPr>
          <p:nvPr/>
        </p:nvSpPr>
        <p:spPr bwMode="auto">
          <a:xfrm>
            <a:off x="457200" y="5715000"/>
            <a:ext cx="7543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rPr>
              <a:t>d/ Ngủ là nhu cầu sinh lí của cơ thể</a:t>
            </a:r>
          </a:p>
        </p:txBody>
      </p:sp>
      <p:sp>
        <p:nvSpPr>
          <p:cNvPr id="25610" name="Oval 21">
            <a:hlinkClick r:id="rId4" action="ppaction://hlinksldjump"/>
            <a:extLst>
              <a:ext uri="{FF2B5EF4-FFF2-40B4-BE49-F238E27FC236}">
                <a16:creationId xmlns:a16="http://schemas.microsoft.com/office/drawing/2014/main" id="{06E76783-ACC8-1745-64ED-A69FFB992CCE}"/>
              </a:ext>
            </a:extLst>
          </p:cNvPr>
          <p:cNvSpPr>
            <a:spLocks noChangeArrowheads="1"/>
          </p:cNvSpPr>
          <p:nvPr/>
        </p:nvSpPr>
        <p:spPr bwMode="auto">
          <a:xfrm>
            <a:off x="304800" y="4343400"/>
            <a:ext cx="533400" cy="5334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pic>
        <p:nvPicPr>
          <p:cNvPr id="25611" name="Picture 22" descr="ag00373_">
            <a:extLst>
              <a:ext uri="{FF2B5EF4-FFF2-40B4-BE49-F238E27FC236}">
                <a16:creationId xmlns:a16="http://schemas.microsoft.com/office/drawing/2014/main" id="{ADA9371C-7737-CDE3-230B-BB1A7D304D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1050" y="3341688"/>
            <a:ext cx="120015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5602"/>
                                        </p:tgtEl>
                                        <p:attrNameLst>
                                          <p:attrName>style.visibility</p:attrName>
                                        </p:attrNameLst>
                                      </p:cBhvr>
                                      <p:to>
                                        <p:strVal val="visible"/>
                                      </p:to>
                                    </p:set>
                                    <p:anim by="(-#ppt_w*2)" calcmode="lin" valueType="num">
                                      <p:cBhvr rctx="PPT">
                                        <p:cTn id="7" dur="500" autoRev="1" fill="hold">
                                          <p:stCondLst>
                                            <p:cond delay="0"/>
                                          </p:stCondLst>
                                        </p:cTn>
                                        <p:tgtEl>
                                          <p:spTgt spid="25602"/>
                                        </p:tgtEl>
                                        <p:attrNameLst>
                                          <p:attrName>ppt_w</p:attrName>
                                        </p:attrNameLst>
                                      </p:cBhvr>
                                    </p:anim>
                                    <p:anim by="(#ppt_w*0.50)" calcmode="lin" valueType="num">
                                      <p:cBhvr>
                                        <p:cTn id="8" dur="500" decel="50000" autoRev="1" fill="hold">
                                          <p:stCondLst>
                                            <p:cond delay="0"/>
                                          </p:stCondLst>
                                        </p:cTn>
                                        <p:tgtEl>
                                          <p:spTgt spid="25602"/>
                                        </p:tgtEl>
                                        <p:attrNameLst>
                                          <p:attrName>ppt_x</p:attrName>
                                        </p:attrNameLst>
                                      </p:cBhvr>
                                    </p:anim>
                                    <p:anim from="(-#ppt_h/2)" to="(#ppt_y)" calcmode="lin" valueType="num">
                                      <p:cBhvr>
                                        <p:cTn id="9" dur="1000" fill="hold">
                                          <p:stCondLst>
                                            <p:cond delay="0"/>
                                          </p:stCondLst>
                                        </p:cTn>
                                        <p:tgtEl>
                                          <p:spTgt spid="25602"/>
                                        </p:tgtEl>
                                        <p:attrNameLst>
                                          <p:attrName>ppt_y</p:attrName>
                                        </p:attrNameLst>
                                      </p:cBhvr>
                                    </p:anim>
                                    <p:animRot by="21600000">
                                      <p:cBhvr>
                                        <p:cTn id="10" dur="1000" fill="hold">
                                          <p:stCondLst>
                                            <p:cond delay="0"/>
                                          </p:stCondLst>
                                        </p:cTn>
                                        <p:tgtEl>
                                          <p:spTgt spid="25602"/>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1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anim calcmode="lin" valueType="num">
                                      <p:cBhvr>
                                        <p:cTn id="15" dur="500" fill="hold"/>
                                        <p:tgtEl>
                                          <p:spTgt spid="25604"/>
                                        </p:tgtEl>
                                        <p:attrNameLst>
                                          <p:attrName>ppt_w</p:attrName>
                                        </p:attrNameLst>
                                      </p:cBhvr>
                                      <p:tavLst>
                                        <p:tav tm="0">
                                          <p:val>
                                            <p:fltVal val="0"/>
                                          </p:val>
                                        </p:tav>
                                        <p:tav tm="100000">
                                          <p:val>
                                            <p:strVal val="#ppt_w"/>
                                          </p:val>
                                        </p:tav>
                                      </p:tavLst>
                                    </p:anim>
                                    <p:anim calcmode="lin" valueType="num">
                                      <p:cBhvr>
                                        <p:cTn id="16" dur="500" fill="hold"/>
                                        <p:tgtEl>
                                          <p:spTgt spid="25604"/>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25603"/>
                                        </p:tgtEl>
                                        <p:attrNameLst>
                                          <p:attrName>style.visibility</p:attrName>
                                        </p:attrNameLst>
                                      </p:cBhvr>
                                      <p:to>
                                        <p:strVal val="visible"/>
                                      </p:to>
                                    </p:set>
                                    <p:anim calcmode="lin" valueType="num">
                                      <p:cBhvr>
                                        <p:cTn id="21" dur="500" fill="hold"/>
                                        <p:tgtEl>
                                          <p:spTgt spid="25603"/>
                                        </p:tgtEl>
                                        <p:attrNameLst>
                                          <p:attrName>ppt_w</p:attrName>
                                        </p:attrNameLst>
                                      </p:cBhvr>
                                      <p:tavLst>
                                        <p:tav tm="0">
                                          <p:val>
                                            <p:strVal val="#ppt_w*0.05"/>
                                          </p:val>
                                        </p:tav>
                                        <p:tav tm="100000">
                                          <p:val>
                                            <p:strVal val="#ppt_w"/>
                                          </p:val>
                                        </p:tav>
                                      </p:tavLst>
                                    </p:anim>
                                    <p:anim calcmode="lin" valueType="num">
                                      <p:cBhvr>
                                        <p:cTn id="22" dur="500" fill="hold"/>
                                        <p:tgtEl>
                                          <p:spTgt spid="25603"/>
                                        </p:tgtEl>
                                        <p:attrNameLst>
                                          <p:attrName>ppt_h</p:attrName>
                                        </p:attrNameLst>
                                      </p:cBhvr>
                                      <p:tavLst>
                                        <p:tav tm="0">
                                          <p:val>
                                            <p:strVal val="#ppt_h"/>
                                          </p:val>
                                        </p:tav>
                                        <p:tav tm="100000">
                                          <p:val>
                                            <p:strVal val="#ppt_h"/>
                                          </p:val>
                                        </p:tav>
                                      </p:tavLst>
                                    </p:anim>
                                    <p:anim calcmode="lin" valueType="num">
                                      <p:cBhvr>
                                        <p:cTn id="23" dur="500" fill="hold"/>
                                        <p:tgtEl>
                                          <p:spTgt spid="25603"/>
                                        </p:tgtEl>
                                        <p:attrNameLst>
                                          <p:attrName>ppt_x</p:attrName>
                                        </p:attrNameLst>
                                      </p:cBhvr>
                                      <p:tavLst>
                                        <p:tav tm="0">
                                          <p:val>
                                            <p:strVal val="#ppt_x-.2"/>
                                          </p:val>
                                        </p:tav>
                                        <p:tav tm="100000">
                                          <p:val>
                                            <p:strVal val="#ppt_x"/>
                                          </p:val>
                                        </p:tav>
                                      </p:tavLst>
                                    </p:anim>
                                    <p:anim calcmode="lin" valueType="num">
                                      <p:cBhvr>
                                        <p:cTn id="24" dur="500" fill="hold"/>
                                        <p:tgtEl>
                                          <p:spTgt spid="25603"/>
                                        </p:tgtEl>
                                        <p:attrNameLst>
                                          <p:attrName>ppt_y</p:attrName>
                                        </p:attrNameLst>
                                      </p:cBhvr>
                                      <p:tavLst>
                                        <p:tav tm="0">
                                          <p:val>
                                            <p:strVal val="#ppt_y"/>
                                          </p:val>
                                        </p:tav>
                                        <p:tav tm="100000">
                                          <p:val>
                                            <p:strVal val="#ppt_y"/>
                                          </p:val>
                                        </p:tav>
                                      </p:tavLst>
                                    </p:anim>
                                    <p:animEffect transition="in" filter="fade">
                                      <p:cBhvr>
                                        <p:cTn id="25" dur="500"/>
                                        <p:tgtEl>
                                          <p:spTgt spid="2560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1" presetClass="entr" presetSubtype="0" fill="hold" nodeType="clickEffect">
                                  <p:stCondLst>
                                    <p:cond delay="0"/>
                                  </p:stCondLst>
                                  <p:childTnLst>
                                    <p:set>
                                      <p:cBhvr>
                                        <p:cTn id="29" dur="1" fill="hold">
                                          <p:stCondLst>
                                            <p:cond delay="0"/>
                                          </p:stCondLst>
                                        </p:cTn>
                                        <p:tgtEl>
                                          <p:spTgt spid="25605"/>
                                        </p:tgtEl>
                                        <p:attrNameLst>
                                          <p:attrName>style.visibility</p:attrName>
                                        </p:attrNameLst>
                                      </p:cBhvr>
                                      <p:to>
                                        <p:strVal val="visible"/>
                                      </p:to>
                                    </p:set>
                                    <p:animEffect transition="in" filter="fade">
                                      <p:cBhvr>
                                        <p:cTn id="30" dur="770" decel="100000"/>
                                        <p:tgtEl>
                                          <p:spTgt spid="25605"/>
                                        </p:tgtEl>
                                      </p:cBhvr>
                                    </p:animEffect>
                                    <p:animScale>
                                      <p:cBhvr>
                                        <p:cTn id="31" dur="770" decel="100000"/>
                                        <p:tgtEl>
                                          <p:spTgt spid="25605"/>
                                        </p:tgtEl>
                                      </p:cBhvr>
                                      <p:from x="10000" y="10000"/>
                                      <p:to x="200000" y="450000"/>
                                    </p:animScale>
                                    <p:animScale>
                                      <p:cBhvr>
                                        <p:cTn id="32" dur="1230" accel="100000" fill="hold">
                                          <p:stCondLst>
                                            <p:cond delay="770"/>
                                          </p:stCondLst>
                                        </p:cTn>
                                        <p:tgtEl>
                                          <p:spTgt spid="25605"/>
                                        </p:tgtEl>
                                      </p:cBhvr>
                                      <p:from x="200000" y="450000"/>
                                      <p:to x="100000" y="100000"/>
                                    </p:animScale>
                                    <p:set>
                                      <p:cBhvr>
                                        <p:cTn id="33" dur="770" fill="hold"/>
                                        <p:tgtEl>
                                          <p:spTgt spid="25605"/>
                                        </p:tgtEl>
                                        <p:attrNameLst>
                                          <p:attrName>ppt_x</p:attrName>
                                        </p:attrNameLst>
                                      </p:cBhvr>
                                      <p:to>
                                        <p:strVal val="(0.5)"/>
                                      </p:to>
                                    </p:set>
                                    <p:anim from="(0.5)" to="(#ppt_x)" calcmode="lin" valueType="num">
                                      <p:cBhvr>
                                        <p:cTn id="34" dur="1230" accel="100000" fill="hold">
                                          <p:stCondLst>
                                            <p:cond delay="770"/>
                                          </p:stCondLst>
                                        </p:cTn>
                                        <p:tgtEl>
                                          <p:spTgt spid="25605"/>
                                        </p:tgtEl>
                                        <p:attrNameLst>
                                          <p:attrName>ppt_x</p:attrName>
                                        </p:attrNameLst>
                                      </p:cBhvr>
                                    </p:anim>
                                    <p:set>
                                      <p:cBhvr>
                                        <p:cTn id="35" dur="770" fill="hold"/>
                                        <p:tgtEl>
                                          <p:spTgt spid="25605"/>
                                        </p:tgtEl>
                                        <p:attrNameLst>
                                          <p:attrName>ppt_y</p:attrName>
                                        </p:attrNameLst>
                                      </p:cBhvr>
                                      <p:to>
                                        <p:strVal val="(#ppt_y+0.4)"/>
                                      </p:to>
                                    </p:set>
                                    <p:anim from="(#ppt_y+0.4)" to="(#ppt_y)" calcmode="lin" valueType="num">
                                      <p:cBhvr>
                                        <p:cTn id="36" dur="1230" accel="100000" fill="hold">
                                          <p:stCondLst>
                                            <p:cond delay="770"/>
                                          </p:stCondLst>
                                        </p:cTn>
                                        <p:tgtEl>
                                          <p:spTgt spid="25605"/>
                                        </p:tgtEl>
                                        <p:attrNameLst>
                                          <p:attrName>ppt_y</p:attrName>
                                        </p:attrNameLst>
                                      </p:cBhvr>
                                    </p:anim>
                                  </p:childTnLst>
                                </p:cTn>
                              </p:par>
                              <p:par>
                                <p:cTn id="37" presetID="51" presetClass="entr" presetSubtype="0" fill="hold" nodeType="withEffect">
                                  <p:stCondLst>
                                    <p:cond delay="0"/>
                                  </p:stCondLst>
                                  <p:childTnLst>
                                    <p:set>
                                      <p:cBhvr>
                                        <p:cTn id="38" dur="1" fill="hold">
                                          <p:stCondLst>
                                            <p:cond delay="0"/>
                                          </p:stCondLst>
                                        </p:cTn>
                                        <p:tgtEl>
                                          <p:spTgt spid="25606"/>
                                        </p:tgtEl>
                                        <p:attrNameLst>
                                          <p:attrName>style.visibility</p:attrName>
                                        </p:attrNameLst>
                                      </p:cBhvr>
                                      <p:to>
                                        <p:strVal val="visible"/>
                                      </p:to>
                                    </p:set>
                                    <p:animEffect transition="in" filter="fade">
                                      <p:cBhvr>
                                        <p:cTn id="39" dur="770" decel="100000"/>
                                        <p:tgtEl>
                                          <p:spTgt spid="25606"/>
                                        </p:tgtEl>
                                      </p:cBhvr>
                                    </p:animEffect>
                                    <p:animScale>
                                      <p:cBhvr>
                                        <p:cTn id="40" dur="770" decel="100000"/>
                                        <p:tgtEl>
                                          <p:spTgt spid="25606"/>
                                        </p:tgtEl>
                                      </p:cBhvr>
                                      <p:from x="10000" y="10000"/>
                                      <p:to x="200000" y="450000"/>
                                    </p:animScale>
                                    <p:animScale>
                                      <p:cBhvr>
                                        <p:cTn id="41" dur="1230" accel="100000" fill="hold">
                                          <p:stCondLst>
                                            <p:cond delay="770"/>
                                          </p:stCondLst>
                                        </p:cTn>
                                        <p:tgtEl>
                                          <p:spTgt spid="25606"/>
                                        </p:tgtEl>
                                      </p:cBhvr>
                                      <p:from x="200000" y="450000"/>
                                      <p:to x="100000" y="100000"/>
                                    </p:animScale>
                                    <p:set>
                                      <p:cBhvr>
                                        <p:cTn id="42" dur="770" fill="hold"/>
                                        <p:tgtEl>
                                          <p:spTgt spid="25606"/>
                                        </p:tgtEl>
                                        <p:attrNameLst>
                                          <p:attrName>ppt_x</p:attrName>
                                        </p:attrNameLst>
                                      </p:cBhvr>
                                      <p:to>
                                        <p:strVal val="(0.5)"/>
                                      </p:to>
                                    </p:set>
                                    <p:anim from="(0.5)" to="(#ppt_x)" calcmode="lin" valueType="num">
                                      <p:cBhvr>
                                        <p:cTn id="43" dur="1230" accel="100000" fill="hold">
                                          <p:stCondLst>
                                            <p:cond delay="770"/>
                                          </p:stCondLst>
                                        </p:cTn>
                                        <p:tgtEl>
                                          <p:spTgt spid="25606"/>
                                        </p:tgtEl>
                                        <p:attrNameLst>
                                          <p:attrName>ppt_x</p:attrName>
                                        </p:attrNameLst>
                                      </p:cBhvr>
                                    </p:anim>
                                    <p:set>
                                      <p:cBhvr>
                                        <p:cTn id="44" dur="770" fill="hold"/>
                                        <p:tgtEl>
                                          <p:spTgt spid="25606"/>
                                        </p:tgtEl>
                                        <p:attrNameLst>
                                          <p:attrName>ppt_y</p:attrName>
                                        </p:attrNameLst>
                                      </p:cBhvr>
                                      <p:to>
                                        <p:strVal val="(#ppt_y+0.4)"/>
                                      </p:to>
                                    </p:set>
                                    <p:anim from="(#ppt_y+0.4)" to="(#ppt_y)" calcmode="lin" valueType="num">
                                      <p:cBhvr>
                                        <p:cTn id="45" dur="1230" accel="100000" fill="hold">
                                          <p:stCondLst>
                                            <p:cond delay="770"/>
                                          </p:stCondLst>
                                        </p:cTn>
                                        <p:tgtEl>
                                          <p:spTgt spid="25606"/>
                                        </p:tgtEl>
                                        <p:attrNameLst>
                                          <p:attrName>ppt_y</p:attrName>
                                        </p:attrNameLst>
                                      </p:cBhvr>
                                    </p:anim>
                                  </p:childTnLst>
                                </p:cTn>
                              </p:par>
                              <p:par>
                                <p:cTn id="46" presetID="51" presetClass="entr" presetSubtype="0" fill="hold" nodeType="withEffect">
                                  <p:stCondLst>
                                    <p:cond delay="0"/>
                                  </p:stCondLst>
                                  <p:childTnLst>
                                    <p:set>
                                      <p:cBhvr>
                                        <p:cTn id="47" dur="1" fill="hold">
                                          <p:stCondLst>
                                            <p:cond delay="0"/>
                                          </p:stCondLst>
                                        </p:cTn>
                                        <p:tgtEl>
                                          <p:spTgt spid="25608"/>
                                        </p:tgtEl>
                                        <p:attrNameLst>
                                          <p:attrName>style.visibility</p:attrName>
                                        </p:attrNameLst>
                                      </p:cBhvr>
                                      <p:to>
                                        <p:strVal val="visible"/>
                                      </p:to>
                                    </p:set>
                                    <p:animEffect transition="in" filter="fade">
                                      <p:cBhvr>
                                        <p:cTn id="48" dur="770" decel="100000"/>
                                        <p:tgtEl>
                                          <p:spTgt spid="25608"/>
                                        </p:tgtEl>
                                      </p:cBhvr>
                                    </p:animEffect>
                                    <p:animScale>
                                      <p:cBhvr>
                                        <p:cTn id="49" dur="770" decel="100000"/>
                                        <p:tgtEl>
                                          <p:spTgt spid="25608"/>
                                        </p:tgtEl>
                                      </p:cBhvr>
                                      <p:from x="10000" y="10000"/>
                                      <p:to x="200000" y="450000"/>
                                    </p:animScale>
                                    <p:animScale>
                                      <p:cBhvr>
                                        <p:cTn id="50" dur="1230" accel="100000" fill="hold">
                                          <p:stCondLst>
                                            <p:cond delay="770"/>
                                          </p:stCondLst>
                                        </p:cTn>
                                        <p:tgtEl>
                                          <p:spTgt spid="25608"/>
                                        </p:tgtEl>
                                      </p:cBhvr>
                                      <p:from x="200000" y="450000"/>
                                      <p:to x="100000" y="100000"/>
                                    </p:animScale>
                                    <p:set>
                                      <p:cBhvr>
                                        <p:cTn id="51" dur="770" fill="hold"/>
                                        <p:tgtEl>
                                          <p:spTgt spid="25608"/>
                                        </p:tgtEl>
                                        <p:attrNameLst>
                                          <p:attrName>ppt_x</p:attrName>
                                        </p:attrNameLst>
                                      </p:cBhvr>
                                      <p:to>
                                        <p:strVal val="(0.5)"/>
                                      </p:to>
                                    </p:set>
                                    <p:anim from="(0.5)" to="(#ppt_x)" calcmode="lin" valueType="num">
                                      <p:cBhvr>
                                        <p:cTn id="52" dur="1230" accel="100000" fill="hold">
                                          <p:stCondLst>
                                            <p:cond delay="770"/>
                                          </p:stCondLst>
                                        </p:cTn>
                                        <p:tgtEl>
                                          <p:spTgt spid="25608"/>
                                        </p:tgtEl>
                                        <p:attrNameLst>
                                          <p:attrName>ppt_x</p:attrName>
                                        </p:attrNameLst>
                                      </p:cBhvr>
                                    </p:anim>
                                    <p:set>
                                      <p:cBhvr>
                                        <p:cTn id="53" dur="770" fill="hold"/>
                                        <p:tgtEl>
                                          <p:spTgt spid="25608"/>
                                        </p:tgtEl>
                                        <p:attrNameLst>
                                          <p:attrName>ppt_y</p:attrName>
                                        </p:attrNameLst>
                                      </p:cBhvr>
                                      <p:to>
                                        <p:strVal val="(#ppt_y+0.4)"/>
                                      </p:to>
                                    </p:set>
                                    <p:anim from="(#ppt_y+0.4)" to="(#ppt_y)" calcmode="lin" valueType="num">
                                      <p:cBhvr>
                                        <p:cTn id="54" dur="1230" accel="100000" fill="hold">
                                          <p:stCondLst>
                                            <p:cond delay="770"/>
                                          </p:stCondLst>
                                        </p:cTn>
                                        <p:tgtEl>
                                          <p:spTgt spid="25608"/>
                                        </p:tgtEl>
                                        <p:attrNameLst>
                                          <p:attrName>ppt_y</p:attrName>
                                        </p:attrNameLst>
                                      </p:cBhvr>
                                    </p:anim>
                                  </p:childTnLst>
                                </p:cTn>
                              </p:par>
                              <p:par>
                                <p:cTn id="55" presetID="51" presetClass="entr" presetSubtype="0" fill="hold" nodeType="withEffect">
                                  <p:stCondLst>
                                    <p:cond delay="0"/>
                                  </p:stCondLst>
                                  <p:childTnLst>
                                    <p:set>
                                      <p:cBhvr>
                                        <p:cTn id="56" dur="1" fill="hold">
                                          <p:stCondLst>
                                            <p:cond delay="0"/>
                                          </p:stCondLst>
                                        </p:cTn>
                                        <p:tgtEl>
                                          <p:spTgt spid="25609"/>
                                        </p:tgtEl>
                                        <p:attrNameLst>
                                          <p:attrName>style.visibility</p:attrName>
                                        </p:attrNameLst>
                                      </p:cBhvr>
                                      <p:to>
                                        <p:strVal val="visible"/>
                                      </p:to>
                                    </p:set>
                                    <p:animEffect transition="in" filter="fade">
                                      <p:cBhvr>
                                        <p:cTn id="57" dur="770" decel="100000"/>
                                        <p:tgtEl>
                                          <p:spTgt spid="25609"/>
                                        </p:tgtEl>
                                      </p:cBhvr>
                                    </p:animEffect>
                                    <p:animScale>
                                      <p:cBhvr>
                                        <p:cTn id="58" dur="770" decel="100000"/>
                                        <p:tgtEl>
                                          <p:spTgt spid="25609"/>
                                        </p:tgtEl>
                                      </p:cBhvr>
                                      <p:from x="10000" y="10000"/>
                                      <p:to x="200000" y="450000"/>
                                    </p:animScale>
                                    <p:animScale>
                                      <p:cBhvr>
                                        <p:cTn id="59" dur="1230" accel="100000" fill="hold">
                                          <p:stCondLst>
                                            <p:cond delay="770"/>
                                          </p:stCondLst>
                                        </p:cTn>
                                        <p:tgtEl>
                                          <p:spTgt spid="25609"/>
                                        </p:tgtEl>
                                      </p:cBhvr>
                                      <p:from x="200000" y="450000"/>
                                      <p:to x="100000" y="100000"/>
                                    </p:animScale>
                                    <p:set>
                                      <p:cBhvr>
                                        <p:cTn id="60" dur="770" fill="hold"/>
                                        <p:tgtEl>
                                          <p:spTgt spid="25609"/>
                                        </p:tgtEl>
                                        <p:attrNameLst>
                                          <p:attrName>ppt_x</p:attrName>
                                        </p:attrNameLst>
                                      </p:cBhvr>
                                      <p:to>
                                        <p:strVal val="(0.5)"/>
                                      </p:to>
                                    </p:set>
                                    <p:anim from="(0.5)" to="(#ppt_x)" calcmode="lin" valueType="num">
                                      <p:cBhvr>
                                        <p:cTn id="61" dur="1230" accel="100000" fill="hold">
                                          <p:stCondLst>
                                            <p:cond delay="770"/>
                                          </p:stCondLst>
                                        </p:cTn>
                                        <p:tgtEl>
                                          <p:spTgt spid="25609"/>
                                        </p:tgtEl>
                                        <p:attrNameLst>
                                          <p:attrName>ppt_x</p:attrName>
                                        </p:attrNameLst>
                                      </p:cBhvr>
                                    </p:anim>
                                    <p:set>
                                      <p:cBhvr>
                                        <p:cTn id="62" dur="770" fill="hold"/>
                                        <p:tgtEl>
                                          <p:spTgt spid="25609"/>
                                        </p:tgtEl>
                                        <p:attrNameLst>
                                          <p:attrName>ppt_y</p:attrName>
                                        </p:attrNameLst>
                                      </p:cBhvr>
                                      <p:to>
                                        <p:strVal val="(#ppt_y+0.4)"/>
                                      </p:to>
                                    </p:set>
                                    <p:anim from="(#ppt_y+0.4)" to="(#ppt_y)" calcmode="lin" valueType="num">
                                      <p:cBhvr>
                                        <p:cTn id="63" dur="1230" accel="100000" fill="hold">
                                          <p:stCondLst>
                                            <p:cond delay="770"/>
                                          </p:stCondLst>
                                        </p:cTn>
                                        <p:tgtEl>
                                          <p:spTgt spid="25609"/>
                                        </p:tgtEl>
                                        <p:attrNameLst>
                                          <p:attrName>ppt_y</p:attrName>
                                        </p:attrNameLst>
                                      </p:cBhvr>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51" presetClass="entr" presetSubtype="0" fill="hold" nodeType="clickEffect">
                                  <p:stCondLst>
                                    <p:cond delay="0"/>
                                  </p:stCondLst>
                                  <p:childTnLst>
                                    <p:set>
                                      <p:cBhvr>
                                        <p:cTn id="67" dur="1" fill="hold">
                                          <p:stCondLst>
                                            <p:cond delay="0"/>
                                          </p:stCondLst>
                                        </p:cTn>
                                        <p:tgtEl>
                                          <p:spTgt spid="25610"/>
                                        </p:tgtEl>
                                        <p:attrNameLst>
                                          <p:attrName>style.visibility</p:attrName>
                                        </p:attrNameLst>
                                      </p:cBhvr>
                                      <p:to>
                                        <p:strVal val="visible"/>
                                      </p:to>
                                    </p:set>
                                    <p:animEffect transition="in" filter="fade">
                                      <p:cBhvr>
                                        <p:cTn id="68" dur="770" decel="100000"/>
                                        <p:tgtEl>
                                          <p:spTgt spid="25610"/>
                                        </p:tgtEl>
                                      </p:cBhvr>
                                    </p:animEffect>
                                    <p:animScale>
                                      <p:cBhvr>
                                        <p:cTn id="69" dur="770" decel="100000"/>
                                        <p:tgtEl>
                                          <p:spTgt spid="25610"/>
                                        </p:tgtEl>
                                      </p:cBhvr>
                                      <p:from x="10000" y="10000"/>
                                      <p:to x="200000" y="450000"/>
                                    </p:animScale>
                                    <p:animScale>
                                      <p:cBhvr>
                                        <p:cTn id="70" dur="1230" accel="100000" fill="hold">
                                          <p:stCondLst>
                                            <p:cond delay="770"/>
                                          </p:stCondLst>
                                        </p:cTn>
                                        <p:tgtEl>
                                          <p:spTgt spid="25610"/>
                                        </p:tgtEl>
                                      </p:cBhvr>
                                      <p:from x="200000" y="450000"/>
                                      <p:to x="100000" y="100000"/>
                                    </p:animScale>
                                    <p:set>
                                      <p:cBhvr>
                                        <p:cTn id="71" dur="770" fill="hold"/>
                                        <p:tgtEl>
                                          <p:spTgt spid="25610"/>
                                        </p:tgtEl>
                                        <p:attrNameLst>
                                          <p:attrName>ppt_x</p:attrName>
                                        </p:attrNameLst>
                                      </p:cBhvr>
                                      <p:to>
                                        <p:strVal val="(0.5)"/>
                                      </p:to>
                                    </p:set>
                                    <p:anim from="(0.5)" to="(#ppt_x)" calcmode="lin" valueType="num">
                                      <p:cBhvr>
                                        <p:cTn id="72" dur="1230" accel="100000" fill="hold">
                                          <p:stCondLst>
                                            <p:cond delay="770"/>
                                          </p:stCondLst>
                                        </p:cTn>
                                        <p:tgtEl>
                                          <p:spTgt spid="25610"/>
                                        </p:tgtEl>
                                        <p:attrNameLst>
                                          <p:attrName>ppt_x</p:attrName>
                                        </p:attrNameLst>
                                      </p:cBhvr>
                                    </p:anim>
                                    <p:set>
                                      <p:cBhvr>
                                        <p:cTn id="73" dur="770" fill="hold"/>
                                        <p:tgtEl>
                                          <p:spTgt spid="25610"/>
                                        </p:tgtEl>
                                        <p:attrNameLst>
                                          <p:attrName>ppt_y</p:attrName>
                                        </p:attrNameLst>
                                      </p:cBhvr>
                                      <p:to>
                                        <p:strVal val="(#ppt_y+0.4)"/>
                                      </p:to>
                                    </p:set>
                                    <p:anim from="(#ppt_y+0.4)" to="(#ppt_y)" calcmode="lin" valueType="num">
                                      <p:cBhvr>
                                        <p:cTn id="74" dur="1230" accel="100000" fill="hold">
                                          <p:stCondLst>
                                            <p:cond delay="770"/>
                                          </p:stCondLst>
                                        </p:cTn>
                                        <p:tgtEl>
                                          <p:spTgt spid="25610"/>
                                        </p:tgtEl>
                                        <p:attrNameLst>
                                          <p:attrName>ppt_y</p:attrName>
                                        </p:attrNameLst>
                                      </p:cBhvr>
                                    </p:anim>
                                  </p:childTnLst>
                                  <p:subTnLst>
                                    <p:audio>
                                      <p:cMediaNode>
                                        <p:cTn display="0" masterRel="sameClick">
                                          <p:stCondLst>
                                            <p:cond evt="begin" delay="0">
                                              <p:tn val="66"/>
                                            </p:cond>
                                          </p:stCondLst>
                                          <p:endCondLst>
                                            <p:cond evt="onStopAudio" delay="0">
                                              <p:tgtEl>
                                                <p:sldTgt/>
                                              </p:tgtEl>
                                            </p:cond>
                                          </p:endCondLst>
                                        </p:cTn>
                                        <p:tgtEl>
                                          <p:sndTgt r:embed="rId2" name="laser.wav"/>
                                        </p:tgtEl>
                                      </p:cMediaNode>
                                    </p:audio>
                                  </p:subTnLst>
                                </p:cTn>
                              </p:par>
                            </p:childTnLst>
                          </p:cTn>
                        </p:par>
                        <p:par>
                          <p:cTn id="75" fill="hold" nodeType="afterGroup">
                            <p:stCondLst>
                              <p:cond delay="2000"/>
                            </p:stCondLst>
                            <p:childTnLst>
                              <p:par>
                                <p:cTn id="76" presetID="4" presetClass="entr" presetSubtype="32" fill="hold" nodeType="afterEffect">
                                  <p:stCondLst>
                                    <p:cond delay="0"/>
                                  </p:stCondLst>
                                  <p:childTnLst>
                                    <p:set>
                                      <p:cBhvr>
                                        <p:cTn id="77" dur="1" fill="hold">
                                          <p:stCondLst>
                                            <p:cond delay="0"/>
                                          </p:stCondLst>
                                        </p:cTn>
                                        <p:tgtEl>
                                          <p:spTgt spid="25611"/>
                                        </p:tgtEl>
                                        <p:attrNameLst>
                                          <p:attrName>style.visibility</p:attrName>
                                        </p:attrNameLst>
                                      </p:cBhvr>
                                      <p:to>
                                        <p:strVal val="visible"/>
                                      </p:to>
                                    </p:set>
                                    <p:animEffect transition="in" filter="box(out)">
                                      <p:cBhvr>
                                        <p:cTn id="78" dur="500"/>
                                        <p:tgtEl>
                                          <p:spTgt spid="25611"/>
                                        </p:tgtEl>
                                      </p:cBhvr>
                                    </p:animEffect>
                                  </p:childTnLst>
                                  <p:subTnLst>
                                    <p:audio>
                                      <p:cMediaNode>
                                        <p:cTn display="0" masterRel="sameClick">
                                          <p:stCondLst>
                                            <p:cond evt="begin" delay="0">
                                              <p:tn val="76"/>
                                            </p:cond>
                                          </p:stCondLst>
                                          <p:endCondLst>
                                            <p:cond evt="onStopAudio" delay="0">
                                              <p:tgtEl>
                                                <p:sldTgt/>
                                              </p:tgtEl>
                                            </p:cond>
                                          </p:endCondLst>
                                        </p:cTn>
                                        <p:tgtEl>
                                          <p:sndTgt r:embed="rId3" name="clap.wav"/>
                                        </p:tgtEl>
                                      </p:cMediaNode>
                                    </p:audio>
                                  </p:subTnLst>
                                </p:cTn>
                              </p:par>
                            </p:childTnLst>
                          </p:cTn>
                        </p:par>
                      </p:childTnLst>
                    </p:cTn>
                  </p:par>
                  <p:par>
                    <p:cTn id="79" fill="hold" nodeType="clickPar">
                      <p:stCondLst>
                        <p:cond delay="indefinite"/>
                      </p:stCondLst>
                      <p:childTnLst>
                        <p:par>
                          <p:cTn id="80" fill="hold" nodeType="withGroup">
                            <p:stCondLst>
                              <p:cond delay="0"/>
                            </p:stCondLst>
                            <p:childTnLst>
                              <p:par>
                                <p:cTn id="81" presetID="4" presetClass="exit" presetSubtype="16" fill="hold" nodeType="clickEffect">
                                  <p:stCondLst>
                                    <p:cond delay="0"/>
                                  </p:stCondLst>
                                  <p:childTnLst>
                                    <p:animEffect transition="out" filter="box(in)">
                                      <p:cBhvr>
                                        <p:cTn id="82" dur="500"/>
                                        <p:tgtEl>
                                          <p:spTgt spid="25611"/>
                                        </p:tgtEl>
                                      </p:cBhvr>
                                    </p:animEffect>
                                    <p:set>
                                      <p:cBhvr>
                                        <p:cTn id="83" dur="1" fill="hold">
                                          <p:stCondLst>
                                            <p:cond delay="499"/>
                                          </p:stCondLst>
                                        </p:cTn>
                                        <p:tgtEl>
                                          <p:spTgt spid="256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nimBg="1" autoUpdateAnimBg="0"/>
      <p:bldP spid="25603" grpId="0" autoUpdateAnimBg="0"/>
      <p:bldP spid="25604" grpId="0" autoUpdateAnimBg="0"/>
      <p:bldP spid="25605" grpId="0" autoUpdateAnimBg="0"/>
      <p:bldP spid="25606" grpId="0" autoUpdateAnimBg="0"/>
      <p:bldP spid="25608" grpId="0" autoUpdateAnimBg="0"/>
      <p:bldP spid="25609" grpId="0" autoUpdateAnimBg="0"/>
      <p:bldP spid="25610"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a:extLst>
              <a:ext uri="{FF2B5EF4-FFF2-40B4-BE49-F238E27FC236}">
                <a16:creationId xmlns:a16="http://schemas.microsoft.com/office/drawing/2014/main" id="{3379CF8A-63F0-C89C-A62A-A0EBE6F0B93E}"/>
              </a:ext>
            </a:extLst>
          </p:cNvPr>
          <p:cNvSpPr txBox="1">
            <a:spLocks noChangeArrowheads="1"/>
          </p:cNvSpPr>
          <p:nvPr/>
        </p:nvSpPr>
        <p:spPr bwMode="auto">
          <a:xfrm>
            <a:off x="8382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u="sng">
                <a:solidFill>
                  <a:schemeClr val="folHlink"/>
                </a:solidFill>
                <a:latin typeface="Times New Roman" panose="02020603050405020304" pitchFamily="18" charset="0"/>
                <a:cs typeface="Times New Roman" panose="02020603050405020304" pitchFamily="18" charset="0"/>
              </a:rPr>
              <a:t>Câu hỏi 2</a:t>
            </a:r>
            <a:r>
              <a:rPr lang="en-US" altLang="en-US">
                <a:solidFill>
                  <a:schemeClr val="folHlink"/>
                </a:solidFill>
                <a:latin typeface="Times New Roman" panose="02020603050405020304" pitchFamily="18" charset="0"/>
                <a:cs typeface="Times New Roman" panose="02020603050405020304" pitchFamily="18" charset="0"/>
              </a:rPr>
              <a:t>: Làm việc và nghỉ ngơi thiếu khoa học sẽ có hại gì cho cơ thể?</a:t>
            </a:r>
          </a:p>
        </p:txBody>
      </p:sp>
      <p:sp>
        <p:nvSpPr>
          <p:cNvPr id="26627" name="Text Box 6">
            <a:extLst>
              <a:ext uri="{FF2B5EF4-FFF2-40B4-BE49-F238E27FC236}">
                <a16:creationId xmlns:a16="http://schemas.microsoft.com/office/drawing/2014/main" id="{66B2090C-7940-F772-B068-20D9536312B0}"/>
              </a:ext>
            </a:extLst>
          </p:cNvPr>
          <p:cNvSpPr txBox="1">
            <a:spLocks noChangeArrowheads="1"/>
          </p:cNvSpPr>
          <p:nvPr/>
        </p:nvSpPr>
        <p:spPr bwMode="auto">
          <a:xfrm>
            <a:off x="762000" y="1905000"/>
            <a:ext cx="7848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a/ Năng suất làm việc giảm sút.</a:t>
            </a:r>
          </a:p>
        </p:txBody>
      </p:sp>
      <p:sp>
        <p:nvSpPr>
          <p:cNvPr id="26628" name="Text Box 7">
            <a:extLst>
              <a:ext uri="{FF2B5EF4-FFF2-40B4-BE49-F238E27FC236}">
                <a16:creationId xmlns:a16="http://schemas.microsoft.com/office/drawing/2014/main" id="{E6B37746-9C64-1B5B-E1F4-85357ECF2AF9}"/>
              </a:ext>
            </a:extLst>
          </p:cNvPr>
          <p:cNvSpPr txBox="1">
            <a:spLocks noChangeArrowheads="1"/>
          </p:cNvSpPr>
          <p:nvPr/>
        </p:nvSpPr>
        <p:spPr bwMode="auto">
          <a:xfrm>
            <a:off x="762000" y="2362200"/>
            <a:ext cx="7772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b/ Cơ thể chóng mệt mỏi, sinh ra cấu gắt vô lí.</a:t>
            </a:r>
          </a:p>
        </p:txBody>
      </p:sp>
      <p:sp>
        <p:nvSpPr>
          <p:cNvPr id="26629" name="Text Box 8">
            <a:extLst>
              <a:ext uri="{FF2B5EF4-FFF2-40B4-BE49-F238E27FC236}">
                <a16:creationId xmlns:a16="http://schemas.microsoft.com/office/drawing/2014/main" id="{506B16D5-3387-DD09-421A-1448F51867B0}"/>
              </a:ext>
            </a:extLst>
          </p:cNvPr>
          <p:cNvSpPr txBox="1">
            <a:spLocks noChangeArrowheads="1"/>
          </p:cNvSpPr>
          <p:nvPr/>
        </p:nvSpPr>
        <p:spPr bwMode="auto">
          <a:xfrm>
            <a:off x="609600" y="2971800"/>
            <a:ext cx="7772400" cy="179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  c/ Hoạt động của các nơron bị suy giảm, không phục hồi được, sẽ chết dần, làm cho mọi hoạt động của người này suy giảm, người chóng già và chống chết.</a:t>
            </a:r>
          </a:p>
        </p:txBody>
      </p:sp>
      <p:sp>
        <p:nvSpPr>
          <p:cNvPr id="26630" name="Text Box 9">
            <a:extLst>
              <a:ext uri="{FF2B5EF4-FFF2-40B4-BE49-F238E27FC236}">
                <a16:creationId xmlns:a16="http://schemas.microsoft.com/office/drawing/2014/main" id="{F4607757-1D2D-E690-8435-E5F11BC8E5AE}"/>
              </a:ext>
            </a:extLst>
          </p:cNvPr>
          <p:cNvSpPr txBox="1">
            <a:spLocks noChangeArrowheads="1"/>
          </p:cNvSpPr>
          <p:nvPr/>
        </p:nvSpPr>
        <p:spPr bwMode="auto">
          <a:xfrm>
            <a:off x="685800" y="4876800"/>
            <a:ext cx="7620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chemeClr val="folHlink"/>
                </a:solidFill>
                <a:latin typeface="Times New Roman" panose="02020603050405020304" pitchFamily="18" charset="0"/>
                <a:cs typeface="Times New Roman" panose="02020603050405020304" pitchFamily="18" charset="0"/>
              </a:rPr>
              <a:t>  d/ Ảnh hưởng xấu đến hệ thần kinh nói riêng và sức khoẻ nói chung.</a:t>
            </a:r>
          </a:p>
        </p:txBody>
      </p:sp>
      <p:sp>
        <p:nvSpPr>
          <p:cNvPr id="26631" name="Oval 10">
            <a:hlinkClick r:id="rId4" action="ppaction://hlinksldjump"/>
            <a:extLst>
              <a:ext uri="{FF2B5EF4-FFF2-40B4-BE49-F238E27FC236}">
                <a16:creationId xmlns:a16="http://schemas.microsoft.com/office/drawing/2014/main" id="{6FF313C2-8D56-880D-EED8-DF3C182A7AD7}"/>
              </a:ext>
            </a:extLst>
          </p:cNvPr>
          <p:cNvSpPr>
            <a:spLocks noChangeArrowheads="1"/>
          </p:cNvSpPr>
          <p:nvPr/>
        </p:nvSpPr>
        <p:spPr bwMode="auto">
          <a:xfrm>
            <a:off x="685800" y="3048000"/>
            <a:ext cx="533400" cy="5334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pic>
        <p:nvPicPr>
          <p:cNvPr id="26632" name="Picture 11" descr="ag00373_">
            <a:extLst>
              <a:ext uri="{FF2B5EF4-FFF2-40B4-BE49-F238E27FC236}">
                <a16:creationId xmlns:a16="http://schemas.microsoft.com/office/drawing/2014/main" id="{547493FB-93B4-FBF0-4AEE-930CACA4C5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1050" y="3341688"/>
            <a:ext cx="120015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2000"/>
                                        <p:tgtEl>
                                          <p:spTgt spid="26626"/>
                                        </p:tgtEl>
                                      </p:cBhvr>
                                    </p:animEffect>
                                    <p:anim calcmode="lin" valueType="num">
                                      <p:cBhvr>
                                        <p:cTn id="8" dur="2000" fill="hold"/>
                                        <p:tgtEl>
                                          <p:spTgt spid="26626"/>
                                        </p:tgtEl>
                                        <p:attrNameLst>
                                          <p:attrName>style.rotation</p:attrName>
                                        </p:attrNameLst>
                                      </p:cBhvr>
                                      <p:tavLst>
                                        <p:tav tm="0">
                                          <p:val>
                                            <p:fltVal val="720"/>
                                          </p:val>
                                        </p:tav>
                                        <p:tav tm="100000">
                                          <p:val>
                                            <p:fltVal val="0"/>
                                          </p:val>
                                        </p:tav>
                                      </p:tavLst>
                                    </p:anim>
                                    <p:anim calcmode="lin" valueType="num">
                                      <p:cBhvr>
                                        <p:cTn id="9" dur="2000" fill="hold"/>
                                        <p:tgtEl>
                                          <p:spTgt spid="26626"/>
                                        </p:tgtEl>
                                        <p:attrNameLst>
                                          <p:attrName>ppt_h</p:attrName>
                                        </p:attrNameLst>
                                      </p:cBhvr>
                                      <p:tavLst>
                                        <p:tav tm="0">
                                          <p:val>
                                            <p:fltVal val="0"/>
                                          </p:val>
                                        </p:tav>
                                        <p:tav tm="100000">
                                          <p:val>
                                            <p:strVal val="#ppt_h"/>
                                          </p:val>
                                        </p:tav>
                                      </p:tavLst>
                                    </p:anim>
                                    <p:anim calcmode="lin" valueType="num">
                                      <p:cBhvr>
                                        <p:cTn id="10" dur="2000" fill="hold"/>
                                        <p:tgtEl>
                                          <p:spTgt spid="26626"/>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26627"/>
                                        </p:tgtEl>
                                        <p:attrNameLst>
                                          <p:attrName>style.visibility</p:attrName>
                                        </p:attrNameLst>
                                      </p:cBhvr>
                                      <p:to>
                                        <p:strVal val="visible"/>
                                      </p:to>
                                    </p:set>
                                    <p:anim calcmode="lin" valueType="num">
                                      <p:cBhvr>
                                        <p:cTn id="15" dur="1000" fill="hold"/>
                                        <p:tgtEl>
                                          <p:spTgt spid="26627"/>
                                        </p:tgtEl>
                                        <p:attrNameLst>
                                          <p:attrName>ppt_w</p:attrName>
                                        </p:attrNameLst>
                                      </p:cBhvr>
                                      <p:tavLst>
                                        <p:tav tm="0">
                                          <p:val>
                                            <p:strVal val="#ppt_w+.3"/>
                                          </p:val>
                                        </p:tav>
                                        <p:tav tm="100000">
                                          <p:val>
                                            <p:strVal val="#ppt_w"/>
                                          </p:val>
                                        </p:tav>
                                      </p:tavLst>
                                    </p:anim>
                                    <p:anim calcmode="lin" valueType="num">
                                      <p:cBhvr>
                                        <p:cTn id="16" dur="1000" fill="hold"/>
                                        <p:tgtEl>
                                          <p:spTgt spid="26627"/>
                                        </p:tgtEl>
                                        <p:attrNameLst>
                                          <p:attrName>ppt_h</p:attrName>
                                        </p:attrNameLst>
                                      </p:cBhvr>
                                      <p:tavLst>
                                        <p:tav tm="0">
                                          <p:val>
                                            <p:strVal val="#ppt_h"/>
                                          </p:val>
                                        </p:tav>
                                        <p:tav tm="100000">
                                          <p:val>
                                            <p:strVal val="#ppt_h"/>
                                          </p:val>
                                        </p:tav>
                                      </p:tavLst>
                                    </p:anim>
                                    <p:animEffect transition="in" filter="fade">
                                      <p:cBhvr>
                                        <p:cTn id="17" dur="1000"/>
                                        <p:tgtEl>
                                          <p:spTgt spid="26627"/>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26628"/>
                                        </p:tgtEl>
                                        <p:attrNameLst>
                                          <p:attrName>style.visibility</p:attrName>
                                        </p:attrNameLst>
                                      </p:cBhvr>
                                      <p:to>
                                        <p:strVal val="visible"/>
                                      </p:to>
                                    </p:set>
                                    <p:anim calcmode="lin" valueType="num">
                                      <p:cBhvr>
                                        <p:cTn id="20" dur="1000" fill="hold"/>
                                        <p:tgtEl>
                                          <p:spTgt spid="26628"/>
                                        </p:tgtEl>
                                        <p:attrNameLst>
                                          <p:attrName>ppt_w</p:attrName>
                                        </p:attrNameLst>
                                      </p:cBhvr>
                                      <p:tavLst>
                                        <p:tav tm="0">
                                          <p:val>
                                            <p:strVal val="#ppt_w+.3"/>
                                          </p:val>
                                        </p:tav>
                                        <p:tav tm="100000">
                                          <p:val>
                                            <p:strVal val="#ppt_w"/>
                                          </p:val>
                                        </p:tav>
                                      </p:tavLst>
                                    </p:anim>
                                    <p:anim calcmode="lin" valueType="num">
                                      <p:cBhvr>
                                        <p:cTn id="21" dur="1000" fill="hold"/>
                                        <p:tgtEl>
                                          <p:spTgt spid="26628"/>
                                        </p:tgtEl>
                                        <p:attrNameLst>
                                          <p:attrName>ppt_h</p:attrName>
                                        </p:attrNameLst>
                                      </p:cBhvr>
                                      <p:tavLst>
                                        <p:tav tm="0">
                                          <p:val>
                                            <p:strVal val="#ppt_h"/>
                                          </p:val>
                                        </p:tav>
                                        <p:tav tm="100000">
                                          <p:val>
                                            <p:strVal val="#ppt_h"/>
                                          </p:val>
                                        </p:tav>
                                      </p:tavLst>
                                    </p:anim>
                                    <p:animEffect transition="in" filter="fade">
                                      <p:cBhvr>
                                        <p:cTn id="22" dur="1000"/>
                                        <p:tgtEl>
                                          <p:spTgt spid="26628"/>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26629"/>
                                        </p:tgtEl>
                                        <p:attrNameLst>
                                          <p:attrName>style.visibility</p:attrName>
                                        </p:attrNameLst>
                                      </p:cBhvr>
                                      <p:to>
                                        <p:strVal val="visible"/>
                                      </p:to>
                                    </p:set>
                                    <p:anim calcmode="lin" valueType="num">
                                      <p:cBhvr>
                                        <p:cTn id="25" dur="1000" fill="hold"/>
                                        <p:tgtEl>
                                          <p:spTgt spid="26629"/>
                                        </p:tgtEl>
                                        <p:attrNameLst>
                                          <p:attrName>ppt_w</p:attrName>
                                        </p:attrNameLst>
                                      </p:cBhvr>
                                      <p:tavLst>
                                        <p:tav tm="0">
                                          <p:val>
                                            <p:strVal val="#ppt_w+.3"/>
                                          </p:val>
                                        </p:tav>
                                        <p:tav tm="100000">
                                          <p:val>
                                            <p:strVal val="#ppt_w"/>
                                          </p:val>
                                        </p:tav>
                                      </p:tavLst>
                                    </p:anim>
                                    <p:anim calcmode="lin" valueType="num">
                                      <p:cBhvr>
                                        <p:cTn id="26" dur="1000" fill="hold"/>
                                        <p:tgtEl>
                                          <p:spTgt spid="26629"/>
                                        </p:tgtEl>
                                        <p:attrNameLst>
                                          <p:attrName>ppt_h</p:attrName>
                                        </p:attrNameLst>
                                      </p:cBhvr>
                                      <p:tavLst>
                                        <p:tav tm="0">
                                          <p:val>
                                            <p:strVal val="#ppt_h"/>
                                          </p:val>
                                        </p:tav>
                                        <p:tav tm="100000">
                                          <p:val>
                                            <p:strVal val="#ppt_h"/>
                                          </p:val>
                                        </p:tav>
                                      </p:tavLst>
                                    </p:anim>
                                    <p:animEffect transition="in" filter="fade">
                                      <p:cBhvr>
                                        <p:cTn id="27" dur="1000"/>
                                        <p:tgtEl>
                                          <p:spTgt spid="26629"/>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26630"/>
                                        </p:tgtEl>
                                        <p:attrNameLst>
                                          <p:attrName>style.visibility</p:attrName>
                                        </p:attrNameLst>
                                      </p:cBhvr>
                                      <p:to>
                                        <p:strVal val="visible"/>
                                      </p:to>
                                    </p:set>
                                    <p:anim calcmode="lin" valueType="num">
                                      <p:cBhvr>
                                        <p:cTn id="30" dur="1000" fill="hold"/>
                                        <p:tgtEl>
                                          <p:spTgt spid="26630"/>
                                        </p:tgtEl>
                                        <p:attrNameLst>
                                          <p:attrName>ppt_w</p:attrName>
                                        </p:attrNameLst>
                                      </p:cBhvr>
                                      <p:tavLst>
                                        <p:tav tm="0">
                                          <p:val>
                                            <p:strVal val="#ppt_w+.3"/>
                                          </p:val>
                                        </p:tav>
                                        <p:tav tm="100000">
                                          <p:val>
                                            <p:strVal val="#ppt_w"/>
                                          </p:val>
                                        </p:tav>
                                      </p:tavLst>
                                    </p:anim>
                                    <p:anim calcmode="lin" valueType="num">
                                      <p:cBhvr>
                                        <p:cTn id="31" dur="1000" fill="hold"/>
                                        <p:tgtEl>
                                          <p:spTgt spid="26630"/>
                                        </p:tgtEl>
                                        <p:attrNameLst>
                                          <p:attrName>ppt_h</p:attrName>
                                        </p:attrNameLst>
                                      </p:cBhvr>
                                      <p:tavLst>
                                        <p:tav tm="0">
                                          <p:val>
                                            <p:strVal val="#ppt_h"/>
                                          </p:val>
                                        </p:tav>
                                        <p:tav tm="100000">
                                          <p:val>
                                            <p:strVal val="#ppt_h"/>
                                          </p:val>
                                        </p:tav>
                                      </p:tavLst>
                                    </p:anim>
                                    <p:animEffect transition="in" filter="fade">
                                      <p:cBhvr>
                                        <p:cTn id="32" dur="1000"/>
                                        <p:tgtEl>
                                          <p:spTgt spid="266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1" presetClass="entr" presetSubtype="0" fill="hold" nodeType="clickEffect">
                                  <p:stCondLst>
                                    <p:cond delay="0"/>
                                  </p:stCondLst>
                                  <p:childTnLst>
                                    <p:set>
                                      <p:cBhvr>
                                        <p:cTn id="36" dur="1" fill="hold">
                                          <p:stCondLst>
                                            <p:cond delay="0"/>
                                          </p:stCondLst>
                                        </p:cTn>
                                        <p:tgtEl>
                                          <p:spTgt spid="26631"/>
                                        </p:tgtEl>
                                        <p:attrNameLst>
                                          <p:attrName>style.visibility</p:attrName>
                                        </p:attrNameLst>
                                      </p:cBhvr>
                                      <p:to>
                                        <p:strVal val="visible"/>
                                      </p:to>
                                    </p:set>
                                    <p:animEffect transition="in" filter="fade">
                                      <p:cBhvr>
                                        <p:cTn id="37" dur="770" decel="100000"/>
                                        <p:tgtEl>
                                          <p:spTgt spid="26631"/>
                                        </p:tgtEl>
                                      </p:cBhvr>
                                    </p:animEffect>
                                    <p:animScale>
                                      <p:cBhvr>
                                        <p:cTn id="38" dur="770" decel="100000"/>
                                        <p:tgtEl>
                                          <p:spTgt spid="26631"/>
                                        </p:tgtEl>
                                      </p:cBhvr>
                                      <p:from x="10000" y="10000"/>
                                      <p:to x="200000" y="450000"/>
                                    </p:animScale>
                                    <p:animScale>
                                      <p:cBhvr>
                                        <p:cTn id="39" dur="1230" accel="100000" fill="hold">
                                          <p:stCondLst>
                                            <p:cond delay="770"/>
                                          </p:stCondLst>
                                        </p:cTn>
                                        <p:tgtEl>
                                          <p:spTgt spid="26631"/>
                                        </p:tgtEl>
                                      </p:cBhvr>
                                      <p:from x="200000" y="450000"/>
                                      <p:to x="100000" y="100000"/>
                                    </p:animScale>
                                    <p:set>
                                      <p:cBhvr>
                                        <p:cTn id="40" dur="770" fill="hold"/>
                                        <p:tgtEl>
                                          <p:spTgt spid="26631"/>
                                        </p:tgtEl>
                                        <p:attrNameLst>
                                          <p:attrName>ppt_x</p:attrName>
                                        </p:attrNameLst>
                                      </p:cBhvr>
                                      <p:to>
                                        <p:strVal val="(0.5)"/>
                                      </p:to>
                                    </p:set>
                                    <p:anim from="(0.5)" to="(#ppt_x)" calcmode="lin" valueType="num">
                                      <p:cBhvr>
                                        <p:cTn id="41" dur="1230" accel="100000" fill="hold">
                                          <p:stCondLst>
                                            <p:cond delay="770"/>
                                          </p:stCondLst>
                                        </p:cTn>
                                        <p:tgtEl>
                                          <p:spTgt spid="26631"/>
                                        </p:tgtEl>
                                        <p:attrNameLst>
                                          <p:attrName>ppt_x</p:attrName>
                                        </p:attrNameLst>
                                      </p:cBhvr>
                                    </p:anim>
                                    <p:set>
                                      <p:cBhvr>
                                        <p:cTn id="42" dur="770" fill="hold"/>
                                        <p:tgtEl>
                                          <p:spTgt spid="26631"/>
                                        </p:tgtEl>
                                        <p:attrNameLst>
                                          <p:attrName>ppt_y</p:attrName>
                                        </p:attrNameLst>
                                      </p:cBhvr>
                                      <p:to>
                                        <p:strVal val="(#ppt_y+0.4)"/>
                                      </p:to>
                                    </p:set>
                                    <p:anim from="(#ppt_y+0.4)" to="(#ppt_y)" calcmode="lin" valueType="num">
                                      <p:cBhvr>
                                        <p:cTn id="43" dur="1230" accel="100000" fill="hold">
                                          <p:stCondLst>
                                            <p:cond delay="770"/>
                                          </p:stCondLst>
                                        </p:cTn>
                                        <p:tgtEl>
                                          <p:spTgt spid="26631"/>
                                        </p:tgtEl>
                                        <p:attrNameLst>
                                          <p:attrName>ppt_y</p:attrName>
                                        </p:attrNameLst>
                                      </p:cBhvr>
                                    </p:anim>
                                  </p:childTnLst>
                                  <p:subTnLst>
                                    <p:audio>
                                      <p:cMediaNode>
                                        <p:cTn display="0" masterRel="sameClick">
                                          <p:stCondLst>
                                            <p:cond evt="begin" delay="0">
                                              <p:tn val="35"/>
                                            </p:cond>
                                          </p:stCondLst>
                                          <p:endCondLst>
                                            <p:cond evt="onStopAudio" delay="0">
                                              <p:tgtEl>
                                                <p:sldTgt/>
                                              </p:tgtEl>
                                            </p:cond>
                                          </p:endCondLst>
                                        </p:cTn>
                                        <p:tgtEl>
                                          <p:sndTgt r:embed="rId2" name="laser.wav"/>
                                        </p:tgtEl>
                                      </p:cMediaNode>
                                    </p:audio>
                                  </p:subTnLst>
                                </p:cTn>
                              </p:par>
                            </p:childTnLst>
                          </p:cTn>
                        </p:par>
                        <p:par>
                          <p:cTn id="44" fill="hold" nodeType="afterGroup">
                            <p:stCondLst>
                              <p:cond delay="2000"/>
                            </p:stCondLst>
                            <p:childTnLst>
                              <p:par>
                                <p:cTn id="45" presetID="4" presetClass="entr" presetSubtype="32" fill="hold" nodeType="afterEffect">
                                  <p:stCondLst>
                                    <p:cond delay="0"/>
                                  </p:stCondLst>
                                  <p:childTnLst>
                                    <p:set>
                                      <p:cBhvr>
                                        <p:cTn id="46" dur="1" fill="hold">
                                          <p:stCondLst>
                                            <p:cond delay="0"/>
                                          </p:stCondLst>
                                        </p:cTn>
                                        <p:tgtEl>
                                          <p:spTgt spid="26632"/>
                                        </p:tgtEl>
                                        <p:attrNameLst>
                                          <p:attrName>style.visibility</p:attrName>
                                        </p:attrNameLst>
                                      </p:cBhvr>
                                      <p:to>
                                        <p:strVal val="visible"/>
                                      </p:to>
                                    </p:set>
                                    <p:animEffect transition="in" filter="box(out)">
                                      <p:cBhvr>
                                        <p:cTn id="47" dur="500"/>
                                        <p:tgtEl>
                                          <p:spTgt spid="26632"/>
                                        </p:tgtEl>
                                      </p:cBhvr>
                                    </p:animEffect>
                                  </p:childTnLst>
                                  <p:subTnLst>
                                    <p:audio>
                                      <p:cMediaNode>
                                        <p:cTn display="0" masterRel="sameClick">
                                          <p:stCondLst>
                                            <p:cond evt="begin" delay="0">
                                              <p:tn val="45"/>
                                            </p:cond>
                                          </p:stCondLst>
                                          <p:endCondLst>
                                            <p:cond evt="onStopAudio" delay="0">
                                              <p:tgtEl>
                                                <p:sldTgt/>
                                              </p:tgtEl>
                                            </p:cond>
                                          </p:endCondLst>
                                        </p:cTn>
                                        <p:tgtEl>
                                          <p:sndTgt r:embed="rId3" name="clap.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xit" presetSubtype="16" fill="hold" nodeType="clickEffect">
                                  <p:stCondLst>
                                    <p:cond delay="0"/>
                                  </p:stCondLst>
                                  <p:childTnLst>
                                    <p:animEffect transition="out" filter="box(in)">
                                      <p:cBhvr>
                                        <p:cTn id="51" dur="500"/>
                                        <p:tgtEl>
                                          <p:spTgt spid="26632"/>
                                        </p:tgtEl>
                                      </p:cBhvr>
                                    </p:animEffect>
                                    <p:set>
                                      <p:cBhvr>
                                        <p:cTn id="52" dur="1" fill="hold">
                                          <p:stCondLst>
                                            <p:cond delay="499"/>
                                          </p:stCondLst>
                                        </p:cTn>
                                        <p:tgtEl>
                                          <p:spTgt spid="266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utoUpdateAnimBg="0"/>
      <p:bldP spid="26627" grpId="0" autoUpdateAnimBg="0"/>
      <p:bldP spid="26628" grpId="0" autoUpdateAnimBg="0"/>
      <p:bldP spid="26629" grpId="0" autoUpdateAnimBg="0"/>
      <p:bldP spid="26630" grpId="0" autoUpdateAnimBg="0"/>
      <p:bldP spid="26631"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4" descr="3">
            <a:extLst>
              <a:ext uri="{FF2B5EF4-FFF2-40B4-BE49-F238E27FC236}">
                <a16:creationId xmlns:a16="http://schemas.microsoft.com/office/drawing/2014/main" id="{3FBC7E5F-BCDE-B4F7-3428-8D75151AF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WordArt 6">
            <a:extLst>
              <a:ext uri="{FF2B5EF4-FFF2-40B4-BE49-F238E27FC236}">
                <a16:creationId xmlns:a16="http://schemas.microsoft.com/office/drawing/2014/main" id="{CD80B7DE-A62A-2FE7-C037-9D3C76CD838A}"/>
              </a:ext>
            </a:extLst>
          </p:cNvPr>
          <p:cNvSpPr>
            <a:spLocks noChangeArrowheads="1" noChangeShapeType="1" noTextEdit="1"/>
          </p:cNvSpPr>
          <p:nvPr/>
        </p:nvSpPr>
        <p:spPr bwMode="auto">
          <a:xfrm>
            <a:off x="457200" y="1905000"/>
            <a:ext cx="8229600" cy="4525963"/>
          </a:xfrm>
          <a:prstGeom prst="rect">
            <a:avLst/>
          </a:prstGeom>
        </p:spPr>
        <p:txBody>
          <a:bodyPr spcFirstLastPara="1" wrap="none" fromWordArt="1">
            <a:prstTxWarp prst="textButton">
              <a:avLst>
                <a:gd name="adj" fmla="val 10800004"/>
              </a:avLst>
            </a:prstTxWarp>
          </a:bodyPr>
          <a:lstStyle/>
          <a:p>
            <a:pPr algn="ctr"/>
            <a:endParaRPr lang="en-VN" sz="3600" kern="10">
              <a:ln w="12700">
                <a:solidFill>
                  <a:srgbClr val="3333CC"/>
                </a:solidFill>
                <a:round/>
                <a:headEnd/>
                <a:tailEnd/>
              </a:ln>
              <a:solidFill>
                <a:srgbClr val="0000FF">
                  <a:alpha val="50195"/>
                </a:srgbClr>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fade">
                                      <p:cBhvr>
                                        <p:cTn id="7" dur="770" decel="100000"/>
                                        <p:tgtEl>
                                          <p:spTgt spid="28675"/>
                                        </p:tgtEl>
                                      </p:cBhvr>
                                    </p:animEffect>
                                    <p:animScale>
                                      <p:cBhvr>
                                        <p:cTn id="8" dur="770" decel="100000"/>
                                        <p:tgtEl>
                                          <p:spTgt spid="28675"/>
                                        </p:tgtEl>
                                      </p:cBhvr>
                                      <p:from x="10000" y="10000"/>
                                      <p:to x="200000" y="450000"/>
                                    </p:animScale>
                                    <p:animScale>
                                      <p:cBhvr>
                                        <p:cTn id="9" dur="1230" accel="100000" fill="hold">
                                          <p:stCondLst>
                                            <p:cond delay="770"/>
                                          </p:stCondLst>
                                        </p:cTn>
                                        <p:tgtEl>
                                          <p:spTgt spid="28675"/>
                                        </p:tgtEl>
                                      </p:cBhvr>
                                      <p:from x="200000" y="450000"/>
                                      <p:to x="100000" y="100000"/>
                                    </p:animScale>
                                    <p:set>
                                      <p:cBhvr>
                                        <p:cTn id="10" dur="770" fill="hold"/>
                                        <p:tgtEl>
                                          <p:spTgt spid="28675"/>
                                        </p:tgtEl>
                                        <p:attrNameLst>
                                          <p:attrName>ppt_x</p:attrName>
                                        </p:attrNameLst>
                                      </p:cBhvr>
                                      <p:to>
                                        <p:strVal val="(0.5)"/>
                                      </p:to>
                                    </p:set>
                                    <p:anim from="(0.5)" to="(#ppt_x)" calcmode="lin" valueType="num">
                                      <p:cBhvr>
                                        <p:cTn id="11" dur="1230" accel="100000" fill="hold">
                                          <p:stCondLst>
                                            <p:cond delay="770"/>
                                          </p:stCondLst>
                                        </p:cTn>
                                        <p:tgtEl>
                                          <p:spTgt spid="28675"/>
                                        </p:tgtEl>
                                        <p:attrNameLst>
                                          <p:attrName>ppt_x</p:attrName>
                                        </p:attrNameLst>
                                      </p:cBhvr>
                                    </p:anim>
                                    <p:set>
                                      <p:cBhvr>
                                        <p:cTn id="12" dur="770" fill="hold"/>
                                        <p:tgtEl>
                                          <p:spTgt spid="28675"/>
                                        </p:tgtEl>
                                        <p:attrNameLst>
                                          <p:attrName>ppt_y</p:attrName>
                                        </p:attrNameLst>
                                      </p:cBhvr>
                                      <p:to>
                                        <p:strVal val="(#ppt_y+0.4)"/>
                                      </p:to>
                                    </p:set>
                                    <p:anim from="(#ppt_y+0.4)" to="(#ppt_y)" calcmode="lin" valueType="num">
                                      <p:cBhvr>
                                        <p:cTn id="13" dur="1230" accel="100000" fill="hold">
                                          <p:stCondLst>
                                            <p:cond delay="770"/>
                                          </p:stCondLst>
                                        </p:cTn>
                                        <p:tgtEl>
                                          <p:spTgt spid="2867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hoahong">
            <a:extLst>
              <a:ext uri="{FF2B5EF4-FFF2-40B4-BE49-F238E27FC236}">
                <a16:creationId xmlns:a16="http://schemas.microsoft.com/office/drawing/2014/main" id="{750932E7-34FE-EFDB-2E65-9CD3F766D2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WordArt 7">
            <a:extLst>
              <a:ext uri="{FF2B5EF4-FFF2-40B4-BE49-F238E27FC236}">
                <a16:creationId xmlns:a16="http://schemas.microsoft.com/office/drawing/2014/main" id="{16BA0672-AD3B-129C-4CE9-B8BF74A00264}"/>
              </a:ext>
            </a:extLst>
          </p:cNvPr>
          <p:cNvSpPr>
            <a:spLocks noChangeArrowheads="1" noChangeShapeType="1" noTextEdit="1"/>
          </p:cNvSpPr>
          <p:nvPr/>
        </p:nvSpPr>
        <p:spPr bwMode="auto">
          <a:xfrm>
            <a:off x="1752600" y="457200"/>
            <a:ext cx="5838825" cy="1039813"/>
          </a:xfrm>
          <a:prstGeom prst="rect">
            <a:avLst/>
          </a:prstGeom>
        </p:spPr>
        <p:txBody>
          <a:bodyPr wrap="none" fromWordArt="1">
            <a:prstTxWarp prst="textDeflate">
              <a:avLst>
                <a:gd name="adj" fmla="val 26227"/>
              </a:avLst>
            </a:prstTxWarp>
          </a:bodyPr>
          <a:lstStyle/>
          <a:p>
            <a:pPr algn="ctr"/>
            <a:endParaRPr lang="en-VN" sz="44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endParaRPr>
          </a:p>
        </p:txBody>
      </p:sp>
      <p:sp>
        <p:nvSpPr>
          <p:cNvPr id="4100" name="Text Box 11">
            <a:extLst>
              <a:ext uri="{FF2B5EF4-FFF2-40B4-BE49-F238E27FC236}">
                <a16:creationId xmlns:a16="http://schemas.microsoft.com/office/drawing/2014/main" id="{FFE0AA95-6B52-8A96-FF60-75A4657870A8}"/>
              </a:ext>
            </a:extLst>
          </p:cNvPr>
          <p:cNvSpPr txBox="1">
            <a:spLocks noChangeArrowheads="1"/>
          </p:cNvSpPr>
          <p:nvPr/>
        </p:nvSpPr>
        <p:spPr bwMode="auto">
          <a:xfrm>
            <a:off x="2895600" y="2290763"/>
            <a:ext cx="3048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vi-VN" altLang="en-US" b="1" u="sng">
                <a:solidFill>
                  <a:srgbClr val="FBF900"/>
                </a:solidFill>
                <a:latin typeface="Times New Roman" panose="02020603050405020304" pitchFamily="18" charset="0"/>
                <a:cs typeface="Times New Roman" panose="02020603050405020304" pitchFamily="18" charset="0"/>
              </a:rPr>
              <a:t>Tiết 53 - </a:t>
            </a:r>
            <a:r>
              <a:rPr lang="en-US" altLang="en-US" b="1" u="sng">
                <a:solidFill>
                  <a:srgbClr val="FBF900"/>
                </a:solidFill>
                <a:latin typeface="Times New Roman" panose="02020603050405020304" pitchFamily="18" charset="0"/>
                <a:cs typeface="Times New Roman" panose="02020603050405020304" pitchFamily="18" charset="0"/>
              </a:rPr>
              <a:t>Bài 54</a:t>
            </a:r>
          </a:p>
        </p:txBody>
      </p:sp>
      <p:sp>
        <p:nvSpPr>
          <p:cNvPr id="4101" name="Text Box 12">
            <a:extLst>
              <a:ext uri="{FF2B5EF4-FFF2-40B4-BE49-F238E27FC236}">
                <a16:creationId xmlns:a16="http://schemas.microsoft.com/office/drawing/2014/main" id="{508335B7-3894-E6F6-58EA-1449461C3E59}"/>
              </a:ext>
            </a:extLst>
          </p:cNvPr>
          <p:cNvSpPr txBox="1">
            <a:spLocks noChangeArrowheads="1"/>
          </p:cNvSpPr>
          <p:nvPr/>
        </p:nvSpPr>
        <p:spPr bwMode="auto">
          <a:xfrm>
            <a:off x="342900" y="3101975"/>
            <a:ext cx="87249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en-US" altLang="en-US" sz="7200" b="1">
                <a:solidFill>
                  <a:srgbClr val="6600FF"/>
                </a:solidFill>
                <a:latin typeface="Times New Roman" panose="02020603050405020304" pitchFamily="18" charset="0"/>
                <a:cs typeface="Times New Roman" panose="02020603050405020304" pitchFamily="18" charset="0"/>
              </a:rPr>
              <a:t>Vệ sinh hệ thần kinh</a:t>
            </a:r>
          </a:p>
        </p:txBody>
      </p:sp>
      <p:sp>
        <p:nvSpPr>
          <p:cNvPr id="4102" name="WordArt 16">
            <a:extLst>
              <a:ext uri="{FF2B5EF4-FFF2-40B4-BE49-F238E27FC236}">
                <a16:creationId xmlns:a16="http://schemas.microsoft.com/office/drawing/2014/main" id="{555B2891-5980-4484-0D1B-A48412D9437C}"/>
              </a:ext>
            </a:extLst>
          </p:cNvPr>
          <p:cNvSpPr>
            <a:spLocks noChangeArrowheads="1" noChangeShapeType="1" noTextEdit="1"/>
          </p:cNvSpPr>
          <p:nvPr/>
        </p:nvSpPr>
        <p:spPr bwMode="auto">
          <a:xfrm>
            <a:off x="1676400" y="1600200"/>
            <a:ext cx="5981700" cy="612775"/>
          </a:xfrm>
          <a:prstGeom prst="rect">
            <a:avLst/>
          </a:prstGeom>
        </p:spPr>
        <p:txBody>
          <a:bodyPr wrap="none" fromWordArt="1">
            <a:prstTxWarp prst="textDoubleWave1">
              <a:avLst>
                <a:gd name="adj1" fmla="val 6500"/>
                <a:gd name="adj2" fmla="val 0"/>
              </a:avLst>
            </a:prstTxWarp>
          </a:bodyPr>
          <a:lstStyle/>
          <a:p>
            <a:pPr algn="ctr"/>
            <a:endParaRPr lang="en-VN" sz="3600" b="1" kern="10" spc="-360">
              <a:ln w="12700">
                <a:solidFill>
                  <a:srgbClr val="000099"/>
                </a:solidFill>
                <a:round/>
                <a:headEnd/>
                <a:tailEnd/>
              </a:ln>
              <a:solidFill>
                <a:srgbClr val="FFFF00"/>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sp>
        <p:nvSpPr>
          <p:cNvPr id="4103" name="WordArt 18">
            <a:extLst>
              <a:ext uri="{FF2B5EF4-FFF2-40B4-BE49-F238E27FC236}">
                <a16:creationId xmlns:a16="http://schemas.microsoft.com/office/drawing/2014/main" id="{74F2E34D-A31E-1096-6ECE-B5729DDD896D}"/>
              </a:ext>
            </a:extLst>
          </p:cNvPr>
          <p:cNvSpPr>
            <a:spLocks noChangeArrowheads="1" noChangeShapeType="1" noTextEdit="1"/>
          </p:cNvSpPr>
          <p:nvPr/>
        </p:nvSpPr>
        <p:spPr bwMode="auto">
          <a:xfrm>
            <a:off x="457200" y="280988"/>
            <a:ext cx="2047875" cy="657225"/>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rPr>
              <a:t>Sinh học 8</a:t>
            </a:r>
            <a:endParaRPr lang="en-VN"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sp>
        <p:nvSpPr>
          <p:cNvPr id="4104" name="WordArt 7">
            <a:extLst>
              <a:ext uri="{FF2B5EF4-FFF2-40B4-BE49-F238E27FC236}">
                <a16:creationId xmlns:a16="http://schemas.microsoft.com/office/drawing/2014/main" id="{61E7C8BD-100B-9C75-7A4F-29B15864DA92}"/>
              </a:ext>
            </a:extLst>
          </p:cNvPr>
          <p:cNvSpPr>
            <a:spLocks noChangeArrowheads="1" noChangeShapeType="1" noTextEdit="1"/>
          </p:cNvSpPr>
          <p:nvPr/>
        </p:nvSpPr>
        <p:spPr bwMode="auto">
          <a:xfrm>
            <a:off x="1905000" y="609600"/>
            <a:ext cx="5838825" cy="1039813"/>
          </a:xfrm>
          <a:prstGeom prst="rect">
            <a:avLst/>
          </a:prstGeom>
        </p:spPr>
        <p:txBody>
          <a:bodyPr wrap="none" fromWordArt="1">
            <a:prstTxWarp prst="textDeflate">
              <a:avLst>
                <a:gd name="adj" fmla="val 26227"/>
              </a:avLst>
            </a:prstTxWarp>
          </a:bodyPr>
          <a:lstStyle/>
          <a:p>
            <a:pPr algn="ctr"/>
            <a:endParaRPr lang="en-VN" sz="4400" kern="10">
              <a:ln w="9525">
                <a:solidFill>
                  <a:srgbClr val="000000"/>
                </a:solidFill>
                <a:round/>
                <a:headEnd/>
                <a:tailEnd/>
              </a:ln>
              <a:solidFill>
                <a:srgbClr val="0000FF"/>
              </a:solidFill>
              <a:latin typeface="Times New Roman" panose="02020603050405020304" pitchFamily="18" charset="0"/>
              <a:cs typeface="Times New Roman" panose="02020603050405020304" pitchFamily="18" charset="0"/>
            </a:endParaRPr>
          </a:p>
        </p:txBody>
      </p:sp>
      <p:sp>
        <p:nvSpPr>
          <p:cNvPr id="4105" name="WordArt 16">
            <a:extLst>
              <a:ext uri="{FF2B5EF4-FFF2-40B4-BE49-F238E27FC236}">
                <a16:creationId xmlns:a16="http://schemas.microsoft.com/office/drawing/2014/main" id="{2AC28E3B-13FB-AF17-7AE8-E936E143CCB5}"/>
              </a:ext>
            </a:extLst>
          </p:cNvPr>
          <p:cNvSpPr>
            <a:spLocks noChangeArrowheads="1" noChangeShapeType="1" noTextEdit="1"/>
          </p:cNvSpPr>
          <p:nvPr/>
        </p:nvSpPr>
        <p:spPr bwMode="auto">
          <a:xfrm>
            <a:off x="1828800" y="1752600"/>
            <a:ext cx="5981700" cy="612775"/>
          </a:xfrm>
          <a:prstGeom prst="rect">
            <a:avLst/>
          </a:prstGeom>
        </p:spPr>
        <p:txBody>
          <a:bodyPr wrap="none" fromWordArt="1">
            <a:prstTxWarp prst="textDoubleWave1">
              <a:avLst>
                <a:gd name="adj1" fmla="val 6500"/>
                <a:gd name="adj2" fmla="val 0"/>
              </a:avLst>
            </a:prstTxWarp>
          </a:bodyPr>
          <a:lstStyle/>
          <a:p>
            <a:pPr algn="ctr"/>
            <a:endParaRPr lang="en-VN" sz="3600" b="1" kern="10" spc="-360">
              <a:ln w="12700">
                <a:solidFill>
                  <a:srgbClr val="000099"/>
                </a:solidFill>
                <a:round/>
                <a:headEnd/>
                <a:tailEnd/>
              </a:ln>
              <a:solidFill>
                <a:srgbClr val="FFFF00"/>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plus(in)">
                                      <p:cBhvr>
                                        <p:cTn id="7" dur="2000"/>
                                        <p:tgtEl>
                                          <p:spTgt spid="4099"/>
                                        </p:tgtEl>
                                      </p:cBhvr>
                                    </p:animEffect>
                                  </p:childTnLst>
                                </p:cTn>
                              </p:par>
                              <p:par>
                                <p:cTn id="8" presetID="13" presetClass="entr" presetSubtype="16" fill="hold" nodeType="withEffect">
                                  <p:stCondLst>
                                    <p:cond delay="0"/>
                                  </p:stCondLst>
                                  <p:childTnLst>
                                    <p:set>
                                      <p:cBhvr>
                                        <p:cTn id="9" dur="1" fill="hold">
                                          <p:stCondLst>
                                            <p:cond delay="0"/>
                                          </p:stCondLst>
                                        </p:cTn>
                                        <p:tgtEl>
                                          <p:spTgt spid="4102"/>
                                        </p:tgtEl>
                                        <p:attrNameLst>
                                          <p:attrName>style.visibility</p:attrName>
                                        </p:attrNameLst>
                                      </p:cBhvr>
                                      <p:to>
                                        <p:strVal val="visible"/>
                                      </p:to>
                                    </p:set>
                                    <p:animEffect transition="in" filter="plus(in)">
                                      <p:cBhvr>
                                        <p:cTn id="10" dur="2000"/>
                                        <p:tgtEl>
                                          <p:spTgt spid="410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5"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anim calcmode="lin" valueType="num">
                                      <p:cBhvr>
                                        <p:cTn id="15" dur="1000" fill="hold"/>
                                        <p:tgtEl>
                                          <p:spTgt spid="4103"/>
                                        </p:tgtEl>
                                        <p:attrNameLst>
                                          <p:attrName>ppt_w</p:attrName>
                                        </p:attrNameLst>
                                      </p:cBhvr>
                                      <p:tavLst>
                                        <p:tav tm="0">
                                          <p:val>
                                            <p:strVal val="#ppt_w*0.70"/>
                                          </p:val>
                                        </p:tav>
                                        <p:tav tm="100000">
                                          <p:val>
                                            <p:strVal val="#ppt_w"/>
                                          </p:val>
                                        </p:tav>
                                      </p:tavLst>
                                    </p:anim>
                                    <p:anim calcmode="lin" valueType="num">
                                      <p:cBhvr>
                                        <p:cTn id="16" dur="1000" fill="hold"/>
                                        <p:tgtEl>
                                          <p:spTgt spid="4103"/>
                                        </p:tgtEl>
                                        <p:attrNameLst>
                                          <p:attrName>ppt_h</p:attrName>
                                        </p:attrNameLst>
                                      </p:cBhvr>
                                      <p:tavLst>
                                        <p:tav tm="0">
                                          <p:val>
                                            <p:strVal val="#ppt_h"/>
                                          </p:val>
                                        </p:tav>
                                        <p:tav tm="100000">
                                          <p:val>
                                            <p:strVal val="#ppt_h"/>
                                          </p:val>
                                        </p:tav>
                                      </p:tavLst>
                                    </p:anim>
                                    <p:animEffect transition="in" filter="fade">
                                      <p:cBhvr>
                                        <p:cTn id="17" dur="1000"/>
                                        <p:tgtEl>
                                          <p:spTgt spid="41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nodeType="clickEffect">
                                  <p:stCondLst>
                                    <p:cond delay="0"/>
                                  </p:stCondLst>
                                  <p:childTnLst>
                                    <p:set>
                                      <p:cBhvr>
                                        <p:cTn id="21" dur="1" fill="hold">
                                          <p:stCondLst>
                                            <p:cond delay="0"/>
                                          </p:stCondLst>
                                        </p:cTn>
                                        <p:tgtEl>
                                          <p:spTgt spid="4100"/>
                                        </p:tgtEl>
                                        <p:attrNameLst>
                                          <p:attrName>style.visibility</p:attrName>
                                        </p:attrNameLst>
                                      </p:cBhvr>
                                      <p:to>
                                        <p:strVal val="visible"/>
                                      </p:to>
                                    </p:set>
                                    <p:anim calcmode="lin" valueType="num">
                                      <p:cBhvr>
                                        <p:cTn id="22" dur="1000" fill="hold"/>
                                        <p:tgtEl>
                                          <p:spTgt spid="4100"/>
                                        </p:tgtEl>
                                        <p:attrNameLst>
                                          <p:attrName>ppt_w</p:attrName>
                                        </p:attrNameLst>
                                      </p:cBhvr>
                                      <p:tavLst>
                                        <p:tav tm="0">
                                          <p:val>
                                            <p:strVal val="#ppt_w+.3"/>
                                          </p:val>
                                        </p:tav>
                                        <p:tav tm="100000">
                                          <p:val>
                                            <p:strVal val="#ppt_w"/>
                                          </p:val>
                                        </p:tav>
                                      </p:tavLst>
                                    </p:anim>
                                    <p:anim calcmode="lin" valueType="num">
                                      <p:cBhvr>
                                        <p:cTn id="23" dur="1000" fill="hold"/>
                                        <p:tgtEl>
                                          <p:spTgt spid="4100"/>
                                        </p:tgtEl>
                                        <p:attrNameLst>
                                          <p:attrName>ppt_h</p:attrName>
                                        </p:attrNameLst>
                                      </p:cBhvr>
                                      <p:tavLst>
                                        <p:tav tm="0">
                                          <p:val>
                                            <p:strVal val="#ppt_h"/>
                                          </p:val>
                                        </p:tav>
                                        <p:tav tm="100000">
                                          <p:val>
                                            <p:strVal val="#ppt_h"/>
                                          </p:val>
                                        </p:tav>
                                      </p:tavLst>
                                    </p:anim>
                                    <p:animEffect transition="in" filter="fade">
                                      <p:cBhvr>
                                        <p:cTn id="24" dur="1000"/>
                                        <p:tgtEl>
                                          <p:spTgt spid="410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9" presetClass="entr" presetSubtype="0" accel="100000" fill="hold" nodeType="clickEffect">
                                  <p:stCondLst>
                                    <p:cond delay="0"/>
                                  </p:stCondLst>
                                  <p:childTnLst>
                                    <p:set>
                                      <p:cBhvr>
                                        <p:cTn id="28" dur="1" fill="hold">
                                          <p:stCondLst>
                                            <p:cond delay="0"/>
                                          </p:stCondLst>
                                        </p:cTn>
                                        <p:tgtEl>
                                          <p:spTgt spid="4101"/>
                                        </p:tgtEl>
                                        <p:attrNameLst>
                                          <p:attrName>style.visibility</p:attrName>
                                        </p:attrNameLst>
                                      </p:cBhvr>
                                      <p:to>
                                        <p:strVal val="visible"/>
                                      </p:to>
                                    </p:set>
                                    <p:anim calcmode="lin" valueType="num">
                                      <p:cBhvr>
                                        <p:cTn id="29" dur="500" fill="hold"/>
                                        <p:tgtEl>
                                          <p:spTgt spid="4101"/>
                                        </p:tgtEl>
                                        <p:attrNameLst>
                                          <p:attrName>ppt_h</p:attrName>
                                        </p:attrNameLst>
                                      </p:cBhvr>
                                      <p:tavLst>
                                        <p:tav tm="0">
                                          <p:val>
                                            <p:strVal val="#ppt_h/20"/>
                                          </p:val>
                                        </p:tav>
                                        <p:tav tm="50000">
                                          <p:val>
                                            <p:strVal val="#ppt_h/20"/>
                                          </p:val>
                                        </p:tav>
                                        <p:tav tm="100000">
                                          <p:val>
                                            <p:strVal val="#ppt_h"/>
                                          </p:val>
                                        </p:tav>
                                      </p:tavLst>
                                    </p:anim>
                                    <p:anim calcmode="lin" valueType="num">
                                      <p:cBhvr>
                                        <p:cTn id="30" dur="500" fill="hold"/>
                                        <p:tgtEl>
                                          <p:spTgt spid="4101"/>
                                        </p:tgtEl>
                                        <p:attrNameLst>
                                          <p:attrName>ppt_w</p:attrName>
                                        </p:attrNameLst>
                                      </p:cBhvr>
                                      <p:tavLst>
                                        <p:tav tm="0">
                                          <p:val>
                                            <p:strVal val="#ppt_w+.3"/>
                                          </p:val>
                                        </p:tav>
                                        <p:tav tm="50000">
                                          <p:val>
                                            <p:strVal val="#ppt_w+.3"/>
                                          </p:val>
                                        </p:tav>
                                        <p:tav tm="100000">
                                          <p:val>
                                            <p:strVal val="#ppt_w"/>
                                          </p:val>
                                        </p:tav>
                                      </p:tavLst>
                                    </p:anim>
                                    <p:anim calcmode="lin" valueType="num">
                                      <p:cBhvr>
                                        <p:cTn id="31" dur="500" fill="hold"/>
                                        <p:tgtEl>
                                          <p:spTgt spid="4101"/>
                                        </p:tgtEl>
                                        <p:attrNameLst>
                                          <p:attrName>ppt_x</p:attrName>
                                        </p:attrNameLst>
                                      </p:cBhvr>
                                      <p:tavLst>
                                        <p:tav tm="0">
                                          <p:val>
                                            <p:strVal val="#ppt_x-.3"/>
                                          </p:val>
                                        </p:tav>
                                        <p:tav tm="50000">
                                          <p:val>
                                            <p:strVal val="#ppt_x"/>
                                          </p:val>
                                        </p:tav>
                                        <p:tav tm="100000">
                                          <p:val>
                                            <p:strVal val="#ppt_x"/>
                                          </p:val>
                                        </p:tav>
                                      </p:tavLst>
                                    </p:anim>
                                    <p:anim calcmode="lin" valueType="num">
                                      <p:cBhvr>
                                        <p:cTn id="32" dur="500" fill="hold"/>
                                        <p:tgtEl>
                                          <p:spTgt spid="410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3" presetClass="entr" presetSubtype="16" fill="hold" nodeType="clickEffect">
                                  <p:stCondLst>
                                    <p:cond delay="0"/>
                                  </p:stCondLst>
                                  <p:childTnLst>
                                    <p:set>
                                      <p:cBhvr>
                                        <p:cTn id="36" dur="1" fill="hold">
                                          <p:stCondLst>
                                            <p:cond delay="0"/>
                                          </p:stCondLst>
                                        </p:cTn>
                                        <p:tgtEl>
                                          <p:spTgt spid="4104"/>
                                        </p:tgtEl>
                                        <p:attrNameLst>
                                          <p:attrName>style.visibility</p:attrName>
                                        </p:attrNameLst>
                                      </p:cBhvr>
                                      <p:to>
                                        <p:strVal val="visible"/>
                                      </p:to>
                                    </p:set>
                                    <p:animEffect transition="in" filter="plus(in)">
                                      <p:cBhvr>
                                        <p:cTn id="37" dur="2000"/>
                                        <p:tgtEl>
                                          <p:spTgt spid="4104"/>
                                        </p:tgtEl>
                                      </p:cBhvr>
                                    </p:animEffect>
                                  </p:childTnLst>
                                </p:cTn>
                              </p:par>
                              <p:par>
                                <p:cTn id="38" presetID="13" presetClass="entr" presetSubtype="16" fill="hold" nodeType="withEffect">
                                  <p:stCondLst>
                                    <p:cond delay="0"/>
                                  </p:stCondLst>
                                  <p:childTnLst>
                                    <p:set>
                                      <p:cBhvr>
                                        <p:cTn id="39" dur="1" fill="hold">
                                          <p:stCondLst>
                                            <p:cond delay="0"/>
                                          </p:stCondLst>
                                        </p:cTn>
                                        <p:tgtEl>
                                          <p:spTgt spid="4105"/>
                                        </p:tgtEl>
                                        <p:attrNameLst>
                                          <p:attrName>style.visibility</p:attrName>
                                        </p:attrNameLst>
                                      </p:cBhvr>
                                      <p:to>
                                        <p:strVal val="visible"/>
                                      </p:to>
                                    </p:set>
                                    <p:animEffect transition="in" filter="plus(in)">
                                      <p:cBhvr>
                                        <p:cTn id="40" dur="20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utoUpdateAnimBg="0"/>
      <p:bldP spid="410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7B88B454-A40D-6E80-C7B9-848A7502DE7B}"/>
              </a:ext>
            </a:extLst>
          </p:cNvPr>
          <p:cNvSpPr>
            <a:spLocks noGrp="1" noChangeArrowheads="1"/>
          </p:cNvSpPr>
          <p:nvPr>
            <p:ph type="body" idx="4294967295"/>
          </p:nvPr>
        </p:nvSpPr>
        <p:spPr>
          <a:xfrm>
            <a:off x="1066800" y="990600"/>
            <a:ext cx="7772400" cy="758825"/>
          </a:xfrm>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b="1">
              <a:solidFill>
                <a:srgbClr val="002060"/>
              </a:solidFill>
              <a:latin typeface="Times New Roman" panose="02020603050405020304" pitchFamily="18" charset="0"/>
              <a:cs typeface="Times New Roman" panose="02020603050405020304" pitchFamily="18" charset="0"/>
            </a:endParaRPr>
          </a:p>
        </p:txBody>
      </p:sp>
      <p:sp>
        <p:nvSpPr>
          <p:cNvPr id="7171" name="Rectangle 4">
            <a:extLst>
              <a:ext uri="{FF2B5EF4-FFF2-40B4-BE49-F238E27FC236}">
                <a16:creationId xmlns:a16="http://schemas.microsoft.com/office/drawing/2014/main" id="{3F2839BE-5C08-7130-BB6C-B6A4E7CB81FB}"/>
              </a:ext>
            </a:extLst>
          </p:cNvPr>
          <p:cNvSpPr>
            <a:spLocks noChangeArrowheads="1"/>
          </p:cNvSpPr>
          <p:nvPr/>
        </p:nvSpPr>
        <p:spPr bwMode="auto">
          <a:xfrm>
            <a:off x="1143000" y="2286000"/>
            <a:ext cx="205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a:solidFill>
                  <a:srgbClr val="6600FF"/>
                </a:solidFill>
                <a:latin typeface="Times New Roman" panose="02020603050405020304" pitchFamily="18" charset="0"/>
                <a:cs typeface="Times New Roman" panose="02020603050405020304" pitchFamily="18" charset="0"/>
              </a:rPr>
              <a:t>Ví dụ:</a:t>
            </a:r>
          </a:p>
        </p:txBody>
      </p:sp>
      <p:sp>
        <p:nvSpPr>
          <p:cNvPr id="7172" name="Text Box 9">
            <a:extLst>
              <a:ext uri="{FF2B5EF4-FFF2-40B4-BE49-F238E27FC236}">
                <a16:creationId xmlns:a16="http://schemas.microsoft.com/office/drawing/2014/main" id="{8A380464-A25A-20D3-77A8-4A8F5F994509}"/>
              </a:ext>
            </a:extLst>
          </p:cNvPr>
          <p:cNvSpPr txBox="1">
            <a:spLocks noChangeArrowheads="1"/>
          </p:cNvSpPr>
          <p:nvPr/>
        </p:nvSpPr>
        <p:spPr bwMode="auto">
          <a:xfrm>
            <a:off x="685800" y="3048000"/>
            <a:ext cx="7620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a:solidFill>
                  <a:srgbClr val="6600FF"/>
                </a:solidFill>
                <a:latin typeface="Times New Roman" panose="02020603050405020304" pitchFamily="18" charset="0"/>
                <a:cs typeface="Times New Roman" panose="02020603050405020304" pitchFamily="18" charset="0"/>
              </a:rPr>
              <a:t> Chó có thể nhịn ăn 20 ngày có thể nuôi béo trở lại nhưng mất ngủ 10 – 12 ngày là chết.</a:t>
            </a:r>
          </a:p>
        </p:txBody>
      </p:sp>
      <p:sp>
        <p:nvSpPr>
          <p:cNvPr id="7173" name="WordArt 11">
            <a:extLst>
              <a:ext uri="{FF2B5EF4-FFF2-40B4-BE49-F238E27FC236}">
                <a16:creationId xmlns:a16="http://schemas.microsoft.com/office/drawing/2014/main" id="{DDCA3507-9CE7-1548-B850-BF2FD51EC822}"/>
              </a:ext>
            </a:extLst>
          </p:cNvPr>
          <p:cNvSpPr>
            <a:spLocks noChangeArrowheads="1" noChangeShapeType="1" noTextEdit="1"/>
          </p:cNvSpPr>
          <p:nvPr/>
        </p:nvSpPr>
        <p:spPr bwMode="auto">
          <a:xfrm>
            <a:off x="3048000" y="5181600"/>
            <a:ext cx="2619375" cy="773113"/>
          </a:xfrm>
          <a:prstGeom prst="rect">
            <a:avLst/>
          </a:prstGeom>
        </p:spPr>
        <p:txBody>
          <a:bodyPr wrap="none" fromWordArt="1">
            <a:prstTxWarp prst="textWave1">
              <a:avLst>
                <a:gd name="adj1" fmla="val 13005"/>
                <a:gd name="adj2" fmla="val 0"/>
              </a:avLst>
            </a:prstTxWarp>
            <a:scene3d>
              <a:camera prst="legacyPerspectiveFront">
                <a:rot lat="20519994" lon="1080000" rev="0"/>
              </a:camera>
              <a:lightRig rig="legacyFlat1" dir="r"/>
            </a:scene3d>
            <a:sp3d extrusionH="430200" prstMaterial="legacyMatte">
              <a:extrusionClr>
                <a:srgbClr val="FF6600"/>
              </a:extrusionClr>
              <a:contourClr>
                <a:srgbClr val="0000FF"/>
              </a:contourClr>
            </a:sp3d>
          </a:bodyPr>
          <a:lstStyle/>
          <a:p>
            <a:pPr algn="ctr">
              <a:buFont typeface="Arial" panose="020B0604020202020204" pitchFamily="34" charset="0"/>
              <a:buNone/>
              <a:defRPr/>
            </a:pPr>
            <a:r>
              <a:rPr lang="en-US" sz="4000">
                <a:ln w="9525" cmpd="sng">
                  <a:round/>
                  <a:headEnd/>
                  <a:tailEnd/>
                </a:ln>
                <a:solidFill>
                  <a:srgbClr val="0000FF">
                    <a:alpha val="68999"/>
                  </a:srgbClr>
                </a:solidFill>
                <a:latin typeface="Times New Roman" panose="02020603050405020304" pitchFamily="18" charset="0"/>
                <a:cs typeface="Times New Roman" panose="02020603050405020304" pitchFamily="18" charset="0"/>
              </a:rPr>
              <a:t>Vì sao vậy?</a:t>
            </a:r>
          </a:p>
        </p:txBody>
      </p:sp>
      <p:pic>
        <p:nvPicPr>
          <p:cNvPr id="7174" name="Picture 13" descr="Xem ảnh với kích cỡ đầy đủ">
            <a:hlinkClick r:id="rId2"/>
            <a:extLst>
              <a:ext uri="{FF2B5EF4-FFF2-40B4-BE49-F238E27FC236}">
                <a16:creationId xmlns:a16="http://schemas.microsoft.com/office/drawing/2014/main" id="{5C518BE4-7E78-EF82-B717-E9A02DD409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257800"/>
            <a:ext cx="14382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WordArt 15">
            <a:extLst>
              <a:ext uri="{FF2B5EF4-FFF2-40B4-BE49-F238E27FC236}">
                <a16:creationId xmlns:a16="http://schemas.microsoft.com/office/drawing/2014/main" id="{0F554194-AAF8-C984-E8BD-316A23ACA114}"/>
              </a:ext>
            </a:extLst>
          </p:cNvPr>
          <p:cNvSpPr>
            <a:spLocks noChangeArrowheads="1" noChangeShapeType="1" noTextEdit="1"/>
          </p:cNvSpPr>
          <p:nvPr/>
        </p:nvSpPr>
        <p:spPr bwMode="auto">
          <a:xfrm>
            <a:off x="685800" y="228600"/>
            <a:ext cx="71913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p:cTn id="7" dur="500" fill="hold"/>
                                        <p:tgtEl>
                                          <p:spTgt spid="717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170">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717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17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170">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2" presetClass="entr" presetSubtype="0" fill="hold" nodeType="clickEffect">
                                  <p:stCondLst>
                                    <p:cond delay="0"/>
                                  </p:stCondLst>
                                  <p:childTnLst>
                                    <p:set>
                                      <p:cBhvr>
                                        <p:cTn id="15" dur="1" fill="hold">
                                          <p:stCondLst>
                                            <p:cond delay="0"/>
                                          </p:stCondLst>
                                        </p:cTn>
                                        <p:tgtEl>
                                          <p:spTgt spid="7171"/>
                                        </p:tgtEl>
                                        <p:attrNameLst>
                                          <p:attrName>style.visibility</p:attrName>
                                        </p:attrNameLst>
                                      </p:cBhvr>
                                      <p:to>
                                        <p:strVal val="visible"/>
                                      </p:to>
                                    </p:set>
                                    <p:animScale>
                                      <p:cBhvr>
                                        <p:cTn id="16" dur="1000" decel="50000" fill="hold">
                                          <p:stCondLst>
                                            <p:cond delay="0"/>
                                          </p:stCondLst>
                                        </p:cTn>
                                        <p:tgtEl>
                                          <p:spTgt spid="717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17" dur="1000" decel="50000" fill="hold">
                                          <p:stCondLst>
                                            <p:cond delay="0"/>
                                          </p:stCondLst>
                                        </p:cTn>
                                        <p:tgtEl>
                                          <p:spTgt spid="7171"/>
                                        </p:tgtEl>
                                        <p:attrNameLst>
                                          <p:attrName>ppt_x,ppt_y</p:attrName>
                                        </p:attrNameLst>
                                      </p:cBhvr>
                                      <p:rCtr x="0" y="0"/>
                                    </p:animMotion>
                                    <p:animEffect transition="in" filter="fade">
                                      <p:cBhvr>
                                        <p:cTn id="18" dur="1000"/>
                                        <p:tgtEl>
                                          <p:spTgt spid="717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nodeType="clickEffect">
                                  <p:stCondLst>
                                    <p:cond delay="0"/>
                                  </p:stCondLst>
                                  <p:childTnLst>
                                    <p:set>
                                      <p:cBhvr>
                                        <p:cTn id="22" dur="1" fill="hold">
                                          <p:stCondLst>
                                            <p:cond delay="0"/>
                                          </p:stCondLst>
                                        </p:cTn>
                                        <p:tgtEl>
                                          <p:spTgt spid="7174"/>
                                        </p:tgtEl>
                                        <p:attrNameLst>
                                          <p:attrName>style.visibility</p:attrName>
                                        </p:attrNameLst>
                                      </p:cBhvr>
                                      <p:to>
                                        <p:strVal val="visible"/>
                                      </p:to>
                                    </p:set>
                                    <p:animEffect transition="in" filter="barn(inVertical)">
                                      <p:cBhvr>
                                        <p:cTn id="23" dur="500"/>
                                        <p:tgtEl>
                                          <p:spTgt spid="717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1" presetClass="entr" presetSubtype="0" fill="hold" nodeType="clickEffect">
                                  <p:stCondLst>
                                    <p:cond delay="0"/>
                                  </p:stCondLst>
                                  <p:iterate type="lt">
                                    <p:tmPct val="5000"/>
                                  </p:iterate>
                                  <p:childTnLst>
                                    <p:set>
                                      <p:cBhvr>
                                        <p:cTn id="27" dur="1" fill="hold">
                                          <p:stCondLst>
                                            <p:cond delay="0"/>
                                          </p:stCondLst>
                                        </p:cTn>
                                        <p:tgtEl>
                                          <p:spTgt spid="7172"/>
                                        </p:tgtEl>
                                        <p:attrNameLst>
                                          <p:attrName>style.visibility</p:attrName>
                                        </p:attrNameLst>
                                      </p:cBhvr>
                                      <p:to>
                                        <p:strVal val="visible"/>
                                      </p:to>
                                    </p:set>
                                    <p:anim calcmode="lin" valueType="num">
                                      <p:cBhvr>
                                        <p:cTn id="28" dur="1000" fill="hold"/>
                                        <p:tgtEl>
                                          <p:spTgt spid="7172"/>
                                        </p:tgtEl>
                                        <p:attrNameLst>
                                          <p:attrName>ppt_w</p:attrName>
                                        </p:attrNameLst>
                                      </p:cBhvr>
                                      <p:tavLst>
                                        <p:tav tm="0">
                                          <p:val>
                                            <p:fltVal val="0"/>
                                          </p:val>
                                        </p:tav>
                                        <p:tav tm="100000">
                                          <p:val>
                                            <p:strVal val="#ppt_w"/>
                                          </p:val>
                                        </p:tav>
                                      </p:tavLst>
                                    </p:anim>
                                    <p:anim calcmode="lin" valueType="num">
                                      <p:cBhvr>
                                        <p:cTn id="29" dur="1000" fill="hold"/>
                                        <p:tgtEl>
                                          <p:spTgt spid="7172"/>
                                        </p:tgtEl>
                                        <p:attrNameLst>
                                          <p:attrName>ppt_h</p:attrName>
                                        </p:attrNameLst>
                                      </p:cBhvr>
                                      <p:tavLst>
                                        <p:tav tm="0">
                                          <p:val>
                                            <p:fltVal val="0"/>
                                          </p:val>
                                        </p:tav>
                                        <p:tav tm="100000">
                                          <p:val>
                                            <p:strVal val="#ppt_h"/>
                                          </p:val>
                                        </p:tav>
                                      </p:tavLst>
                                    </p:anim>
                                    <p:anim calcmode="lin" valueType="num">
                                      <p:cBhvr>
                                        <p:cTn id="30" dur="1000" fill="hold"/>
                                        <p:tgtEl>
                                          <p:spTgt spid="7172"/>
                                        </p:tgtEl>
                                        <p:attrNameLst>
                                          <p:attrName>style.rotation</p:attrName>
                                        </p:attrNameLst>
                                      </p:cBhvr>
                                      <p:tavLst>
                                        <p:tav tm="0">
                                          <p:val>
                                            <p:fltVal val="90"/>
                                          </p:val>
                                        </p:tav>
                                        <p:tav tm="100000">
                                          <p:val>
                                            <p:fltVal val="0"/>
                                          </p:val>
                                        </p:tav>
                                      </p:tavLst>
                                    </p:anim>
                                    <p:animEffect transition="in" filter="fade">
                                      <p:cBhvr>
                                        <p:cTn id="31" dur="1000"/>
                                        <p:tgtEl>
                                          <p:spTgt spid="717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5" presetClass="entr" presetSubtype="0" fill="hold" nodeType="clickEffect">
                                  <p:stCondLst>
                                    <p:cond delay="0"/>
                                  </p:stCondLst>
                                  <p:childTnLst>
                                    <p:set>
                                      <p:cBhvr>
                                        <p:cTn id="35" dur="1" fill="hold">
                                          <p:stCondLst>
                                            <p:cond delay="0"/>
                                          </p:stCondLst>
                                        </p:cTn>
                                        <p:tgtEl>
                                          <p:spTgt spid="7173"/>
                                        </p:tgtEl>
                                        <p:attrNameLst>
                                          <p:attrName>style.visibility</p:attrName>
                                        </p:attrNameLst>
                                      </p:cBhvr>
                                      <p:to>
                                        <p:strVal val="visible"/>
                                      </p:to>
                                    </p:set>
                                    <p:animEffect transition="in" filter="fade">
                                      <p:cBhvr>
                                        <p:cTn id="36" dur="2000"/>
                                        <p:tgtEl>
                                          <p:spTgt spid="7173"/>
                                        </p:tgtEl>
                                      </p:cBhvr>
                                    </p:animEffect>
                                    <p:anim calcmode="lin" valueType="num">
                                      <p:cBhvr>
                                        <p:cTn id="37" dur="2000" fill="hold"/>
                                        <p:tgtEl>
                                          <p:spTgt spid="7173"/>
                                        </p:tgtEl>
                                        <p:attrNameLst>
                                          <p:attrName>style.rotation</p:attrName>
                                        </p:attrNameLst>
                                      </p:cBhvr>
                                      <p:tavLst>
                                        <p:tav tm="0">
                                          <p:val>
                                            <p:fltVal val="720"/>
                                          </p:val>
                                        </p:tav>
                                        <p:tav tm="100000">
                                          <p:val>
                                            <p:fltVal val="0"/>
                                          </p:val>
                                        </p:tav>
                                      </p:tavLst>
                                    </p:anim>
                                    <p:anim calcmode="lin" valueType="num">
                                      <p:cBhvr>
                                        <p:cTn id="38" dur="2000" fill="hold"/>
                                        <p:tgtEl>
                                          <p:spTgt spid="7173"/>
                                        </p:tgtEl>
                                        <p:attrNameLst>
                                          <p:attrName>ppt_h</p:attrName>
                                        </p:attrNameLst>
                                      </p:cBhvr>
                                      <p:tavLst>
                                        <p:tav tm="0">
                                          <p:val>
                                            <p:fltVal val="0"/>
                                          </p:val>
                                        </p:tav>
                                        <p:tav tm="100000">
                                          <p:val>
                                            <p:strVal val="#ppt_h"/>
                                          </p:val>
                                        </p:tav>
                                      </p:tavLst>
                                    </p:anim>
                                    <p:anim calcmode="lin" valueType="num">
                                      <p:cBhvr>
                                        <p:cTn id="39" dur="2000" fill="hold"/>
                                        <p:tgtEl>
                                          <p:spTgt spid="717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autoUpdateAnimBg="0"/>
      <p:bldP spid="7171" grpId="0" autoUpdateAnimBg="0"/>
      <p:bldP spid="717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2">
            <a:extLst>
              <a:ext uri="{FF2B5EF4-FFF2-40B4-BE49-F238E27FC236}">
                <a16:creationId xmlns:a16="http://schemas.microsoft.com/office/drawing/2014/main" id="{69D0D091-321B-0825-645B-9D1CAB43937F}"/>
              </a:ext>
            </a:extLst>
          </p:cNvPr>
          <p:cNvSpPr txBox="1">
            <a:spLocks noChangeArrowheads="1"/>
          </p:cNvSpPr>
          <p:nvPr/>
        </p:nvSpPr>
        <p:spPr bwMode="auto">
          <a:xfrm>
            <a:off x="623888" y="2744788"/>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1. Vì sao nói ngủ là một nhu cầu sinh lí của cơ thể?</a:t>
            </a:r>
          </a:p>
        </p:txBody>
      </p:sp>
      <p:sp>
        <p:nvSpPr>
          <p:cNvPr id="8195" name="Text Box 13">
            <a:extLst>
              <a:ext uri="{FF2B5EF4-FFF2-40B4-BE49-F238E27FC236}">
                <a16:creationId xmlns:a16="http://schemas.microsoft.com/office/drawing/2014/main" id="{6CBBE63E-1EBC-FE1B-7A9A-AFF3857DFCFE}"/>
              </a:ext>
            </a:extLst>
          </p:cNvPr>
          <p:cNvSpPr txBox="1">
            <a:spLocks noChangeArrowheads="1"/>
          </p:cNvSpPr>
          <p:nvPr/>
        </p:nvSpPr>
        <p:spPr bwMode="auto">
          <a:xfrm>
            <a:off x="673100" y="5121275"/>
            <a:ext cx="77231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4. Muốn có giấc ngủ tốt cần những điều kiện gì, nêu những yếu tố ảnh hưởng trực tiếp hoặc gián tiếp đến giấc ngủ?</a:t>
            </a:r>
          </a:p>
        </p:txBody>
      </p:sp>
      <p:sp>
        <p:nvSpPr>
          <p:cNvPr id="8196" name="Text Box 14">
            <a:extLst>
              <a:ext uri="{FF2B5EF4-FFF2-40B4-BE49-F238E27FC236}">
                <a16:creationId xmlns:a16="http://schemas.microsoft.com/office/drawing/2014/main" id="{800F2C26-F520-8F8B-5217-ED8C0FB06613}"/>
              </a:ext>
            </a:extLst>
          </p:cNvPr>
          <p:cNvSpPr txBox="1">
            <a:spLocks noChangeArrowheads="1"/>
          </p:cNvSpPr>
          <p:nvPr/>
        </p:nvSpPr>
        <p:spPr bwMode="auto">
          <a:xfrm>
            <a:off x="644525" y="3381375"/>
            <a:ext cx="777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2. Bản chất của ngủ là gì? Khi ngủ sự hoạt động của các cơ quan như thế nào?</a:t>
            </a:r>
          </a:p>
        </p:txBody>
      </p:sp>
      <p:sp>
        <p:nvSpPr>
          <p:cNvPr id="8197" name="Text Box 15">
            <a:extLst>
              <a:ext uri="{FF2B5EF4-FFF2-40B4-BE49-F238E27FC236}">
                <a16:creationId xmlns:a16="http://schemas.microsoft.com/office/drawing/2014/main" id="{C7CD780A-440F-F4AA-BC29-6642BD0FD031}"/>
              </a:ext>
            </a:extLst>
          </p:cNvPr>
          <p:cNvSpPr txBox="1">
            <a:spLocks noChangeArrowheads="1"/>
          </p:cNvSpPr>
          <p:nvPr/>
        </p:nvSpPr>
        <p:spPr bwMode="auto">
          <a:xfrm>
            <a:off x="658813" y="4373563"/>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3. Giấc ngủ có ý nghĩa như thế nào đối với sức khoẻ?</a:t>
            </a:r>
          </a:p>
        </p:txBody>
      </p:sp>
      <p:grpSp>
        <p:nvGrpSpPr>
          <p:cNvPr id="8198" name="Group 6">
            <a:extLst>
              <a:ext uri="{FF2B5EF4-FFF2-40B4-BE49-F238E27FC236}">
                <a16:creationId xmlns:a16="http://schemas.microsoft.com/office/drawing/2014/main" id="{86BD8172-47BF-9962-218C-9C45B590FFB3}"/>
              </a:ext>
            </a:extLst>
          </p:cNvPr>
          <p:cNvGrpSpPr>
            <a:grpSpLocks/>
          </p:cNvGrpSpPr>
          <p:nvPr/>
        </p:nvGrpSpPr>
        <p:grpSpPr bwMode="auto">
          <a:xfrm>
            <a:off x="914400" y="1744663"/>
            <a:ext cx="5715000" cy="838200"/>
            <a:chOff x="0" y="0"/>
            <a:chExt cx="3600" cy="528"/>
          </a:xfrm>
        </p:grpSpPr>
        <p:grpSp>
          <p:nvGrpSpPr>
            <p:cNvPr id="8201" name="Group 7">
              <a:extLst>
                <a:ext uri="{FF2B5EF4-FFF2-40B4-BE49-F238E27FC236}">
                  <a16:creationId xmlns:a16="http://schemas.microsoft.com/office/drawing/2014/main" id="{E564C92C-5C02-B349-7D38-99517FB1C71B}"/>
                </a:ext>
              </a:extLst>
            </p:cNvPr>
            <p:cNvGrpSpPr>
              <a:grpSpLocks/>
            </p:cNvGrpSpPr>
            <p:nvPr/>
          </p:nvGrpSpPr>
          <p:grpSpPr bwMode="auto">
            <a:xfrm>
              <a:off x="0" y="0"/>
              <a:ext cx="3600" cy="528"/>
              <a:chOff x="0" y="0"/>
              <a:chExt cx="4368" cy="672"/>
            </a:xfrm>
          </p:grpSpPr>
          <p:sp>
            <p:nvSpPr>
              <p:cNvPr id="8203" name="AutoShape 16">
                <a:extLst>
                  <a:ext uri="{FF2B5EF4-FFF2-40B4-BE49-F238E27FC236}">
                    <a16:creationId xmlns:a16="http://schemas.microsoft.com/office/drawing/2014/main" id="{26CA3EE2-1B4A-3413-E814-A3A237DC9A25}"/>
                  </a:ext>
                </a:extLst>
              </p:cNvPr>
              <p:cNvSpPr>
                <a:spLocks noChangeArrowheads="1"/>
              </p:cNvSpPr>
              <p:nvPr/>
            </p:nvSpPr>
            <p:spPr bwMode="auto">
              <a:xfrm>
                <a:off x="0" y="0"/>
                <a:ext cx="4368" cy="672"/>
              </a:xfrm>
              <a:prstGeom prst="ellipseRibbon">
                <a:avLst>
                  <a:gd name="adj1" fmla="val 25000"/>
                  <a:gd name="adj2" fmla="val 50000"/>
                  <a:gd name="adj3" fmla="val 12500"/>
                </a:avLst>
              </a:prstGeom>
              <a:solidFill>
                <a:schemeClr val="accent1"/>
              </a:solidFill>
              <a:ln w="9525">
                <a:solidFill>
                  <a:schemeClr val="tx1"/>
                </a:solidFill>
                <a:round/>
                <a:headEnd/>
                <a:tailEnd/>
              </a:ln>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8204" name="Text Box 19">
                <a:extLst>
                  <a:ext uri="{FF2B5EF4-FFF2-40B4-BE49-F238E27FC236}">
                    <a16:creationId xmlns:a16="http://schemas.microsoft.com/office/drawing/2014/main" id="{58DA2C03-E58E-9869-010F-746521DFFC56}"/>
                  </a:ext>
                </a:extLst>
              </p:cNvPr>
              <p:cNvSpPr txBox="1">
                <a:spLocks noChangeArrowheads="1"/>
              </p:cNvSpPr>
              <p:nvPr/>
            </p:nvSpPr>
            <p:spPr bwMode="auto">
              <a:xfrm>
                <a:off x="1008" y="192"/>
                <a:ext cx="2545"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grpSp>
        <p:sp>
          <p:nvSpPr>
            <p:cNvPr id="8202" name="Text Box 22">
              <a:extLst>
                <a:ext uri="{FF2B5EF4-FFF2-40B4-BE49-F238E27FC236}">
                  <a16:creationId xmlns:a16="http://schemas.microsoft.com/office/drawing/2014/main" id="{15162E75-1004-0385-1AC4-DE9655A59F53}"/>
                </a:ext>
              </a:extLst>
            </p:cNvPr>
            <p:cNvSpPr txBox="1">
              <a:spLocks noChangeArrowheads="1"/>
            </p:cNvSpPr>
            <p:nvPr/>
          </p:nvSpPr>
          <p:spPr bwMode="auto">
            <a:xfrm>
              <a:off x="960" y="144"/>
              <a:ext cx="168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50000"/>
                </a:spcBef>
                <a:buClrTx/>
                <a:buSzTx/>
                <a:buFont typeface="Arial" panose="020B0604020202020204" pitchFamily="34" charset="0"/>
                <a:buNone/>
              </a:pPr>
              <a:r>
                <a:rPr lang="vi-VN" altLang="en-US" sz="2800">
                  <a:solidFill>
                    <a:schemeClr val="hlink"/>
                  </a:solidFill>
                  <a:latin typeface="Times New Roman" panose="02020603050405020304" pitchFamily="18" charset="0"/>
                  <a:cs typeface="Times New Roman" panose="02020603050405020304" pitchFamily="18" charset="0"/>
                </a:rPr>
                <a:t>Suy nghĩ </a:t>
              </a:r>
              <a:endParaRPr lang="en-US" altLang="en-US" sz="2800">
                <a:solidFill>
                  <a:schemeClr val="hlink"/>
                </a:solidFill>
                <a:latin typeface="Times New Roman" panose="02020603050405020304" pitchFamily="18" charset="0"/>
                <a:cs typeface="Times New Roman" panose="02020603050405020304" pitchFamily="18" charset="0"/>
              </a:endParaRPr>
            </a:p>
          </p:txBody>
        </p:sp>
      </p:grpSp>
      <p:sp>
        <p:nvSpPr>
          <p:cNvPr id="8199" name="Rectangle 25">
            <a:extLst>
              <a:ext uri="{FF2B5EF4-FFF2-40B4-BE49-F238E27FC236}">
                <a16:creationId xmlns:a16="http://schemas.microsoft.com/office/drawing/2014/main" id="{08869736-D24B-670F-F488-B3DF5EBD3C23}"/>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00FF"/>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a:solidFill>
                <a:srgbClr val="0000FF"/>
              </a:solidFill>
              <a:latin typeface="Times New Roman" panose="02020603050405020304" pitchFamily="18" charset="0"/>
              <a:cs typeface="Times New Roman" panose="02020603050405020304" pitchFamily="18" charset="0"/>
            </a:endParaRPr>
          </a:p>
        </p:txBody>
      </p:sp>
      <p:sp>
        <p:nvSpPr>
          <p:cNvPr id="8200" name="WordArt 15">
            <a:extLst>
              <a:ext uri="{FF2B5EF4-FFF2-40B4-BE49-F238E27FC236}">
                <a16:creationId xmlns:a16="http://schemas.microsoft.com/office/drawing/2014/main" id="{52BA7194-81CA-D0E1-5EB7-D3F22FD02FBB}"/>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push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fade">
                                      <p:cBhvr>
                                        <p:cTn id="7" dur="100"/>
                                        <p:tgtEl>
                                          <p:spTgt spid="8198"/>
                                        </p:tgtEl>
                                      </p:cBhvr>
                                    </p:animEffect>
                                    <p:anim calcmode="lin" valueType="num">
                                      <p:cBhvr>
                                        <p:cTn id="8" dur="400" fill="hold"/>
                                        <p:tgtEl>
                                          <p:spTgt spid="8198"/>
                                        </p:tgtEl>
                                        <p:attrNameLst>
                                          <p:attrName>ppt_x</p:attrName>
                                        </p:attrNameLst>
                                      </p:cBhvr>
                                      <p:tavLst>
                                        <p:tav tm="0">
                                          <p:val>
                                            <p:strVal val="#ppt_x"/>
                                          </p:val>
                                        </p:tav>
                                        <p:tav tm="100000">
                                          <p:val>
                                            <p:strVal val="#ppt_x"/>
                                          </p:val>
                                        </p:tav>
                                      </p:tavLst>
                                    </p:anim>
                                    <p:anim calcmode="lin" valueType="num">
                                      <p:cBhvr>
                                        <p:cTn id="9" dur="400" fill="hold"/>
                                        <p:tgtEl>
                                          <p:spTgt spid="8198"/>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19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19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21" presetClass="entr" presetSubtype="4" fill="hold" nodeType="clickEffect">
                                  <p:stCondLst>
                                    <p:cond delay="0"/>
                                  </p:stCondLst>
                                  <p:childTnLst>
                                    <p:set>
                                      <p:cBhvr>
                                        <p:cTn id="15" dur="1" fill="hold">
                                          <p:stCondLst>
                                            <p:cond delay="0"/>
                                          </p:stCondLst>
                                        </p:cTn>
                                        <p:tgtEl>
                                          <p:spTgt spid="8194"/>
                                        </p:tgtEl>
                                        <p:attrNameLst>
                                          <p:attrName>style.visibility</p:attrName>
                                        </p:attrNameLst>
                                      </p:cBhvr>
                                      <p:to>
                                        <p:strVal val="visible"/>
                                      </p:to>
                                    </p:set>
                                    <p:animEffect transition="in" filter="wheel(4)">
                                      <p:cBhvr>
                                        <p:cTn id="16" dur="2000"/>
                                        <p:tgtEl>
                                          <p:spTgt spid="8194"/>
                                        </p:tgtEl>
                                      </p:cBhvr>
                                    </p:animEffect>
                                  </p:childTnLst>
                                </p:cTn>
                              </p:par>
                              <p:par>
                                <p:cTn id="17" presetID="21" presetClass="entr" presetSubtype="4" fill="hold" nodeType="withEffect">
                                  <p:stCondLst>
                                    <p:cond delay="0"/>
                                  </p:stCondLst>
                                  <p:childTnLst>
                                    <p:set>
                                      <p:cBhvr>
                                        <p:cTn id="18" dur="1" fill="hold">
                                          <p:stCondLst>
                                            <p:cond delay="0"/>
                                          </p:stCondLst>
                                        </p:cTn>
                                        <p:tgtEl>
                                          <p:spTgt spid="8196"/>
                                        </p:tgtEl>
                                        <p:attrNameLst>
                                          <p:attrName>style.visibility</p:attrName>
                                        </p:attrNameLst>
                                      </p:cBhvr>
                                      <p:to>
                                        <p:strVal val="visible"/>
                                      </p:to>
                                    </p:set>
                                    <p:animEffect transition="in" filter="wheel(4)">
                                      <p:cBhvr>
                                        <p:cTn id="19" dur="2000"/>
                                        <p:tgtEl>
                                          <p:spTgt spid="8196"/>
                                        </p:tgtEl>
                                      </p:cBhvr>
                                    </p:animEffect>
                                  </p:childTnLst>
                                </p:cTn>
                              </p:par>
                              <p:par>
                                <p:cTn id="20" presetID="21" presetClass="entr" presetSubtype="4" fill="hold" nodeType="withEffect">
                                  <p:stCondLst>
                                    <p:cond delay="0"/>
                                  </p:stCondLst>
                                  <p:childTnLst>
                                    <p:set>
                                      <p:cBhvr>
                                        <p:cTn id="21" dur="1" fill="hold">
                                          <p:stCondLst>
                                            <p:cond delay="0"/>
                                          </p:stCondLst>
                                        </p:cTn>
                                        <p:tgtEl>
                                          <p:spTgt spid="8197"/>
                                        </p:tgtEl>
                                        <p:attrNameLst>
                                          <p:attrName>style.visibility</p:attrName>
                                        </p:attrNameLst>
                                      </p:cBhvr>
                                      <p:to>
                                        <p:strVal val="visible"/>
                                      </p:to>
                                    </p:set>
                                    <p:animEffect transition="in" filter="wheel(4)">
                                      <p:cBhvr>
                                        <p:cTn id="22" dur="2000"/>
                                        <p:tgtEl>
                                          <p:spTgt spid="8197"/>
                                        </p:tgtEl>
                                      </p:cBhvr>
                                    </p:animEffect>
                                  </p:childTnLst>
                                </p:cTn>
                              </p:par>
                              <p:par>
                                <p:cTn id="23" presetID="21" presetClass="entr" presetSubtype="4" fill="hold" nodeType="withEffect">
                                  <p:stCondLst>
                                    <p:cond delay="0"/>
                                  </p:stCondLst>
                                  <p:childTnLst>
                                    <p:set>
                                      <p:cBhvr>
                                        <p:cTn id="24" dur="1" fill="hold">
                                          <p:stCondLst>
                                            <p:cond delay="0"/>
                                          </p:stCondLst>
                                        </p:cTn>
                                        <p:tgtEl>
                                          <p:spTgt spid="8195"/>
                                        </p:tgtEl>
                                        <p:attrNameLst>
                                          <p:attrName>style.visibility</p:attrName>
                                        </p:attrNameLst>
                                      </p:cBhvr>
                                      <p:to>
                                        <p:strVal val="visible"/>
                                      </p:to>
                                    </p:set>
                                    <p:animEffect transition="in" filter="wheel(4)">
                                      <p:cBhvr>
                                        <p:cTn id="25" dur="2000"/>
                                        <p:tgtEl>
                                          <p:spTgt spid="8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195" grpId="0" autoUpdateAnimBg="0"/>
      <p:bldP spid="8196" grpId="0" autoUpdateAnimBg="0"/>
      <p:bldP spid="819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a:extLst>
              <a:ext uri="{FF2B5EF4-FFF2-40B4-BE49-F238E27FC236}">
                <a16:creationId xmlns:a16="http://schemas.microsoft.com/office/drawing/2014/main" id="{D2391A29-86AF-9083-2F32-401EAE73558A}"/>
              </a:ext>
            </a:extLst>
          </p:cNvPr>
          <p:cNvSpPr txBox="1">
            <a:spLocks noChangeArrowheads="1"/>
          </p:cNvSpPr>
          <p:nvPr/>
        </p:nvSpPr>
        <p:spPr bwMode="auto">
          <a:xfrm>
            <a:off x="762000" y="2971800"/>
            <a:ext cx="7620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endParaRPr lang="en-US" altLang="en-US" sz="1800">
              <a:latin typeface="Times New Roman" panose="02020603050405020304" pitchFamily="18" charset="0"/>
            </a:endParaRPr>
          </a:p>
        </p:txBody>
      </p:sp>
      <p:sp>
        <p:nvSpPr>
          <p:cNvPr id="9219" name="Text Box 10">
            <a:extLst>
              <a:ext uri="{FF2B5EF4-FFF2-40B4-BE49-F238E27FC236}">
                <a16:creationId xmlns:a16="http://schemas.microsoft.com/office/drawing/2014/main" id="{74151FCD-0ECA-6A45-FA5B-547DA6B71EB1}"/>
              </a:ext>
            </a:extLst>
          </p:cNvPr>
          <p:cNvSpPr txBox="1">
            <a:spLocks noChangeArrowheads="1"/>
          </p:cNvSpPr>
          <p:nvPr/>
        </p:nvSpPr>
        <p:spPr bwMode="auto">
          <a:xfrm>
            <a:off x="228600" y="3352800"/>
            <a:ext cx="8534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Ngủ là một đòi hỏi tự nhiên của cơ thể, cần hơn ăn.</a:t>
            </a:r>
          </a:p>
        </p:txBody>
      </p:sp>
      <p:sp>
        <p:nvSpPr>
          <p:cNvPr id="9220" name="Text Box 11">
            <a:extLst>
              <a:ext uri="{FF2B5EF4-FFF2-40B4-BE49-F238E27FC236}">
                <a16:creationId xmlns:a16="http://schemas.microsoft.com/office/drawing/2014/main" id="{3160FF8D-8634-9674-5E69-ABF5A281B8A9}"/>
              </a:ext>
            </a:extLst>
          </p:cNvPr>
          <p:cNvSpPr txBox="1">
            <a:spLocks noChangeArrowheads="1"/>
          </p:cNvSpPr>
          <p:nvPr/>
        </p:nvSpPr>
        <p:spPr bwMode="auto">
          <a:xfrm>
            <a:off x="0" y="4800600"/>
            <a:ext cx="89154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Bản chất của giấc ngủ là quá trình ức chế tự nhiên.</a:t>
            </a:r>
          </a:p>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Khi ngủ các cơ quan giảm hoạt động</a:t>
            </a:r>
          </a:p>
        </p:txBody>
      </p:sp>
      <p:sp>
        <p:nvSpPr>
          <p:cNvPr id="9221" name="AutoShape 16">
            <a:extLst>
              <a:ext uri="{FF2B5EF4-FFF2-40B4-BE49-F238E27FC236}">
                <a16:creationId xmlns:a16="http://schemas.microsoft.com/office/drawing/2014/main" id="{40A19B08-3D57-8A27-7A68-3AB56EB2872B}"/>
              </a:ext>
            </a:extLst>
          </p:cNvPr>
          <p:cNvSpPr>
            <a:spLocks noChangeArrowheads="1"/>
          </p:cNvSpPr>
          <p:nvPr/>
        </p:nvSpPr>
        <p:spPr bwMode="auto">
          <a:xfrm>
            <a:off x="914400" y="1981200"/>
            <a:ext cx="1600200" cy="685800"/>
          </a:xfrm>
          <a:prstGeom prst="wedgeRectCallout">
            <a:avLst>
              <a:gd name="adj1" fmla="val -9028"/>
              <a:gd name="adj2" fmla="val 82870"/>
            </a:avLst>
          </a:prstGeom>
          <a:solidFill>
            <a:schemeClr val="accent1"/>
          </a:solidFill>
          <a:ln w="9525">
            <a:solidFill>
              <a:schemeClr val="tx1"/>
            </a:solidFill>
            <a:miter lim="800000"/>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 typeface="Arial" panose="020B0604020202020204" pitchFamily="34" charset="0"/>
              <a:buNone/>
            </a:pPr>
            <a:r>
              <a:rPr lang="en-US" altLang="en-US">
                <a:solidFill>
                  <a:srgbClr val="FF0000"/>
                </a:solidFill>
                <a:latin typeface="Times New Roman" panose="02020603050405020304" pitchFamily="18" charset="0"/>
                <a:cs typeface="Times New Roman" panose="02020603050405020304" pitchFamily="18" charset="0"/>
              </a:rPr>
              <a:t>Trả lời</a:t>
            </a:r>
          </a:p>
        </p:txBody>
      </p:sp>
      <p:sp>
        <p:nvSpPr>
          <p:cNvPr id="9222" name="Text Box 17">
            <a:extLst>
              <a:ext uri="{FF2B5EF4-FFF2-40B4-BE49-F238E27FC236}">
                <a16:creationId xmlns:a16="http://schemas.microsoft.com/office/drawing/2014/main" id="{50E7E63E-DBB3-5777-398C-41E10509C7B7}"/>
              </a:ext>
            </a:extLst>
          </p:cNvPr>
          <p:cNvSpPr txBox="1">
            <a:spLocks noChangeArrowheads="1"/>
          </p:cNvSpPr>
          <p:nvPr/>
        </p:nvSpPr>
        <p:spPr bwMode="auto">
          <a:xfrm>
            <a:off x="152400" y="2819400"/>
            <a:ext cx="8382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u="sng">
                <a:solidFill>
                  <a:srgbClr val="FF0000"/>
                </a:solidFill>
                <a:latin typeface="Times New Roman" panose="02020603050405020304" pitchFamily="18" charset="0"/>
                <a:cs typeface="Times New Roman" panose="02020603050405020304" pitchFamily="18" charset="0"/>
              </a:rPr>
              <a:t>Câu 1</a:t>
            </a:r>
            <a:r>
              <a:rPr lang="en-US" altLang="en-US" sz="2800">
                <a:solidFill>
                  <a:srgbClr val="FF0000"/>
                </a:solidFill>
                <a:latin typeface="Times New Roman" panose="02020603050405020304" pitchFamily="18" charset="0"/>
                <a:cs typeface="Times New Roman" panose="02020603050405020304" pitchFamily="18" charset="0"/>
              </a:rPr>
              <a:t>. Vì sao nói ngủ là một nhu cầu sinh lí của cơ thể?</a:t>
            </a:r>
          </a:p>
        </p:txBody>
      </p:sp>
      <p:sp>
        <p:nvSpPr>
          <p:cNvPr id="9223" name="Text Box 18">
            <a:extLst>
              <a:ext uri="{FF2B5EF4-FFF2-40B4-BE49-F238E27FC236}">
                <a16:creationId xmlns:a16="http://schemas.microsoft.com/office/drawing/2014/main" id="{F8FCE01A-A3C0-237F-3CAC-891F8C3CFB74}"/>
              </a:ext>
            </a:extLst>
          </p:cNvPr>
          <p:cNvSpPr txBox="1">
            <a:spLocks noChangeArrowheads="1"/>
          </p:cNvSpPr>
          <p:nvPr/>
        </p:nvSpPr>
        <p:spPr bwMode="auto">
          <a:xfrm>
            <a:off x="152400" y="3962400"/>
            <a:ext cx="84582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u="sng">
                <a:solidFill>
                  <a:srgbClr val="FF0000"/>
                </a:solidFill>
                <a:latin typeface="Times New Roman" panose="02020603050405020304" pitchFamily="18" charset="0"/>
                <a:cs typeface="Times New Roman" panose="02020603050405020304" pitchFamily="18" charset="0"/>
              </a:rPr>
              <a:t>Câu 2</a:t>
            </a:r>
            <a:r>
              <a:rPr lang="en-US" altLang="en-US" sz="2800">
                <a:solidFill>
                  <a:srgbClr val="FF0000"/>
                </a:solidFill>
                <a:latin typeface="Times New Roman" panose="02020603050405020304" pitchFamily="18" charset="0"/>
                <a:cs typeface="Times New Roman" panose="02020603050405020304" pitchFamily="18" charset="0"/>
              </a:rPr>
              <a:t>. Bản chất của ngủ là gì? Khi ngủ sự hoạt động của các cơ quan như thế nào?</a:t>
            </a:r>
          </a:p>
        </p:txBody>
      </p:sp>
      <p:sp>
        <p:nvSpPr>
          <p:cNvPr id="9224" name="Rectangle 20">
            <a:extLst>
              <a:ext uri="{FF2B5EF4-FFF2-40B4-BE49-F238E27FC236}">
                <a16:creationId xmlns:a16="http://schemas.microsoft.com/office/drawing/2014/main" id="{AD44B3B1-D6C4-0112-7C31-A9209FDB1408}"/>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b="1">
              <a:solidFill>
                <a:srgbClr val="002060"/>
              </a:solidFill>
              <a:latin typeface="Times New Roman" panose="02020603050405020304" pitchFamily="18" charset="0"/>
              <a:cs typeface="Times New Roman" panose="02020603050405020304" pitchFamily="18" charset="0"/>
            </a:endParaRPr>
          </a:p>
        </p:txBody>
      </p:sp>
      <p:sp>
        <p:nvSpPr>
          <p:cNvPr id="9225" name="WordArt 15">
            <a:extLst>
              <a:ext uri="{FF2B5EF4-FFF2-40B4-BE49-F238E27FC236}">
                <a16:creationId xmlns:a16="http://schemas.microsoft.com/office/drawing/2014/main" id="{56559A6A-C323-5B2E-093B-037A126835AE}"/>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anim calcmode="lin" valueType="num">
                                      <p:cBhvr>
                                        <p:cTn id="7" dur="500" fill="hold"/>
                                        <p:tgtEl>
                                          <p:spTgt spid="9221"/>
                                        </p:tgtEl>
                                        <p:attrNameLst>
                                          <p:attrName>ppt_w</p:attrName>
                                        </p:attrNameLst>
                                      </p:cBhvr>
                                      <p:tavLst>
                                        <p:tav tm="0">
                                          <p:val>
                                            <p:fltVal val="0"/>
                                          </p:val>
                                        </p:tav>
                                        <p:tav tm="100000">
                                          <p:val>
                                            <p:strVal val="#ppt_w"/>
                                          </p:val>
                                        </p:tav>
                                      </p:tavLst>
                                    </p:anim>
                                    <p:anim calcmode="lin" valueType="num">
                                      <p:cBhvr>
                                        <p:cTn id="8" dur="500" fill="hold"/>
                                        <p:tgtEl>
                                          <p:spTgt spid="9221"/>
                                        </p:tgtEl>
                                        <p:attrNameLst>
                                          <p:attrName>ppt_h</p:attrName>
                                        </p:attrNameLst>
                                      </p:cBhvr>
                                      <p:tavLst>
                                        <p:tav tm="0">
                                          <p:val>
                                            <p:fltVal val="0"/>
                                          </p:val>
                                        </p:tav>
                                        <p:tav tm="100000">
                                          <p:val>
                                            <p:strVal val="#ppt_h"/>
                                          </p:val>
                                        </p:tav>
                                      </p:tavLst>
                                    </p:anim>
                                    <p:animEffect transition="in" filter="fade">
                                      <p:cBhvr>
                                        <p:cTn id="9" dur="500"/>
                                        <p:tgtEl>
                                          <p:spTgt spid="922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nodeType="clickEffect">
                                  <p:stCondLst>
                                    <p:cond delay="0"/>
                                  </p:stCondLst>
                                  <p:childTnLst>
                                    <p:set>
                                      <p:cBhvr>
                                        <p:cTn id="13" dur="1" fill="hold">
                                          <p:stCondLst>
                                            <p:cond delay="0"/>
                                          </p:stCondLst>
                                        </p:cTn>
                                        <p:tgtEl>
                                          <p:spTgt spid="9222"/>
                                        </p:tgtEl>
                                        <p:attrNameLst>
                                          <p:attrName>style.visibility</p:attrName>
                                        </p:attrNameLst>
                                      </p:cBhvr>
                                      <p:to>
                                        <p:strVal val="visible"/>
                                      </p:to>
                                    </p:set>
                                    <p:animEffect transition="in" filter="wheel(4)">
                                      <p:cBhvr>
                                        <p:cTn id="14" dur="2000"/>
                                        <p:tgtEl>
                                          <p:spTgt spid="9222"/>
                                        </p:tgtEl>
                                      </p:cBhvr>
                                    </p:animEffect>
                                  </p:childTnLst>
                                </p:cTn>
                              </p:par>
                              <p:par>
                                <p:cTn id="15" presetID="21" presetClass="entr" presetSubtype="4" fill="hold" nodeType="withEffect">
                                  <p:stCondLst>
                                    <p:cond delay="0"/>
                                  </p:stCondLst>
                                  <p:childTnLst>
                                    <p:set>
                                      <p:cBhvr>
                                        <p:cTn id="16" dur="1" fill="hold">
                                          <p:stCondLst>
                                            <p:cond delay="0"/>
                                          </p:stCondLst>
                                        </p:cTn>
                                        <p:tgtEl>
                                          <p:spTgt spid="9223"/>
                                        </p:tgtEl>
                                        <p:attrNameLst>
                                          <p:attrName>style.visibility</p:attrName>
                                        </p:attrNameLst>
                                      </p:cBhvr>
                                      <p:to>
                                        <p:strVal val="visible"/>
                                      </p:to>
                                    </p:set>
                                    <p:animEffect transition="in" filter="wheel(4)">
                                      <p:cBhvr>
                                        <p:cTn id="17" dur="2000"/>
                                        <p:tgtEl>
                                          <p:spTgt spid="92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1" presetClass="entr" presetSubtype="0" fill="hold" nodeType="clickEffect">
                                  <p:stCondLst>
                                    <p:cond delay="0"/>
                                  </p:stCondLst>
                                  <p:childTnLst>
                                    <p:set>
                                      <p:cBhvr>
                                        <p:cTn id="21" dur="1" fill="hold">
                                          <p:stCondLst>
                                            <p:cond delay="0"/>
                                          </p:stCondLst>
                                        </p:cTn>
                                        <p:tgtEl>
                                          <p:spTgt spid="9219"/>
                                        </p:tgtEl>
                                        <p:attrNameLst>
                                          <p:attrName>style.visibility</p:attrName>
                                        </p:attrNameLst>
                                      </p:cBhvr>
                                      <p:to>
                                        <p:strVal val="visible"/>
                                      </p:to>
                                    </p:set>
                                    <p:animEffect transition="in" filter="fade">
                                      <p:cBhvr>
                                        <p:cTn id="22" dur="770" decel="100000"/>
                                        <p:tgtEl>
                                          <p:spTgt spid="9219"/>
                                        </p:tgtEl>
                                      </p:cBhvr>
                                    </p:animEffect>
                                    <p:animScale>
                                      <p:cBhvr>
                                        <p:cTn id="23" dur="770" decel="100000"/>
                                        <p:tgtEl>
                                          <p:spTgt spid="9219"/>
                                        </p:tgtEl>
                                      </p:cBhvr>
                                      <p:from x="10000" y="10000"/>
                                      <p:to x="200000" y="450000"/>
                                    </p:animScale>
                                    <p:animScale>
                                      <p:cBhvr>
                                        <p:cTn id="24" dur="1230" accel="100000" fill="hold">
                                          <p:stCondLst>
                                            <p:cond delay="770"/>
                                          </p:stCondLst>
                                        </p:cTn>
                                        <p:tgtEl>
                                          <p:spTgt spid="9219"/>
                                        </p:tgtEl>
                                      </p:cBhvr>
                                      <p:from x="200000" y="450000"/>
                                      <p:to x="100000" y="100000"/>
                                    </p:animScale>
                                    <p:set>
                                      <p:cBhvr>
                                        <p:cTn id="25" dur="770" fill="hold"/>
                                        <p:tgtEl>
                                          <p:spTgt spid="9219"/>
                                        </p:tgtEl>
                                        <p:attrNameLst>
                                          <p:attrName>ppt_x</p:attrName>
                                        </p:attrNameLst>
                                      </p:cBhvr>
                                      <p:to>
                                        <p:strVal val="(0.5)"/>
                                      </p:to>
                                    </p:set>
                                    <p:anim from="(0.5)" to="(#ppt_x)" calcmode="lin" valueType="num">
                                      <p:cBhvr>
                                        <p:cTn id="26" dur="1230" accel="100000" fill="hold">
                                          <p:stCondLst>
                                            <p:cond delay="770"/>
                                          </p:stCondLst>
                                        </p:cTn>
                                        <p:tgtEl>
                                          <p:spTgt spid="9219"/>
                                        </p:tgtEl>
                                        <p:attrNameLst>
                                          <p:attrName>ppt_x</p:attrName>
                                        </p:attrNameLst>
                                      </p:cBhvr>
                                    </p:anim>
                                    <p:set>
                                      <p:cBhvr>
                                        <p:cTn id="27" dur="770" fill="hold"/>
                                        <p:tgtEl>
                                          <p:spTgt spid="9219"/>
                                        </p:tgtEl>
                                        <p:attrNameLst>
                                          <p:attrName>ppt_y</p:attrName>
                                        </p:attrNameLst>
                                      </p:cBhvr>
                                      <p:to>
                                        <p:strVal val="(#ppt_y+0.4)"/>
                                      </p:to>
                                    </p:set>
                                    <p:anim from="(#ppt_y+0.4)" to="(#ppt_y)" calcmode="lin" valueType="num">
                                      <p:cBhvr>
                                        <p:cTn id="28" dur="1230" accel="100000" fill="hold">
                                          <p:stCondLst>
                                            <p:cond delay="770"/>
                                          </p:stCondLst>
                                        </p:cTn>
                                        <p:tgtEl>
                                          <p:spTgt spid="9219"/>
                                        </p:tgtEl>
                                        <p:attrNameLst>
                                          <p:attrName>ppt_y</p:attrName>
                                        </p:attrNameLst>
                                      </p:cBhvr>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30" presetClass="entr" presetSubtype="0" fill="hold" nodeType="clickEffect">
                                  <p:stCondLst>
                                    <p:cond delay="0"/>
                                  </p:stCondLst>
                                  <p:childTnLst>
                                    <p:set>
                                      <p:cBhvr>
                                        <p:cTn id="32" dur="1" fill="hold">
                                          <p:stCondLst>
                                            <p:cond delay="0"/>
                                          </p:stCondLst>
                                        </p:cTn>
                                        <p:tgtEl>
                                          <p:spTgt spid="9220"/>
                                        </p:tgtEl>
                                        <p:attrNameLst>
                                          <p:attrName>style.visibility</p:attrName>
                                        </p:attrNameLst>
                                      </p:cBhvr>
                                      <p:to>
                                        <p:strVal val="visible"/>
                                      </p:to>
                                    </p:set>
                                    <p:animEffect transition="in" filter="fade">
                                      <p:cBhvr>
                                        <p:cTn id="33" dur="800" decel="100000"/>
                                        <p:tgtEl>
                                          <p:spTgt spid="9220"/>
                                        </p:tgtEl>
                                      </p:cBhvr>
                                    </p:animEffect>
                                    <p:anim calcmode="lin" valueType="num">
                                      <p:cBhvr>
                                        <p:cTn id="34" dur="800" decel="100000" fill="hold"/>
                                        <p:tgtEl>
                                          <p:spTgt spid="9220"/>
                                        </p:tgtEl>
                                        <p:attrNameLst>
                                          <p:attrName>style.rotation</p:attrName>
                                        </p:attrNameLst>
                                      </p:cBhvr>
                                      <p:tavLst>
                                        <p:tav tm="0">
                                          <p:val>
                                            <p:fltVal val="-90"/>
                                          </p:val>
                                        </p:tav>
                                        <p:tav tm="100000">
                                          <p:val>
                                            <p:fltVal val="0"/>
                                          </p:val>
                                        </p:tav>
                                      </p:tavLst>
                                    </p:anim>
                                    <p:anim calcmode="lin" valueType="num">
                                      <p:cBhvr>
                                        <p:cTn id="35" dur="800" decel="100000" fill="hold"/>
                                        <p:tgtEl>
                                          <p:spTgt spid="9220"/>
                                        </p:tgtEl>
                                        <p:attrNameLst>
                                          <p:attrName>ppt_x</p:attrName>
                                        </p:attrNameLst>
                                      </p:cBhvr>
                                      <p:tavLst>
                                        <p:tav tm="0">
                                          <p:val>
                                            <p:strVal val="#ppt_x+0.4"/>
                                          </p:val>
                                        </p:tav>
                                        <p:tav tm="100000">
                                          <p:val>
                                            <p:strVal val="#ppt_x-0.05"/>
                                          </p:val>
                                        </p:tav>
                                      </p:tavLst>
                                    </p:anim>
                                    <p:anim calcmode="lin" valueType="num">
                                      <p:cBhvr>
                                        <p:cTn id="36" dur="800" decel="100000" fill="hold"/>
                                        <p:tgtEl>
                                          <p:spTgt spid="9220"/>
                                        </p:tgtEl>
                                        <p:attrNameLst>
                                          <p:attrName>ppt_y</p:attrName>
                                        </p:attrNameLst>
                                      </p:cBhvr>
                                      <p:tavLst>
                                        <p:tav tm="0">
                                          <p:val>
                                            <p:strVal val="#ppt_y-0.4"/>
                                          </p:val>
                                        </p:tav>
                                        <p:tav tm="100000">
                                          <p:val>
                                            <p:strVal val="#ppt_y+0.1"/>
                                          </p:val>
                                        </p:tav>
                                      </p:tavLst>
                                    </p:anim>
                                    <p:anim calcmode="lin" valueType="num">
                                      <p:cBhvr>
                                        <p:cTn id="37" dur="200" accel="100000" fill="hold">
                                          <p:stCondLst>
                                            <p:cond delay="800"/>
                                          </p:stCondLst>
                                        </p:cTn>
                                        <p:tgtEl>
                                          <p:spTgt spid="9220"/>
                                        </p:tgtEl>
                                        <p:attrNameLst>
                                          <p:attrName>ppt_x</p:attrName>
                                        </p:attrNameLst>
                                      </p:cBhvr>
                                      <p:tavLst>
                                        <p:tav tm="0">
                                          <p:val>
                                            <p:strVal val="#ppt_x-0.05"/>
                                          </p:val>
                                        </p:tav>
                                        <p:tav tm="100000">
                                          <p:val>
                                            <p:strVal val="#ppt_x"/>
                                          </p:val>
                                        </p:tav>
                                      </p:tavLst>
                                    </p:anim>
                                    <p:anim calcmode="lin" valueType="num">
                                      <p:cBhvr>
                                        <p:cTn id="38" dur="200" accel="100000" fill="hold">
                                          <p:stCondLst>
                                            <p:cond delay="800"/>
                                          </p:stCondLst>
                                        </p:cTn>
                                        <p:tgtEl>
                                          <p:spTgt spid="92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utoUpdateAnimBg="0"/>
      <p:bldP spid="9220" grpId="0" autoUpdateAnimBg="0"/>
      <p:bldP spid="9221" grpId="0" animBg="1" autoUpdateAnimBg="0"/>
      <p:bldP spid="9222" grpId="0" autoUpdateAnimBg="0"/>
      <p:bldP spid="922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8319B556-3865-F3D7-0D84-A002A5644E05}"/>
              </a:ext>
            </a:extLst>
          </p:cNvPr>
          <p:cNvSpPr txBox="1">
            <a:spLocks noChangeArrowheads="1"/>
          </p:cNvSpPr>
          <p:nvPr/>
        </p:nvSpPr>
        <p:spPr bwMode="auto">
          <a:xfrm>
            <a:off x="304800" y="2895600"/>
            <a:ext cx="84582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Ý nghĩa của giấc ngủ: Phục hồi hoạt động của hệ thần kinh và các hệ cơ quan.</a:t>
            </a:r>
          </a:p>
        </p:txBody>
      </p:sp>
      <p:sp>
        <p:nvSpPr>
          <p:cNvPr id="10243" name="Text Box 5">
            <a:extLst>
              <a:ext uri="{FF2B5EF4-FFF2-40B4-BE49-F238E27FC236}">
                <a16:creationId xmlns:a16="http://schemas.microsoft.com/office/drawing/2014/main" id="{DD3DBB8E-35B3-5FE7-3FFB-6E5507E3563E}"/>
              </a:ext>
            </a:extLst>
          </p:cNvPr>
          <p:cNvSpPr txBox="1">
            <a:spLocks noChangeArrowheads="1"/>
          </p:cNvSpPr>
          <p:nvPr/>
        </p:nvSpPr>
        <p:spPr bwMode="auto">
          <a:xfrm>
            <a:off x="381000" y="1981200"/>
            <a:ext cx="71628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u="sng">
                <a:solidFill>
                  <a:srgbClr val="FF0000"/>
                </a:solidFill>
                <a:latin typeface="Times New Roman" panose="02020603050405020304" pitchFamily="18" charset="0"/>
                <a:cs typeface="Times New Roman" panose="02020603050405020304" pitchFamily="18" charset="0"/>
              </a:rPr>
              <a:t>Câu 3</a:t>
            </a:r>
            <a:r>
              <a:rPr lang="en-US" altLang="en-US" sz="2800">
                <a:solidFill>
                  <a:srgbClr val="FF0000"/>
                </a:solidFill>
                <a:latin typeface="Times New Roman" panose="02020603050405020304" pitchFamily="18" charset="0"/>
                <a:cs typeface="Times New Roman" panose="02020603050405020304" pitchFamily="18" charset="0"/>
              </a:rPr>
              <a:t>. Giấc ngủ có ý nghĩa như thế nào đối với sức khoẻ?</a:t>
            </a:r>
          </a:p>
        </p:txBody>
      </p:sp>
      <p:sp>
        <p:nvSpPr>
          <p:cNvPr id="10244" name="Text Box 7">
            <a:extLst>
              <a:ext uri="{FF2B5EF4-FFF2-40B4-BE49-F238E27FC236}">
                <a16:creationId xmlns:a16="http://schemas.microsoft.com/office/drawing/2014/main" id="{7732E91A-AD8B-7ADA-CB81-10CF8B5786E3}"/>
              </a:ext>
            </a:extLst>
          </p:cNvPr>
          <p:cNvSpPr txBox="1">
            <a:spLocks noChangeArrowheads="1"/>
          </p:cNvSpPr>
          <p:nvPr/>
        </p:nvSpPr>
        <p:spPr bwMode="auto">
          <a:xfrm>
            <a:off x="381000" y="3886200"/>
            <a:ext cx="84582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Lứa tuổi khác nhau thì nhu cầu về giấc ngủ cũng khác nhau.</a:t>
            </a:r>
          </a:p>
        </p:txBody>
      </p:sp>
      <p:sp>
        <p:nvSpPr>
          <p:cNvPr id="10245" name="Rectangle 9">
            <a:extLst>
              <a:ext uri="{FF2B5EF4-FFF2-40B4-BE49-F238E27FC236}">
                <a16:creationId xmlns:a16="http://schemas.microsoft.com/office/drawing/2014/main" id="{F6EC9676-7512-76F7-5D7B-3B99FB04C8D2}"/>
              </a:ext>
            </a:extLst>
          </p:cNvPr>
          <p:cNvSpPr>
            <a:spLocks noChangeArrowheads="1"/>
          </p:cNvSpPr>
          <p:nvPr/>
        </p:nvSpPr>
        <p:spPr bwMode="auto">
          <a:xfrm>
            <a:off x="0" y="4800600"/>
            <a:ext cx="9144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buFont typeface="Wingdings" pitchFamily="2" charset="2"/>
              <a:buNone/>
            </a:pPr>
            <a:r>
              <a:rPr lang="en-US" altLang="en-US" sz="2800">
                <a:solidFill>
                  <a:srgbClr val="6600FF"/>
                </a:solidFill>
                <a:latin typeface="Times New Roman" panose="02020603050405020304" pitchFamily="18" charset="0"/>
                <a:cs typeface="Times New Roman" panose="02020603050405020304" pitchFamily="18" charset="0"/>
              </a:rPr>
              <a:t>	- Trẻ sơ sinh ngủ 20 giờ mỗi ngày.</a:t>
            </a:r>
          </a:p>
          <a:p>
            <a:pPr eaLnBrk="1" hangingPunct="1">
              <a:buFont typeface="Wingdings" pitchFamily="2" charset="2"/>
              <a:buNone/>
            </a:pPr>
            <a:r>
              <a:rPr lang="en-US" altLang="en-US" sz="2800">
                <a:solidFill>
                  <a:srgbClr val="6600FF"/>
                </a:solidFill>
                <a:latin typeface="Times New Roman" panose="02020603050405020304" pitchFamily="18" charset="0"/>
                <a:cs typeface="Times New Roman" panose="02020603050405020304" pitchFamily="18" charset="0"/>
              </a:rPr>
              <a:t>	- Người trưởng thành: 7 - 8 giờ và càng về già càng ít ngủ.</a:t>
            </a:r>
          </a:p>
        </p:txBody>
      </p:sp>
      <p:sp>
        <p:nvSpPr>
          <p:cNvPr id="10246" name="Rectangle 12">
            <a:extLst>
              <a:ext uri="{FF2B5EF4-FFF2-40B4-BE49-F238E27FC236}">
                <a16:creationId xmlns:a16="http://schemas.microsoft.com/office/drawing/2014/main" id="{4635D5F9-C537-1E76-8CC3-F4CC5199026F}"/>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00FF"/>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a:solidFill>
                <a:srgbClr val="0000FF"/>
              </a:solidFill>
              <a:latin typeface="Times New Roman" panose="02020603050405020304" pitchFamily="18" charset="0"/>
              <a:cs typeface="Times New Roman" panose="02020603050405020304" pitchFamily="18" charset="0"/>
            </a:endParaRPr>
          </a:p>
        </p:txBody>
      </p:sp>
      <p:sp>
        <p:nvSpPr>
          <p:cNvPr id="10247" name="WordArt 15">
            <a:extLst>
              <a:ext uri="{FF2B5EF4-FFF2-40B4-BE49-F238E27FC236}">
                <a16:creationId xmlns:a16="http://schemas.microsoft.com/office/drawing/2014/main" id="{6F62E07A-D5E8-38D6-AA99-9A5C053BEDD5}"/>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p:cTn id="7" dur="1000" fill="hold"/>
                                        <p:tgtEl>
                                          <p:spTgt spid="10243"/>
                                        </p:tgtEl>
                                        <p:attrNameLst>
                                          <p:attrName>ppt_w</p:attrName>
                                        </p:attrNameLst>
                                      </p:cBhvr>
                                      <p:tavLst>
                                        <p:tav tm="0">
                                          <p:val>
                                            <p:strVal val="#ppt_w+.3"/>
                                          </p:val>
                                        </p:tav>
                                        <p:tav tm="100000">
                                          <p:val>
                                            <p:strVal val="#ppt_w"/>
                                          </p:val>
                                        </p:tav>
                                      </p:tavLst>
                                    </p:anim>
                                    <p:anim calcmode="lin" valueType="num">
                                      <p:cBhvr>
                                        <p:cTn id="8" dur="1000" fill="hold"/>
                                        <p:tgtEl>
                                          <p:spTgt spid="10243"/>
                                        </p:tgtEl>
                                        <p:attrNameLst>
                                          <p:attrName>ppt_h</p:attrName>
                                        </p:attrNameLst>
                                      </p:cBhvr>
                                      <p:tavLst>
                                        <p:tav tm="0">
                                          <p:val>
                                            <p:strVal val="#ppt_h"/>
                                          </p:val>
                                        </p:tav>
                                        <p:tav tm="100000">
                                          <p:val>
                                            <p:strVal val="#ppt_h"/>
                                          </p:val>
                                        </p:tav>
                                      </p:tavLst>
                                    </p:anim>
                                    <p:animEffect transition="in" filter="fade">
                                      <p:cBhvr>
                                        <p:cTn id="9" dur="1000"/>
                                        <p:tgtEl>
                                          <p:spTgt spid="1024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5" presetClass="entr" presetSubtype="0" fill="hold" nodeType="clickEffect">
                                  <p:stCondLst>
                                    <p:cond delay="0"/>
                                  </p:stCondLst>
                                  <p:childTnLst>
                                    <p:set>
                                      <p:cBhvr>
                                        <p:cTn id="13" dur="1" fill="hold">
                                          <p:stCondLst>
                                            <p:cond delay="0"/>
                                          </p:stCondLst>
                                        </p:cTn>
                                        <p:tgtEl>
                                          <p:spTgt spid="10242"/>
                                        </p:tgtEl>
                                        <p:attrNameLst>
                                          <p:attrName>style.visibility</p:attrName>
                                        </p:attrNameLst>
                                      </p:cBhvr>
                                      <p:to>
                                        <p:strVal val="visible"/>
                                      </p:to>
                                    </p:set>
                                    <p:anim calcmode="lin" valueType="num">
                                      <p:cBhvr>
                                        <p:cTn id="14" dur="500" decel="50000" fill="hold">
                                          <p:stCondLst>
                                            <p:cond delay="0"/>
                                          </p:stCondLst>
                                        </p:cTn>
                                        <p:tgtEl>
                                          <p:spTgt spid="10242"/>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10242"/>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10242"/>
                                        </p:tgtEl>
                                        <p:attrNameLst>
                                          <p:attrName>ppt_w</p:attrName>
                                        </p:attrNameLst>
                                      </p:cBhvr>
                                      <p:tavLst>
                                        <p:tav tm="0">
                                          <p:val>
                                            <p:strVal val="#ppt_w*.05"/>
                                          </p:val>
                                        </p:tav>
                                        <p:tav tm="100000">
                                          <p:val>
                                            <p:strVal val="#ppt_w"/>
                                          </p:val>
                                        </p:tav>
                                      </p:tavLst>
                                    </p:anim>
                                    <p:anim calcmode="lin" valueType="num">
                                      <p:cBhvr>
                                        <p:cTn id="17" dur="1000" fill="hold"/>
                                        <p:tgtEl>
                                          <p:spTgt spid="10242"/>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10242"/>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10242"/>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10242"/>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1024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9" presetClass="entr" presetSubtype="0" accel="100000" fill="hold" nodeType="clickEffect">
                                  <p:stCondLst>
                                    <p:cond delay="0"/>
                                  </p:stCondLst>
                                  <p:childTnLst>
                                    <p:set>
                                      <p:cBhvr>
                                        <p:cTn id="25" dur="1" fill="hold">
                                          <p:stCondLst>
                                            <p:cond delay="0"/>
                                          </p:stCondLst>
                                        </p:cTn>
                                        <p:tgtEl>
                                          <p:spTgt spid="10244"/>
                                        </p:tgtEl>
                                        <p:attrNameLst>
                                          <p:attrName>style.visibility</p:attrName>
                                        </p:attrNameLst>
                                      </p:cBhvr>
                                      <p:to>
                                        <p:strVal val="visible"/>
                                      </p:to>
                                    </p:set>
                                    <p:anim calcmode="lin" valueType="num">
                                      <p:cBhvr>
                                        <p:cTn id="26" dur="500" fill="hold"/>
                                        <p:tgtEl>
                                          <p:spTgt spid="10244"/>
                                        </p:tgtEl>
                                        <p:attrNameLst>
                                          <p:attrName>ppt_h</p:attrName>
                                        </p:attrNameLst>
                                      </p:cBhvr>
                                      <p:tavLst>
                                        <p:tav tm="0">
                                          <p:val>
                                            <p:strVal val="#ppt_h/20"/>
                                          </p:val>
                                        </p:tav>
                                        <p:tav tm="50000">
                                          <p:val>
                                            <p:strVal val="#ppt_h/20"/>
                                          </p:val>
                                        </p:tav>
                                        <p:tav tm="100000">
                                          <p:val>
                                            <p:strVal val="#ppt_h"/>
                                          </p:val>
                                        </p:tav>
                                      </p:tavLst>
                                    </p:anim>
                                    <p:anim calcmode="lin" valueType="num">
                                      <p:cBhvr>
                                        <p:cTn id="27" dur="500" fill="hold"/>
                                        <p:tgtEl>
                                          <p:spTgt spid="10244"/>
                                        </p:tgtEl>
                                        <p:attrNameLst>
                                          <p:attrName>ppt_w</p:attrName>
                                        </p:attrNameLst>
                                      </p:cBhvr>
                                      <p:tavLst>
                                        <p:tav tm="0">
                                          <p:val>
                                            <p:strVal val="#ppt_w+.3"/>
                                          </p:val>
                                        </p:tav>
                                        <p:tav tm="50000">
                                          <p:val>
                                            <p:strVal val="#ppt_w+.3"/>
                                          </p:val>
                                        </p:tav>
                                        <p:tav tm="100000">
                                          <p:val>
                                            <p:strVal val="#ppt_w"/>
                                          </p:val>
                                        </p:tav>
                                      </p:tavLst>
                                    </p:anim>
                                    <p:anim calcmode="lin" valueType="num">
                                      <p:cBhvr>
                                        <p:cTn id="28" dur="500" fill="hold"/>
                                        <p:tgtEl>
                                          <p:spTgt spid="10244"/>
                                        </p:tgtEl>
                                        <p:attrNameLst>
                                          <p:attrName>ppt_x</p:attrName>
                                        </p:attrNameLst>
                                      </p:cBhvr>
                                      <p:tavLst>
                                        <p:tav tm="0">
                                          <p:val>
                                            <p:strVal val="#ppt_x-.3"/>
                                          </p:val>
                                        </p:tav>
                                        <p:tav tm="50000">
                                          <p:val>
                                            <p:strVal val="#ppt_x"/>
                                          </p:val>
                                        </p:tav>
                                        <p:tav tm="100000">
                                          <p:val>
                                            <p:strVal val="#ppt_x"/>
                                          </p:val>
                                        </p:tav>
                                      </p:tavLst>
                                    </p:anim>
                                    <p:anim calcmode="lin" valueType="num">
                                      <p:cBhvr>
                                        <p:cTn id="29" dur="500" fill="hold"/>
                                        <p:tgtEl>
                                          <p:spTgt spid="10244"/>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5" presetClass="entr" presetSubtype="0" fill="hold" nodeType="clickEffect">
                                  <p:stCondLst>
                                    <p:cond delay="0"/>
                                  </p:stCondLst>
                                  <p:childTnLst>
                                    <p:set>
                                      <p:cBhvr>
                                        <p:cTn id="33" dur="1" fill="hold">
                                          <p:stCondLst>
                                            <p:cond delay="0"/>
                                          </p:stCondLst>
                                        </p:cTn>
                                        <p:tgtEl>
                                          <p:spTgt spid="10245"/>
                                        </p:tgtEl>
                                        <p:attrNameLst>
                                          <p:attrName>style.visibility</p:attrName>
                                        </p:attrNameLst>
                                      </p:cBhvr>
                                      <p:to>
                                        <p:strVal val="visible"/>
                                      </p:to>
                                    </p:set>
                                    <p:anim calcmode="lin" valueType="num">
                                      <p:cBhvr>
                                        <p:cTn id="34" dur="1000" fill="hold"/>
                                        <p:tgtEl>
                                          <p:spTgt spid="10245"/>
                                        </p:tgtEl>
                                        <p:attrNameLst>
                                          <p:attrName>ppt_w</p:attrName>
                                        </p:attrNameLst>
                                      </p:cBhvr>
                                      <p:tavLst>
                                        <p:tav tm="0">
                                          <p:val>
                                            <p:fltVal val="0"/>
                                          </p:val>
                                        </p:tav>
                                        <p:tav tm="100000">
                                          <p:val>
                                            <p:strVal val="#ppt_w"/>
                                          </p:val>
                                        </p:tav>
                                      </p:tavLst>
                                    </p:anim>
                                    <p:anim calcmode="lin" valueType="num">
                                      <p:cBhvr>
                                        <p:cTn id="35" dur="1000" fill="hold"/>
                                        <p:tgtEl>
                                          <p:spTgt spid="10245"/>
                                        </p:tgtEl>
                                        <p:attrNameLst>
                                          <p:attrName>ppt_h</p:attrName>
                                        </p:attrNameLst>
                                      </p:cBhvr>
                                      <p:tavLst>
                                        <p:tav tm="0">
                                          <p:val>
                                            <p:fltVal val="0"/>
                                          </p:val>
                                        </p:tav>
                                        <p:tav tm="100000">
                                          <p:val>
                                            <p:strVal val="#ppt_h"/>
                                          </p:val>
                                        </p:tav>
                                      </p:tavLst>
                                    </p:anim>
                                    <p:anim calcmode="lin" valueType="num">
                                      <p:cBhvr>
                                        <p:cTn id="36" dur="1000" fill="hold"/>
                                        <p:tgtEl>
                                          <p:spTgt spid="10245"/>
                                        </p:tgtEl>
                                        <p:attrNameLst>
                                          <p:attrName>ppt_x</p:attrName>
                                        </p:attrNameLst>
                                      </p:cBhvr>
                                      <p:tavLst>
                                        <p:tav tm="0" fmla="#ppt_x+(cos(-2*pi*(1-$))*-#ppt_x-sin(-2*pi*(1-$))*(1-#ppt_y))*(1-$)">
                                          <p:val>
                                            <p:fltVal val="0"/>
                                          </p:val>
                                        </p:tav>
                                        <p:tav tm="100000">
                                          <p:val>
                                            <p:fltVal val="1"/>
                                          </p:val>
                                        </p:tav>
                                      </p:tavLst>
                                    </p:anim>
                                    <p:anim calcmode="lin" valueType="num">
                                      <p:cBhvr>
                                        <p:cTn id="37" dur="1000" fill="hold"/>
                                        <p:tgtEl>
                                          <p:spTgt spid="1024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utoUpdateAnimBg="0"/>
      <p:bldP spid="10243" grpId="0" autoUpdateAnimBg="0"/>
      <p:bldP spid="10244" grpId="0" autoUpdateAnimBg="0"/>
      <p:bldP spid="1024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a:extLst>
              <a:ext uri="{FF2B5EF4-FFF2-40B4-BE49-F238E27FC236}">
                <a16:creationId xmlns:a16="http://schemas.microsoft.com/office/drawing/2014/main" id="{322BDBF4-610A-2911-CAB3-F8CFB9941B07}"/>
              </a:ext>
            </a:extLst>
          </p:cNvPr>
          <p:cNvSpPr txBox="1">
            <a:spLocks noChangeArrowheads="1"/>
          </p:cNvSpPr>
          <p:nvPr/>
        </p:nvSpPr>
        <p:spPr bwMode="auto">
          <a:xfrm>
            <a:off x="228600" y="3124200"/>
            <a:ext cx="655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rPr>
              <a:t>Muốn có giấc ngủ tốt cần:</a:t>
            </a:r>
          </a:p>
        </p:txBody>
      </p:sp>
      <p:sp>
        <p:nvSpPr>
          <p:cNvPr id="11267" name="Text Box 6">
            <a:extLst>
              <a:ext uri="{FF2B5EF4-FFF2-40B4-BE49-F238E27FC236}">
                <a16:creationId xmlns:a16="http://schemas.microsoft.com/office/drawing/2014/main" id="{B0900DAC-4117-4ED3-8F22-99EDAF62C8A1}"/>
              </a:ext>
            </a:extLst>
          </p:cNvPr>
          <p:cNvSpPr txBox="1">
            <a:spLocks noChangeArrowheads="1"/>
          </p:cNvSpPr>
          <p:nvPr/>
        </p:nvSpPr>
        <p:spPr bwMode="auto">
          <a:xfrm>
            <a:off x="228600" y="3581400"/>
            <a:ext cx="6629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rPr>
              <a:t>- Ngủ đúng giờ</a:t>
            </a:r>
          </a:p>
        </p:txBody>
      </p:sp>
      <p:sp>
        <p:nvSpPr>
          <p:cNvPr id="11268" name="Text Box 7">
            <a:extLst>
              <a:ext uri="{FF2B5EF4-FFF2-40B4-BE49-F238E27FC236}">
                <a16:creationId xmlns:a16="http://schemas.microsoft.com/office/drawing/2014/main" id="{FC70B904-97B9-694F-3D24-0213F693BBE7}"/>
              </a:ext>
            </a:extLst>
          </p:cNvPr>
          <p:cNvSpPr txBox="1">
            <a:spLocks noChangeArrowheads="1"/>
          </p:cNvSpPr>
          <p:nvPr/>
        </p:nvSpPr>
        <p:spPr bwMode="auto">
          <a:xfrm>
            <a:off x="228600" y="4191000"/>
            <a:ext cx="655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rPr>
              <a:t>- Chỗ ngủ thuận tiện</a:t>
            </a:r>
          </a:p>
        </p:txBody>
      </p:sp>
      <p:sp>
        <p:nvSpPr>
          <p:cNvPr id="11269" name="Text Box 8">
            <a:extLst>
              <a:ext uri="{FF2B5EF4-FFF2-40B4-BE49-F238E27FC236}">
                <a16:creationId xmlns:a16="http://schemas.microsoft.com/office/drawing/2014/main" id="{89E9ACA4-82A3-C0B1-0B20-EC0C5053C22E}"/>
              </a:ext>
            </a:extLst>
          </p:cNvPr>
          <p:cNvSpPr txBox="1">
            <a:spLocks noChangeArrowheads="1"/>
          </p:cNvSpPr>
          <p:nvPr/>
        </p:nvSpPr>
        <p:spPr bwMode="auto">
          <a:xfrm>
            <a:off x="228600" y="4724400"/>
            <a:ext cx="8534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rPr>
              <a:t>- Không dùng chất kích thích như: Cà phê, chè đặc, thuốc lá…</a:t>
            </a:r>
          </a:p>
        </p:txBody>
      </p:sp>
      <p:sp>
        <p:nvSpPr>
          <p:cNvPr id="11270" name="Text Box 9">
            <a:extLst>
              <a:ext uri="{FF2B5EF4-FFF2-40B4-BE49-F238E27FC236}">
                <a16:creationId xmlns:a16="http://schemas.microsoft.com/office/drawing/2014/main" id="{64383DE1-C89B-B98C-E3F2-726BC654E270}"/>
              </a:ext>
            </a:extLst>
          </p:cNvPr>
          <p:cNvSpPr txBox="1">
            <a:spLocks noChangeArrowheads="1"/>
          </p:cNvSpPr>
          <p:nvPr/>
        </p:nvSpPr>
        <p:spPr bwMode="auto">
          <a:xfrm>
            <a:off x="152400" y="5638800"/>
            <a:ext cx="8763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rPr>
              <a:t>- Không ăn quá no, hạn chế kích thích ảnh hưởng tới vỏ não gây hưng phấn.</a:t>
            </a:r>
          </a:p>
        </p:txBody>
      </p:sp>
      <p:sp>
        <p:nvSpPr>
          <p:cNvPr id="11271" name="Text Box 10">
            <a:extLst>
              <a:ext uri="{FF2B5EF4-FFF2-40B4-BE49-F238E27FC236}">
                <a16:creationId xmlns:a16="http://schemas.microsoft.com/office/drawing/2014/main" id="{1FBBC95F-3F03-FD50-A175-AAEBB7864834}"/>
              </a:ext>
            </a:extLst>
          </p:cNvPr>
          <p:cNvSpPr txBox="1">
            <a:spLocks noChangeArrowheads="1"/>
          </p:cNvSpPr>
          <p:nvPr/>
        </p:nvSpPr>
        <p:spPr bwMode="auto">
          <a:xfrm>
            <a:off x="381000" y="1752600"/>
            <a:ext cx="86106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u="sng">
                <a:solidFill>
                  <a:srgbClr val="FF0000"/>
                </a:solidFill>
                <a:latin typeface="Times New Roman" panose="02020603050405020304" pitchFamily="18" charset="0"/>
              </a:rPr>
              <a:t>Câu 4</a:t>
            </a:r>
            <a:r>
              <a:rPr lang="en-US" altLang="en-US" sz="2800">
                <a:solidFill>
                  <a:srgbClr val="FF0000"/>
                </a:solidFill>
                <a:latin typeface="Times New Roman" panose="02020603050405020304" pitchFamily="18" charset="0"/>
              </a:rPr>
              <a:t>. Muốn có giấc ngủ tốt cần những điều kiện gì, nêu những yếu tố ảnh hưởng trực tiếp hoặc gián tiếp đến giấc ngủ?</a:t>
            </a:r>
          </a:p>
        </p:txBody>
      </p:sp>
      <p:sp>
        <p:nvSpPr>
          <p:cNvPr id="11272" name="Rectangle 11">
            <a:extLst>
              <a:ext uri="{FF2B5EF4-FFF2-40B4-BE49-F238E27FC236}">
                <a16:creationId xmlns:a16="http://schemas.microsoft.com/office/drawing/2014/main" id="{5A53352B-84B3-6892-2C48-E374414367ED}"/>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rPr>
              <a:t>I. Ý nghĩa của giấc ngủ đối với sức khoẻ</a:t>
            </a:r>
          </a:p>
          <a:p>
            <a:pPr eaLnBrk="1" hangingPunct="1">
              <a:buFont typeface="Wingdings" pitchFamily="2" charset="2"/>
              <a:buNone/>
            </a:pPr>
            <a:endParaRPr lang="en-US" altLang="en-US">
              <a:solidFill>
                <a:schemeClr val="hlink"/>
              </a:solidFill>
              <a:latin typeface="Times New Roman" panose="02020603050405020304" pitchFamily="18" charset="0"/>
            </a:endParaRPr>
          </a:p>
        </p:txBody>
      </p:sp>
      <p:sp>
        <p:nvSpPr>
          <p:cNvPr id="11273" name="WordArt 15">
            <a:extLst>
              <a:ext uri="{FF2B5EF4-FFF2-40B4-BE49-F238E27FC236}">
                <a16:creationId xmlns:a16="http://schemas.microsoft.com/office/drawing/2014/main" id="{1E6728B8-810F-A45D-5602-30A92F313CFA}"/>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wheel(4)">
                                      <p:cBhvr>
                                        <p:cTn id="7" dur="2000"/>
                                        <p:tgtEl>
                                          <p:spTgt spid="112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7" presetClass="entr" presetSubtype="0" fill="hold"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fade">
                                      <p:cBhvr>
                                        <p:cTn id="12" dur="1000"/>
                                        <p:tgtEl>
                                          <p:spTgt spid="11266"/>
                                        </p:tgtEl>
                                      </p:cBhvr>
                                    </p:animEffect>
                                    <p:anim calcmode="lin" valueType="num">
                                      <p:cBhvr>
                                        <p:cTn id="13" dur="1000" fill="hold"/>
                                        <p:tgtEl>
                                          <p:spTgt spid="11266"/>
                                        </p:tgtEl>
                                        <p:attrNameLst>
                                          <p:attrName>ppt_x</p:attrName>
                                        </p:attrNameLst>
                                      </p:cBhvr>
                                      <p:tavLst>
                                        <p:tav tm="0">
                                          <p:val>
                                            <p:strVal val="#ppt_x"/>
                                          </p:val>
                                        </p:tav>
                                        <p:tav tm="100000">
                                          <p:val>
                                            <p:strVal val="#ppt_x"/>
                                          </p:val>
                                        </p:tav>
                                      </p:tavLst>
                                    </p:anim>
                                    <p:anim calcmode="lin" valueType="num">
                                      <p:cBhvr>
                                        <p:cTn id="14" dur="900" decel="100000" fill="hold"/>
                                        <p:tgtEl>
                                          <p:spTgt spid="11266"/>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11266"/>
                                        </p:tgtEl>
                                        <p:attrNameLst>
                                          <p:attrName>ppt_y</p:attrName>
                                        </p:attrNameLst>
                                      </p:cBhvr>
                                      <p:tavLst>
                                        <p:tav tm="0">
                                          <p:val>
                                            <p:strVal val="#ppt_y-.03"/>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39" presetClass="entr" presetSubtype="0" accel="100000" fill="hold" nodeType="clickEffect">
                                  <p:stCondLst>
                                    <p:cond delay="0"/>
                                  </p:stCondLst>
                                  <p:childTnLst>
                                    <p:set>
                                      <p:cBhvr>
                                        <p:cTn id="19" dur="1" fill="hold">
                                          <p:stCondLst>
                                            <p:cond delay="0"/>
                                          </p:stCondLst>
                                        </p:cTn>
                                        <p:tgtEl>
                                          <p:spTgt spid="11267"/>
                                        </p:tgtEl>
                                        <p:attrNameLst>
                                          <p:attrName>style.visibility</p:attrName>
                                        </p:attrNameLst>
                                      </p:cBhvr>
                                      <p:to>
                                        <p:strVal val="visible"/>
                                      </p:to>
                                    </p:set>
                                    <p:anim calcmode="lin" valueType="num">
                                      <p:cBhvr>
                                        <p:cTn id="20" dur="500" fill="hold"/>
                                        <p:tgtEl>
                                          <p:spTgt spid="11267"/>
                                        </p:tgtEl>
                                        <p:attrNameLst>
                                          <p:attrName>ppt_h</p:attrName>
                                        </p:attrNameLst>
                                      </p:cBhvr>
                                      <p:tavLst>
                                        <p:tav tm="0">
                                          <p:val>
                                            <p:strVal val="#ppt_h/20"/>
                                          </p:val>
                                        </p:tav>
                                        <p:tav tm="50000">
                                          <p:val>
                                            <p:strVal val="#ppt_h/20"/>
                                          </p:val>
                                        </p:tav>
                                        <p:tav tm="100000">
                                          <p:val>
                                            <p:strVal val="#ppt_h"/>
                                          </p:val>
                                        </p:tav>
                                      </p:tavLst>
                                    </p:anim>
                                    <p:anim calcmode="lin" valueType="num">
                                      <p:cBhvr>
                                        <p:cTn id="21" dur="500" fill="hold"/>
                                        <p:tgtEl>
                                          <p:spTgt spid="11267"/>
                                        </p:tgtEl>
                                        <p:attrNameLst>
                                          <p:attrName>ppt_w</p:attrName>
                                        </p:attrNameLst>
                                      </p:cBhvr>
                                      <p:tavLst>
                                        <p:tav tm="0">
                                          <p:val>
                                            <p:strVal val="#ppt_w+.3"/>
                                          </p:val>
                                        </p:tav>
                                        <p:tav tm="50000">
                                          <p:val>
                                            <p:strVal val="#ppt_w+.3"/>
                                          </p:val>
                                        </p:tav>
                                        <p:tav tm="100000">
                                          <p:val>
                                            <p:strVal val="#ppt_w"/>
                                          </p:val>
                                        </p:tav>
                                      </p:tavLst>
                                    </p:anim>
                                    <p:anim calcmode="lin" valueType="num">
                                      <p:cBhvr>
                                        <p:cTn id="22" dur="500" fill="hold"/>
                                        <p:tgtEl>
                                          <p:spTgt spid="11267"/>
                                        </p:tgtEl>
                                        <p:attrNameLst>
                                          <p:attrName>ppt_x</p:attrName>
                                        </p:attrNameLst>
                                      </p:cBhvr>
                                      <p:tavLst>
                                        <p:tav tm="0">
                                          <p:val>
                                            <p:strVal val="#ppt_x-.3"/>
                                          </p:val>
                                        </p:tav>
                                        <p:tav tm="50000">
                                          <p:val>
                                            <p:strVal val="#ppt_x"/>
                                          </p:val>
                                        </p:tav>
                                        <p:tav tm="100000">
                                          <p:val>
                                            <p:strVal val="#ppt_x"/>
                                          </p:val>
                                        </p:tav>
                                      </p:tavLst>
                                    </p:anim>
                                    <p:anim calcmode="lin" valueType="num">
                                      <p:cBhvr>
                                        <p:cTn id="23" dur="500" fill="hold"/>
                                        <p:tgtEl>
                                          <p:spTgt spid="11267"/>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4" presetClass="entr" presetSubtype="0" fill="hold" nodeType="clickEffect">
                                  <p:stCondLst>
                                    <p:cond delay="0"/>
                                  </p:stCondLst>
                                  <p:childTnLst>
                                    <p:set>
                                      <p:cBhvr>
                                        <p:cTn id="27" dur="1" fill="hold">
                                          <p:stCondLst>
                                            <p:cond delay="0"/>
                                          </p:stCondLst>
                                        </p:cTn>
                                        <p:tgtEl>
                                          <p:spTgt spid="11268"/>
                                        </p:tgtEl>
                                        <p:attrNameLst>
                                          <p:attrName>style.visibility</p:attrName>
                                        </p:attrNameLst>
                                      </p:cBhvr>
                                      <p:to>
                                        <p:strVal val="visible"/>
                                      </p:to>
                                    </p:set>
                                    <p:anim from="(-#ppt_w/2)" to="(#ppt_x)" calcmode="lin" valueType="num">
                                      <p:cBhvr>
                                        <p:cTn id="28" dur="600" fill="hold">
                                          <p:stCondLst>
                                            <p:cond delay="0"/>
                                          </p:stCondLst>
                                        </p:cTn>
                                        <p:tgtEl>
                                          <p:spTgt spid="11268"/>
                                        </p:tgtEl>
                                        <p:attrNameLst>
                                          <p:attrName>ppt_x</p:attrName>
                                        </p:attrNameLst>
                                      </p:cBhvr>
                                    </p:anim>
                                    <p:anim from="0" to="-1.0" calcmode="lin" valueType="num">
                                      <p:cBhvr>
                                        <p:cTn id="29" dur="200" decel="50000" autoRev="1" fill="hold">
                                          <p:stCondLst>
                                            <p:cond delay="600"/>
                                          </p:stCondLst>
                                        </p:cTn>
                                        <p:tgtEl>
                                          <p:spTgt spid="11268"/>
                                        </p:tgtEl>
                                        <p:attrNameLst>
                                          <p:attrName>xshear</p:attrName>
                                        </p:attrNameLst>
                                      </p:cBhvr>
                                    </p:anim>
                                    <p:animScale>
                                      <p:cBhvr>
                                        <p:cTn id="30" dur="200" decel="100000" autoRev="1" fill="hold">
                                          <p:stCondLst>
                                            <p:cond delay="600"/>
                                          </p:stCondLst>
                                        </p:cTn>
                                        <p:tgtEl>
                                          <p:spTgt spid="11268"/>
                                        </p:tgtEl>
                                      </p:cBhvr>
                                      <p:from x="100000" y="100000"/>
                                      <p:to x="80000" y="100000"/>
                                    </p:animScale>
                                    <p:anim by="(#ppt_h/3+#ppt_w*0.1)" calcmode="lin" valueType="num">
                                      <p:cBhvr additive="sum">
                                        <p:cTn id="31" dur="200" decel="100000" autoRev="1" fill="hold">
                                          <p:stCondLst>
                                            <p:cond delay="600"/>
                                          </p:stCondLst>
                                        </p:cTn>
                                        <p:tgtEl>
                                          <p:spTgt spid="11268"/>
                                        </p:tgtEl>
                                        <p:attrNameLst>
                                          <p:attrName>ppt_x</p:attrName>
                                        </p:attrNameLst>
                                      </p:cBhvr>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1" presetClass="entr" presetSubtype="0" fill="hold" nodeType="clickEffect">
                                  <p:stCondLst>
                                    <p:cond delay="0"/>
                                  </p:stCondLst>
                                  <p:iterate type="lt">
                                    <p:tmPct val="10000"/>
                                  </p:iterate>
                                  <p:childTnLst>
                                    <p:set>
                                      <p:cBhvr>
                                        <p:cTn id="35" dur="1" fill="hold">
                                          <p:stCondLst>
                                            <p:cond delay="0"/>
                                          </p:stCondLst>
                                        </p:cTn>
                                        <p:tgtEl>
                                          <p:spTgt spid="11269"/>
                                        </p:tgtEl>
                                        <p:attrNameLst>
                                          <p:attrName>style.visibility</p:attrName>
                                        </p:attrNameLst>
                                      </p:cBhvr>
                                      <p:to>
                                        <p:strVal val="visible"/>
                                      </p:to>
                                    </p:set>
                                    <p:anim calcmode="lin" valueType="num">
                                      <p:cBhvr>
                                        <p:cTn id="36" dur="500" fill="hold"/>
                                        <p:tgtEl>
                                          <p:spTgt spid="11269"/>
                                        </p:tgtEl>
                                        <p:attrNameLst>
                                          <p:attrName>ppt_x</p:attrName>
                                        </p:attrNameLst>
                                      </p:cBhvr>
                                      <p:tavLst>
                                        <p:tav tm="0">
                                          <p:val>
                                            <p:strVal val="#ppt_x"/>
                                          </p:val>
                                        </p:tav>
                                        <p:tav tm="50000">
                                          <p:val>
                                            <p:strVal val="#ppt_x+.1"/>
                                          </p:val>
                                        </p:tav>
                                        <p:tav tm="100000">
                                          <p:val>
                                            <p:strVal val="#ppt_x"/>
                                          </p:val>
                                        </p:tav>
                                      </p:tavLst>
                                    </p:anim>
                                    <p:anim calcmode="lin" valueType="num">
                                      <p:cBhvr>
                                        <p:cTn id="37" dur="500" fill="hold"/>
                                        <p:tgtEl>
                                          <p:spTgt spid="11269"/>
                                        </p:tgtEl>
                                        <p:attrNameLst>
                                          <p:attrName>ppt_y</p:attrName>
                                        </p:attrNameLst>
                                      </p:cBhvr>
                                      <p:tavLst>
                                        <p:tav tm="0">
                                          <p:val>
                                            <p:strVal val="#ppt_y"/>
                                          </p:val>
                                        </p:tav>
                                        <p:tav tm="100000">
                                          <p:val>
                                            <p:strVal val="#ppt_y"/>
                                          </p:val>
                                        </p:tav>
                                      </p:tavLst>
                                    </p:anim>
                                    <p:anim calcmode="lin" valueType="num">
                                      <p:cBhvr>
                                        <p:cTn id="38" dur="500" fill="hold"/>
                                        <p:tgtEl>
                                          <p:spTgt spid="11269"/>
                                        </p:tgtEl>
                                        <p:attrNameLst>
                                          <p:attrName>ppt_h</p:attrName>
                                        </p:attrNameLst>
                                      </p:cBhvr>
                                      <p:tavLst>
                                        <p:tav tm="0">
                                          <p:val>
                                            <p:strVal val="#ppt_h/10"/>
                                          </p:val>
                                        </p:tav>
                                        <p:tav tm="50000">
                                          <p:val>
                                            <p:strVal val="#ppt_h+.01"/>
                                          </p:val>
                                        </p:tav>
                                        <p:tav tm="100000">
                                          <p:val>
                                            <p:strVal val="#ppt_h"/>
                                          </p:val>
                                        </p:tav>
                                      </p:tavLst>
                                    </p:anim>
                                    <p:anim calcmode="lin" valueType="num">
                                      <p:cBhvr>
                                        <p:cTn id="39" dur="500" fill="hold"/>
                                        <p:tgtEl>
                                          <p:spTgt spid="11269"/>
                                        </p:tgtEl>
                                        <p:attrNameLst>
                                          <p:attrName>ppt_w</p:attrName>
                                        </p:attrNameLst>
                                      </p:cBhvr>
                                      <p:tavLst>
                                        <p:tav tm="0">
                                          <p:val>
                                            <p:strVal val="#ppt_w/10"/>
                                          </p:val>
                                        </p:tav>
                                        <p:tav tm="50000">
                                          <p:val>
                                            <p:strVal val="#ppt_w+.01"/>
                                          </p:val>
                                        </p:tav>
                                        <p:tav tm="100000">
                                          <p:val>
                                            <p:strVal val="#ppt_w"/>
                                          </p:val>
                                        </p:tav>
                                      </p:tavLst>
                                    </p:anim>
                                    <p:animEffect transition="in" filter="fade">
                                      <p:cBhvr>
                                        <p:cTn id="40" dur="500" tmFilter="0,0; .5, 1; 1, 1"/>
                                        <p:tgtEl>
                                          <p:spTgt spid="1126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5" presetClass="entr" presetSubtype="0" fill="hold" nodeType="clickEffect">
                                  <p:stCondLst>
                                    <p:cond delay="0"/>
                                  </p:stCondLst>
                                  <p:childTnLst>
                                    <p:set>
                                      <p:cBhvr>
                                        <p:cTn id="44" dur="1" fill="hold">
                                          <p:stCondLst>
                                            <p:cond delay="0"/>
                                          </p:stCondLst>
                                        </p:cTn>
                                        <p:tgtEl>
                                          <p:spTgt spid="11270"/>
                                        </p:tgtEl>
                                        <p:attrNameLst>
                                          <p:attrName>style.visibility</p:attrName>
                                        </p:attrNameLst>
                                      </p:cBhvr>
                                      <p:to>
                                        <p:strVal val="visible"/>
                                      </p:to>
                                    </p:set>
                                    <p:anim calcmode="lin" valueType="num">
                                      <p:cBhvr>
                                        <p:cTn id="45" dur="500" decel="50000" fill="hold">
                                          <p:stCondLst>
                                            <p:cond delay="0"/>
                                          </p:stCondLst>
                                        </p:cTn>
                                        <p:tgtEl>
                                          <p:spTgt spid="11270"/>
                                        </p:tgtEl>
                                        <p:attrNameLst>
                                          <p:attrName>style.rotation</p:attrName>
                                        </p:attrNameLst>
                                      </p:cBhvr>
                                      <p:tavLst>
                                        <p:tav tm="0">
                                          <p:val>
                                            <p:fltVal val="-90"/>
                                          </p:val>
                                        </p:tav>
                                        <p:tav tm="100000">
                                          <p:val>
                                            <p:fltVal val="0"/>
                                          </p:val>
                                        </p:tav>
                                      </p:tavLst>
                                    </p:anim>
                                    <p:anim calcmode="lin" valueType="num">
                                      <p:cBhvr>
                                        <p:cTn id="46" dur="500" decel="50000" fill="hold">
                                          <p:stCondLst>
                                            <p:cond delay="0"/>
                                          </p:stCondLst>
                                        </p:cTn>
                                        <p:tgtEl>
                                          <p:spTgt spid="11270"/>
                                        </p:tgtEl>
                                        <p:attrNameLst>
                                          <p:attrName>ppt_w</p:attrName>
                                        </p:attrNameLst>
                                      </p:cBhvr>
                                      <p:tavLst>
                                        <p:tav tm="0">
                                          <p:val>
                                            <p:strVal val="#ppt_w"/>
                                          </p:val>
                                        </p:tav>
                                        <p:tav tm="100000">
                                          <p:val>
                                            <p:strVal val="#ppt_w*.05"/>
                                          </p:val>
                                        </p:tav>
                                      </p:tavLst>
                                    </p:anim>
                                    <p:anim calcmode="lin" valueType="num">
                                      <p:cBhvr>
                                        <p:cTn id="47" dur="500" accel="50000" fill="hold">
                                          <p:stCondLst>
                                            <p:cond delay="500"/>
                                          </p:stCondLst>
                                        </p:cTn>
                                        <p:tgtEl>
                                          <p:spTgt spid="11270"/>
                                        </p:tgtEl>
                                        <p:attrNameLst>
                                          <p:attrName>ppt_w</p:attrName>
                                        </p:attrNameLst>
                                      </p:cBhvr>
                                      <p:tavLst>
                                        <p:tav tm="0">
                                          <p:val>
                                            <p:strVal val="#ppt_w*.05"/>
                                          </p:val>
                                        </p:tav>
                                        <p:tav tm="100000">
                                          <p:val>
                                            <p:strVal val="#ppt_w"/>
                                          </p:val>
                                        </p:tav>
                                      </p:tavLst>
                                    </p:anim>
                                    <p:anim calcmode="lin" valueType="num">
                                      <p:cBhvr>
                                        <p:cTn id="48" dur="1000" fill="hold"/>
                                        <p:tgtEl>
                                          <p:spTgt spid="11270"/>
                                        </p:tgtEl>
                                        <p:attrNameLst>
                                          <p:attrName>ppt_h</p:attrName>
                                        </p:attrNameLst>
                                      </p:cBhvr>
                                      <p:tavLst>
                                        <p:tav tm="0">
                                          <p:val>
                                            <p:strVal val="#ppt_h"/>
                                          </p:val>
                                        </p:tav>
                                        <p:tav tm="100000">
                                          <p:val>
                                            <p:strVal val="#ppt_h"/>
                                          </p:val>
                                        </p:tav>
                                      </p:tavLst>
                                    </p:anim>
                                    <p:anim calcmode="lin" valueType="num">
                                      <p:cBhvr>
                                        <p:cTn id="49" dur="500" decel="50000" fill="hold">
                                          <p:stCondLst>
                                            <p:cond delay="0"/>
                                          </p:stCondLst>
                                        </p:cTn>
                                        <p:tgtEl>
                                          <p:spTgt spid="11270"/>
                                        </p:tgtEl>
                                        <p:attrNameLst>
                                          <p:attrName>ppt_x</p:attrName>
                                        </p:attrNameLst>
                                      </p:cBhvr>
                                      <p:tavLst>
                                        <p:tav tm="0">
                                          <p:val>
                                            <p:strVal val="#ppt_x+.4"/>
                                          </p:val>
                                        </p:tav>
                                        <p:tav tm="100000">
                                          <p:val>
                                            <p:strVal val="#ppt_x"/>
                                          </p:val>
                                        </p:tav>
                                      </p:tavLst>
                                    </p:anim>
                                    <p:anim calcmode="lin" valueType="num">
                                      <p:cBhvr>
                                        <p:cTn id="50" dur="500" decel="50000" fill="hold">
                                          <p:stCondLst>
                                            <p:cond delay="0"/>
                                          </p:stCondLst>
                                        </p:cTn>
                                        <p:tgtEl>
                                          <p:spTgt spid="11270"/>
                                        </p:tgtEl>
                                        <p:attrNameLst>
                                          <p:attrName>ppt_y</p:attrName>
                                        </p:attrNameLst>
                                      </p:cBhvr>
                                      <p:tavLst>
                                        <p:tav tm="0">
                                          <p:val>
                                            <p:strVal val="#ppt_y-.2"/>
                                          </p:val>
                                        </p:tav>
                                        <p:tav tm="100000">
                                          <p:val>
                                            <p:strVal val="#ppt_y+.1"/>
                                          </p:val>
                                        </p:tav>
                                      </p:tavLst>
                                    </p:anim>
                                    <p:anim calcmode="lin" valueType="num">
                                      <p:cBhvr>
                                        <p:cTn id="51" dur="500" accel="50000" fill="hold">
                                          <p:stCondLst>
                                            <p:cond delay="500"/>
                                          </p:stCondLst>
                                        </p:cTn>
                                        <p:tgtEl>
                                          <p:spTgt spid="11270"/>
                                        </p:tgtEl>
                                        <p:attrNameLst>
                                          <p:attrName>ppt_y</p:attrName>
                                        </p:attrNameLst>
                                      </p:cBhvr>
                                      <p:tavLst>
                                        <p:tav tm="0">
                                          <p:val>
                                            <p:strVal val="#ppt_y+.1"/>
                                          </p:val>
                                        </p:tav>
                                        <p:tav tm="100000">
                                          <p:val>
                                            <p:strVal val="#ppt_y"/>
                                          </p:val>
                                        </p:tav>
                                      </p:tavLst>
                                    </p:anim>
                                    <p:animEffect transition="in" filter="fade">
                                      <p:cBhvr>
                                        <p:cTn id="52" dur="1000" decel="50000">
                                          <p:stCondLst>
                                            <p:cond delay="0"/>
                                          </p:stCondLst>
                                        </p:cTn>
                                        <p:tgtEl>
                                          <p:spTgt spid="11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7" grpId="0" autoUpdateAnimBg="0"/>
      <p:bldP spid="11268" grpId="0" autoUpdateAnimBg="0"/>
      <p:bldP spid="11269" grpId="0" autoUpdateAnimBg="0"/>
      <p:bldP spid="11270" grpId="0" autoUpdateAnimBg="0"/>
      <p:bldP spid="1127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6">
            <a:extLst>
              <a:ext uri="{FF2B5EF4-FFF2-40B4-BE49-F238E27FC236}">
                <a16:creationId xmlns:a16="http://schemas.microsoft.com/office/drawing/2014/main" id="{FCB298FD-B8C1-35F9-2196-0B9C412130BF}"/>
              </a:ext>
            </a:extLst>
          </p:cNvPr>
          <p:cNvSpPr>
            <a:spLocks noChangeArrowheads="1"/>
          </p:cNvSpPr>
          <p:nvPr/>
        </p:nvSpPr>
        <p:spPr bwMode="auto">
          <a:xfrm>
            <a:off x="533400" y="1905000"/>
            <a:ext cx="1219200" cy="914400"/>
          </a:xfrm>
          <a:prstGeom prst="flowChartMagneticTape">
            <a:avLst/>
          </a:prstGeom>
          <a:solidFill>
            <a:schemeClr val="accent1"/>
          </a:solidFill>
          <a:ln w="9525" cmpd="sng">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Tahoma" panose="020B0604030504040204" pitchFamily="34" charset="0"/>
              </a:defRPr>
            </a:lvl9pPr>
          </a:lstStyle>
          <a:p>
            <a:pPr algn="ctr" eaLnBrk="1" hangingPunct="1">
              <a:buFont typeface="Arial" panose="020B0604020202020204" pitchFamily="34" charset="0"/>
              <a:buNone/>
              <a:defRPr/>
            </a:pPr>
            <a:r>
              <a:rPr lang="en-US" altLang="en-US" sz="3200" b="1">
                <a:solidFill>
                  <a:srgbClr val="FF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sym typeface="Wingdings" panose="05000000000000000000" pitchFamily="2" charset="2"/>
              </a:rPr>
              <a:t></a:t>
            </a:r>
            <a:r>
              <a:rPr lang="en-US" altLang="en-US">
                <a:solidFill>
                  <a:srgbClr val="FF0000"/>
                </a:solidFill>
                <a:latin typeface="Times New Roman" panose="02020603050405020304" pitchFamily="18" charset="0"/>
                <a:cs typeface="Times New Roman" panose="02020603050405020304" pitchFamily="18" charset="0"/>
              </a:rPr>
              <a:t> </a:t>
            </a:r>
            <a:endParaRPr lang="en-US" altLang="en-US" sz="3200">
              <a:solidFill>
                <a:srgbClr val="FF0000"/>
              </a:solidFill>
              <a:latin typeface="Times New Roman" panose="02020603050405020304" pitchFamily="18" charset="0"/>
              <a:cs typeface="Times New Roman" panose="02020603050405020304" pitchFamily="18" charset="0"/>
            </a:endParaRPr>
          </a:p>
        </p:txBody>
      </p:sp>
      <p:sp>
        <p:nvSpPr>
          <p:cNvPr id="12291" name="Text Box 8">
            <a:extLst>
              <a:ext uri="{FF2B5EF4-FFF2-40B4-BE49-F238E27FC236}">
                <a16:creationId xmlns:a16="http://schemas.microsoft.com/office/drawing/2014/main" id="{FA2A8FA4-A4F4-D4F3-9373-3775A48CEC23}"/>
              </a:ext>
            </a:extLst>
          </p:cNvPr>
          <p:cNvSpPr txBox="1">
            <a:spLocks noChangeArrowheads="1"/>
          </p:cNvSpPr>
          <p:nvPr/>
        </p:nvSpPr>
        <p:spPr bwMode="auto">
          <a:xfrm>
            <a:off x="304800" y="3352800"/>
            <a:ext cx="8458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Bản chất của giấc ngủ là quá trình ức chế tự nhiên.</a:t>
            </a:r>
          </a:p>
        </p:txBody>
      </p:sp>
      <p:sp>
        <p:nvSpPr>
          <p:cNvPr id="12292" name="Text Box 9">
            <a:extLst>
              <a:ext uri="{FF2B5EF4-FFF2-40B4-BE49-F238E27FC236}">
                <a16:creationId xmlns:a16="http://schemas.microsoft.com/office/drawing/2014/main" id="{BE3A6146-0BF8-E2DC-72B3-E8E8D3C29261}"/>
              </a:ext>
            </a:extLst>
          </p:cNvPr>
          <p:cNvSpPr txBox="1">
            <a:spLocks noChangeArrowheads="1"/>
          </p:cNvSpPr>
          <p:nvPr/>
        </p:nvSpPr>
        <p:spPr bwMode="auto">
          <a:xfrm>
            <a:off x="298450" y="3946525"/>
            <a:ext cx="8763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eaLnBrk="1" hangingPunct="1">
              <a:spcBef>
                <a:spcPct val="5000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 Khi ngủ các cơ quan giảm hoạt động có tác dụng phục hồi hoạt động của hệ thần kinh và các hệ cơ quan.</a:t>
            </a:r>
          </a:p>
        </p:txBody>
      </p:sp>
      <p:sp>
        <p:nvSpPr>
          <p:cNvPr id="12293" name="Text Box 22">
            <a:extLst>
              <a:ext uri="{FF2B5EF4-FFF2-40B4-BE49-F238E27FC236}">
                <a16:creationId xmlns:a16="http://schemas.microsoft.com/office/drawing/2014/main" id="{87046FF2-E3AA-464F-58E9-90FA0E613F65}"/>
              </a:ext>
            </a:extLst>
          </p:cNvPr>
          <p:cNvSpPr txBox="1">
            <a:spLocks noChangeArrowheads="1"/>
          </p:cNvSpPr>
          <p:nvPr/>
        </p:nvSpPr>
        <p:spPr bwMode="auto">
          <a:xfrm>
            <a:off x="381000" y="2820988"/>
            <a:ext cx="57848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0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60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folHlink"/>
              </a:buClr>
              <a:buSzPct val="60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Tahoma" panose="020B0604030504040204" pitchFamily="34" charset="0"/>
              </a:defRPr>
            </a:lvl9pPr>
          </a:lstStyle>
          <a:p>
            <a:pPr>
              <a:spcBef>
                <a:spcPct val="0"/>
              </a:spcBef>
              <a:buClrTx/>
              <a:buSzTx/>
              <a:buFont typeface="Arial" panose="020B0604020202020204" pitchFamily="34" charset="0"/>
              <a:buNone/>
            </a:pPr>
            <a:r>
              <a:rPr lang="en-US" altLang="en-US" sz="2800">
                <a:solidFill>
                  <a:srgbClr val="6600FF"/>
                </a:solidFill>
                <a:latin typeface="Times New Roman" panose="02020603050405020304" pitchFamily="18" charset="0"/>
                <a:cs typeface="Times New Roman" panose="02020603050405020304" pitchFamily="18" charset="0"/>
              </a:rPr>
              <a:t>- Ngủ là một nhu cầu sinh lí của cơ thể.</a:t>
            </a:r>
          </a:p>
        </p:txBody>
      </p:sp>
      <p:sp>
        <p:nvSpPr>
          <p:cNvPr id="12294" name="Rectangle 23">
            <a:extLst>
              <a:ext uri="{FF2B5EF4-FFF2-40B4-BE49-F238E27FC236}">
                <a16:creationId xmlns:a16="http://schemas.microsoft.com/office/drawing/2014/main" id="{B1C879E7-54B7-9E1E-9534-FA8EA30A6CB8}"/>
              </a:ext>
            </a:extLst>
          </p:cNvPr>
          <p:cNvSpPr>
            <a:spLocks noGrp="1" noChangeArrowheads="1"/>
          </p:cNvSpPr>
          <p:nvPr>
            <p:ph type="body" idx="4294967295"/>
          </p:nvPr>
        </p:nvSpPr>
        <p:spPr>
          <a:xfrm>
            <a:off x="914400" y="990600"/>
            <a:ext cx="8229600" cy="762000"/>
          </a:xfrm>
          <a:noFill/>
        </p:spPr>
        <p:txBody>
          <a:bodyPr/>
          <a:lstStyle/>
          <a:p>
            <a:pPr eaLnBrk="1" hangingPunct="1">
              <a:buFont typeface="Wingdings" pitchFamily="2" charset="2"/>
              <a:buNone/>
            </a:pPr>
            <a:r>
              <a:rPr lang="en-US" altLang="en-US" b="1">
                <a:solidFill>
                  <a:srgbClr val="002060"/>
                </a:solidFill>
                <a:latin typeface="Times New Roman" panose="02020603050405020304" pitchFamily="18" charset="0"/>
                <a:cs typeface="Times New Roman" panose="02020603050405020304" pitchFamily="18" charset="0"/>
              </a:rPr>
              <a:t>I. Ý nghĩa của giấc ngủ đối với sức khoẻ</a:t>
            </a:r>
          </a:p>
          <a:p>
            <a:pPr eaLnBrk="1" hangingPunct="1">
              <a:buFont typeface="Wingdings" pitchFamily="2" charset="2"/>
              <a:buNone/>
            </a:pPr>
            <a:endParaRPr lang="en-US" altLang="en-US">
              <a:solidFill>
                <a:schemeClr val="hlink"/>
              </a:solidFill>
              <a:latin typeface="Times New Roman" panose="02020603050405020304" pitchFamily="18" charset="0"/>
              <a:cs typeface="Times New Roman" panose="02020603050405020304" pitchFamily="18" charset="0"/>
            </a:endParaRPr>
          </a:p>
        </p:txBody>
      </p:sp>
      <p:sp>
        <p:nvSpPr>
          <p:cNvPr id="12295" name="WordArt 15">
            <a:extLst>
              <a:ext uri="{FF2B5EF4-FFF2-40B4-BE49-F238E27FC236}">
                <a16:creationId xmlns:a16="http://schemas.microsoft.com/office/drawing/2014/main" id="{18892D22-D46D-F19A-8D58-66C400747F28}"/>
              </a:ext>
            </a:extLst>
          </p:cNvPr>
          <p:cNvSpPr>
            <a:spLocks noChangeArrowheads="1" noChangeShapeType="1" noTextEdit="1"/>
          </p:cNvSpPr>
          <p:nvPr/>
        </p:nvSpPr>
        <p:spPr bwMode="auto">
          <a:xfrm>
            <a:off x="1143000" y="228600"/>
            <a:ext cx="6734175" cy="523875"/>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rPr>
              <a:t>TIẾT 57 - BÀI 54. VỆ SINH HỆ THẦN KINH</a:t>
            </a:r>
            <a:endParaRPr lang="en-VN" sz="3600" b="1" kern="10" dirty="0">
              <a:ln w="12700">
                <a:solidFill>
                  <a:srgbClr val="EAEAEA"/>
                </a:solidFill>
                <a:round/>
                <a:headEnd/>
                <a:tailEnd/>
              </a:ln>
              <a:solidFill>
                <a:srgbClr val="C00000"/>
              </a:solidFill>
              <a:effectLst>
                <a:outerShdw dist="35921" dir="2700000" sy="50000" kx="2115830" algn="bl" rotWithShape="0">
                  <a:srgbClr val="C0C0C0">
                    <a:alpha val="78998"/>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12290"/>
                                        </p:tgtEl>
                                        <p:attrNameLst>
                                          <p:attrName>style.visibility</p:attrName>
                                        </p:attrNameLst>
                                      </p:cBhvr>
                                      <p:to>
                                        <p:strVal val="visible"/>
                                      </p:to>
                                    </p:set>
                                    <p:set>
                                      <p:cBhvr>
                                        <p:cTn id="7" dur="455" fill="hold">
                                          <p:stCondLst>
                                            <p:cond delay="0"/>
                                          </p:stCondLst>
                                        </p:cTn>
                                        <p:tgtEl>
                                          <p:spTgt spid="12290"/>
                                        </p:tgtEl>
                                        <p:attrNameLst>
                                          <p:attrName>style.rotation</p:attrName>
                                        </p:attrNameLst>
                                      </p:cBhvr>
                                      <p:to>
                                        <p:strVal val="-45.0"/>
                                      </p:to>
                                    </p:set>
                                    <p:anim calcmode="lin" valueType="num">
                                      <p:cBhvr>
                                        <p:cTn id="8" dur="455" fill="hold">
                                          <p:stCondLst>
                                            <p:cond delay="455"/>
                                          </p:stCondLst>
                                        </p:cTn>
                                        <p:tgtEl>
                                          <p:spTgt spid="1229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229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229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229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51" presetClass="entr" presetSubtype="0" fill="hold" nodeType="clickEffect">
                                  <p:stCondLst>
                                    <p:cond delay="0"/>
                                  </p:stCondLst>
                                  <p:childTnLst>
                                    <p:set>
                                      <p:cBhvr>
                                        <p:cTn id="15" dur="1" fill="hold">
                                          <p:stCondLst>
                                            <p:cond delay="0"/>
                                          </p:stCondLst>
                                        </p:cTn>
                                        <p:tgtEl>
                                          <p:spTgt spid="12293"/>
                                        </p:tgtEl>
                                        <p:attrNameLst>
                                          <p:attrName>style.visibility</p:attrName>
                                        </p:attrNameLst>
                                      </p:cBhvr>
                                      <p:to>
                                        <p:strVal val="visible"/>
                                      </p:to>
                                    </p:set>
                                    <p:animEffect transition="in" filter="fade">
                                      <p:cBhvr>
                                        <p:cTn id="16" dur="770" decel="100000"/>
                                        <p:tgtEl>
                                          <p:spTgt spid="12293"/>
                                        </p:tgtEl>
                                      </p:cBhvr>
                                    </p:animEffect>
                                    <p:animScale>
                                      <p:cBhvr>
                                        <p:cTn id="17" dur="770" decel="100000"/>
                                        <p:tgtEl>
                                          <p:spTgt spid="12293"/>
                                        </p:tgtEl>
                                      </p:cBhvr>
                                      <p:from x="10000" y="10000"/>
                                      <p:to x="200000" y="450000"/>
                                    </p:animScale>
                                    <p:animScale>
                                      <p:cBhvr>
                                        <p:cTn id="18" dur="1230" accel="100000" fill="hold">
                                          <p:stCondLst>
                                            <p:cond delay="770"/>
                                          </p:stCondLst>
                                        </p:cTn>
                                        <p:tgtEl>
                                          <p:spTgt spid="12293"/>
                                        </p:tgtEl>
                                      </p:cBhvr>
                                      <p:from x="200000" y="450000"/>
                                      <p:to x="100000" y="100000"/>
                                    </p:animScale>
                                    <p:set>
                                      <p:cBhvr>
                                        <p:cTn id="19" dur="770" fill="hold"/>
                                        <p:tgtEl>
                                          <p:spTgt spid="12293"/>
                                        </p:tgtEl>
                                        <p:attrNameLst>
                                          <p:attrName>ppt_x</p:attrName>
                                        </p:attrNameLst>
                                      </p:cBhvr>
                                      <p:to>
                                        <p:strVal val="(0.5)"/>
                                      </p:to>
                                    </p:set>
                                    <p:anim from="(0.5)" to="(#ppt_x)" calcmode="lin" valueType="num">
                                      <p:cBhvr>
                                        <p:cTn id="20" dur="1230" accel="100000" fill="hold">
                                          <p:stCondLst>
                                            <p:cond delay="770"/>
                                          </p:stCondLst>
                                        </p:cTn>
                                        <p:tgtEl>
                                          <p:spTgt spid="12293"/>
                                        </p:tgtEl>
                                        <p:attrNameLst>
                                          <p:attrName>ppt_x</p:attrName>
                                        </p:attrNameLst>
                                      </p:cBhvr>
                                    </p:anim>
                                    <p:set>
                                      <p:cBhvr>
                                        <p:cTn id="21" dur="770" fill="hold"/>
                                        <p:tgtEl>
                                          <p:spTgt spid="12293"/>
                                        </p:tgtEl>
                                        <p:attrNameLst>
                                          <p:attrName>ppt_y</p:attrName>
                                        </p:attrNameLst>
                                      </p:cBhvr>
                                      <p:to>
                                        <p:strVal val="(#ppt_y+0.4)"/>
                                      </p:to>
                                    </p:set>
                                    <p:anim from="(#ppt_y+0.4)" to="(#ppt_y)" calcmode="lin" valueType="num">
                                      <p:cBhvr>
                                        <p:cTn id="22" dur="1230" accel="100000" fill="hold">
                                          <p:stCondLst>
                                            <p:cond delay="770"/>
                                          </p:stCondLst>
                                        </p:cTn>
                                        <p:tgtEl>
                                          <p:spTgt spid="12293"/>
                                        </p:tgtEl>
                                        <p:attrNameLst>
                                          <p:attrName>ppt_y</p:attrName>
                                        </p:attrNameLst>
                                      </p:cBhvr>
                                    </p:anim>
                                  </p:childTnLst>
                                </p:cTn>
                              </p:par>
                              <p:par>
                                <p:cTn id="23" presetID="51" presetClass="entr" presetSubtype="0" fill="hold" nodeType="withEffect">
                                  <p:stCondLst>
                                    <p:cond delay="0"/>
                                  </p:stCondLst>
                                  <p:childTnLst>
                                    <p:set>
                                      <p:cBhvr>
                                        <p:cTn id="24" dur="1" fill="hold">
                                          <p:stCondLst>
                                            <p:cond delay="0"/>
                                          </p:stCondLst>
                                        </p:cTn>
                                        <p:tgtEl>
                                          <p:spTgt spid="12291"/>
                                        </p:tgtEl>
                                        <p:attrNameLst>
                                          <p:attrName>style.visibility</p:attrName>
                                        </p:attrNameLst>
                                      </p:cBhvr>
                                      <p:to>
                                        <p:strVal val="visible"/>
                                      </p:to>
                                    </p:set>
                                    <p:animEffect transition="in" filter="fade">
                                      <p:cBhvr>
                                        <p:cTn id="25" dur="770" decel="100000"/>
                                        <p:tgtEl>
                                          <p:spTgt spid="12291"/>
                                        </p:tgtEl>
                                      </p:cBhvr>
                                    </p:animEffect>
                                    <p:animScale>
                                      <p:cBhvr>
                                        <p:cTn id="26" dur="770" decel="100000"/>
                                        <p:tgtEl>
                                          <p:spTgt spid="12291"/>
                                        </p:tgtEl>
                                      </p:cBhvr>
                                      <p:from x="10000" y="10000"/>
                                      <p:to x="200000" y="450000"/>
                                    </p:animScale>
                                    <p:animScale>
                                      <p:cBhvr>
                                        <p:cTn id="27" dur="1230" accel="100000" fill="hold">
                                          <p:stCondLst>
                                            <p:cond delay="770"/>
                                          </p:stCondLst>
                                        </p:cTn>
                                        <p:tgtEl>
                                          <p:spTgt spid="12291"/>
                                        </p:tgtEl>
                                      </p:cBhvr>
                                      <p:from x="200000" y="450000"/>
                                      <p:to x="100000" y="100000"/>
                                    </p:animScale>
                                    <p:set>
                                      <p:cBhvr>
                                        <p:cTn id="28" dur="770" fill="hold"/>
                                        <p:tgtEl>
                                          <p:spTgt spid="12291"/>
                                        </p:tgtEl>
                                        <p:attrNameLst>
                                          <p:attrName>ppt_x</p:attrName>
                                        </p:attrNameLst>
                                      </p:cBhvr>
                                      <p:to>
                                        <p:strVal val="(0.5)"/>
                                      </p:to>
                                    </p:set>
                                    <p:anim from="(0.5)" to="(#ppt_x)" calcmode="lin" valueType="num">
                                      <p:cBhvr>
                                        <p:cTn id="29" dur="1230" accel="100000" fill="hold">
                                          <p:stCondLst>
                                            <p:cond delay="770"/>
                                          </p:stCondLst>
                                        </p:cTn>
                                        <p:tgtEl>
                                          <p:spTgt spid="12291"/>
                                        </p:tgtEl>
                                        <p:attrNameLst>
                                          <p:attrName>ppt_x</p:attrName>
                                        </p:attrNameLst>
                                      </p:cBhvr>
                                    </p:anim>
                                    <p:set>
                                      <p:cBhvr>
                                        <p:cTn id="30" dur="770" fill="hold"/>
                                        <p:tgtEl>
                                          <p:spTgt spid="12291"/>
                                        </p:tgtEl>
                                        <p:attrNameLst>
                                          <p:attrName>ppt_y</p:attrName>
                                        </p:attrNameLst>
                                      </p:cBhvr>
                                      <p:to>
                                        <p:strVal val="(#ppt_y+0.4)"/>
                                      </p:to>
                                    </p:set>
                                    <p:anim from="(#ppt_y+0.4)" to="(#ppt_y)" calcmode="lin" valueType="num">
                                      <p:cBhvr>
                                        <p:cTn id="31" dur="1230" accel="100000" fill="hold">
                                          <p:stCondLst>
                                            <p:cond delay="770"/>
                                          </p:stCondLst>
                                        </p:cTn>
                                        <p:tgtEl>
                                          <p:spTgt spid="12291"/>
                                        </p:tgtEl>
                                        <p:attrNameLst>
                                          <p:attrName>ppt_y</p:attrName>
                                        </p:attrNameLst>
                                      </p:cBhvr>
                                    </p:anim>
                                  </p:childTnLst>
                                </p:cTn>
                              </p:par>
                              <p:par>
                                <p:cTn id="32" presetID="51" presetClass="entr" presetSubtype="0" fill="hold" nodeType="withEffect">
                                  <p:stCondLst>
                                    <p:cond delay="0"/>
                                  </p:stCondLst>
                                  <p:childTnLst>
                                    <p:set>
                                      <p:cBhvr>
                                        <p:cTn id="33" dur="1" fill="hold">
                                          <p:stCondLst>
                                            <p:cond delay="0"/>
                                          </p:stCondLst>
                                        </p:cTn>
                                        <p:tgtEl>
                                          <p:spTgt spid="12292"/>
                                        </p:tgtEl>
                                        <p:attrNameLst>
                                          <p:attrName>style.visibility</p:attrName>
                                        </p:attrNameLst>
                                      </p:cBhvr>
                                      <p:to>
                                        <p:strVal val="visible"/>
                                      </p:to>
                                    </p:set>
                                    <p:animEffect transition="in" filter="fade">
                                      <p:cBhvr>
                                        <p:cTn id="34" dur="770" decel="100000"/>
                                        <p:tgtEl>
                                          <p:spTgt spid="12292"/>
                                        </p:tgtEl>
                                      </p:cBhvr>
                                    </p:animEffect>
                                    <p:animScale>
                                      <p:cBhvr>
                                        <p:cTn id="35" dur="770" decel="100000"/>
                                        <p:tgtEl>
                                          <p:spTgt spid="12292"/>
                                        </p:tgtEl>
                                      </p:cBhvr>
                                      <p:from x="10000" y="10000"/>
                                      <p:to x="200000" y="450000"/>
                                    </p:animScale>
                                    <p:animScale>
                                      <p:cBhvr>
                                        <p:cTn id="36" dur="1230" accel="100000" fill="hold">
                                          <p:stCondLst>
                                            <p:cond delay="770"/>
                                          </p:stCondLst>
                                        </p:cTn>
                                        <p:tgtEl>
                                          <p:spTgt spid="12292"/>
                                        </p:tgtEl>
                                      </p:cBhvr>
                                      <p:from x="200000" y="450000"/>
                                      <p:to x="100000" y="100000"/>
                                    </p:animScale>
                                    <p:set>
                                      <p:cBhvr>
                                        <p:cTn id="37" dur="770" fill="hold"/>
                                        <p:tgtEl>
                                          <p:spTgt spid="12292"/>
                                        </p:tgtEl>
                                        <p:attrNameLst>
                                          <p:attrName>ppt_x</p:attrName>
                                        </p:attrNameLst>
                                      </p:cBhvr>
                                      <p:to>
                                        <p:strVal val="(0.5)"/>
                                      </p:to>
                                    </p:set>
                                    <p:anim from="(0.5)" to="(#ppt_x)" calcmode="lin" valueType="num">
                                      <p:cBhvr>
                                        <p:cTn id="38" dur="1230" accel="100000" fill="hold">
                                          <p:stCondLst>
                                            <p:cond delay="770"/>
                                          </p:stCondLst>
                                        </p:cTn>
                                        <p:tgtEl>
                                          <p:spTgt spid="12292"/>
                                        </p:tgtEl>
                                        <p:attrNameLst>
                                          <p:attrName>ppt_x</p:attrName>
                                        </p:attrNameLst>
                                      </p:cBhvr>
                                    </p:anim>
                                    <p:set>
                                      <p:cBhvr>
                                        <p:cTn id="39" dur="770" fill="hold"/>
                                        <p:tgtEl>
                                          <p:spTgt spid="12292"/>
                                        </p:tgtEl>
                                        <p:attrNameLst>
                                          <p:attrName>ppt_y</p:attrName>
                                        </p:attrNameLst>
                                      </p:cBhvr>
                                      <p:to>
                                        <p:strVal val="(#ppt_y+0.4)"/>
                                      </p:to>
                                    </p:set>
                                    <p:anim from="(#ppt_y+0.4)" to="(#ppt_y)" calcmode="lin" valueType="num">
                                      <p:cBhvr>
                                        <p:cTn id="40" dur="1230" accel="100000" fill="hold">
                                          <p:stCondLst>
                                            <p:cond delay="770"/>
                                          </p:stCondLst>
                                        </p:cTn>
                                        <p:tgtEl>
                                          <p:spTgt spid="1229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autoUpdateAnimBg="0"/>
      <p:bldP spid="12291" grpId="0" autoUpdateAnimBg="0"/>
      <p:bldP spid="12292" grpId="0" autoUpdateAnimBg="0"/>
      <p:bldP spid="12293" grpId="0" autoUpdateAnimBg="0"/>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Blends">
  <a:themeElements>
    <a:clrScheme name="1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1_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1_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Blends</Template>
  <TotalTime>177</TotalTime>
  <Pages>0</Pages>
  <Words>1704</Words>
  <Characters>0</Characters>
  <Application>Microsoft Macintosh PowerPoint</Application>
  <DocSecurity>0</DocSecurity>
  <PresentationFormat>On-screen Show (4:3)</PresentationFormat>
  <Lines>0</Lines>
  <Paragraphs>157</Paragraphs>
  <Slides>25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Tahoma</vt:lpstr>
      <vt:lpstr>Arial</vt:lpstr>
      <vt:lpstr>Wingdings</vt:lpstr>
      <vt:lpstr>Times New Roman</vt:lpstr>
      <vt:lpstr>Blends</vt:lpstr>
      <vt:lpstr>1_Blends</vt:lpstr>
      <vt:lpstr>KIỂM TRA BÀI CŨ</vt:lpstr>
      <vt:lpstr>Câu hỏi 2: Tiếng nói và chữ viết có vai trò gì trong đời sống con người?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asc</dc:creator>
  <cp:keywords/>
  <dc:description/>
  <cp:lastModifiedBy>Minhkythuat2021@hotmail.com</cp:lastModifiedBy>
  <cp:revision>54</cp:revision>
  <dcterms:created xsi:type="dcterms:W3CDTF">2009-11-14T14:52:52Z</dcterms:created>
  <dcterms:modified xsi:type="dcterms:W3CDTF">2023-04-04T15:10:33Z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1033-9.1.0.4550</vt:lpwstr>
  </property>
</Properties>
</file>