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4" r:id="rId3"/>
    <p:sldMasterId id="2147483718" r:id="rId4"/>
    <p:sldMasterId id="2147483752" r:id="rId5"/>
    <p:sldMasterId id="2147483786" r:id="rId6"/>
  </p:sldMasterIdLst>
  <p:notesMasterIdLst>
    <p:notesMasterId r:id="rId40"/>
  </p:notesMasterIdLst>
  <p:sldIdLst>
    <p:sldId id="256" r:id="rId7"/>
    <p:sldId id="260" r:id="rId8"/>
    <p:sldId id="290" r:id="rId9"/>
    <p:sldId id="267" r:id="rId10"/>
    <p:sldId id="261" r:id="rId11"/>
    <p:sldId id="268" r:id="rId12"/>
    <p:sldId id="257" r:id="rId13"/>
    <p:sldId id="262" r:id="rId14"/>
    <p:sldId id="263" r:id="rId15"/>
    <p:sldId id="259" r:id="rId16"/>
    <p:sldId id="271" r:id="rId17"/>
    <p:sldId id="269" r:id="rId18"/>
    <p:sldId id="270" r:id="rId19"/>
    <p:sldId id="265" r:id="rId20"/>
    <p:sldId id="273" r:id="rId21"/>
    <p:sldId id="272" r:id="rId22"/>
    <p:sldId id="266" r:id="rId23"/>
    <p:sldId id="274" r:id="rId24"/>
    <p:sldId id="276" r:id="rId25"/>
    <p:sldId id="275" r:id="rId26"/>
    <p:sldId id="277" r:id="rId27"/>
    <p:sldId id="278" r:id="rId28"/>
    <p:sldId id="279" r:id="rId29"/>
    <p:sldId id="280" r:id="rId30"/>
    <p:sldId id="281" r:id="rId31"/>
    <p:sldId id="282" r:id="rId32"/>
    <p:sldId id="283" r:id="rId33"/>
    <p:sldId id="284" r:id="rId34"/>
    <p:sldId id="285" r:id="rId35"/>
    <p:sldId id="286" r:id="rId36"/>
    <p:sldId id="288" r:id="rId37"/>
    <p:sldId id="287" r:id="rId38"/>
    <p:sldId id="289" r:id="rId39"/>
  </p:sldIdLst>
  <p:sldSz cx="12192000" cy="6858000"/>
  <p:notesSz cx="6858000" cy="9144000"/>
  <p:embeddedFontLst>
    <p:embeddedFont>
      <p:font typeface="Roboto" panose="02000000000000000000" pitchFamily="2" charset="0"/>
      <p:regular r:id="rId41"/>
      <p:bold r:id="rId42"/>
      <p:italic r:id="rId43"/>
      <p:boldItalic r:id="rId44"/>
    </p:embeddedFont>
    <p:embeddedFont>
      <p:font typeface="iCiel Rukola" panose="02000506050000020003" pitchFamily="2" charset="0"/>
      <p:regular r:id="rId45"/>
    </p:embeddedFont>
    <p:embeddedFont>
      <p:font typeface="Roboto Light" panose="02000000000000000000" pitchFamily="2" charset="0"/>
      <p:regular r:id="rId46"/>
      <p:italic r:id="rId47"/>
    </p:embeddedFont>
    <p:embeddedFont>
      <p:font typeface="Calibri Light" panose="020F0302020204030204" pitchFamily="34" charset="0"/>
      <p:regular r:id="rId48"/>
      <p:italic r:id="rId49"/>
    </p:embeddedFont>
    <p:embeddedFont>
      <p:font typeface="iCiel Bambola" panose="02000000000000000000" pitchFamily="2" charset="0"/>
      <p:regular r:id="rId50"/>
    </p:embeddedFont>
    <p:embeddedFont>
      <p:font typeface="Calibri" panose="020F0502020204030204" pitchFamily="34" charset="0"/>
      <p:regular r:id="rId51"/>
      <p:bold r:id="rId52"/>
      <p:italic r:id="rId53"/>
      <p:boldItalic r:id="rId54"/>
    </p:embeddedFont>
    <p:embeddedFont>
      <p:font typeface="Open Sans" panose="020B0606030504020204" pitchFamily="3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61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2.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6.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40172-79E0-48DD-8330-6F24A2FF8B15}" type="datetimeFigureOut">
              <a:rPr lang="en-US" smtClean="0"/>
              <a:t>5/2/2021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C44299-1AF1-4492-8C35-AACC96825818}" type="slidenum">
              <a:rPr lang="en-US" smtClean="0"/>
              <a:t>‹#›</a:t>
            </a:fld>
            <a:endParaRPr lang="en-US"/>
          </a:p>
        </p:txBody>
      </p:sp>
    </p:spTree>
    <p:extLst>
      <p:ext uri="{BB962C8B-B14F-4D97-AF65-F5344CB8AC3E}">
        <p14:creationId xmlns:p14="http://schemas.microsoft.com/office/powerpoint/2010/main" val="562431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997bf304f4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g997bf304f4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555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g9084fa0764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9" name="Google Shape;1719;g9084fa0764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268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73DC68-C19F-4696-86AD-A8844D74F6A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5741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905f8bbb73_0_4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g905f8bbb73_0_4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3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1191DF-66B6-49BF-A853-25EED5489A3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4107622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191DF-66B6-49BF-A853-25EED5489A3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19045260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4"/>
        </a:solidFill>
        <a:effectLst/>
      </p:bgPr>
    </p:bg>
    <p:spTree>
      <p:nvGrpSpPr>
        <p:cNvPr id="1" name="Shape 120"/>
        <p:cNvGrpSpPr/>
        <p:nvPr/>
      </p:nvGrpSpPr>
      <p:grpSpPr>
        <a:xfrm>
          <a:off x="0" y="0"/>
          <a:ext cx="0" cy="0"/>
          <a:chOff x="0" y="0"/>
          <a:chExt cx="0" cy="0"/>
        </a:xfrm>
      </p:grpSpPr>
      <p:sp>
        <p:nvSpPr>
          <p:cNvPr id="121" name="Google Shape;121;p13"/>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13"/>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4" name="Google Shape;124;p13"/>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5" name="Google Shape;125;p13"/>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6" name="Google Shape;126;p13"/>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8" name="Google Shape;128;p13"/>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9" name="Google Shape;129;p13"/>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30" name="Google Shape;130;p13"/>
          <p:cNvSpPr/>
          <p:nvPr/>
        </p:nvSpPr>
        <p:spPr>
          <a:xfrm>
            <a:off x="-909980" y="5204424"/>
            <a:ext cx="5132800" cy="252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rot="-4135010">
            <a:off x="119287" y="-462726"/>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302804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3351200" y="4463633"/>
            <a:ext cx="548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5" name="Google Shape;135;p14"/>
          <p:cNvSpPr txBox="1">
            <a:spLocks noGrp="1"/>
          </p:cNvSpPr>
          <p:nvPr>
            <p:ph type="title" idx="2" hasCustomPrompt="1"/>
          </p:nvPr>
        </p:nvSpPr>
        <p:spPr>
          <a:xfrm>
            <a:off x="3700000" y="705344"/>
            <a:ext cx="47920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6" name="Google Shape;136;p14"/>
          <p:cNvSpPr/>
          <p:nvPr/>
        </p:nvSpPr>
        <p:spPr>
          <a:xfrm flipH="1">
            <a:off x="9394733" y="-6698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4"/>
          <p:cNvSpPr/>
          <p:nvPr/>
        </p:nvSpPr>
        <p:spPr>
          <a:xfrm rot="-6299960">
            <a:off x="-1008475" y="5147748"/>
            <a:ext cx="2931545" cy="2391361"/>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4"/>
          <p:cNvSpPr/>
          <p:nvPr/>
        </p:nvSpPr>
        <p:spPr>
          <a:xfrm rot="4226098">
            <a:off x="8742357" y="-778065"/>
            <a:ext cx="3563028" cy="2906484"/>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25672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ullet list">
  <p:cSld name="Title and bullet list">
    <p:bg>
      <p:bgPr>
        <a:noFill/>
        <a:effectLst/>
      </p:bgPr>
    </p:bg>
    <p:spTree>
      <p:nvGrpSpPr>
        <p:cNvPr id="1" name="Shape 139"/>
        <p:cNvGrpSpPr/>
        <p:nvPr/>
      </p:nvGrpSpPr>
      <p:grpSpPr>
        <a:xfrm>
          <a:off x="0" y="0"/>
          <a:ext cx="0" cy="0"/>
          <a:chOff x="0" y="0"/>
          <a:chExt cx="0" cy="0"/>
        </a:xfrm>
      </p:grpSpPr>
      <p:sp>
        <p:nvSpPr>
          <p:cNvPr id="140" name="Google Shape;140;p15"/>
          <p:cNvSpPr/>
          <p:nvPr/>
        </p:nvSpPr>
        <p:spPr>
          <a:xfrm rot="2110842">
            <a:off x="10402981" y="-559991"/>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5"/>
          <p:cNvSpPr/>
          <p:nvPr/>
        </p:nvSpPr>
        <p:spPr>
          <a:xfrm rot="-2902359">
            <a:off x="10804656" y="1170053"/>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5"/>
          <p:cNvSpPr txBox="1">
            <a:spLocks noGrp="1"/>
          </p:cNvSpPr>
          <p:nvPr>
            <p:ph type="subTitle" idx="1"/>
          </p:nvPr>
        </p:nvSpPr>
        <p:spPr>
          <a:xfrm>
            <a:off x="3994000" y="2849700"/>
            <a:ext cx="5089200" cy="33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867"/>
            </a:lvl1pPr>
            <a:lvl2pPr lvl="1" rtl="0">
              <a:spcBef>
                <a:spcPts val="2133"/>
              </a:spcBef>
              <a:spcAft>
                <a:spcPts val="0"/>
              </a:spcAft>
              <a:buSzPts val="1400"/>
              <a:buAutoNum type="alphaLcPeriod"/>
              <a:defRPr/>
            </a:lvl2pPr>
            <a:lvl3pPr lvl="2" rtl="0">
              <a:spcBef>
                <a:spcPts val="2133"/>
              </a:spcBef>
              <a:spcAft>
                <a:spcPts val="0"/>
              </a:spcAft>
              <a:buSzPts val="1400"/>
              <a:buAutoNum type="romanLcPeriod"/>
              <a:defRPr/>
            </a:lvl3pPr>
            <a:lvl4pPr lvl="3" rtl="0">
              <a:spcBef>
                <a:spcPts val="2133"/>
              </a:spcBef>
              <a:spcAft>
                <a:spcPts val="0"/>
              </a:spcAft>
              <a:buSzPts val="1400"/>
              <a:buAutoNum type="arabicPeriod"/>
              <a:defRPr/>
            </a:lvl4pPr>
            <a:lvl5pPr lvl="4" rtl="0">
              <a:spcBef>
                <a:spcPts val="2133"/>
              </a:spcBef>
              <a:spcAft>
                <a:spcPts val="0"/>
              </a:spcAft>
              <a:buSzPts val="1400"/>
              <a:buAutoNum type="alphaLcPeriod"/>
              <a:defRPr/>
            </a:lvl5pPr>
            <a:lvl6pPr lvl="5" rtl="0">
              <a:spcBef>
                <a:spcPts val="2133"/>
              </a:spcBef>
              <a:spcAft>
                <a:spcPts val="0"/>
              </a:spcAft>
              <a:buSzPts val="1400"/>
              <a:buAutoNum type="romanLcPeriod"/>
              <a:defRPr/>
            </a:lvl6pPr>
            <a:lvl7pPr lvl="6" rtl="0">
              <a:spcBef>
                <a:spcPts val="2133"/>
              </a:spcBef>
              <a:spcAft>
                <a:spcPts val="0"/>
              </a:spcAft>
              <a:buSzPts val="1400"/>
              <a:buAutoNum type="arabicPeriod"/>
              <a:defRPr/>
            </a:lvl7pPr>
            <a:lvl8pPr lvl="7" rtl="0">
              <a:spcBef>
                <a:spcPts val="2133"/>
              </a:spcBef>
              <a:spcAft>
                <a:spcPts val="0"/>
              </a:spcAft>
              <a:buSzPts val="1400"/>
              <a:buAutoNum type="alphaLcPeriod"/>
              <a:defRPr/>
            </a:lvl8pPr>
            <a:lvl9pPr lvl="8" rtl="0">
              <a:spcBef>
                <a:spcPts val="2133"/>
              </a:spcBef>
              <a:spcAft>
                <a:spcPts val="2133"/>
              </a:spcAft>
              <a:buSzPts val="1400"/>
              <a:buAutoNum type="romanLcPeriod"/>
              <a:defRPr/>
            </a:lvl9pPr>
          </a:lstStyle>
          <a:p>
            <a:endParaRPr/>
          </a:p>
        </p:txBody>
      </p:sp>
      <p:sp>
        <p:nvSpPr>
          <p:cNvPr id="143" name="Google Shape;143;p15"/>
          <p:cNvSpPr txBox="1">
            <a:spLocks noGrp="1"/>
          </p:cNvSpPr>
          <p:nvPr>
            <p:ph type="title"/>
          </p:nvPr>
        </p:nvSpPr>
        <p:spPr>
          <a:xfrm>
            <a:off x="3994000" y="1605000"/>
            <a:ext cx="5089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44" name="Google Shape;144;p15"/>
          <p:cNvSpPr/>
          <p:nvPr/>
        </p:nvSpPr>
        <p:spPr>
          <a:xfrm rot="5370777" flipH="1">
            <a:off x="-814144" y="437893"/>
            <a:ext cx="3763527" cy="2322252"/>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solidFill>
            <a:schemeClr val="accent1"/>
          </a:solidFill>
          <a:ln w="111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rot="5370777" flipH="1">
            <a:off x="-1035807" y="281459"/>
            <a:ext cx="3812323" cy="235618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453938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noFill/>
        <a:effectLst/>
      </p:bgPr>
    </p:bg>
    <p:spTree>
      <p:nvGrpSpPr>
        <p:cNvPr id="1" name="Shape 146"/>
        <p:cNvGrpSpPr/>
        <p:nvPr/>
      </p:nvGrpSpPr>
      <p:grpSpPr>
        <a:xfrm>
          <a:off x="0" y="0"/>
          <a:ext cx="0" cy="0"/>
          <a:chOff x="0" y="0"/>
          <a:chExt cx="0" cy="0"/>
        </a:xfrm>
      </p:grpSpPr>
      <p:sp>
        <p:nvSpPr>
          <p:cNvPr id="147" name="Google Shape;147;p16"/>
          <p:cNvSpPr/>
          <p:nvPr/>
        </p:nvSpPr>
        <p:spPr>
          <a:xfrm rot="244223">
            <a:off x="395242" y="181923"/>
            <a:ext cx="6751029" cy="2961883"/>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6"/>
          <p:cNvSpPr/>
          <p:nvPr/>
        </p:nvSpPr>
        <p:spPr>
          <a:xfrm rot="-9783406" flipH="1">
            <a:off x="5752891" y="1175285"/>
            <a:ext cx="5266597" cy="7594960"/>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6"/>
          <p:cNvSpPr txBox="1">
            <a:spLocks noGrp="1"/>
          </p:cNvSpPr>
          <p:nvPr>
            <p:ph type="title"/>
          </p:nvPr>
        </p:nvSpPr>
        <p:spPr>
          <a:xfrm>
            <a:off x="7561667" y="2296837"/>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50" name="Google Shape;150;p16"/>
          <p:cNvSpPr txBox="1">
            <a:spLocks noGrp="1"/>
          </p:cNvSpPr>
          <p:nvPr>
            <p:ph type="subTitle" idx="1"/>
          </p:nvPr>
        </p:nvSpPr>
        <p:spPr>
          <a:xfrm>
            <a:off x="7561667" y="309555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1" name="Google Shape;151;p16"/>
          <p:cNvSpPr/>
          <p:nvPr/>
        </p:nvSpPr>
        <p:spPr>
          <a:xfrm>
            <a:off x="462068" y="187033"/>
            <a:ext cx="7909603" cy="653458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6"/>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6"/>
          <p:cNvSpPr/>
          <p:nvPr/>
        </p:nvSpPr>
        <p:spPr>
          <a:xfrm rot="2178021">
            <a:off x="1001092" y="542011"/>
            <a:ext cx="39165" cy="27565"/>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6"/>
          <p:cNvSpPr/>
          <p:nvPr/>
        </p:nvSpPr>
        <p:spPr>
          <a:xfrm rot="-2902359">
            <a:off x="10873916" y="1732390"/>
            <a:ext cx="102969" cy="79769"/>
          </a:xfrm>
          <a:custGeom>
            <a:avLst/>
            <a:gdLst/>
            <a:ahLst/>
            <a:cxnLst/>
            <a:rect l="l" t="t" r="r" b="b"/>
            <a:pathLst>
              <a:path w="3089" h="2393" extrusionOk="0">
                <a:moveTo>
                  <a:pt x="1566" y="0"/>
                </a:moveTo>
                <a:cubicBezTo>
                  <a:pt x="1" y="0"/>
                  <a:pt x="1" y="2392"/>
                  <a:pt x="1566" y="2392"/>
                </a:cubicBezTo>
                <a:cubicBezTo>
                  <a:pt x="3089" y="2392"/>
                  <a:pt x="3089" y="0"/>
                  <a:pt x="1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6"/>
          <p:cNvSpPr/>
          <p:nvPr/>
        </p:nvSpPr>
        <p:spPr>
          <a:xfrm rot="-2902359">
            <a:off x="12203514" y="1040395"/>
            <a:ext cx="165337" cy="165671"/>
          </a:xfrm>
          <a:custGeom>
            <a:avLst/>
            <a:gdLst/>
            <a:ahLst/>
            <a:cxnLst/>
            <a:rect l="l" t="t" r="r" b="b"/>
            <a:pathLst>
              <a:path w="4960" h="4970" extrusionOk="0">
                <a:moveTo>
                  <a:pt x="2480" y="1"/>
                </a:moveTo>
                <a:cubicBezTo>
                  <a:pt x="1828" y="44"/>
                  <a:pt x="1219" y="305"/>
                  <a:pt x="697" y="740"/>
                </a:cubicBezTo>
                <a:cubicBezTo>
                  <a:pt x="262" y="1218"/>
                  <a:pt x="1" y="1827"/>
                  <a:pt x="1" y="2480"/>
                </a:cubicBezTo>
                <a:lnTo>
                  <a:pt x="88" y="3132"/>
                </a:lnTo>
                <a:cubicBezTo>
                  <a:pt x="218" y="3567"/>
                  <a:pt x="436" y="3915"/>
                  <a:pt x="697" y="4219"/>
                </a:cubicBezTo>
                <a:lnTo>
                  <a:pt x="1219" y="4611"/>
                </a:lnTo>
                <a:cubicBezTo>
                  <a:pt x="1610" y="4828"/>
                  <a:pt x="2045" y="4959"/>
                  <a:pt x="2480" y="4959"/>
                </a:cubicBezTo>
                <a:cubicBezTo>
                  <a:pt x="2540" y="4966"/>
                  <a:pt x="2598" y="4970"/>
                  <a:pt x="2655" y="4970"/>
                </a:cubicBezTo>
                <a:cubicBezTo>
                  <a:pt x="2932" y="4970"/>
                  <a:pt x="3185" y="4885"/>
                  <a:pt x="3437" y="4741"/>
                </a:cubicBezTo>
                <a:cubicBezTo>
                  <a:pt x="3741" y="4654"/>
                  <a:pt x="4002" y="4480"/>
                  <a:pt x="4220" y="4263"/>
                </a:cubicBezTo>
                <a:cubicBezTo>
                  <a:pt x="4481" y="4045"/>
                  <a:pt x="4655" y="3741"/>
                  <a:pt x="4742" y="3437"/>
                </a:cubicBezTo>
                <a:cubicBezTo>
                  <a:pt x="4916" y="3176"/>
                  <a:pt x="4959" y="2828"/>
                  <a:pt x="4959" y="2480"/>
                </a:cubicBezTo>
                <a:lnTo>
                  <a:pt x="4872" y="1827"/>
                </a:lnTo>
                <a:cubicBezTo>
                  <a:pt x="4742" y="1436"/>
                  <a:pt x="4524" y="1044"/>
                  <a:pt x="4220" y="740"/>
                </a:cubicBezTo>
                <a:lnTo>
                  <a:pt x="3741" y="349"/>
                </a:lnTo>
                <a:cubicBezTo>
                  <a:pt x="3350" y="131"/>
                  <a:pt x="2915" y="1"/>
                  <a:pt x="24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6"/>
          <p:cNvSpPr/>
          <p:nvPr/>
        </p:nvSpPr>
        <p:spPr>
          <a:xfrm rot="-2902359">
            <a:off x="10834989" y="13512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6"/>
          <p:cNvSpPr/>
          <p:nvPr/>
        </p:nvSpPr>
        <p:spPr>
          <a:xfrm rot="-2902359">
            <a:off x="10379112" y="1028548"/>
            <a:ext cx="39168" cy="27568"/>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6"/>
          <p:cNvSpPr/>
          <p:nvPr/>
        </p:nvSpPr>
        <p:spPr>
          <a:xfrm>
            <a:off x="717600" y="5906800"/>
            <a:ext cx="81267" cy="62533"/>
          </a:xfrm>
          <a:custGeom>
            <a:avLst/>
            <a:gdLst/>
            <a:ahLst/>
            <a:cxnLst/>
            <a:rect l="l" t="t" r="r" b="b"/>
            <a:pathLst>
              <a:path w="2438" h="1876" extrusionOk="0">
                <a:moveTo>
                  <a:pt x="1250" y="1"/>
                </a:moveTo>
                <a:cubicBezTo>
                  <a:pt x="0" y="1"/>
                  <a:pt x="0" y="1876"/>
                  <a:pt x="1250" y="1876"/>
                </a:cubicBezTo>
                <a:cubicBezTo>
                  <a:pt x="2438" y="1813"/>
                  <a:pt x="2438" y="1"/>
                  <a:pt x="1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6"/>
          <p:cNvSpPr txBox="1">
            <a:spLocks noGrp="1"/>
          </p:cNvSpPr>
          <p:nvPr>
            <p:ph type="title" idx="2"/>
          </p:nvPr>
        </p:nvSpPr>
        <p:spPr>
          <a:xfrm>
            <a:off x="3256600" y="2296837"/>
            <a:ext cx="2854400" cy="75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60" name="Google Shape;160;p16"/>
          <p:cNvSpPr txBox="1">
            <a:spLocks noGrp="1"/>
          </p:cNvSpPr>
          <p:nvPr>
            <p:ph type="title" idx="3" hasCustomPrompt="1"/>
          </p:nvPr>
        </p:nvSpPr>
        <p:spPr>
          <a:xfrm>
            <a:off x="1805933"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1" name="Google Shape;161;p16"/>
          <p:cNvSpPr txBox="1">
            <a:spLocks noGrp="1"/>
          </p:cNvSpPr>
          <p:nvPr>
            <p:ph type="title" idx="4" hasCustomPrompt="1"/>
          </p:nvPr>
        </p:nvSpPr>
        <p:spPr>
          <a:xfrm>
            <a:off x="6111000"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6"/>
          <p:cNvSpPr txBox="1">
            <a:spLocks noGrp="1"/>
          </p:cNvSpPr>
          <p:nvPr>
            <p:ph type="title" idx="5"/>
          </p:nvPr>
        </p:nvSpPr>
        <p:spPr>
          <a:xfrm>
            <a:off x="3256600"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3" name="Google Shape;163;p16"/>
          <p:cNvSpPr txBox="1">
            <a:spLocks noGrp="1"/>
          </p:cNvSpPr>
          <p:nvPr>
            <p:ph type="title" idx="6" hasCustomPrompt="1"/>
          </p:nvPr>
        </p:nvSpPr>
        <p:spPr>
          <a:xfrm>
            <a:off x="1805933"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4" name="Google Shape;164;p16"/>
          <p:cNvSpPr txBox="1">
            <a:spLocks noGrp="1"/>
          </p:cNvSpPr>
          <p:nvPr>
            <p:ph type="title" idx="7"/>
          </p:nvPr>
        </p:nvSpPr>
        <p:spPr>
          <a:xfrm>
            <a:off x="7561667"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5" name="Google Shape;165;p16"/>
          <p:cNvSpPr txBox="1">
            <a:spLocks noGrp="1"/>
          </p:cNvSpPr>
          <p:nvPr>
            <p:ph type="title" idx="8" hasCustomPrompt="1"/>
          </p:nvPr>
        </p:nvSpPr>
        <p:spPr>
          <a:xfrm>
            <a:off x="6111000"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6" name="Google Shape;166;p16"/>
          <p:cNvSpPr txBox="1">
            <a:spLocks noGrp="1"/>
          </p:cNvSpPr>
          <p:nvPr>
            <p:ph type="subTitle" idx="9"/>
          </p:nvPr>
        </p:nvSpPr>
        <p:spPr>
          <a:xfrm>
            <a:off x="3256600" y="3095555"/>
            <a:ext cx="2121600" cy="75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67" name="Google Shape;167;p16"/>
          <p:cNvSpPr txBox="1">
            <a:spLocks noGrp="1"/>
          </p:cNvSpPr>
          <p:nvPr>
            <p:ph type="subTitle" idx="13"/>
          </p:nvPr>
        </p:nvSpPr>
        <p:spPr>
          <a:xfrm>
            <a:off x="3256600"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68" name="Google Shape;168;p16"/>
          <p:cNvSpPr txBox="1">
            <a:spLocks noGrp="1"/>
          </p:cNvSpPr>
          <p:nvPr>
            <p:ph type="subTitle" idx="14"/>
          </p:nvPr>
        </p:nvSpPr>
        <p:spPr>
          <a:xfrm>
            <a:off x="7561667"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69" name="Google Shape;169;p16"/>
          <p:cNvSpPr/>
          <p:nvPr/>
        </p:nvSpPr>
        <p:spPr>
          <a:xfrm rot="2015395">
            <a:off x="6167732" y="1514811"/>
            <a:ext cx="4944" cy="4424"/>
          </a:xfrm>
          <a:custGeom>
            <a:avLst/>
            <a:gdLst/>
            <a:ahLst/>
            <a:cxnLst/>
            <a:rect l="l" t="t" r="r" b="b"/>
            <a:pathLst>
              <a:path w="38" h="34" extrusionOk="0">
                <a:moveTo>
                  <a:pt x="31" y="0"/>
                </a:moveTo>
                <a:cubicBezTo>
                  <a:pt x="27" y="0"/>
                  <a:pt x="19" y="9"/>
                  <a:pt x="0" y="34"/>
                </a:cubicBezTo>
                <a:lnTo>
                  <a:pt x="38" y="34"/>
                </a:lnTo>
                <a:cubicBezTo>
                  <a:pt x="25" y="34"/>
                  <a:pt x="38" y="0"/>
                  <a:pt x="31" y="0"/>
                </a:cubicBezTo>
                <a:close/>
              </a:path>
            </a:pathLst>
          </a:custGeom>
          <a:solidFill>
            <a:srgbClr val="3780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16"/>
          <p:cNvSpPr/>
          <p:nvPr/>
        </p:nvSpPr>
        <p:spPr>
          <a:xfrm rot="2015395">
            <a:off x="7563122" y="-586008"/>
            <a:ext cx="12361" cy="14703"/>
          </a:xfrm>
          <a:custGeom>
            <a:avLst/>
            <a:gdLst/>
            <a:ahLst/>
            <a:cxnLst/>
            <a:rect l="l" t="t" r="r" b="b"/>
            <a:pathLst>
              <a:path w="95" h="113" extrusionOk="0">
                <a:moveTo>
                  <a:pt x="20" y="1"/>
                </a:moveTo>
                <a:lnTo>
                  <a:pt x="20" y="1"/>
                </a:lnTo>
                <a:cubicBezTo>
                  <a:pt x="1" y="94"/>
                  <a:pt x="38" y="113"/>
                  <a:pt x="94" y="113"/>
                </a:cubicBezTo>
                <a:lnTo>
                  <a:pt x="94" y="57"/>
                </a:lnTo>
                <a:lnTo>
                  <a:pt x="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6"/>
          <p:cNvSpPr txBox="1">
            <a:spLocks noGrp="1"/>
          </p:cNvSpPr>
          <p:nvPr>
            <p:ph type="title" idx="15"/>
          </p:nvPr>
        </p:nvSpPr>
        <p:spPr>
          <a:xfrm>
            <a:off x="980633" y="719328"/>
            <a:ext cx="5115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6197702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72"/>
        <p:cNvGrpSpPr/>
        <p:nvPr/>
      </p:nvGrpSpPr>
      <p:grpSpPr>
        <a:xfrm>
          <a:off x="0" y="0"/>
          <a:ext cx="0" cy="0"/>
          <a:chOff x="0" y="0"/>
          <a:chExt cx="0" cy="0"/>
        </a:xfrm>
      </p:grpSpPr>
      <p:sp>
        <p:nvSpPr>
          <p:cNvPr id="173" name="Google Shape;173;p17"/>
          <p:cNvSpPr/>
          <p:nvPr/>
        </p:nvSpPr>
        <p:spPr>
          <a:xfrm>
            <a:off x="4723519" y="3471967"/>
            <a:ext cx="570500" cy="1126167"/>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7"/>
          <p:cNvSpPr/>
          <p:nvPr/>
        </p:nvSpPr>
        <p:spPr>
          <a:xfrm>
            <a:off x="-791149" y="-47333"/>
            <a:ext cx="13485711" cy="3841933"/>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7"/>
          <p:cNvSpPr/>
          <p:nvPr/>
        </p:nvSpPr>
        <p:spPr>
          <a:xfrm rot="-8100000">
            <a:off x="11402079" y="4874030"/>
            <a:ext cx="761893" cy="2654341"/>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7"/>
          <p:cNvSpPr txBox="1">
            <a:spLocks noGrp="1"/>
          </p:cNvSpPr>
          <p:nvPr>
            <p:ph type="title"/>
          </p:nvPr>
        </p:nvSpPr>
        <p:spPr>
          <a:xfrm>
            <a:off x="960400" y="1062672"/>
            <a:ext cx="10271200" cy="906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400">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77" name="Google Shape;177;p17"/>
          <p:cNvSpPr txBox="1">
            <a:spLocks noGrp="1"/>
          </p:cNvSpPr>
          <p:nvPr>
            <p:ph type="subTitle" idx="1"/>
          </p:nvPr>
        </p:nvSpPr>
        <p:spPr>
          <a:xfrm>
            <a:off x="6096000" y="2186267"/>
            <a:ext cx="4610000" cy="72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3733">
                <a:solidFill>
                  <a:schemeClr val="dk1"/>
                </a:solidFill>
                <a:latin typeface="Gochi Hand"/>
                <a:ea typeface="Gochi Hand"/>
                <a:cs typeface="Gochi Hand"/>
                <a:sym typeface="Gochi Hand"/>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9994014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Four columns">
  <p:cSld name="Four columns">
    <p:bg>
      <p:bgPr>
        <a:noFill/>
        <a:effectLst/>
      </p:bgPr>
    </p:bg>
    <p:spTree>
      <p:nvGrpSpPr>
        <p:cNvPr id="1" name="Shape 178"/>
        <p:cNvGrpSpPr/>
        <p:nvPr/>
      </p:nvGrpSpPr>
      <p:grpSpPr>
        <a:xfrm>
          <a:off x="0" y="0"/>
          <a:ext cx="0" cy="0"/>
          <a:chOff x="0" y="0"/>
          <a:chExt cx="0" cy="0"/>
        </a:xfrm>
      </p:grpSpPr>
      <p:sp>
        <p:nvSpPr>
          <p:cNvPr id="179" name="Google Shape;179;p18"/>
          <p:cNvSpPr/>
          <p:nvPr/>
        </p:nvSpPr>
        <p:spPr>
          <a:xfrm>
            <a:off x="1653667" y="-20967"/>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8"/>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8"/>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8"/>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8"/>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8"/>
          <p:cNvSpPr/>
          <p:nvPr/>
        </p:nvSpPr>
        <p:spPr>
          <a:xfrm>
            <a:off x="10395934" y="-54000"/>
            <a:ext cx="2630133" cy="1543533"/>
          </a:xfrm>
          <a:custGeom>
            <a:avLst/>
            <a:gdLst/>
            <a:ahLst/>
            <a:cxnLst/>
            <a:rect l="l" t="t" r="r" b="b"/>
            <a:pathLst>
              <a:path w="78904" h="46306" extrusionOk="0">
                <a:moveTo>
                  <a:pt x="501" y="1"/>
                </a:moveTo>
                <a:cubicBezTo>
                  <a:pt x="246" y="1"/>
                  <a:pt x="0" y="265"/>
                  <a:pt x="138" y="568"/>
                </a:cubicBezTo>
                <a:cubicBezTo>
                  <a:pt x="3069" y="5797"/>
                  <a:pt x="7704" y="9917"/>
                  <a:pt x="13250" y="12254"/>
                </a:cubicBezTo>
                <a:cubicBezTo>
                  <a:pt x="15904" y="13363"/>
                  <a:pt x="18716" y="14036"/>
                  <a:pt x="21608" y="14235"/>
                </a:cubicBezTo>
                <a:cubicBezTo>
                  <a:pt x="22050" y="14267"/>
                  <a:pt x="22508" y="14278"/>
                  <a:pt x="22974" y="14278"/>
                </a:cubicBezTo>
                <a:cubicBezTo>
                  <a:pt x="23864" y="14278"/>
                  <a:pt x="24786" y="14239"/>
                  <a:pt x="25698" y="14239"/>
                </a:cubicBezTo>
                <a:cubicBezTo>
                  <a:pt x="28368" y="14239"/>
                  <a:pt x="30950" y="14574"/>
                  <a:pt x="32383" y="17205"/>
                </a:cubicBezTo>
                <a:cubicBezTo>
                  <a:pt x="33254" y="18830"/>
                  <a:pt x="33413" y="20929"/>
                  <a:pt x="33769" y="22712"/>
                </a:cubicBezTo>
                <a:cubicBezTo>
                  <a:pt x="34165" y="24573"/>
                  <a:pt x="34680" y="26435"/>
                  <a:pt x="35274" y="28218"/>
                </a:cubicBezTo>
                <a:cubicBezTo>
                  <a:pt x="36304" y="31545"/>
                  <a:pt x="37889" y="34635"/>
                  <a:pt x="39949" y="37447"/>
                </a:cubicBezTo>
                <a:cubicBezTo>
                  <a:pt x="43910" y="42756"/>
                  <a:pt x="49535" y="45687"/>
                  <a:pt x="56110" y="46202"/>
                </a:cubicBezTo>
                <a:cubicBezTo>
                  <a:pt x="57002" y="46271"/>
                  <a:pt x="57906" y="46306"/>
                  <a:pt x="58818" y="46306"/>
                </a:cubicBezTo>
                <a:cubicBezTo>
                  <a:pt x="65735" y="46306"/>
                  <a:pt x="73107" y="44306"/>
                  <a:pt x="78531" y="40141"/>
                </a:cubicBezTo>
                <a:cubicBezTo>
                  <a:pt x="78904" y="39870"/>
                  <a:pt x="78668" y="39339"/>
                  <a:pt x="78295" y="39339"/>
                </a:cubicBezTo>
                <a:cubicBezTo>
                  <a:pt x="78232" y="39339"/>
                  <a:pt x="78164" y="39354"/>
                  <a:pt x="78095" y="39388"/>
                </a:cubicBezTo>
                <a:cubicBezTo>
                  <a:pt x="72091" y="42552"/>
                  <a:pt x="65394" y="45022"/>
                  <a:pt x="58581" y="45022"/>
                </a:cubicBezTo>
                <a:cubicBezTo>
                  <a:pt x="56179" y="45022"/>
                  <a:pt x="53763" y="44715"/>
                  <a:pt x="51357" y="44023"/>
                </a:cubicBezTo>
                <a:cubicBezTo>
                  <a:pt x="41850" y="41329"/>
                  <a:pt x="36978" y="31862"/>
                  <a:pt x="34957" y="22870"/>
                </a:cubicBezTo>
                <a:cubicBezTo>
                  <a:pt x="34284" y="19899"/>
                  <a:pt x="34086" y="16176"/>
                  <a:pt x="31274" y="14314"/>
                </a:cubicBezTo>
                <a:cubicBezTo>
                  <a:pt x="29792" y="13354"/>
                  <a:pt x="27992" y="13163"/>
                  <a:pt x="26145" y="13163"/>
                </a:cubicBezTo>
                <a:cubicBezTo>
                  <a:pt x="24930" y="13163"/>
                  <a:pt x="23695" y="13246"/>
                  <a:pt x="22518" y="13246"/>
                </a:cubicBezTo>
                <a:cubicBezTo>
                  <a:pt x="22087" y="13246"/>
                  <a:pt x="21663" y="13235"/>
                  <a:pt x="21252" y="13205"/>
                </a:cubicBezTo>
                <a:cubicBezTo>
                  <a:pt x="12735" y="12452"/>
                  <a:pt x="5090" y="7580"/>
                  <a:pt x="812" y="172"/>
                </a:cubicBezTo>
                <a:cubicBezTo>
                  <a:pt x="727" y="51"/>
                  <a:pt x="613"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txBox="1">
            <a:spLocks noGrp="1"/>
          </p:cNvSpPr>
          <p:nvPr>
            <p:ph type="title"/>
          </p:nvPr>
        </p:nvSpPr>
        <p:spPr>
          <a:xfrm>
            <a:off x="2822217" y="1782767"/>
            <a:ext cx="284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86" name="Google Shape;186;p18"/>
          <p:cNvSpPr txBox="1">
            <a:spLocks noGrp="1"/>
          </p:cNvSpPr>
          <p:nvPr>
            <p:ph type="subTitle" idx="1"/>
          </p:nvPr>
        </p:nvSpPr>
        <p:spPr>
          <a:xfrm>
            <a:off x="2822217" y="2580743"/>
            <a:ext cx="2840800" cy="88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87" name="Google Shape;187;p18"/>
          <p:cNvSpPr txBox="1">
            <a:spLocks noGrp="1"/>
          </p:cNvSpPr>
          <p:nvPr>
            <p:ph type="title" idx="2"/>
          </p:nvPr>
        </p:nvSpPr>
        <p:spPr>
          <a:xfrm>
            <a:off x="6530784" y="17827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88" name="Google Shape;188;p18"/>
          <p:cNvSpPr txBox="1">
            <a:spLocks noGrp="1"/>
          </p:cNvSpPr>
          <p:nvPr>
            <p:ph type="subTitle" idx="3"/>
          </p:nvPr>
        </p:nvSpPr>
        <p:spPr>
          <a:xfrm>
            <a:off x="6530784" y="2580743"/>
            <a:ext cx="2841200" cy="8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9" name="Google Shape;189;p18"/>
          <p:cNvSpPr txBox="1">
            <a:spLocks noGrp="1"/>
          </p:cNvSpPr>
          <p:nvPr>
            <p:ph type="title" idx="4"/>
          </p:nvPr>
        </p:nvSpPr>
        <p:spPr>
          <a:xfrm>
            <a:off x="2820017"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90" name="Google Shape;190;p18"/>
          <p:cNvSpPr txBox="1">
            <a:spLocks noGrp="1"/>
          </p:cNvSpPr>
          <p:nvPr>
            <p:ph type="subTitle" idx="5"/>
          </p:nvPr>
        </p:nvSpPr>
        <p:spPr>
          <a:xfrm>
            <a:off x="2820017"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91" name="Google Shape;191;p18"/>
          <p:cNvSpPr txBox="1">
            <a:spLocks noGrp="1"/>
          </p:cNvSpPr>
          <p:nvPr>
            <p:ph type="title" idx="6"/>
          </p:nvPr>
        </p:nvSpPr>
        <p:spPr>
          <a:xfrm>
            <a:off x="6530784"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92" name="Google Shape;192;p18"/>
          <p:cNvSpPr txBox="1">
            <a:spLocks noGrp="1"/>
          </p:cNvSpPr>
          <p:nvPr>
            <p:ph type="subTitle" idx="7"/>
          </p:nvPr>
        </p:nvSpPr>
        <p:spPr>
          <a:xfrm>
            <a:off x="6530784"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7752743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ome big numbers">
  <p:cSld name="Some big numbers">
    <p:bg>
      <p:bgPr>
        <a:solidFill>
          <a:schemeClr val="accent1"/>
        </a:solidFill>
        <a:effectLst/>
      </p:bgPr>
    </p:bg>
    <p:spTree>
      <p:nvGrpSpPr>
        <p:cNvPr id="1" name="Shape 193"/>
        <p:cNvGrpSpPr/>
        <p:nvPr/>
      </p:nvGrpSpPr>
      <p:grpSpPr>
        <a:xfrm>
          <a:off x="0" y="0"/>
          <a:ext cx="0" cy="0"/>
          <a:chOff x="0" y="0"/>
          <a:chExt cx="0" cy="0"/>
        </a:xfrm>
      </p:grpSpPr>
      <p:sp>
        <p:nvSpPr>
          <p:cNvPr id="194" name="Google Shape;194;p19"/>
          <p:cNvSpPr/>
          <p:nvPr/>
        </p:nvSpPr>
        <p:spPr>
          <a:xfrm rot="-5400000">
            <a:off x="-50307"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9"/>
          <p:cNvSpPr txBox="1">
            <a:spLocks noGrp="1"/>
          </p:cNvSpPr>
          <p:nvPr>
            <p:ph type="title" hasCustomPrompt="1"/>
          </p:nvPr>
        </p:nvSpPr>
        <p:spPr>
          <a:xfrm>
            <a:off x="1873533" y="6249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6" name="Google Shape;196;p19"/>
          <p:cNvSpPr txBox="1">
            <a:spLocks noGrp="1"/>
          </p:cNvSpPr>
          <p:nvPr>
            <p:ph type="subTitle" idx="1"/>
          </p:nvPr>
        </p:nvSpPr>
        <p:spPr>
          <a:xfrm>
            <a:off x="1873344" y="1660500"/>
            <a:ext cx="5119600" cy="78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97" name="Google Shape;197;p19"/>
          <p:cNvSpPr txBox="1">
            <a:spLocks noGrp="1"/>
          </p:cNvSpPr>
          <p:nvPr>
            <p:ph type="title" idx="2" hasCustomPrompt="1"/>
          </p:nvPr>
        </p:nvSpPr>
        <p:spPr>
          <a:xfrm>
            <a:off x="1873533" y="24817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8" name="Google Shape;198;p19"/>
          <p:cNvSpPr txBox="1">
            <a:spLocks noGrp="1"/>
          </p:cNvSpPr>
          <p:nvPr>
            <p:ph type="subTitle" idx="3"/>
          </p:nvPr>
        </p:nvSpPr>
        <p:spPr>
          <a:xfrm>
            <a:off x="1873344" y="3517305"/>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99" name="Google Shape;199;p19"/>
          <p:cNvSpPr txBox="1">
            <a:spLocks noGrp="1"/>
          </p:cNvSpPr>
          <p:nvPr>
            <p:ph type="title" idx="4" hasCustomPrompt="1"/>
          </p:nvPr>
        </p:nvSpPr>
        <p:spPr>
          <a:xfrm>
            <a:off x="1873533" y="43385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0" name="Google Shape;200;p19"/>
          <p:cNvSpPr txBox="1">
            <a:spLocks noGrp="1"/>
          </p:cNvSpPr>
          <p:nvPr>
            <p:ph type="subTitle" idx="5"/>
          </p:nvPr>
        </p:nvSpPr>
        <p:spPr>
          <a:xfrm>
            <a:off x="1873344" y="5374111"/>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01" name="Google Shape;201;p19"/>
          <p:cNvSpPr/>
          <p:nvPr/>
        </p:nvSpPr>
        <p:spPr>
          <a:xfrm rot="-4849329">
            <a:off x="7948911"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9"/>
          <p:cNvSpPr/>
          <p:nvPr/>
        </p:nvSpPr>
        <p:spPr>
          <a:xfrm>
            <a:off x="11289951" y="1453252"/>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9"/>
          <p:cNvSpPr/>
          <p:nvPr/>
        </p:nvSpPr>
        <p:spPr>
          <a:xfrm>
            <a:off x="11602851" y="1289201"/>
            <a:ext cx="152100" cy="118767"/>
          </a:xfrm>
          <a:custGeom>
            <a:avLst/>
            <a:gdLst/>
            <a:ahLst/>
            <a:cxnLst/>
            <a:rect l="l" t="t" r="r" b="b"/>
            <a:pathLst>
              <a:path w="4563" h="3563" extrusionOk="0">
                <a:moveTo>
                  <a:pt x="2313" y="1"/>
                </a:moveTo>
                <a:cubicBezTo>
                  <a:pt x="0" y="1"/>
                  <a:pt x="0" y="3563"/>
                  <a:pt x="2313" y="3563"/>
                </a:cubicBezTo>
                <a:cubicBezTo>
                  <a:pt x="4562" y="3563"/>
                  <a:pt x="456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9"/>
          <p:cNvSpPr/>
          <p:nvPr/>
        </p:nvSpPr>
        <p:spPr>
          <a:xfrm rot="-4135010">
            <a:off x="10762221" y="684374"/>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88829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Left short text">
  <p:cSld name="Left short text">
    <p:bg>
      <p:bgPr>
        <a:solidFill>
          <a:schemeClr val="accent1"/>
        </a:solidFill>
        <a:effectLst/>
      </p:bgPr>
    </p:bg>
    <p:spTree>
      <p:nvGrpSpPr>
        <p:cNvPr id="1" name="Shape 205"/>
        <p:cNvGrpSpPr/>
        <p:nvPr/>
      </p:nvGrpSpPr>
      <p:grpSpPr>
        <a:xfrm>
          <a:off x="0" y="0"/>
          <a:ext cx="0" cy="0"/>
          <a:chOff x="0" y="0"/>
          <a:chExt cx="0" cy="0"/>
        </a:xfrm>
      </p:grpSpPr>
      <p:sp>
        <p:nvSpPr>
          <p:cNvPr id="206" name="Google Shape;206;p20"/>
          <p:cNvSpPr/>
          <p:nvPr/>
        </p:nvSpPr>
        <p:spPr>
          <a:xfrm rot="2014349">
            <a:off x="2048344" y="658330"/>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20"/>
          <p:cNvSpPr/>
          <p:nvPr/>
        </p:nvSpPr>
        <p:spPr>
          <a:xfrm rot="2014349">
            <a:off x="2747434" y="1494304"/>
            <a:ext cx="72668" cy="54168"/>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20"/>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0"/>
          <p:cNvSpPr txBox="1">
            <a:spLocks noGrp="1"/>
          </p:cNvSpPr>
          <p:nvPr>
            <p:ph type="subTitle" idx="1"/>
          </p:nvPr>
        </p:nvSpPr>
        <p:spPr>
          <a:xfrm>
            <a:off x="960400" y="2201628"/>
            <a:ext cx="2215200" cy="12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0" name="Google Shape;210;p20"/>
          <p:cNvSpPr/>
          <p:nvPr/>
        </p:nvSpPr>
        <p:spPr>
          <a:xfrm rot="-2295052">
            <a:off x="11888156" y="6561090"/>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20"/>
          <p:cNvSpPr/>
          <p:nvPr/>
        </p:nvSpPr>
        <p:spPr>
          <a:xfrm rot="-2295052">
            <a:off x="11609298" y="6437003"/>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rot="10269252">
            <a:off x="-1217496" y="-1425414"/>
            <a:ext cx="3050808" cy="2771356"/>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223278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4"/>
        </a:solidFill>
        <a:effectLst/>
      </p:bgPr>
    </p:bg>
    <p:spTree>
      <p:nvGrpSpPr>
        <p:cNvPr id="1" name="Shape 213"/>
        <p:cNvGrpSpPr/>
        <p:nvPr/>
      </p:nvGrpSpPr>
      <p:grpSpPr>
        <a:xfrm>
          <a:off x="0" y="0"/>
          <a:ext cx="0" cy="0"/>
          <a:chOff x="0" y="0"/>
          <a:chExt cx="0" cy="0"/>
        </a:xfrm>
      </p:grpSpPr>
      <p:sp>
        <p:nvSpPr>
          <p:cNvPr id="214" name="Google Shape;214;p21"/>
          <p:cNvSpPr/>
          <p:nvPr/>
        </p:nvSpPr>
        <p:spPr>
          <a:xfrm rot="5400000" flipH="1">
            <a:off x="5020982"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1"/>
          <p:cNvSpPr/>
          <p:nvPr/>
        </p:nvSpPr>
        <p:spPr>
          <a:xfrm rot="4849329" flipH="1">
            <a:off x="4296658"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1"/>
          <p:cNvSpPr txBox="1">
            <a:spLocks noGrp="1"/>
          </p:cNvSpPr>
          <p:nvPr>
            <p:ph type="subTitle" idx="1"/>
          </p:nvPr>
        </p:nvSpPr>
        <p:spPr>
          <a:xfrm>
            <a:off x="7533300" y="1302896"/>
            <a:ext cx="2438400" cy="11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7" name="Google Shape;217;p21"/>
          <p:cNvSpPr txBox="1">
            <a:spLocks noGrp="1"/>
          </p:cNvSpPr>
          <p:nvPr>
            <p:ph type="subTitle" idx="2"/>
          </p:nvPr>
        </p:nvSpPr>
        <p:spPr>
          <a:xfrm>
            <a:off x="7533300" y="4472092"/>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8" name="Google Shape;218;p21"/>
          <p:cNvSpPr txBox="1">
            <a:spLocks noGrp="1"/>
          </p:cNvSpPr>
          <p:nvPr>
            <p:ph type="subTitle" idx="3"/>
          </p:nvPr>
        </p:nvSpPr>
        <p:spPr>
          <a:xfrm>
            <a:off x="7533300" y="2901959"/>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9" name="Google Shape;219;p21"/>
          <p:cNvSpPr txBox="1">
            <a:spLocks noGrp="1"/>
          </p:cNvSpPr>
          <p:nvPr>
            <p:ph type="title"/>
          </p:nvPr>
        </p:nvSpPr>
        <p:spPr>
          <a:xfrm>
            <a:off x="971333" y="1135033"/>
            <a:ext cx="30092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4496932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wo columns">
  <p:cSld name="Two columns">
    <p:bg>
      <p:bgPr>
        <a:noFill/>
        <a:effectLst/>
      </p:bgPr>
    </p:bg>
    <p:spTree>
      <p:nvGrpSpPr>
        <p:cNvPr id="1" name="Shape 220"/>
        <p:cNvGrpSpPr/>
        <p:nvPr/>
      </p:nvGrpSpPr>
      <p:grpSpPr>
        <a:xfrm>
          <a:off x="0" y="0"/>
          <a:ext cx="0" cy="0"/>
          <a:chOff x="0" y="0"/>
          <a:chExt cx="0" cy="0"/>
        </a:xfrm>
      </p:grpSpPr>
      <p:sp>
        <p:nvSpPr>
          <p:cNvPr id="221" name="Google Shape;221;p22"/>
          <p:cNvSpPr/>
          <p:nvPr/>
        </p:nvSpPr>
        <p:spPr>
          <a:xfrm rot="-361068">
            <a:off x="5269618" y="2199257"/>
            <a:ext cx="8297516" cy="6854465"/>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22"/>
          <p:cNvSpPr/>
          <p:nvPr/>
        </p:nvSpPr>
        <p:spPr>
          <a:xfrm rot="212291" flipH="1">
            <a:off x="-1589166" y="2045001"/>
            <a:ext cx="8297484" cy="6854521"/>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22"/>
          <p:cNvSpPr txBox="1">
            <a:spLocks noGrp="1"/>
          </p:cNvSpPr>
          <p:nvPr>
            <p:ph type="title"/>
          </p:nvPr>
        </p:nvSpPr>
        <p:spPr>
          <a:xfrm>
            <a:off x="14178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24" name="Google Shape;224;p22"/>
          <p:cNvSpPr txBox="1">
            <a:spLocks noGrp="1"/>
          </p:cNvSpPr>
          <p:nvPr>
            <p:ph type="title" idx="2"/>
          </p:nvPr>
        </p:nvSpPr>
        <p:spPr>
          <a:xfrm>
            <a:off x="79334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25" name="Google Shape;225;p22"/>
          <p:cNvSpPr/>
          <p:nvPr/>
        </p:nvSpPr>
        <p:spPr>
          <a:xfrm flipH="1">
            <a:off x="11531685" y="-325700"/>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22"/>
          <p:cNvSpPr txBox="1">
            <a:spLocks noGrp="1"/>
          </p:cNvSpPr>
          <p:nvPr>
            <p:ph type="subTitle" idx="1"/>
          </p:nvPr>
        </p:nvSpPr>
        <p:spPr>
          <a:xfrm>
            <a:off x="16008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27" name="Google Shape;227;p22"/>
          <p:cNvSpPr txBox="1">
            <a:spLocks noGrp="1"/>
          </p:cNvSpPr>
          <p:nvPr>
            <p:ph type="subTitle" idx="3"/>
          </p:nvPr>
        </p:nvSpPr>
        <p:spPr>
          <a:xfrm>
            <a:off x="81164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314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191DF-66B6-49BF-A853-25EED5489A3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30452340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1"/>
        </a:solidFill>
        <a:effectLst/>
      </p:bgPr>
    </p:bg>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1345278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3">
  <p:cSld name="Title only 3">
    <p:bg>
      <p:bgPr>
        <a:noFill/>
        <a:effectLst/>
      </p:bgPr>
    </p:bg>
    <p:spTree>
      <p:nvGrpSpPr>
        <p:cNvPr id="1" name="Shape 230"/>
        <p:cNvGrpSpPr/>
        <p:nvPr/>
      </p:nvGrpSpPr>
      <p:grpSpPr>
        <a:xfrm>
          <a:off x="0" y="0"/>
          <a:ext cx="0" cy="0"/>
          <a:chOff x="0" y="0"/>
          <a:chExt cx="0" cy="0"/>
        </a:xfrm>
      </p:grpSpPr>
      <p:sp>
        <p:nvSpPr>
          <p:cNvPr id="231" name="Google Shape;231;p24"/>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4"/>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24"/>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4"/>
          <p:cNvSpPr/>
          <p:nvPr/>
        </p:nvSpPr>
        <p:spPr>
          <a:xfrm rot="3855602">
            <a:off x="-410119" y="-407075"/>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4"/>
          <p:cNvSpPr/>
          <p:nvPr/>
        </p:nvSpPr>
        <p:spPr>
          <a:xfrm>
            <a:off x="2269700" y="1230867"/>
            <a:ext cx="1267" cy="1267"/>
          </a:xfrm>
          <a:custGeom>
            <a:avLst/>
            <a:gdLst/>
            <a:ahLst/>
            <a:cxnLst/>
            <a:rect l="l" t="t" r="r" b="b"/>
            <a:pathLst>
              <a:path w="38" h="38" extrusionOk="0">
                <a:moveTo>
                  <a:pt x="0" y="0"/>
                </a:moveTo>
                <a:lnTo>
                  <a:pt x="0" y="0"/>
                </a:lnTo>
                <a:lnTo>
                  <a:pt x="38" y="38"/>
                </a:lnTo>
                <a:lnTo>
                  <a:pt x="38" y="38"/>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4"/>
          <p:cNvSpPr/>
          <p:nvPr/>
        </p:nvSpPr>
        <p:spPr>
          <a:xfrm>
            <a:off x="2266567" y="1230867"/>
            <a:ext cx="9400" cy="13133"/>
          </a:xfrm>
          <a:custGeom>
            <a:avLst/>
            <a:gdLst/>
            <a:ahLst/>
            <a:cxnLst/>
            <a:rect l="l" t="t" r="r" b="b"/>
            <a:pathLst>
              <a:path w="282" h="394" extrusionOk="0">
                <a:moveTo>
                  <a:pt x="75" y="0"/>
                </a:moveTo>
                <a:lnTo>
                  <a:pt x="19" y="19"/>
                </a:lnTo>
                <a:cubicBezTo>
                  <a:pt x="19" y="38"/>
                  <a:pt x="19" y="56"/>
                  <a:pt x="1" y="75"/>
                </a:cubicBezTo>
                <a:cubicBezTo>
                  <a:pt x="1" y="225"/>
                  <a:pt x="132" y="319"/>
                  <a:pt x="263" y="394"/>
                </a:cubicBezTo>
                <a:cubicBezTo>
                  <a:pt x="263" y="337"/>
                  <a:pt x="263" y="281"/>
                  <a:pt x="281" y="244"/>
                </a:cubicBezTo>
                <a:lnTo>
                  <a:pt x="244" y="244"/>
                </a:lnTo>
                <a:cubicBezTo>
                  <a:pt x="244" y="237"/>
                  <a:pt x="240" y="235"/>
                  <a:pt x="234" y="235"/>
                </a:cubicBezTo>
                <a:cubicBezTo>
                  <a:pt x="223" y="235"/>
                  <a:pt x="207" y="244"/>
                  <a:pt x="207" y="244"/>
                </a:cubicBezTo>
                <a:lnTo>
                  <a:pt x="207" y="188"/>
                </a:lnTo>
                <a:lnTo>
                  <a:pt x="188" y="113"/>
                </a:lnTo>
                <a:lnTo>
                  <a:pt x="150" y="113"/>
                </a:lnTo>
                <a:lnTo>
                  <a:pt x="132" y="38"/>
                </a:lnTo>
                <a:lnTo>
                  <a:pt x="7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24"/>
          <p:cNvSpPr/>
          <p:nvPr/>
        </p:nvSpPr>
        <p:spPr>
          <a:xfrm>
            <a:off x="2266567" y="1226501"/>
            <a:ext cx="3767" cy="6900"/>
          </a:xfrm>
          <a:custGeom>
            <a:avLst/>
            <a:gdLst/>
            <a:ahLst/>
            <a:cxnLst/>
            <a:rect l="l" t="t" r="r" b="b"/>
            <a:pathLst>
              <a:path w="113" h="207" extrusionOk="0">
                <a:moveTo>
                  <a:pt x="113" y="0"/>
                </a:moveTo>
                <a:cubicBezTo>
                  <a:pt x="75" y="38"/>
                  <a:pt x="19" y="75"/>
                  <a:pt x="19" y="150"/>
                </a:cubicBezTo>
                <a:cubicBezTo>
                  <a:pt x="1" y="169"/>
                  <a:pt x="1" y="187"/>
                  <a:pt x="1" y="206"/>
                </a:cubicBezTo>
                <a:cubicBezTo>
                  <a:pt x="19" y="187"/>
                  <a:pt x="19" y="169"/>
                  <a:pt x="38" y="150"/>
                </a:cubicBezTo>
                <a:lnTo>
                  <a:pt x="94" y="131"/>
                </a:lnTo>
                <a:cubicBezTo>
                  <a:pt x="94" y="94"/>
                  <a:pt x="113" y="56"/>
                  <a:pt x="1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4"/>
          <p:cNvSpPr/>
          <p:nvPr/>
        </p:nvSpPr>
        <p:spPr>
          <a:xfrm>
            <a:off x="2269067" y="1225867"/>
            <a:ext cx="3167" cy="6267"/>
          </a:xfrm>
          <a:custGeom>
            <a:avLst/>
            <a:gdLst/>
            <a:ahLst/>
            <a:cxnLst/>
            <a:rect l="l" t="t" r="r" b="b"/>
            <a:pathLst>
              <a:path w="95" h="188" extrusionOk="0">
                <a:moveTo>
                  <a:pt x="94" y="0"/>
                </a:moveTo>
                <a:cubicBezTo>
                  <a:pt x="75" y="19"/>
                  <a:pt x="57" y="19"/>
                  <a:pt x="38" y="38"/>
                </a:cubicBezTo>
                <a:cubicBezTo>
                  <a:pt x="38" y="75"/>
                  <a:pt x="19" y="132"/>
                  <a:pt x="0" y="169"/>
                </a:cubicBezTo>
                <a:lnTo>
                  <a:pt x="19" y="150"/>
                </a:lnTo>
                <a:lnTo>
                  <a:pt x="57" y="188"/>
                </a:lnTo>
                <a:cubicBezTo>
                  <a:pt x="57" y="150"/>
                  <a:pt x="75" y="132"/>
                  <a:pt x="94" y="94"/>
                </a:cubicBezTo>
                <a:lnTo>
                  <a:pt x="94" y="75"/>
                </a:lnTo>
                <a:cubicBezTo>
                  <a:pt x="94" y="57"/>
                  <a:pt x="94" y="38"/>
                  <a:pt x="9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4"/>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607616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ackground image">
  <p:cSld name="Background image">
    <p:bg>
      <p:bgPr>
        <a:noFill/>
        <a:effectLst/>
      </p:bgPr>
    </p:bg>
    <p:spTree>
      <p:nvGrpSpPr>
        <p:cNvPr id="1" name="Shape 240"/>
        <p:cNvGrpSpPr/>
        <p:nvPr/>
      </p:nvGrpSpPr>
      <p:grpSpPr>
        <a:xfrm>
          <a:off x="0" y="0"/>
          <a:ext cx="0" cy="0"/>
          <a:chOff x="0" y="0"/>
          <a:chExt cx="0" cy="0"/>
        </a:xfrm>
      </p:grpSpPr>
      <p:sp>
        <p:nvSpPr>
          <p:cNvPr id="241" name="Google Shape;241;p25"/>
          <p:cNvSpPr/>
          <p:nvPr/>
        </p:nvSpPr>
        <p:spPr>
          <a:xfrm rot="5210261" flipH="1">
            <a:off x="6623188" y="665220"/>
            <a:ext cx="8181809" cy="6162627"/>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5"/>
          <p:cNvSpPr/>
          <p:nvPr/>
        </p:nvSpPr>
        <p:spPr>
          <a:xfrm rot="-112857" flipH="1">
            <a:off x="5878579" y="5301762"/>
            <a:ext cx="3808515" cy="3109585"/>
          </a:xfrm>
          <a:custGeom>
            <a:avLst/>
            <a:gdLst/>
            <a:ahLst/>
            <a:cxnLst/>
            <a:rect l="l" t="t" r="r" b="b"/>
            <a:pathLst>
              <a:path w="51798" h="38117" extrusionOk="0">
                <a:moveTo>
                  <a:pt x="18789" y="2432"/>
                </a:moveTo>
                <a:cubicBezTo>
                  <a:pt x="18811" y="2432"/>
                  <a:pt x="18812" y="2443"/>
                  <a:pt x="18802" y="2454"/>
                </a:cubicBezTo>
                <a:cubicBezTo>
                  <a:pt x="18783" y="2472"/>
                  <a:pt x="18745" y="2491"/>
                  <a:pt x="18764" y="2491"/>
                </a:cubicBezTo>
                <a:cubicBezTo>
                  <a:pt x="18783" y="2491"/>
                  <a:pt x="18858" y="2472"/>
                  <a:pt x="19064" y="2454"/>
                </a:cubicBezTo>
                <a:lnTo>
                  <a:pt x="19064" y="2454"/>
                </a:lnTo>
                <a:cubicBezTo>
                  <a:pt x="18895" y="2491"/>
                  <a:pt x="18727" y="2547"/>
                  <a:pt x="18558" y="2622"/>
                </a:cubicBezTo>
                <a:lnTo>
                  <a:pt x="18371" y="2735"/>
                </a:lnTo>
                <a:lnTo>
                  <a:pt x="18277" y="2772"/>
                </a:lnTo>
                <a:cubicBezTo>
                  <a:pt x="18259" y="2791"/>
                  <a:pt x="18259" y="2810"/>
                  <a:pt x="18240" y="2828"/>
                </a:cubicBezTo>
                <a:cubicBezTo>
                  <a:pt x="18296" y="2941"/>
                  <a:pt x="18333" y="3034"/>
                  <a:pt x="18371" y="3109"/>
                </a:cubicBezTo>
                <a:lnTo>
                  <a:pt x="18202" y="3053"/>
                </a:lnTo>
                <a:cubicBezTo>
                  <a:pt x="18146" y="2941"/>
                  <a:pt x="18109" y="2847"/>
                  <a:pt x="18071" y="2772"/>
                </a:cubicBezTo>
                <a:cubicBezTo>
                  <a:pt x="18127" y="2716"/>
                  <a:pt x="18202" y="2678"/>
                  <a:pt x="18277" y="2641"/>
                </a:cubicBezTo>
                <a:lnTo>
                  <a:pt x="18465" y="2547"/>
                </a:lnTo>
                <a:cubicBezTo>
                  <a:pt x="18539" y="2510"/>
                  <a:pt x="18614" y="2472"/>
                  <a:pt x="18708" y="2454"/>
                </a:cubicBezTo>
                <a:cubicBezTo>
                  <a:pt x="18748" y="2438"/>
                  <a:pt x="18774" y="2432"/>
                  <a:pt x="18789" y="2432"/>
                </a:cubicBezTo>
                <a:close/>
                <a:moveTo>
                  <a:pt x="18214" y="3075"/>
                </a:moveTo>
                <a:cubicBezTo>
                  <a:pt x="18285" y="3094"/>
                  <a:pt x="18354" y="3129"/>
                  <a:pt x="18390" y="3147"/>
                </a:cubicBezTo>
                <a:lnTo>
                  <a:pt x="18390" y="3165"/>
                </a:lnTo>
                <a:cubicBezTo>
                  <a:pt x="18352" y="3165"/>
                  <a:pt x="18315" y="3147"/>
                  <a:pt x="18277" y="3147"/>
                </a:cubicBezTo>
                <a:lnTo>
                  <a:pt x="18221" y="3128"/>
                </a:lnTo>
                <a:lnTo>
                  <a:pt x="18207" y="3086"/>
                </a:lnTo>
                <a:lnTo>
                  <a:pt x="18207" y="3086"/>
                </a:lnTo>
                <a:cubicBezTo>
                  <a:pt x="18212" y="3087"/>
                  <a:pt x="18216" y="3089"/>
                  <a:pt x="18221" y="3090"/>
                </a:cubicBezTo>
                <a:cubicBezTo>
                  <a:pt x="18221" y="3085"/>
                  <a:pt x="18218" y="3080"/>
                  <a:pt x="18214" y="3075"/>
                </a:cubicBezTo>
                <a:close/>
                <a:moveTo>
                  <a:pt x="1685" y="2810"/>
                </a:moveTo>
                <a:cubicBezTo>
                  <a:pt x="1929" y="3034"/>
                  <a:pt x="2172" y="3296"/>
                  <a:pt x="2378" y="3577"/>
                </a:cubicBezTo>
                <a:cubicBezTo>
                  <a:pt x="2266" y="3484"/>
                  <a:pt x="2116" y="3315"/>
                  <a:pt x="1966" y="3165"/>
                </a:cubicBezTo>
                <a:cubicBezTo>
                  <a:pt x="1854" y="3053"/>
                  <a:pt x="1760" y="2941"/>
                  <a:pt x="1685" y="2810"/>
                </a:cubicBezTo>
                <a:close/>
                <a:moveTo>
                  <a:pt x="10056" y="3559"/>
                </a:moveTo>
                <a:lnTo>
                  <a:pt x="10056" y="3559"/>
                </a:lnTo>
                <a:cubicBezTo>
                  <a:pt x="10225" y="3615"/>
                  <a:pt x="10393" y="3671"/>
                  <a:pt x="10524" y="3727"/>
                </a:cubicBezTo>
                <a:cubicBezTo>
                  <a:pt x="10599" y="3802"/>
                  <a:pt x="10656" y="3877"/>
                  <a:pt x="10730" y="3952"/>
                </a:cubicBezTo>
                <a:cubicBezTo>
                  <a:pt x="10468" y="3840"/>
                  <a:pt x="10187" y="3708"/>
                  <a:pt x="9906" y="3559"/>
                </a:cubicBezTo>
                <a:lnTo>
                  <a:pt x="9906" y="3559"/>
                </a:lnTo>
                <a:cubicBezTo>
                  <a:pt x="10187" y="3671"/>
                  <a:pt x="10375" y="3765"/>
                  <a:pt x="10637" y="3877"/>
                </a:cubicBezTo>
                <a:lnTo>
                  <a:pt x="10056" y="3559"/>
                </a:lnTo>
                <a:close/>
                <a:moveTo>
                  <a:pt x="5412" y="8615"/>
                </a:moveTo>
                <a:lnTo>
                  <a:pt x="5412" y="8615"/>
                </a:lnTo>
                <a:cubicBezTo>
                  <a:pt x="5599" y="8727"/>
                  <a:pt x="5768" y="8821"/>
                  <a:pt x="5918" y="8952"/>
                </a:cubicBezTo>
                <a:cubicBezTo>
                  <a:pt x="5749" y="8858"/>
                  <a:pt x="5581" y="8746"/>
                  <a:pt x="5412" y="8615"/>
                </a:cubicBezTo>
                <a:close/>
                <a:moveTo>
                  <a:pt x="7790" y="14158"/>
                </a:moveTo>
                <a:lnTo>
                  <a:pt x="7790" y="14158"/>
                </a:lnTo>
                <a:cubicBezTo>
                  <a:pt x="7793" y="14159"/>
                  <a:pt x="7797" y="14161"/>
                  <a:pt x="7800" y="14162"/>
                </a:cubicBezTo>
                <a:lnTo>
                  <a:pt x="7800" y="14162"/>
                </a:lnTo>
                <a:cubicBezTo>
                  <a:pt x="7797" y="14161"/>
                  <a:pt x="7794" y="14159"/>
                  <a:pt x="7790" y="14158"/>
                </a:cubicBezTo>
                <a:close/>
                <a:moveTo>
                  <a:pt x="7697" y="16143"/>
                </a:moveTo>
                <a:lnTo>
                  <a:pt x="7697" y="16143"/>
                </a:lnTo>
                <a:cubicBezTo>
                  <a:pt x="7703" y="16151"/>
                  <a:pt x="7709" y="16159"/>
                  <a:pt x="7715" y="16165"/>
                </a:cubicBezTo>
                <a:lnTo>
                  <a:pt x="7715" y="16165"/>
                </a:lnTo>
                <a:cubicBezTo>
                  <a:pt x="7709" y="16158"/>
                  <a:pt x="7703" y="16150"/>
                  <a:pt x="7697" y="16143"/>
                </a:cubicBezTo>
                <a:close/>
                <a:moveTo>
                  <a:pt x="8877" y="1"/>
                </a:moveTo>
                <a:cubicBezTo>
                  <a:pt x="8708" y="19"/>
                  <a:pt x="8539" y="38"/>
                  <a:pt x="8371" y="75"/>
                </a:cubicBezTo>
                <a:lnTo>
                  <a:pt x="8146" y="132"/>
                </a:lnTo>
                <a:lnTo>
                  <a:pt x="7940" y="207"/>
                </a:lnTo>
                <a:cubicBezTo>
                  <a:pt x="7903" y="207"/>
                  <a:pt x="7847" y="244"/>
                  <a:pt x="7753" y="263"/>
                </a:cubicBezTo>
                <a:cubicBezTo>
                  <a:pt x="7678" y="300"/>
                  <a:pt x="7603" y="319"/>
                  <a:pt x="7547" y="356"/>
                </a:cubicBezTo>
                <a:cubicBezTo>
                  <a:pt x="7646" y="497"/>
                  <a:pt x="7723" y="628"/>
                  <a:pt x="7715" y="628"/>
                </a:cubicBezTo>
                <a:cubicBezTo>
                  <a:pt x="7713" y="628"/>
                  <a:pt x="7701" y="614"/>
                  <a:pt x="7678" y="581"/>
                </a:cubicBezTo>
                <a:lnTo>
                  <a:pt x="7678" y="581"/>
                </a:lnTo>
                <a:cubicBezTo>
                  <a:pt x="7847" y="825"/>
                  <a:pt x="8071" y="1068"/>
                  <a:pt x="8296" y="1311"/>
                </a:cubicBezTo>
                <a:lnTo>
                  <a:pt x="8539" y="1555"/>
                </a:lnTo>
                <a:lnTo>
                  <a:pt x="8764" y="1780"/>
                </a:lnTo>
                <a:cubicBezTo>
                  <a:pt x="9064" y="2098"/>
                  <a:pt x="9401" y="2435"/>
                  <a:pt x="9663" y="2772"/>
                </a:cubicBezTo>
                <a:cubicBezTo>
                  <a:pt x="9757" y="2828"/>
                  <a:pt x="9832" y="2922"/>
                  <a:pt x="9906" y="2997"/>
                </a:cubicBezTo>
                <a:cubicBezTo>
                  <a:pt x="10112" y="3240"/>
                  <a:pt x="10300" y="3465"/>
                  <a:pt x="10506" y="3708"/>
                </a:cubicBezTo>
                <a:cubicBezTo>
                  <a:pt x="10262" y="3615"/>
                  <a:pt x="9888" y="3446"/>
                  <a:pt x="9532" y="3296"/>
                </a:cubicBezTo>
                <a:cubicBezTo>
                  <a:pt x="8975" y="3060"/>
                  <a:pt x="8417" y="2839"/>
                  <a:pt x="8245" y="2839"/>
                </a:cubicBezTo>
                <a:cubicBezTo>
                  <a:pt x="8226" y="2839"/>
                  <a:pt x="8212" y="2841"/>
                  <a:pt x="8202" y="2847"/>
                </a:cubicBezTo>
                <a:lnTo>
                  <a:pt x="7790" y="2660"/>
                </a:lnTo>
                <a:lnTo>
                  <a:pt x="7790" y="2660"/>
                </a:lnTo>
                <a:cubicBezTo>
                  <a:pt x="7921" y="2716"/>
                  <a:pt x="7940" y="2716"/>
                  <a:pt x="8071" y="2753"/>
                </a:cubicBezTo>
                <a:cubicBezTo>
                  <a:pt x="7828" y="2641"/>
                  <a:pt x="7566" y="2547"/>
                  <a:pt x="7285" y="2529"/>
                </a:cubicBezTo>
                <a:cubicBezTo>
                  <a:pt x="6948" y="2472"/>
                  <a:pt x="6592" y="2416"/>
                  <a:pt x="6255" y="2323"/>
                </a:cubicBezTo>
                <a:cubicBezTo>
                  <a:pt x="5843" y="2229"/>
                  <a:pt x="5524" y="2210"/>
                  <a:pt x="5843" y="2210"/>
                </a:cubicBezTo>
                <a:cubicBezTo>
                  <a:pt x="5782" y="2206"/>
                  <a:pt x="5722" y="2203"/>
                  <a:pt x="5663" y="2203"/>
                </a:cubicBezTo>
                <a:cubicBezTo>
                  <a:pt x="5486" y="2203"/>
                  <a:pt x="5314" y="2224"/>
                  <a:pt x="5131" y="2266"/>
                </a:cubicBezTo>
                <a:lnTo>
                  <a:pt x="4832" y="2341"/>
                </a:lnTo>
                <a:lnTo>
                  <a:pt x="4906" y="2566"/>
                </a:lnTo>
                <a:cubicBezTo>
                  <a:pt x="4925" y="2622"/>
                  <a:pt x="4944" y="2678"/>
                  <a:pt x="4963" y="2716"/>
                </a:cubicBezTo>
                <a:cubicBezTo>
                  <a:pt x="4738" y="2753"/>
                  <a:pt x="4494" y="2753"/>
                  <a:pt x="4251" y="2753"/>
                </a:cubicBezTo>
                <a:cubicBezTo>
                  <a:pt x="4111" y="2763"/>
                  <a:pt x="3970" y="2767"/>
                  <a:pt x="3827" y="2767"/>
                </a:cubicBezTo>
                <a:cubicBezTo>
                  <a:pt x="3685" y="2767"/>
                  <a:pt x="3539" y="2763"/>
                  <a:pt x="3390" y="2753"/>
                </a:cubicBezTo>
                <a:cubicBezTo>
                  <a:pt x="3165" y="2716"/>
                  <a:pt x="3221" y="2716"/>
                  <a:pt x="3333" y="2716"/>
                </a:cubicBezTo>
                <a:cubicBezTo>
                  <a:pt x="3380" y="2725"/>
                  <a:pt x="3432" y="2730"/>
                  <a:pt x="3467" y="2730"/>
                </a:cubicBezTo>
                <a:cubicBezTo>
                  <a:pt x="3502" y="2730"/>
                  <a:pt x="3521" y="2725"/>
                  <a:pt x="3502" y="2716"/>
                </a:cubicBezTo>
                <a:lnTo>
                  <a:pt x="2978" y="2678"/>
                </a:lnTo>
                <a:cubicBezTo>
                  <a:pt x="2865" y="2678"/>
                  <a:pt x="2753" y="2670"/>
                  <a:pt x="2646" y="2670"/>
                </a:cubicBezTo>
                <a:cubicBezTo>
                  <a:pt x="2593" y="2670"/>
                  <a:pt x="2541" y="2672"/>
                  <a:pt x="2491" y="2678"/>
                </a:cubicBezTo>
                <a:cubicBezTo>
                  <a:pt x="2247" y="2660"/>
                  <a:pt x="2322" y="2641"/>
                  <a:pt x="2584" y="2622"/>
                </a:cubicBezTo>
                <a:cubicBezTo>
                  <a:pt x="2697" y="2622"/>
                  <a:pt x="2865" y="2622"/>
                  <a:pt x="3071" y="2641"/>
                </a:cubicBezTo>
                <a:lnTo>
                  <a:pt x="3371" y="2678"/>
                </a:lnTo>
                <a:lnTo>
                  <a:pt x="3596" y="2697"/>
                </a:lnTo>
                <a:lnTo>
                  <a:pt x="3596" y="2697"/>
                </a:lnTo>
                <a:lnTo>
                  <a:pt x="3502" y="2678"/>
                </a:lnTo>
                <a:lnTo>
                  <a:pt x="3465" y="2660"/>
                </a:lnTo>
                <a:lnTo>
                  <a:pt x="3390" y="2641"/>
                </a:lnTo>
                <a:cubicBezTo>
                  <a:pt x="3296" y="2622"/>
                  <a:pt x="3202" y="2604"/>
                  <a:pt x="3109" y="2585"/>
                </a:cubicBezTo>
                <a:cubicBezTo>
                  <a:pt x="2959" y="2566"/>
                  <a:pt x="2809" y="2547"/>
                  <a:pt x="2641" y="2547"/>
                </a:cubicBezTo>
                <a:cubicBezTo>
                  <a:pt x="2360" y="2547"/>
                  <a:pt x="2060" y="2566"/>
                  <a:pt x="1461" y="2585"/>
                </a:cubicBezTo>
                <a:cubicBezTo>
                  <a:pt x="1629" y="2791"/>
                  <a:pt x="1798" y="3016"/>
                  <a:pt x="2023" y="3296"/>
                </a:cubicBezTo>
                <a:cubicBezTo>
                  <a:pt x="1779" y="3053"/>
                  <a:pt x="1592" y="2810"/>
                  <a:pt x="1348" y="2529"/>
                </a:cubicBezTo>
                <a:lnTo>
                  <a:pt x="1330" y="2529"/>
                </a:lnTo>
                <a:cubicBezTo>
                  <a:pt x="1517" y="2847"/>
                  <a:pt x="1742" y="3128"/>
                  <a:pt x="1966" y="3390"/>
                </a:cubicBezTo>
                <a:cubicBezTo>
                  <a:pt x="2116" y="3577"/>
                  <a:pt x="2285" y="3765"/>
                  <a:pt x="2491" y="3971"/>
                </a:cubicBezTo>
                <a:lnTo>
                  <a:pt x="2847" y="4345"/>
                </a:lnTo>
                <a:lnTo>
                  <a:pt x="2285" y="3671"/>
                </a:lnTo>
                <a:cubicBezTo>
                  <a:pt x="2210" y="3577"/>
                  <a:pt x="2135" y="3484"/>
                  <a:pt x="2097" y="3371"/>
                </a:cubicBezTo>
                <a:cubicBezTo>
                  <a:pt x="2097" y="3370"/>
                  <a:pt x="2098" y="3369"/>
                  <a:pt x="2100" y="3369"/>
                </a:cubicBezTo>
                <a:cubicBezTo>
                  <a:pt x="2114" y="3369"/>
                  <a:pt x="2195" y="3446"/>
                  <a:pt x="2397" y="3615"/>
                </a:cubicBezTo>
                <a:cubicBezTo>
                  <a:pt x="2622" y="3877"/>
                  <a:pt x="2865" y="4120"/>
                  <a:pt x="3146" y="4326"/>
                </a:cubicBezTo>
                <a:cubicBezTo>
                  <a:pt x="3109" y="4345"/>
                  <a:pt x="3184" y="4420"/>
                  <a:pt x="3296" y="4532"/>
                </a:cubicBezTo>
                <a:lnTo>
                  <a:pt x="3502" y="4701"/>
                </a:lnTo>
                <a:lnTo>
                  <a:pt x="3614" y="4795"/>
                </a:lnTo>
                <a:lnTo>
                  <a:pt x="3502" y="4813"/>
                </a:lnTo>
                <a:cubicBezTo>
                  <a:pt x="3614" y="4888"/>
                  <a:pt x="3689" y="4907"/>
                  <a:pt x="3877" y="5019"/>
                </a:cubicBezTo>
                <a:cubicBezTo>
                  <a:pt x="3948" y="5077"/>
                  <a:pt x="3954" y="5101"/>
                  <a:pt x="3928" y="5101"/>
                </a:cubicBezTo>
                <a:cubicBezTo>
                  <a:pt x="3920" y="5101"/>
                  <a:pt x="3909" y="5099"/>
                  <a:pt x="3895" y="5094"/>
                </a:cubicBezTo>
                <a:cubicBezTo>
                  <a:pt x="3877" y="5094"/>
                  <a:pt x="3858" y="5094"/>
                  <a:pt x="3839" y="5075"/>
                </a:cubicBezTo>
                <a:lnTo>
                  <a:pt x="3745" y="5038"/>
                </a:lnTo>
                <a:lnTo>
                  <a:pt x="3596" y="4963"/>
                </a:lnTo>
                <a:cubicBezTo>
                  <a:pt x="3579" y="4960"/>
                  <a:pt x="3568" y="4958"/>
                  <a:pt x="3561" y="4958"/>
                </a:cubicBezTo>
                <a:cubicBezTo>
                  <a:pt x="3530" y="4958"/>
                  <a:pt x="3600" y="4992"/>
                  <a:pt x="3708" y="5038"/>
                </a:cubicBezTo>
                <a:cubicBezTo>
                  <a:pt x="3792" y="5080"/>
                  <a:pt x="3908" y="5133"/>
                  <a:pt x="3866" y="5133"/>
                </a:cubicBezTo>
                <a:cubicBezTo>
                  <a:pt x="3852" y="5133"/>
                  <a:pt x="3820" y="5127"/>
                  <a:pt x="3764" y="5113"/>
                </a:cubicBezTo>
                <a:cubicBezTo>
                  <a:pt x="3614" y="5075"/>
                  <a:pt x="3446" y="5038"/>
                  <a:pt x="3296" y="5001"/>
                </a:cubicBezTo>
                <a:cubicBezTo>
                  <a:pt x="2940" y="4926"/>
                  <a:pt x="2509" y="4851"/>
                  <a:pt x="1985" y="4776"/>
                </a:cubicBezTo>
                <a:lnTo>
                  <a:pt x="1929" y="4757"/>
                </a:lnTo>
                <a:lnTo>
                  <a:pt x="1873" y="4757"/>
                </a:lnTo>
                <a:lnTo>
                  <a:pt x="1760" y="4720"/>
                </a:lnTo>
                <a:lnTo>
                  <a:pt x="1667" y="4701"/>
                </a:lnTo>
                <a:lnTo>
                  <a:pt x="1723" y="4701"/>
                </a:lnTo>
                <a:cubicBezTo>
                  <a:pt x="1798" y="4701"/>
                  <a:pt x="1906" y="4718"/>
                  <a:pt x="1925" y="4718"/>
                </a:cubicBezTo>
                <a:cubicBezTo>
                  <a:pt x="1935" y="4718"/>
                  <a:pt x="1923" y="4713"/>
                  <a:pt x="1873" y="4701"/>
                </a:cubicBezTo>
                <a:cubicBezTo>
                  <a:pt x="1592" y="4663"/>
                  <a:pt x="1330" y="4663"/>
                  <a:pt x="1068" y="4645"/>
                </a:cubicBezTo>
                <a:cubicBezTo>
                  <a:pt x="880" y="4645"/>
                  <a:pt x="936" y="4626"/>
                  <a:pt x="955" y="4607"/>
                </a:cubicBezTo>
                <a:cubicBezTo>
                  <a:pt x="637" y="4607"/>
                  <a:pt x="656" y="4626"/>
                  <a:pt x="618" y="4645"/>
                </a:cubicBezTo>
                <a:cubicBezTo>
                  <a:pt x="581" y="4663"/>
                  <a:pt x="524" y="4682"/>
                  <a:pt x="75" y="4682"/>
                </a:cubicBezTo>
                <a:lnTo>
                  <a:pt x="0" y="4682"/>
                </a:lnTo>
                <a:lnTo>
                  <a:pt x="19" y="4701"/>
                </a:lnTo>
                <a:cubicBezTo>
                  <a:pt x="75" y="4757"/>
                  <a:pt x="112" y="4813"/>
                  <a:pt x="169" y="4869"/>
                </a:cubicBezTo>
                <a:cubicBezTo>
                  <a:pt x="281" y="5001"/>
                  <a:pt x="412" y="5150"/>
                  <a:pt x="562" y="5356"/>
                </a:cubicBezTo>
                <a:cubicBezTo>
                  <a:pt x="656" y="5450"/>
                  <a:pt x="749" y="5544"/>
                  <a:pt x="862" y="5656"/>
                </a:cubicBezTo>
                <a:lnTo>
                  <a:pt x="1180" y="5974"/>
                </a:lnTo>
                <a:cubicBezTo>
                  <a:pt x="1348" y="6124"/>
                  <a:pt x="1536" y="6255"/>
                  <a:pt x="1723" y="6368"/>
                </a:cubicBezTo>
                <a:cubicBezTo>
                  <a:pt x="1772" y="6410"/>
                  <a:pt x="1777" y="6423"/>
                  <a:pt x="1762" y="6423"/>
                </a:cubicBezTo>
                <a:cubicBezTo>
                  <a:pt x="1740" y="6423"/>
                  <a:pt x="1670" y="6392"/>
                  <a:pt x="1641" y="6392"/>
                </a:cubicBezTo>
                <a:cubicBezTo>
                  <a:pt x="1631" y="6392"/>
                  <a:pt x="1626" y="6395"/>
                  <a:pt x="1629" y="6405"/>
                </a:cubicBezTo>
                <a:cubicBezTo>
                  <a:pt x="2097" y="6742"/>
                  <a:pt x="2341" y="6855"/>
                  <a:pt x="2509" y="6967"/>
                </a:cubicBezTo>
                <a:cubicBezTo>
                  <a:pt x="2697" y="7079"/>
                  <a:pt x="2884" y="7173"/>
                  <a:pt x="3296" y="7398"/>
                </a:cubicBezTo>
                <a:cubicBezTo>
                  <a:pt x="3521" y="7547"/>
                  <a:pt x="3727" y="7697"/>
                  <a:pt x="3951" y="7866"/>
                </a:cubicBezTo>
                <a:cubicBezTo>
                  <a:pt x="3808" y="7757"/>
                  <a:pt x="3774" y="7713"/>
                  <a:pt x="3812" y="7713"/>
                </a:cubicBezTo>
                <a:cubicBezTo>
                  <a:pt x="3899" y="7713"/>
                  <a:pt x="4360" y="7939"/>
                  <a:pt x="4775" y="8147"/>
                </a:cubicBezTo>
                <a:lnTo>
                  <a:pt x="4700" y="8090"/>
                </a:lnTo>
                <a:lnTo>
                  <a:pt x="4906" y="8203"/>
                </a:lnTo>
                <a:lnTo>
                  <a:pt x="4775" y="8147"/>
                </a:lnTo>
                <a:lnTo>
                  <a:pt x="4869" y="8222"/>
                </a:lnTo>
                <a:lnTo>
                  <a:pt x="5019" y="8278"/>
                </a:lnTo>
                <a:lnTo>
                  <a:pt x="5450" y="8540"/>
                </a:lnTo>
                <a:cubicBezTo>
                  <a:pt x="5450" y="8542"/>
                  <a:pt x="5447" y="8544"/>
                  <a:pt x="5443" y="8544"/>
                </a:cubicBezTo>
                <a:cubicBezTo>
                  <a:pt x="5414" y="8544"/>
                  <a:pt x="5296" y="8495"/>
                  <a:pt x="5150" y="8446"/>
                </a:cubicBezTo>
                <a:lnTo>
                  <a:pt x="4869" y="8222"/>
                </a:lnTo>
                <a:cubicBezTo>
                  <a:pt x="4668" y="8135"/>
                  <a:pt x="4478" y="8071"/>
                  <a:pt x="4409" y="8071"/>
                </a:cubicBezTo>
                <a:cubicBezTo>
                  <a:pt x="4388" y="8071"/>
                  <a:pt x="4378" y="8077"/>
                  <a:pt x="4382" y="8090"/>
                </a:cubicBezTo>
                <a:cubicBezTo>
                  <a:pt x="4438" y="8128"/>
                  <a:pt x="4569" y="8184"/>
                  <a:pt x="4682" y="8259"/>
                </a:cubicBezTo>
                <a:cubicBezTo>
                  <a:pt x="4642" y="8246"/>
                  <a:pt x="4612" y="8233"/>
                  <a:pt x="4604" y="8233"/>
                </a:cubicBezTo>
                <a:cubicBezTo>
                  <a:pt x="4601" y="8233"/>
                  <a:pt x="4601" y="8235"/>
                  <a:pt x="4607" y="8240"/>
                </a:cubicBezTo>
                <a:cubicBezTo>
                  <a:pt x="4700" y="8296"/>
                  <a:pt x="4794" y="8353"/>
                  <a:pt x="4888" y="8390"/>
                </a:cubicBezTo>
                <a:lnTo>
                  <a:pt x="5038" y="8577"/>
                </a:lnTo>
                <a:lnTo>
                  <a:pt x="5112" y="8577"/>
                </a:lnTo>
                <a:cubicBezTo>
                  <a:pt x="5487" y="8821"/>
                  <a:pt x="5862" y="9083"/>
                  <a:pt x="6217" y="9345"/>
                </a:cubicBezTo>
                <a:lnTo>
                  <a:pt x="6854" y="9682"/>
                </a:lnTo>
                <a:cubicBezTo>
                  <a:pt x="7079" y="9795"/>
                  <a:pt x="7285" y="9926"/>
                  <a:pt x="7509" y="10075"/>
                </a:cubicBezTo>
                <a:cubicBezTo>
                  <a:pt x="7734" y="10207"/>
                  <a:pt x="7959" y="10375"/>
                  <a:pt x="8202" y="10562"/>
                </a:cubicBezTo>
                <a:cubicBezTo>
                  <a:pt x="8333" y="10656"/>
                  <a:pt x="8446" y="10768"/>
                  <a:pt x="8577" y="10862"/>
                </a:cubicBezTo>
                <a:cubicBezTo>
                  <a:pt x="8708" y="10993"/>
                  <a:pt x="8839" y="11105"/>
                  <a:pt x="8951" y="11237"/>
                </a:cubicBezTo>
                <a:cubicBezTo>
                  <a:pt x="8854" y="11164"/>
                  <a:pt x="8804" y="11138"/>
                  <a:pt x="8779" y="11138"/>
                </a:cubicBezTo>
                <a:cubicBezTo>
                  <a:pt x="8725" y="11138"/>
                  <a:pt x="8777" y="11249"/>
                  <a:pt x="8727" y="11274"/>
                </a:cubicBezTo>
                <a:cubicBezTo>
                  <a:pt x="8558" y="11049"/>
                  <a:pt x="8371" y="10862"/>
                  <a:pt x="8165" y="10693"/>
                </a:cubicBezTo>
                <a:cubicBezTo>
                  <a:pt x="7884" y="10487"/>
                  <a:pt x="7584" y="10244"/>
                  <a:pt x="7285" y="10019"/>
                </a:cubicBezTo>
                <a:lnTo>
                  <a:pt x="7285" y="10019"/>
                </a:lnTo>
                <a:cubicBezTo>
                  <a:pt x="7488" y="10175"/>
                  <a:pt x="7516" y="10223"/>
                  <a:pt x="7485" y="10223"/>
                </a:cubicBezTo>
                <a:cubicBezTo>
                  <a:pt x="7467" y="10223"/>
                  <a:pt x="7431" y="10208"/>
                  <a:pt x="7397" y="10188"/>
                </a:cubicBezTo>
                <a:lnTo>
                  <a:pt x="7397" y="10188"/>
                </a:lnTo>
                <a:cubicBezTo>
                  <a:pt x="7790" y="10450"/>
                  <a:pt x="8146" y="10731"/>
                  <a:pt x="8483" y="11049"/>
                </a:cubicBezTo>
                <a:cubicBezTo>
                  <a:pt x="8408" y="11068"/>
                  <a:pt x="8652" y="11274"/>
                  <a:pt x="8839" y="11555"/>
                </a:cubicBezTo>
                <a:cubicBezTo>
                  <a:pt x="8835" y="11524"/>
                  <a:pt x="8842" y="11510"/>
                  <a:pt x="8858" y="11510"/>
                </a:cubicBezTo>
                <a:cubicBezTo>
                  <a:pt x="8910" y="11510"/>
                  <a:pt x="9056" y="11659"/>
                  <a:pt x="9214" y="11873"/>
                </a:cubicBezTo>
                <a:lnTo>
                  <a:pt x="9495" y="12267"/>
                </a:lnTo>
                <a:cubicBezTo>
                  <a:pt x="9569" y="12360"/>
                  <a:pt x="9626" y="12473"/>
                  <a:pt x="9682" y="12566"/>
                </a:cubicBezTo>
                <a:cubicBezTo>
                  <a:pt x="9626" y="12547"/>
                  <a:pt x="9588" y="12510"/>
                  <a:pt x="9551" y="12454"/>
                </a:cubicBezTo>
                <a:cubicBezTo>
                  <a:pt x="9495" y="12398"/>
                  <a:pt x="9457" y="12304"/>
                  <a:pt x="9345" y="12154"/>
                </a:cubicBezTo>
                <a:lnTo>
                  <a:pt x="9345" y="12154"/>
                </a:lnTo>
                <a:cubicBezTo>
                  <a:pt x="9363" y="12210"/>
                  <a:pt x="9401" y="12267"/>
                  <a:pt x="9420" y="12304"/>
                </a:cubicBezTo>
                <a:cubicBezTo>
                  <a:pt x="9457" y="12360"/>
                  <a:pt x="9476" y="12398"/>
                  <a:pt x="9513" y="12435"/>
                </a:cubicBezTo>
                <a:lnTo>
                  <a:pt x="9644" y="12604"/>
                </a:lnTo>
                <a:lnTo>
                  <a:pt x="9719" y="12697"/>
                </a:lnTo>
                <a:lnTo>
                  <a:pt x="9757" y="12753"/>
                </a:lnTo>
                <a:lnTo>
                  <a:pt x="9775" y="12772"/>
                </a:lnTo>
                <a:lnTo>
                  <a:pt x="9757" y="12772"/>
                </a:lnTo>
                <a:cubicBezTo>
                  <a:pt x="9626" y="12753"/>
                  <a:pt x="9495" y="12716"/>
                  <a:pt x="9363" y="12678"/>
                </a:cubicBezTo>
                <a:lnTo>
                  <a:pt x="9363" y="12678"/>
                </a:lnTo>
                <a:cubicBezTo>
                  <a:pt x="9469" y="12694"/>
                  <a:pt x="9539" y="12721"/>
                  <a:pt x="9561" y="12721"/>
                </a:cubicBezTo>
                <a:cubicBezTo>
                  <a:pt x="9567" y="12721"/>
                  <a:pt x="9569" y="12720"/>
                  <a:pt x="9569" y="12716"/>
                </a:cubicBezTo>
                <a:cubicBezTo>
                  <a:pt x="9401" y="12678"/>
                  <a:pt x="9214" y="12641"/>
                  <a:pt x="9026" y="12585"/>
                </a:cubicBezTo>
                <a:lnTo>
                  <a:pt x="8877" y="12547"/>
                </a:lnTo>
                <a:lnTo>
                  <a:pt x="8727" y="12510"/>
                </a:lnTo>
                <a:cubicBezTo>
                  <a:pt x="8671" y="12473"/>
                  <a:pt x="8652" y="12473"/>
                  <a:pt x="8708" y="12473"/>
                </a:cubicBezTo>
                <a:lnTo>
                  <a:pt x="8895" y="12510"/>
                </a:lnTo>
                <a:cubicBezTo>
                  <a:pt x="8577" y="12435"/>
                  <a:pt x="8165" y="12341"/>
                  <a:pt x="7734" y="12248"/>
                </a:cubicBezTo>
                <a:lnTo>
                  <a:pt x="7397" y="12192"/>
                </a:lnTo>
                <a:lnTo>
                  <a:pt x="6985" y="12117"/>
                </a:lnTo>
                <a:cubicBezTo>
                  <a:pt x="6686" y="12061"/>
                  <a:pt x="6367" y="12023"/>
                  <a:pt x="6086" y="11986"/>
                </a:cubicBezTo>
                <a:lnTo>
                  <a:pt x="6049" y="12004"/>
                </a:lnTo>
                <a:cubicBezTo>
                  <a:pt x="6049" y="12042"/>
                  <a:pt x="6049" y="12061"/>
                  <a:pt x="6049" y="12079"/>
                </a:cubicBezTo>
                <a:lnTo>
                  <a:pt x="6068" y="12229"/>
                </a:lnTo>
                <a:cubicBezTo>
                  <a:pt x="6068" y="12323"/>
                  <a:pt x="6105" y="12416"/>
                  <a:pt x="6105" y="12491"/>
                </a:cubicBezTo>
                <a:cubicBezTo>
                  <a:pt x="6124" y="12585"/>
                  <a:pt x="6161" y="12660"/>
                  <a:pt x="6180" y="12735"/>
                </a:cubicBezTo>
                <a:cubicBezTo>
                  <a:pt x="6217" y="12791"/>
                  <a:pt x="6255" y="12866"/>
                  <a:pt x="6292" y="12941"/>
                </a:cubicBezTo>
                <a:lnTo>
                  <a:pt x="6405" y="13090"/>
                </a:lnTo>
                <a:cubicBezTo>
                  <a:pt x="6442" y="13128"/>
                  <a:pt x="6461" y="13165"/>
                  <a:pt x="6498" y="13184"/>
                </a:cubicBezTo>
                <a:cubicBezTo>
                  <a:pt x="6536" y="13222"/>
                  <a:pt x="6573" y="13259"/>
                  <a:pt x="6611" y="13278"/>
                </a:cubicBezTo>
                <a:cubicBezTo>
                  <a:pt x="6611" y="13278"/>
                  <a:pt x="6554" y="13278"/>
                  <a:pt x="6498" y="13259"/>
                </a:cubicBezTo>
                <a:cubicBezTo>
                  <a:pt x="6442" y="13240"/>
                  <a:pt x="6386" y="13222"/>
                  <a:pt x="6330" y="13184"/>
                </a:cubicBezTo>
                <a:lnTo>
                  <a:pt x="6330" y="13184"/>
                </a:lnTo>
                <a:cubicBezTo>
                  <a:pt x="6611" y="13446"/>
                  <a:pt x="6948" y="13634"/>
                  <a:pt x="7303" y="13727"/>
                </a:cubicBezTo>
                <a:cubicBezTo>
                  <a:pt x="7435" y="13765"/>
                  <a:pt x="7566" y="13802"/>
                  <a:pt x="7715" y="13840"/>
                </a:cubicBezTo>
                <a:cubicBezTo>
                  <a:pt x="7903" y="13914"/>
                  <a:pt x="8127" y="13989"/>
                  <a:pt x="8352" y="14064"/>
                </a:cubicBezTo>
                <a:cubicBezTo>
                  <a:pt x="8333" y="14120"/>
                  <a:pt x="8296" y="14139"/>
                  <a:pt x="8259" y="14177"/>
                </a:cubicBezTo>
                <a:cubicBezTo>
                  <a:pt x="8245" y="14190"/>
                  <a:pt x="8213" y="14203"/>
                  <a:pt x="8183" y="14203"/>
                </a:cubicBezTo>
                <a:cubicBezTo>
                  <a:pt x="8170" y="14203"/>
                  <a:pt x="8157" y="14201"/>
                  <a:pt x="8146" y="14195"/>
                </a:cubicBezTo>
                <a:lnTo>
                  <a:pt x="7940" y="14195"/>
                </a:lnTo>
                <a:cubicBezTo>
                  <a:pt x="7889" y="14178"/>
                  <a:pt x="7837" y="14177"/>
                  <a:pt x="7800" y="14162"/>
                </a:cubicBezTo>
                <a:lnTo>
                  <a:pt x="7800" y="14162"/>
                </a:lnTo>
                <a:cubicBezTo>
                  <a:pt x="7960" y="14233"/>
                  <a:pt x="7979" y="14234"/>
                  <a:pt x="8053" y="14270"/>
                </a:cubicBezTo>
                <a:lnTo>
                  <a:pt x="8053" y="14401"/>
                </a:lnTo>
                <a:cubicBezTo>
                  <a:pt x="8053" y="14458"/>
                  <a:pt x="8053" y="14495"/>
                  <a:pt x="8034" y="14532"/>
                </a:cubicBezTo>
                <a:cubicBezTo>
                  <a:pt x="8015" y="14589"/>
                  <a:pt x="8015" y="14645"/>
                  <a:pt x="7996" y="14701"/>
                </a:cubicBezTo>
                <a:cubicBezTo>
                  <a:pt x="8049" y="14608"/>
                  <a:pt x="8149" y="14460"/>
                  <a:pt x="8190" y="14460"/>
                </a:cubicBezTo>
                <a:cubicBezTo>
                  <a:pt x="8207" y="14460"/>
                  <a:pt x="8213" y="14485"/>
                  <a:pt x="8202" y="14551"/>
                </a:cubicBezTo>
                <a:cubicBezTo>
                  <a:pt x="8127" y="14738"/>
                  <a:pt x="8034" y="14888"/>
                  <a:pt x="7903" y="15019"/>
                </a:cubicBezTo>
                <a:cubicBezTo>
                  <a:pt x="7847" y="15076"/>
                  <a:pt x="7809" y="15132"/>
                  <a:pt x="7715" y="15225"/>
                </a:cubicBezTo>
                <a:cubicBezTo>
                  <a:pt x="7659" y="15300"/>
                  <a:pt x="7622" y="15356"/>
                  <a:pt x="7584" y="15450"/>
                </a:cubicBezTo>
                <a:cubicBezTo>
                  <a:pt x="7566" y="15487"/>
                  <a:pt x="7547" y="15562"/>
                  <a:pt x="7547" y="15619"/>
                </a:cubicBezTo>
                <a:cubicBezTo>
                  <a:pt x="7528" y="15656"/>
                  <a:pt x="7528" y="15693"/>
                  <a:pt x="7547" y="15731"/>
                </a:cubicBezTo>
                <a:cubicBezTo>
                  <a:pt x="7547" y="15693"/>
                  <a:pt x="7547" y="15675"/>
                  <a:pt x="7566" y="15675"/>
                </a:cubicBezTo>
                <a:cubicBezTo>
                  <a:pt x="7566" y="15671"/>
                  <a:pt x="7567" y="15670"/>
                  <a:pt x="7569" y="15670"/>
                </a:cubicBezTo>
                <a:cubicBezTo>
                  <a:pt x="7579" y="15670"/>
                  <a:pt x="7610" y="15703"/>
                  <a:pt x="7641" y="15750"/>
                </a:cubicBezTo>
                <a:cubicBezTo>
                  <a:pt x="7697" y="15843"/>
                  <a:pt x="7809" y="15993"/>
                  <a:pt x="7921" y="16180"/>
                </a:cubicBezTo>
                <a:cubicBezTo>
                  <a:pt x="7915" y="16176"/>
                  <a:pt x="7908" y="16174"/>
                  <a:pt x="7901" y="16174"/>
                </a:cubicBezTo>
                <a:cubicBezTo>
                  <a:pt x="7871" y="16174"/>
                  <a:pt x="7839" y="16211"/>
                  <a:pt x="7796" y="16211"/>
                </a:cubicBezTo>
                <a:cubicBezTo>
                  <a:pt x="7773" y="16211"/>
                  <a:pt x="7746" y="16200"/>
                  <a:pt x="7715" y="16165"/>
                </a:cubicBezTo>
                <a:lnTo>
                  <a:pt x="7715" y="16165"/>
                </a:lnTo>
                <a:cubicBezTo>
                  <a:pt x="7939" y="16437"/>
                  <a:pt x="8178" y="16663"/>
                  <a:pt x="8448" y="16885"/>
                </a:cubicBezTo>
                <a:lnTo>
                  <a:pt x="8448" y="16885"/>
                </a:lnTo>
                <a:cubicBezTo>
                  <a:pt x="8422" y="16867"/>
                  <a:pt x="8403" y="16859"/>
                  <a:pt x="8390" y="16859"/>
                </a:cubicBezTo>
                <a:cubicBezTo>
                  <a:pt x="8331" y="16859"/>
                  <a:pt x="8387" y="17017"/>
                  <a:pt x="8483" y="17154"/>
                </a:cubicBezTo>
                <a:cubicBezTo>
                  <a:pt x="8482" y="17151"/>
                  <a:pt x="8481" y="17149"/>
                  <a:pt x="8482" y="17149"/>
                </a:cubicBezTo>
                <a:lnTo>
                  <a:pt x="8482" y="17149"/>
                </a:lnTo>
                <a:cubicBezTo>
                  <a:pt x="8493" y="17149"/>
                  <a:pt x="8632" y="17305"/>
                  <a:pt x="8802" y="17491"/>
                </a:cubicBezTo>
                <a:cubicBezTo>
                  <a:pt x="8989" y="17697"/>
                  <a:pt x="9232" y="17922"/>
                  <a:pt x="9345" y="18016"/>
                </a:cubicBezTo>
                <a:lnTo>
                  <a:pt x="9045" y="17679"/>
                </a:lnTo>
                <a:lnTo>
                  <a:pt x="9045" y="17679"/>
                </a:lnTo>
                <a:cubicBezTo>
                  <a:pt x="9326" y="17978"/>
                  <a:pt x="9663" y="18240"/>
                  <a:pt x="10000" y="18446"/>
                </a:cubicBezTo>
                <a:cubicBezTo>
                  <a:pt x="10356" y="18652"/>
                  <a:pt x="10693" y="18896"/>
                  <a:pt x="11011" y="19158"/>
                </a:cubicBezTo>
                <a:cubicBezTo>
                  <a:pt x="10965" y="19132"/>
                  <a:pt x="10898" y="19110"/>
                  <a:pt x="10852" y="19110"/>
                </a:cubicBezTo>
                <a:cubicBezTo>
                  <a:pt x="10767" y="19110"/>
                  <a:pt x="10752" y="19184"/>
                  <a:pt x="11068" y="19439"/>
                </a:cubicBezTo>
                <a:cubicBezTo>
                  <a:pt x="11217" y="19514"/>
                  <a:pt x="11573" y="19664"/>
                  <a:pt x="12004" y="19870"/>
                </a:cubicBezTo>
                <a:cubicBezTo>
                  <a:pt x="12360" y="20132"/>
                  <a:pt x="12734" y="20394"/>
                  <a:pt x="13127" y="20656"/>
                </a:cubicBezTo>
                <a:cubicBezTo>
                  <a:pt x="12566" y="20394"/>
                  <a:pt x="11948" y="20076"/>
                  <a:pt x="11536" y="19832"/>
                </a:cubicBezTo>
                <a:lnTo>
                  <a:pt x="11536" y="19832"/>
                </a:lnTo>
                <a:cubicBezTo>
                  <a:pt x="11742" y="20038"/>
                  <a:pt x="11948" y="20207"/>
                  <a:pt x="12172" y="20356"/>
                </a:cubicBezTo>
                <a:cubicBezTo>
                  <a:pt x="12204" y="20388"/>
                  <a:pt x="12211" y="20401"/>
                  <a:pt x="12201" y="20401"/>
                </a:cubicBezTo>
                <a:cubicBezTo>
                  <a:pt x="12158" y="20401"/>
                  <a:pt x="11785" y="20148"/>
                  <a:pt x="11648" y="20057"/>
                </a:cubicBezTo>
                <a:lnTo>
                  <a:pt x="11648" y="20057"/>
                </a:lnTo>
                <a:cubicBezTo>
                  <a:pt x="12079" y="20394"/>
                  <a:pt x="12528" y="20693"/>
                  <a:pt x="12959" y="21012"/>
                </a:cubicBezTo>
                <a:cubicBezTo>
                  <a:pt x="12959" y="21006"/>
                  <a:pt x="12963" y="21004"/>
                  <a:pt x="12971" y="21004"/>
                </a:cubicBezTo>
                <a:cubicBezTo>
                  <a:pt x="13081" y="21004"/>
                  <a:pt x="13942" y="21563"/>
                  <a:pt x="14052" y="21563"/>
                </a:cubicBezTo>
                <a:cubicBezTo>
                  <a:pt x="14060" y="21563"/>
                  <a:pt x="14064" y="21561"/>
                  <a:pt x="14064" y="21555"/>
                </a:cubicBezTo>
                <a:cubicBezTo>
                  <a:pt x="13539" y="21255"/>
                  <a:pt x="13034" y="20956"/>
                  <a:pt x="12528" y="20637"/>
                </a:cubicBezTo>
                <a:cubicBezTo>
                  <a:pt x="12528" y="20627"/>
                  <a:pt x="12537" y="20622"/>
                  <a:pt x="12553" y="20622"/>
                </a:cubicBezTo>
                <a:cubicBezTo>
                  <a:pt x="12713" y="20622"/>
                  <a:pt x="13627" y="21106"/>
                  <a:pt x="14495" y="21667"/>
                </a:cubicBezTo>
                <a:cubicBezTo>
                  <a:pt x="14572" y="21732"/>
                  <a:pt x="14563" y="21752"/>
                  <a:pt x="14517" y="21752"/>
                </a:cubicBezTo>
                <a:cubicBezTo>
                  <a:pt x="14443" y="21752"/>
                  <a:pt x="14274" y="21700"/>
                  <a:pt x="14226" y="21700"/>
                </a:cubicBezTo>
                <a:cubicBezTo>
                  <a:pt x="14218" y="21700"/>
                  <a:pt x="14214" y="21701"/>
                  <a:pt x="14214" y="21705"/>
                </a:cubicBezTo>
                <a:cubicBezTo>
                  <a:pt x="14569" y="21892"/>
                  <a:pt x="14907" y="22098"/>
                  <a:pt x="15244" y="22323"/>
                </a:cubicBezTo>
                <a:lnTo>
                  <a:pt x="14794" y="22098"/>
                </a:lnTo>
                <a:lnTo>
                  <a:pt x="14794" y="22098"/>
                </a:lnTo>
                <a:cubicBezTo>
                  <a:pt x="15319" y="22473"/>
                  <a:pt x="15749" y="22585"/>
                  <a:pt x="16348" y="23053"/>
                </a:cubicBezTo>
                <a:cubicBezTo>
                  <a:pt x="16568" y="23199"/>
                  <a:pt x="16930" y="23559"/>
                  <a:pt x="17017" y="23559"/>
                </a:cubicBezTo>
                <a:cubicBezTo>
                  <a:pt x="17019" y="23559"/>
                  <a:pt x="17021" y="23559"/>
                  <a:pt x="17023" y="23559"/>
                </a:cubicBezTo>
                <a:cubicBezTo>
                  <a:pt x="16835" y="23371"/>
                  <a:pt x="16817" y="23203"/>
                  <a:pt x="16892" y="23109"/>
                </a:cubicBezTo>
                <a:lnTo>
                  <a:pt x="16892" y="23109"/>
                </a:lnTo>
                <a:cubicBezTo>
                  <a:pt x="17154" y="23278"/>
                  <a:pt x="17397" y="23446"/>
                  <a:pt x="17641" y="23615"/>
                </a:cubicBezTo>
                <a:lnTo>
                  <a:pt x="17603" y="23615"/>
                </a:lnTo>
                <a:lnTo>
                  <a:pt x="17734" y="23708"/>
                </a:lnTo>
                <a:lnTo>
                  <a:pt x="17753" y="23671"/>
                </a:lnTo>
                <a:cubicBezTo>
                  <a:pt x="18015" y="23858"/>
                  <a:pt x="18277" y="24027"/>
                  <a:pt x="18521" y="24195"/>
                </a:cubicBezTo>
                <a:cubicBezTo>
                  <a:pt x="18525" y="24206"/>
                  <a:pt x="18519" y="24211"/>
                  <a:pt x="18506" y="24211"/>
                </a:cubicBezTo>
                <a:cubicBezTo>
                  <a:pt x="18430" y="24211"/>
                  <a:pt x="18117" y="24066"/>
                  <a:pt x="18031" y="24066"/>
                </a:cubicBezTo>
                <a:cubicBezTo>
                  <a:pt x="18000" y="24066"/>
                  <a:pt x="17999" y="24086"/>
                  <a:pt x="18053" y="24139"/>
                </a:cubicBezTo>
                <a:cubicBezTo>
                  <a:pt x="18184" y="24177"/>
                  <a:pt x="18296" y="24233"/>
                  <a:pt x="18390" y="24289"/>
                </a:cubicBezTo>
                <a:cubicBezTo>
                  <a:pt x="18614" y="24458"/>
                  <a:pt x="18259" y="24289"/>
                  <a:pt x="18764" y="24607"/>
                </a:cubicBezTo>
                <a:cubicBezTo>
                  <a:pt x="18856" y="24607"/>
                  <a:pt x="19310" y="24960"/>
                  <a:pt x="19323" y="24960"/>
                </a:cubicBezTo>
                <a:cubicBezTo>
                  <a:pt x="19329" y="24960"/>
                  <a:pt x="19256" y="24897"/>
                  <a:pt x="19045" y="24720"/>
                </a:cubicBezTo>
                <a:lnTo>
                  <a:pt x="19045" y="24720"/>
                </a:lnTo>
                <a:cubicBezTo>
                  <a:pt x="19551" y="25038"/>
                  <a:pt x="19532" y="25094"/>
                  <a:pt x="20094" y="25506"/>
                </a:cubicBezTo>
                <a:cubicBezTo>
                  <a:pt x="20069" y="25472"/>
                  <a:pt x="20073" y="25457"/>
                  <a:pt x="20098" y="25457"/>
                </a:cubicBezTo>
                <a:cubicBezTo>
                  <a:pt x="20169" y="25457"/>
                  <a:pt x="20411" y="25579"/>
                  <a:pt x="20674" y="25731"/>
                </a:cubicBezTo>
                <a:cubicBezTo>
                  <a:pt x="20862" y="25881"/>
                  <a:pt x="21068" y="26031"/>
                  <a:pt x="21255" y="26199"/>
                </a:cubicBezTo>
                <a:lnTo>
                  <a:pt x="21292" y="26237"/>
                </a:lnTo>
                <a:cubicBezTo>
                  <a:pt x="22229" y="26986"/>
                  <a:pt x="22678" y="27416"/>
                  <a:pt x="23502" y="28147"/>
                </a:cubicBezTo>
                <a:cubicBezTo>
                  <a:pt x="23566" y="28211"/>
                  <a:pt x="23848" y="28493"/>
                  <a:pt x="23801" y="28493"/>
                </a:cubicBezTo>
                <a:cubicBezTo>
                  <a:pt x="23793" y="28493"/>
                  <a:pt x="23776" y="28484"/>
                  <a:pt x="23746" y="28465"/>
                </a:cubicBezTo>
                <a:lnTo>
                  <a:pt x="23746" y="28465"/>
                </a:lnTo>
                <a:cubicBezTo>
                  <a:pt x="23933" y="28596"/>
                  <a:pt x="24101" y="28727"/>
                  <a:pt x="24270" y="28858"/>
                </a:cubicBezTo>
                <a:cubicBezTo>
                  <a:pt x="24360" y="28960"/>
                  <a:pt x="24387" y="28998"/>
                  <a:pt x="24376" y="28998"/>
                </a:cubicBezTo>
                <a:cubicBezTo>
                  <a:pt x="24344" y="28998"/>
                  <a:pt x="23984" y="28669"/>
                  <a:pt x="23938" y="28669"/>
                </a:cubicBezTo>
                <a:cubicBezTo>
                  <a:pt x="23924" y="28669"/>
                  <a:pt x="23936" y="28696"/>
                  <a:pt x="23989" y="28765"/>
                </a:cubicBezTo>
                <a:cubicBezTo>
                  <a:pt x="24064" y="28765"/>
                  <a:pt x="24701" y="29308"/>
                  <a:pt x="25094" y="29607"/>
                </a:cubicBezTo>
                <a:cubicBezTo>
                  <a:pt x="25038" y="29458"/>
                  <a:pt x="24270" y="28840"/>
                  <a:pt x="23877" y="28559"/>
                </a:cubicBezTo>
                <a:cubicBezTo>
                  <a:pt x="23886" y="28549"/>
                  <a:pt x="23899" y="28545"/>
                  <a:pt x="23916" y="28545"/>
                </a:cubicBezTo>
                <a:cubicBezTo>
                  <a:pt x="23966" y="28545"/>
                  <a:pt x="24050" y="28587"/>
                  <a:pt x="24176" y="28671"/>
                </a:cubicBezTo>
                <a:cubicBezTo>
                  <a:pt x="25075" y="29458"/>
                  <a:pt x="25937" y="30263"/>
                  <a:pt x="26798" y="31068"/>
                </a:cubicBezTo>
                <a:cubicBezTo>
                  <a:pt x="27360" y="31649"/>
                  <a:pt x="28802" y="33016"/>
                  <a:pt x="29569" y="33858"/>
                </a:cubicBezTo>
                <a:cubicBezTo>
                  <a:pt x="29701" y="33971"/>
                  <a:pt x="29888" y="34139"/>
                  <a:pt x="29944" y="34177"/>
                </a:cubicBezTo>
                <a:cubicBezTo>
                  <a:pt x="30824" y="35038"/>
                  <a:pt x="31686" y="35900"/>
                  <a:pt x="32547" y="36780"/>
                </a:cubicBezTo>
                <a:cubicBezTo>
                  <a:pt x="32772" y="37004"/>
                  <a:pt x="32959" y="37192"/>
                  <a:pt x="33109" y="37360"/>
                </a:cubicBezTo>
                <a:cubicBezTo>
                  <a:pt x="33090" y="37360"/>
                  <a:pt x="33090" y="37360"/>
                  <a:pt x="33090" y="37379"/>
                </a:cubicBezTo>
                <a:cubicBezTo>
                  <a:pt x="33221" y="37510"/>
                  <a:pt x="33334" y="37622"/>
                  <a:pt x="33483" y="37735"/>
                </a:cubicBezTo>
                <a:lnTo>
                  <a:pt x="33558" y="37828"/>
                </a:lnTo>
                <a:cubicBezTo>
                  <a:pt x="33546" y="37828"/>
                  <a:pt x="33475" y="37770"/>
                  <a:pt x="33463" y="37770"/>
                </a:cubicBezTo>
                <a:lnTo>
                  <a:pt x="33463" y="37770"/>
                </a:lnTo>
                <a:cubicBezTo>
                  <a:pt x="33456" y="37770"/>
                  <a:pt x="33465" y="37785"/>
                  <a:pt x="33502" y="37828"/>
                </a:cubicBezTo>
                <a:cubicBezTo>
                  <a:pt x="33577" y="37847"/>
                  <a:pt x="33652" y="37885"/>
                  <a:pt x="33708" y="37922"/>
                </a:cubicBezTo>
                <a:cubicBezTo>
                  <a:pt x="33887" y="38050"/>
                  <a:pt x="34074" y="38116"/>
                  <a:pt x="34335" y="38116"/>
                </a:cubicBezTo>
                <a:cubicBezTo>
                  <a:pt x="34457" y="38116"/>
                  <a:pt x="34596" y="38102"/>
                  <a:pt x="34757" y="38072"/>
                </a:cubicBezTo>
                <a:lnTo>
                  <a:pt x="34832" y="38072"/>
                </a:lnTo>
                <a:cubicBezTo>
                  <a:pt x="35000" y="38034"/>
                  <a:pt x="35187" y="37978"/>
                  <a:pt x="35431" y="37922"/>
                </a:cubicBezTo>
                <a:cubicBezTo>
                  <a:pt x="35525" y="37903"/>
                  <a:pt x="35618" y="37866"/>
                  <a:pt x="35712" y="37828"/>
                </a:cubicBezTo>
                <a:lnTo>
                  <a:pt x="35805" y="37810"/>
                </a:lnTo>
                <a:lnTo>
                  <a:pt x="35974" y="37697"/>
                </a:lnTo>
                <a:cubicBezTo>
                  <a:pt x="38483" y="36780"/>
                  <a:pt x="41461" y="34326"/>
                  <a:pt x="43315" y="32885"/>
                </a:cubicBezTo>
                <a:cubicBezTo>
                  <a:pt x="46779" y="30188"/>
                  <a:pt x="47865" y="26311"/>
                  <a:pt x="51798" y="23727"/>
                </a:cubicBezTo>
                <a:cubicBezTo>
                  <a:pt x="51611" y="23315"/>
                  <a:pt x="51349" y="22922"/>
                  <a:pt x="51030" y="22604"/>
                </a:cubicBezTo>
                <a:cubicBezTo>
                  <a:pt x="50918" y="22398"/>
                  <a:pt x="50768" y="22173"/>
                  <a:pt x="50843" y="22173"/>
                </a:cubicBezTo>
                <a:cubicBezTo>
                  <a:pt x="50262" y="21761"/>
                  <a:pt x="49570" y="20899"/>
                  <a:pt x="48521" y="20375"/>
                </a:cubicBezTo>
                <a:cubicBezTo>
                  <a:pt x="48475" y="20338"/>
                  <a:pt x="48464" y="20325"/>
                  <a:pt x="48472" y="20325"/>
                </a:cubicBezTo>
                <a:cubicBezTo>
                  <a:pt x="48492" y="20325"/>
                  <a:pt x="48620" y="20397"/>
                  <a:pt x="48644" y="20397"/>
                </a:cubicBezTo>
                <a:cubicBezTo>
                  <a:pt x="48651" y="20397"/>
                  <a:pt x="48649" y="20391"/>
                  <a:pt x="48633" y="20375"/>
                </a:cubicBezTo>
                <a:cubicBezTo>
                  <a:pt x="48259" y="20188"/>
                  <a:pt x="47903" y="19963"/>
                  <a:pt x="47603" y="19682"/>
                </a:cubicBezTo>
                <a:lnTo>
                  <a:pt x="47603" y="19682"/>
                </a:lnTo>
                <a:lnTo>
                  <a:pt x="47659" y="19720"/>
                </a:lnTo>
                <a:cubicBezTo>
                  <a:pt x="46217" y="18652"/>
                  <a:pt x="45618" y="18184"/>
                  <a:pt x="43914" y="17098"/>
                </a:cubicBezTo>
                <a:lnTo>
                  <a:pt x="43914" y="17098"/>
                </a:lnTo>
                <a:lnTo>
                  <a:pt x="44008" y="17210"/>
                </a:lnTo>
                <a:cubicBezTo>
                  <a:pt x="43633" y="16986"/>
                  <a:pt x="43577" y="16929"/>
                  <a:pt x="43408" y="16798"/>
                </a:cubicBezTo>
                <a:cubicBezTo>
                  <a:pt x="43358" y="16779"/>
                  <a:pt x="43330" y="16770"/>
                  <a:pt x="43318" y="16770"/>
                </a:cubicBezTo>
                <a:cubicBezTo>
                  <a:pt x="43228" y="16770"/>
                  <a:pt x="44174" y="17289"/>
                  <a:pt x="44071" y="17289"/>
                </a:cubicBezTo>
                <a:cubicBezTo>
                  <a:pt x="44059" y="17289"/>
                  <a:pt x="44033" y="17282"/>
                  <a:pt x="43989" y="17267"/>
                </a:cubicBezTo>
                <a:cubicBezTo>
                  <a:pt x="43521" y="16911"/>
                  <a:pt x="43015" y="16574"/>
                  <a:pt x="42491" y="16293"/>
                </a:cubicBezTo>
                <a:cubicBezTo>
                  <a:pt x="41835" y="15918"/>
                  <a:pt x="41217" y="15544"/>
                  <a:pt x="41086" y="15394"/>
                </a:cubicBezTo>
                <a:cubicBezTo>
                  <a:pt x="40918" y="15304"/>
                  <a:pt x="40853" y="15277"/>
                  <a:pt x="40834" y="15277"/>
                </a:cubicBezTo>
                <a:cubicBezTo>
                  <a:pt x="40805" y="15277"/>
                  <a:pt x="40885" y="15342"/>
                  <a:pt x="40859" y="15342"/>
                </a:cubicBezTo>
                <a:cubicBezTo>
                  <a:pt x="40843" y="15342"/>
                  <a:pt x="40782" y="15315"/>
                  <a:pt x="40618" y="15225"/>
                </a:cubicBezTo>
                <a:lnTo>
                  <a:pt x="40487" y="15094"/>
                </a:lnTo>
                <a:lnTo>
                  <a:pt x="40300" y="15057"/>
                </a:lnTo>
                <a:cubicBezTo>
                  <a:pt x="39925" y="14813"/>
                  <a:pt x="39757" y="14682"/>
                  <a:pt x="39757" y="14645"/>
                </a:cubicBezTo>
                <a:lnTo>
                  <a:pt x="39757" y="14645"/>
                </a:lnTo>
                <a:cubicBezTo>
                  <a:pt x="39850" y="14701"/>
                  <a:pt x="40038" y="14795"/>
                  <a:pt x="40131" y="14851"/>
                </a:cubicBezTo>
                <a:cubicBezTo>
                  <a:pt x="39701" y="14551"/>
                  <a:pt x="38839" y="14139"/>
                  <a:pt x="38596" y="13989"/>
                </a:cubicBezTo>
                <a:lnTo>
                  <a:pt x="38596" y="13989"/>
                </a:lnTo>
                <a:lnTo>
                  <a:pt x="39101" y="14308"/>
                </a:lnTo>
                <a:cubicBezTo>
                  <a:pt x="37453" y="13428"/>
                  <a:pt x="35543" y="12285"/>
                  <a:pt x="34008" y="11424"/>
                </a:cubicBezTo>
                <a:lnTo>
                  <a:pt x="34008" y="11424"/>
                </a:lnTo>
                <a:lnTo>
                  <a:pt x="34101" y="11517"/>
                </a:lnTo>
                <a:cubicBezTo>
                  <a:pt x="32940" y="10825"/>
                  <a:pt x="33221" y="10918"/>
                  <a:pt x="31985" y="10113"/>
                </a:cubicBezTo>
                <a:lnTo>
                  <a:pt x="31985" y="10113"/>
                </a:lnTo>
                <a:lnTo>
                  <a:pt x="32023" y="10150"/>
                </a:lnTo>
                <a:cubicBezTo>
                  <a:pt x="31704" y="9963"/>
                  <a:pt x="31405" y="9776"/>
                  <a:pt x="31124" y="9551"/>
                </a:cubicBezTo>
                <a:lnTo>
                  <a:pt x="31124" y="9551"/>
                </a:lnTo>
                <a:cubicBezTo>
                  <a:pt x="31166" y="9576"/>
                  <a:pt x="31188" y="9586"/>
                  <a:pt x="31195" y="9586"/>
                </a:cubicBezTo>
                <a:cubicBezTo>
                  <a:pt x="31232" y="9586"/>
                  <a:pt x="30865" y="9300"/>
                  <a:pt x="30897" y="9300"/>
                </a:cubicBezTo>
                <a:lnTo>
                  <a:pt x="30897" y="9300"/>
                </a:lnTo>
                <a:cubicBezTo>
                  <a:pt x="30906" y="9300"/>
                  <a:pt x="30939" y="9318"/>
                  <a:pt x="31011" y="9364"/>
                </a:cubicBezTo>
                <a:cubicBezTo>
                  <a:pt x="30562" y="9027"/>
                  <a:pt x="30075" y="8727"/>
                  <a:pt x="29569" y="8484"/>
                </a:cubicBezTo>
                <a:lnTo>
                  <a:pt x="29438" y="8315"/>
                </a:lnTo>
                <a:cubicBezTo>
                  <a:pt x="29101" y="8147"/>
                  <a:pt x="28802" y="7941"/>
                  <a:pt x="28502" y="7716"/>
                </a:cubicBezTo>
                <a:lnTo>
                  <a:pt x="28502" y="7716"/>
                </a:lnTo>
                <a:cubicBezTo>
                  <a:pt x="28614" y="7788"/>
                  <a:pt x="28664" y="7814"/>
                  <a:pt x="28680" y="7814"/>
                </a:cubicBezTo>
                <a:cubicBezTo>
                  <a:pt x="28721" y="7814"/>
                  <a:pt x="28526" y="7636"/>
                  <a:pt x="28563" y="7636"/>
                </a:cubicBezTo>
                <a:cubicBezTo>
                  <a:pt x="28579" y="7636"/>
                  <a:pt x="28634" y="7667"/>
                  <a:pt x="28764" y="7753"/>
                </a:cubicBezTo>
                <a:cubicBezTo>
                  <a:pt x="27622" y="6761"/>
                  <a:pt x="26873" y="6461"/>
                  <a:pt x="26423" y="5937"/>
                </a:cubicBezTo>
                <a:cubicBezTo>
                  <a:pt x="26344" y="5898"/>
                  <a:pt x="26298" y="5881"/>
                  <a:pt x="26280" y="5881"/>
                </a:cubicBezTo>
                <a:cubicBezTo>
                  <a:pt x="26161" y="5881"/>
                  <a:pt x="27185" y="6598"/>
                  <a:pt x="27146" y="6598"/>
                </a:cubicBezTo>
                <a:cubicBezTo>
                  <a:pt x="27142" y="6598"/>
                  <a:pt x="27127" y="6591"/>
                  <a:pt x="27098" y="6574"/>
                </a:cubicBezTo>
                <a:lnTo>
                  <a:pt x="27098" y="6574"/>
                </a:lnTo>
                <a:cubicBezTo>
                  <a:pt x="27140" y="6612"/>
                  <a:pt x="27152" y="6630"/>
                  <a:pt x="27140" y="6630"/>
                </a:cubicBezTo>
                <a:cubicBezTo>
                  <a:pt x="27087" y="6630"/>
                  <a:pt x="26505" y="6241"/>
                  <a:pt x="26180" y="5993"/>
                </a:cubicBezTo>
                <a:cubicBezTo>
                  <a:pt x="25805" y="5712"/>
                  <a:pt x="25637" y="5394"/>
                  <a:pt x="24607" y="4701"/>
                </a:cubicBezTo>
                <a:lnTo>
                  <a:pt x="24607" y="4701"/>
                </a:lnTo>
                <a:cubicBezTo>
                  <a:pt x="24701" y="4757"/>
                  <a:pt x="24719" y="4757"/>
                  <a:pt x="24813" y="4832"/>
                </a:cubicBezTo>
                <a:cubicBezTo>
                  <a:pt x="24457" y="4532"/>
                  <a:pt x="24008" y="4364"/>
                  <a:pt x="23596" y="4008"/>
                </a:cubicBezTo>
                <a:cubicBezTo>
                  <a:pt x="23287" y="3899"/>
                  <a:pt x="22996" y="3614"/>
                  <a:pt x="22842" y="3614"/>
                </a:cubicBezTo>
                <a:cubicBezTo>
                  <a:pt x="22837" y="3614"/>
                  <a:pt x="22832" y="3614"/>
                  <a:pt x="22828" y="3615"/>
                </a:cubicBezTo>
                <a:lnTo>
                  <a:pt x="23802" y="4233"/>
                </a:lnTo>
                <a:cubicBezTo>
                  <a:pt x="23521" y="4064"/>
                  <a:pt x="23240" y="3914"/>
                  <a:pt x="22922" y="3727"/>
                </a:cubicBezTo>
                <a:cubicBezTo>
                  <a:pt x="22584" y="3540"/>
                  <a:pt x="22229" y="3334"/>
                  <a:pt x="21742" y="3072"/>
                </a:cubicBezTo>
                <a:lnTo>
                  <a:pt x="21742" y="3072"/>
                </a:lnTo>
                <a:cubicBezTo>
                  <a:pt x="21948" y="3128"/>
                  <a:pt x="22154" y="3203"/>
                  <a:pt x="22341" y="3296"/>
                </a:cubicBezTo>
                <a:cubicBezTo>
                  <a:pt x="22060" y="3147"/>
                  <a:pt x="21779" y="2997"/>
                  <a:pt x="21480" y="2866"/>
                </a:cubicBezTo>
                <a:cubicBezTo>
                  <a:pt x="21484" y="2865"/>
                  <a:pt x="21490" y="2864"/>
                  <a:pt x="21497" y="2864"/>
                </a:cubicBezTo>
                <a:cubicBezTo>
                  <a:pt x="21600" y="2864"/>
                  <a:pt x="21934" y="2992"/>
                  <a:pt x="22285" y="3203"/>
                </a:cubicBezTo>
                <a:cubicBezTo>
                  <a:pt x="22678" y="3409"/>
                  <a:pt x="23090" y="3690"/>
                  <a:pt x="23408" y="3858"/>
                </a:cubicBezTo>
                <a:cubicBezTo>
                  <a:pt x="23202" y="3708"/>
                  <a:pt x="22996" y="3577"/>
                  <a:pt x="22790" y="3446"/>
                </a:cubicBezTo>
                <a:cubicBezTo>
                  <a:pt x="22612" y="3357"/>
                  <a:pt x="22481" y="3280"/>
                  <a:pt x="22537" y="3280"/>
                </a:cubicBezTo>
                <a:cubicBezTo>
                  <a:pt x="22552" y="3280"/>
                  <a:pt x="22579" y="3285"/>
                  <a:pt x="22622" y="3296"/>
                </a:cubicBezTo>
                <a:cubicBezTo>
                  <a:pt x="22304" y="3184"/>
                  <a:pt x="22023" y="3053"/>
                  <a:pt x="21742" y="2884"/>
                </a:cubicBezTo>
                <a:cubicBezTo>
                  <a:pt x="21348" y="2697"/>
                  <a:pt x="20918" y="2585"/>
                  <a:pt x="20487" y="2566"/>
                </a:cubicBezTo>
                <a:lnTo>
                  <a:pt x="20562" y="2510"/>
                </a:lnTo>
                <a:cubicBezTo>
                  <a:pt x="20319" y="2510"/>
                  <a:pt x="20094" y="2491"/>
                  <a:pt x="19850" y="2454"/>
                </a:cubicBezTo>
                <a:lnTo>
                  <a:pt x="20319" y="2454"/>
                </a:lnTo>
                <a:cubicBezTo>
                  <a:pt x="20019" y="2454"/>
                  <a:pt x="19757" y="2360"/>
                  <a:pt x="19363" y="2323"/>
                </a:cubicBezTo>
                <a:lnTo>
                  <a:pt x="19064" y="2323"/>
                </a:lnTo>
                <a:cubicBezTo>
                  <a:pt x="18933" y="2341"/>
                  <a:pt x="18802" y="2379"/>
                  <a:pt x="18689" y="2416"/>
                </a:cubicBezTo>
                <a:cubicBezTo>
                  <a:pt x="18558" y="2472"/>
                  <a:pt x="18446" y="2510"/>
                  <a:pt x="18352" y="2566"/>
                </a:cubicBezTo>
                <a:cubicBezTo>
                  <a:pt x="18240" y="2622"/>
                  <a:pt x="18127" y="2678"/>
                  <a:pt x="18053" y="2753"/>
                </a:cubicBezTo>
                <a:lnTo>
                  <a:pt x="18184" y="3016"/>
                </a:lnTo>
                <a:cubicBezTo>
                  <a:pt x="18109" y="2997"/>
                  <a:pt x="18034" y="2978"/>
                  <a:pt x="17940" y="2941"/>
                </a:cubicBezTo>
                <a:lnTo>
                  <a:pt x="17940" y="2941"/>
                </a:lnTo>
                <a:cubicBezTo>
                  <a:pt x="18015" y="2978"/>
                  <a:pt x="18109" y="3016"/>
                  <a:pt x="18184" y="3034"/>
                </a:cubicBezTo>
                <a:cubicBezTo>
                  <a:pt x="18184" y="3048"/>
                  <a:pt x="18203" y="3061"/>
                  <a:pt x="18214" y="3075"/>
                </a:cubicBezTo>
                <a:lnTo>
                  <a:pt x="18214" y="3075"/>
                </a:lnTo>
                <a:cubicBezTo>
                  <a:pt x="18210" y="3074"/>
                  <a:pt x="18206" y="3073"/>
                  <a:pt x="18202" y="3072"/>
                </a:cubicBezTo>
                <a:lnTo>
                  <a:pt x="18202" y="3072"/>
                </a:lnTo>
                <a:lnTo>
                  <a:pt x="18207" y="3086"/>
                </a:lnTo>
                <a:lnTo>
                  <a:pt x="18207" y="3086"/>
                </a:lnTo>
                <a:cubicBezTo>
                  <a:pt x="17835" y="2957"/>
                  <a:pt x="17376" y="2846"/>
                  <a:pt x="17154" y="2791"/>
                </a:cubicBezTo>
                <a:cubicBezTo>
                  <a:pt x="16787" y="2741"/>
                  <a:pt x="16630" y="2723"/>
                  <a:pt x="16587" y="2723"/>
                </a:cubicBezTo>
                <a:cubicBezTo>
                  <a:pt x="16478" y="2723"/>
                  <a:pt x="17058" y="2832"/>
                  <a:pt x="16851" y="2832"/>
                </a:cubicBezTo>
                <a:cubicBezTo>
                  <a:pt x="16830" y="2832"/>
                  <a:pt x="16800" y="2831"/>
                  <a:pt x="16760" y="2828"/>
                </a:cubicBezTo>
                <a:cubicBezTo>
                  <a:pt x="16311" y="2697"/>
                  <a:pt x="16105" y="2772"/>
                  <a:pt x="15524" y="2716"/>
                </a:cubicBezTo>
                <a:lnTo>
                  <a:pt x="15524" y="2660"/>
                </a:lnTo>
                <a:cubicBezTo>
                  <a:pt x="15319" y="2622"/>
                  <a:pt x="15225" y="2604"/>
                  <a:pt x="15113" y="2566"/>
                </a:cubicBezTo>
                <a:lnTo>
                  <a:pt x="14869" y="2510"/>
                </a:lnTo>
                <a:cubicBezTo>
                  <a:pt x="14813" y="2491"/>
                  <a:pt x="14738" y="2472"/>
                  <a:pt x="14663" y="2472"/>
                </a:cubicBezTo>
                <a:cubicBezTo>
                  <a:pt x="14588" y="2472"/>
                  <a:pt x="14513" y="2472"/>
                  <a:pt x="13933" y="2192"/>
                </a:cubicBezTo>
                <a:lnTo>
                  <a:pt x="13933" y="2192"/>
                </a:lnTo>
                <a:cubicBezTo>
                  <a:pt x="14120" y="2248"/>
                  <a:pt x="14289" y="2304"/>
                  <a:pt x="14476" y="2341"/>
                </a:cubicBezTo>
                <a:cubicBezTo>
                  <a:pt x="14270" y="2266"/>
                  <a:pt x="14064" y="2173"/>
                  <a:pt x="13858" y="2079"/>
                </a:cubicBezTo>
                <a:lnTo>
                  <a:pt x="14026" y="2079"/>
                </a:lnTo>
                <a:cubicBezTo>
                  <a:pt x="13502" y="1873"/>
                  <a:pt x="12978" y="1630"/>
                  <a:pt x="12491" y="1330"/>
                </a:cubicBezTo>
                <a:lnTo>
                  <a:pt x="12491" y="1330"/>
                </a:lnTo>
                <a:cubicBezTo>
                  <a:pt x="12532" y="1366"/>
                  <a:pt x="12532" y="1384"/>
                  <a:pt x="12495" y="1384"/>
                </a:cubicBezTo>
                <a:cubicBezTo>
                  <a:pt x="12414" y="1384"/>
                  <a:pt x="12157" y="1297"/>
                  <a:pt x="11760" y="1105"/>
                </a:cubicBezTo>
                <a:cubicBezTo>
                  <a:pt x="11386" y="881"/>
                  <a:pt x="12023" y="1162"/>
                  <a:pt x="11180" y="768"/>
                </a:cubicBezTo>
                <a:lnTo>
                  <a:pt x="11180" y="768"/>
                </a:lnTo>
                <a:cubicBezTo>
                  <a:pt x="11461" y="825"/>
                  <a:pt x="11723" y="956"/>
                  <a:pt x="11966" y="1105"/>
                </a:cubicBezTo>
                <a:cubicBezTo>
                  <a:pt x="12004" y="1105"/>
                  <a:pt x="12172" y="1162"/>
                  <a:pt x="12210" y="1180"/>
                </a:cubicBezTo>
                <a:cubicBezTo>
                  <a:pt x="11760" y="918"/>
                  <a:pt x="11292" y="693"/>
                  <a:pt x="10805" y="506"/>
                </a:cubicBezTo>
                <a:lnTo>
                  <a:pt x="10805" y="506"/>
                </a:lnTo>
                <a:cubicBezTo>
                  <a:pt x="10936" y="562"/>
                  <a:pt x="11086" y="619"/>
                  <a:pt x="11142" y="675"/>
                </a:cubicBezTo>
                <a:cubicBezTo>
                  <a:pt x="10712" y="506"/>
                  <a:pt x="10262" y="356"/>
                  <a:pt x="9794" y="263"/>
                </a:cubicBezTo>
                <a:cubicBezTo>
                  <a:pt x="9691" y="225"/>
                  <a:pt x="9686" y="211"/>
                  <a:pt x="9729" y="211"/>
                </a:cubicBezTo>
                <a:cubicBezTo>
                  <a:pt x="9771" y="211"/>
                  <a:pt x="9860" y="225"/>
                  <a:pt x="9944" y="244"/>
                </a:cubicBezTo>
                <a:cubicBezTo>
                  <a:pt x="9813" y="207"/>
                  <a:pt x="9682" y="169"/>
                  <a:pt x="9532" y="150"/>
                </a:cubicBezTo>
                <a:cubicBezTo>
                  <a:pt x="9457" y="150"/>
                  <a:pt x="9401" y="132"/>
                  <a:pt x="9289" y="113"/>
                </a:cubicBezTo>
                <a:cubicBezTo>
                  <a:pt x="9157" y="113"/>
                  <a:pt x="9026" y="94"/>
                  <a:pt x="8895" y="94"/>
                </a:cubicBezTo>
                <a:cubicBezTo>
                  <a:pt x="8970" y="57"/>
                  <a:pt x="9045" y="38"/>
                  <a:pt x="9120" y="38"/>
                </a:cubicBezTo>
                <a:lnTo>
                  <a:pt x="9401" y="38"/>
                </a:lnTo>
                <a:lnTo>
                  <a:pt x="9289" y="19"/>
                </a:lnTo>
                <a:lnTo>
                  <a:pt x="913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5"/>
          <p:cNvSpPr/>
          <p:nvPr/>
        </p:nvSpPr>
        <p:spPr>
          <a:xfrm rot="-112857" flipH="1">
            <a:off x="9578650" y="5354127"/>
            <a:ext cx="199697" cy="128407"/>
          </a:xfrm>
          <a:custGeom>
            <a:avLst/>
            <a:gdLst/>
            <a:ahLst/>
            <a:cxnLst/>
            <a:rect l="l" t="t" r="r" b="b"/>
            <a:pathLst>
              <a:path w="2716" h="1574" extrusionOk="0">
                <a:moveTo>
                  <a:pt x="1892" y="0"/>
                </a:moveTo>
                <a:cubicBezTo>
                  <a:pt x="1555" y="75"/>
                  <a:pt x="0" y="712"/>
                  <a:pt x="188" y="1311"/>
                </a:cubicBezTo>
                <a:cubicBezTo>
                  <a:pt x="246" y="1516"/>
                  <a:pt x="407" y="1573"/>
                  <a:pt x="584" y="1573"/>
                </a:cubicBezTo>
                <a:cubicBezTo>
                  <a:pt x="747" y="1573"/>
                  <a:pt x="924" y="1525"/>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5"/>
          <p:cNvSpPr/>
          <p:nvPr/>
        </p:nvSpPr>
        <p:spPr>
          <a:xfrm rot="-112857" flipH="1">
            <a:off x="9578650" y="5760477"/>
            <a:ext cx="199697" cy="127755"/>
          </a:xfrm>
          <a:custGeom>
            <a:avLst/>
            <a:gdLst/>
            <a:ahLst/>
            <a:cxnLst/>
            <a:rect l="l" t="t" r="r" b="b"/>
            <a:pathLst>
              <a:path w="2716" h="1566" extrusionOk="0">
                <a:moveTo>
                  <a:pt x="1892" y="0"/>
                </a:moveTo>
                <a:cubicBezTo>
                  <a:pt x="1555" y="75"/>
                  <a:pt x="0" y="712"/>
                  <a:pt x="188" y="1292"/>
                </a:cubicBezTo>
                <a:cubicBezTo>
                  <a:pt x="249" y="1507"/>
                  <a:pt x="421" y="1565"/>
                  <a:pt x="607" y="1565"/>
                </a:cubicBezTo>
                <a:cubicBezTo>
                  <a:pt x="763" y="1565"/>
                  <a:pt x="930" y="1524"/>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5"/>
          <p:cNvSpPr/>
          <p:nvPr/>
        </p:nvSpPr>
        <p:spPr>
          <a:xfrm rot="-112857" flipH="1">
            <a:off x="9749307" y="5537668"/>
            <a:ext cx="122568" cy="76848"/>
          </a:xfrm>
          <a:custGeom>
            <a:avLst/>
            <a:gdLst/>
            <a:ahLst/>
            <a:cxnLst/>
            <a:rect l="l" t="t" r="r" b="b"/>
            <a:pathLst>
              <a:path w="1667" h="942" extrusionOk="0">
                <a:moveTo>
                  <a:pt x="1161" y="0"/>
                </a:moveTo>
                <a:cubicBezTo>
                  <a:pt x="955" y="38"/>
                  <a:pt x="0" y="431"/>
                  <a:pt x="112" y="787"/>
                </a:cubicBezTo>
                <a:cubicBezTo>
                  <a:pt x="153" y="908"/>
                  <a:pt x="258" y="942"/>
                  <a:pt x="373" y="942"/>
                </a:cubicBezTo>
                <a:cubicBezTo>
                  <a:pt x="472" y="942"/>
                  <a:pt x="577" y="917"/>
                  <a:pt x="655" y="899"/>
                </a:cubicBezTo>
                <a:cubicBezTo>
                  <a:pt x="974" y="824"/>
                  <a:pt x="1667" y="469"/>
                  <a:pt x="1217" y="113"/>
                </a:cubicBezTo>
                <a:lnTo>
                  <a:pt x="1161"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5"/>
          <p:cNvSpPr/>
          <p:nvPr/>
        </p:nvSpPr>
        <p:spPr>
          <a:xfrm rot="-4129434" flipH="1">
            <a:off x="10244294" y="5587298"/>
            <a:ext cx="2719484" cy="2308049"/>
          </a:xfrm>
          <a:custGeom>
            <a:avLst/>
            <a:gdLst/>
            <a:ahLst/>
            <a:cxnLst/>
            <a:rect l="l" t="t" r="r" b="b"/>
            <a:pathLst>
              <a:path w="50525" h="42881" extrusionOk="0">
                <a:moveTo>
                  <a:pt x="38926" y="1"/>
                </a:moveTo>
                <a:cubicBezTo>
                  <a:pt x="36741" y="1"/>
                  <a:pt x="34456" y="494"/>
                  <a:pt x="32566" y="1609"/>
                </a:cubicBezTo>
                <a:cubicBezTo>
                  <a:pt x="29195" y="3631"/>
                  <a:pt x="26592" y="6871"/>
                  <a:pt x="25000" y="10429"/>
                </a:cubicBezTo>
                <a:cubicBezTo>
                  <a:pt x="23484" y="13781"/>
                  <a:pt x="22435" y="17170"/>
                  <a:pt x="21255" y="20635"/>
                </a:cubicBezTo>
                <a:cubicBezTo>
                  <a:pt x="20150" y="23893"/>
                  <a:pt x="20019" y="29305"/>
                  <a:pt x="15244" y="31721"/>
                </a:cubicBezTo>
                <a:cubicBezTo>
                  <a:pt x="14807" y="31943"/>
                  <a:pt x="14189" y="32043"/>
                  <a:pt x="13441" y="32043"/>
                </a:cubicBezTo>
                <a:cubicBezTo>
                  <a:pt x="9960" y="32043"/>
                  <a:pt x="3685" y="29858"/>
                  <a:pt x="0" y="27545"/>
                </a:cubicBezTo>
                <a:lnTo>
                  <a:pt x="0" y="27545"/>
                </a:lnTo>
                <a:cubicBezTo>
                  <a:pt x="3502" y="31159"/>
                  <a:pt x="10375" y="34979"/>
                  <a:pt x="14401" y="37976"/>
                </a:cubicBezTo>
                <a:cubicBezTo>
                  <a:pt x="16573" y="39586"/>
                  <a:pt x="18727" y="41796"/>
                  <a:pt x="21461" y="42358"/>
                </a:cubicBezTo>
                <a:cubicBezTo>
                  <a:pt x="22514" y="42568"/>
                  <a:pt x="23610" y="42881"/>
                  <a:pt x="24672" y="42881"/>
                </a:cubicBezTo>
                <a:cubicBezTo>
                  <a:pt x="25311" y="42881"/>
                  <a:pt x="25938" y="42768"/>
                  <a:pt x="26536" y="42451"/>
                </a:cubicBezTo>
                <a:cubicBezTo>
                  <a:pt x="28334" y="41478"/>
                  <a:pt x="30019" y="40298"/>
                  <a:pt x="31574" y="38968"/>
                </a:cubicBezTo>
                <a:cubicBezTo>
                  <a:pt x="35132" y="35916"/>
                  <a:pt x="38090" y="31684"/>
                  <a:pt x="41105" y="28125"/>
                </a:cubicBezTo>
                <a:cubicBezTo>
                  <a:pt x="43952" y="24755"/>
                  <a:pt x="46068" y="21215"/>
                  <a:pt x="48034" y="17283"/>
                </a:cubicBezTo>
                <a:cubicBezTo>
                  <a:pt x="49064" y="15260"/>
                  <a:pt x="50132" y="12770"/>
                  <a:pt x="50525" y="10522"/>
                </a:cubicBezTo>
                <a:lnTo>
                  <a:pt x="50431" y="4062"/>
                </a:lnTo>
                <a:cubicBezTo>
                  <a:pt x="47866" y="2021"/>
                  <a:pt x="44401" y="747"/>
                  <a:pt x="41330" y="204"/>
                </a:cubicBezTo>
                <a:cubicBezTo>
                  <a:pt x="40561" y="71"/>
                  <a:pt x="39751" y="1"/>
                  <a:pt x="389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5"/>
          <p:cNvSpPr/>
          <p:nvPr/>
        </p:nvSpPr>
        <p:spPr>
          <a:xfrm rot="9417861">
            <a:off x="11712099" y="6003883"/>
            <a:ext cx="270485" cy="272701"/>
          </a:xfrm>
          <a:custGeom>
            <a:avLst/>
            <a:gdLst/>
            <a:ahLst/>
            <a:cxnLst/>
            <a:rect l="l" t="t" r="r" b="b"/>
            <a:pathLst>
              <a:path w="4882" h="4922" extrusionOk="0">
                <a:moveTo>
                  <a:pt x="2709" y="0"/>
                </a:moveTo>
                <a:cubicBezTo>
                  <a:pt x="2631" y="0"/>
                  <a:pt x="2552" y="8"/>
                  <a:pt x="2473" y="24"/>
                </a:cubicBezTo>
                <a:lnTo>
                  <a:pt x="1775" y="87"/>
                </a:lnTo>
                <a:lnTo>
                  <a:pt x="1205" y="341"/>
                </a:lnTo>
                <a:lnTo>
                  <a:pt x="761" y="721"/>
                </a:lnTo>
                <a:lnTo>
                  <a:pt x="381" y="1228"/>
                </a:lnTo>
                <a:lnTo>
                  <a:pt x="127" y="1799"/>
                </a:lnTo>
                <a:cubicBezTo>
                  <a:pt x="1" y="2116"/>
                  <a:pt x="1" y="2433"/>
                  <a:pt x="64" y="2749"/>
                </a:cubicBezTo>
                <a:cubicBezTo>
                  <a:pt x="64" y="2940"/>
                  <a:pt x="127" y="3193"/>
                  <a:pt x="254" y="3383"/>
                </a:cubicBezTo>
                <a:cubicBezTo>
                  <a:pt x="318" y="3637"/>
                  <a:pt x="508" y="3954"/>
                  <a:pt x="761" y="4144"/>
                </a:cubicBezTo>
                <a:lnTo>
                  <a:pt x="825" y="4271"/>
                </a:lnTo>
                <a:cubicBezTo>
                  <a:pt x="1015" y="4461"/>
                  <a:pt x="1268" y="4651"/>
                  <a:pt x="1585" y="4714"/>
                </a:cubicBezTo>
                <a:cubicBezTo>
                  <a:pt x="1792" y="4818"/>
                  <a:pt x="2042" y="4921"/>
                  <a:pt x="2299" y="4921"/>
                </a:cubicBezTo>
                <a:cubicBezTo>
                  <a:pt x="2356" y="4921"/>
                  <a:pt x="2415" y="4916"/>
                  <a:pt x="2473" y="4905"/>
                </a:cubicBezTo>
                <a:lnTo>
                  <a:pt x="3043" y="4841"/>
                </a:lnTo>
                <a:cubicBezTo>
                  <a:pt x="3423" y="4714"/>
                  <a:pt x="3804" y="4524"/>
                  <a:pt x="4057" y="4271"/>
                </a:cubicBezTo>
                <a:lnTo>
                  <a:pt x="4184" y="4144"/>
                </a:lnTo>
                <a:lnTo>
                  <a:pt x="4564" y="3637"/>
                </a:lnTo>
                <a:lnTo>
                  <a:pt x="4755" y="3066"/>
                </a:lnTo>
                <a:cubicBezTo>
                  <a:pt x="4881" y="2749"/>
                  <a:pt x="4881" y="2433"/>
                  <a:pt x="4818" y="2116"/>
                </a:cubicBezTo>
                <a:cubicBezTo>
                  <a:pt x="4818" y="1862"/>
                  <a:pt x="4755" y="1672"/>
                  <a:pt x="4691" y="1482"/>
                </a:cubicBezTo>
                <a:cubicBezTo>
                  <a:pt x="4628" y="1292"/>
                  <a:pt x="4501" y="1101"/>
                  <a:pt x="4374" y="975"/>
                </a:cubicBezTo>
                <a:cubicBezTo>
                  <a:pt x="4247" y="785"/>
                  <a:pt x="4121" y="594"/>
                  <a:pt x="3931" y="531"/>
                </a:cubicBezTo>
                <a:cubicBezTo>
                  <a:pt x="3740" y="341"/>
                  <a:pt x="3614" y="277"/>
                  <a:pt x="3360" y="214"/>
                </a:cubicBezTo>
                <a:cubicBezTo>
                  <a:pt x="3170" y="71"/>
                  <a:pt x="2944" y="0"/>
                  <a:pt x="270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5"/>
          <p:cNvSpPr/>
          <p:nvPr/>
        </p:nvSpPr>
        <p:spPr>
          <a:xfrm rot="9417790">
            <a:off x="10430460" y="7110623"/>
            <a:ext cx="107793" cy="108627"/>
          </a:xfrm>
          <a:custGeom>
            <a:avLst/>
            <a:gdLst/>
            <a:ahLst/>
            <a:cxnLst/>
            <a:rect l="l" t="t" r="r" b="b"/>
            <a:pathLst>
              <a:path w="3234" h="3259" extrusionOk="0">
                <a:moveTo>
                  <a:pt x="1457" y="1"/>
                </a:moveTo>
                <a:cubicBezTo>
                  <a:pt x="1293" y="1"/>
                  <a:pt x="1154" y="60"/>
                  <a:pt x="1015" y="153"/>
                </a:cubicBezTo>
                <a:cubicBezTo>
                  <a:pt x="824" y="216"/>
                  <a:pt x="634" y="343"/>
                  <a:pt x="508" y="469"/>
                </a:cubicBezTo>
                <a:cubicBezTo>
                  <a:pt x="317" y="596"/>
                  <a:pt x="191" y="786"/>
                  <a:pt x="127" y="977"/>
                </a:cubicBezTo>
                <a:cubicBezTo>
                  <a:pt x="64" y="1167"/>
                  <a:pt x="0" y="1420"/>
                  <a:pt x="0" y="1610"/>
                </a:cubicBezTo>
                <a:lnTo>
                  <a:pt x="64" y="2054"/>
                </a:lnTo>
                <a:cubicBezTo>
                  <a:pt x="127" y="2308"/>
                  <a:pt x="317" y="2561"/>
                  <a:pt x="508" y="2751"/>
                </a:cubicBezTo>
                <a:lnTo>
                  <a:pt x="824" y="3005"/>
                </a:lnTo>
                <a:cubicBezTo>
                  <a:pt x="1078" y="3195"/>
                  <a:pt x="1332" y="3258"/>
                  <a:pt x="1585" y="3258"/>
                </a:cubicBezTo>
                <a:lnTo>
                  <a:pt x="1648" y="3195"/>
                </a:lnTo>
                <a:cubicBezTo>
                  <a:pt x="2029" y="3195"/>
                  <a:pt x="2472" y="3005"/>
                  <a:pt x="2789" y="2751"/>
                </a:cubicBezTo>
                <a:cubicBezTo>
                  <a:pt x="2916" y="2561"/>
                  <a:pt x="3043" y="2434"/>
                  <a:pt x="3106" y="2244"/>
                </a:cubicBezTo>
                <a:cubicBezTo>
                  <a:pt x="3170" y="1991"/>
                  <a:pt x="3233" y="1801"/>
                  <a:pt x="3233" y="1610"/>
                </a:cubicBezTo>
                <a:lnTo>
                  <a:pt x="3170" y="1167"/>
                </a:lnTo>
                <a:cubicBezTo>
                  <a:pt x="3106" y="850"/>
                  <a:pt x="2980" y="660"/>
                  <a:pt x="2789" y="406"/>
                </a:cubicBezTo>
                <a:lnTo>
                  <a:pt x="2409" y="216"/>
                </a:lnTo>
                <a:cubicBezTo>
                  <a:pt x="2219" y="89"/>
                  <a:pt x="1902" y="26"/>
                  <a:pt x="1648" y="26"/>
                </a:cubicBezTo>
                <a:cubicBezTo>
                  <a:pt x="1581" y="9"/>
                  <a:pt x="1517" y="1"/>
                  <a:pt x="14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5"/>
          <p:cNvSpPr/>
          <p:nvPr/>
        </p:nvSpPr>
        <p:spPr>
          <a:xfrm>
            <a:off x="241800" y="8045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5"/>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5"/>
          <p:cNvSpPr/>
          <p:nvPr/>
        </p:nvSpPr>
        <p:spPr>
          <a:xfrm rot="-4135010">
            <a:off x="127754" y="-603059"/>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5"/>
          <p:cNvSpPr txBox="1">
            <a:spLocks noGrp="1"/>
          </p:cNvSpPr>
          <p:nvPr>
            <p:ph type="subTitle" idx="1"/>
          </p:nvPr>
        </p:nvSpPr>
        <p:spPr>
          <a:xfrm>
            <a:off x="7918967" y="2700667"/>
            <a:ext cx="3308400" cy="26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3" name="Google Shape;253;p25"/>
          <p:cNvSpPr txBox="1">
            <a:spLocks noGrp="1"/>
          </p:cNvSpPr>
          <p:nvPr>
            <p:ph type="title"/>
          </p:nvPr>
        </p:nvSpPr>
        <p:spPr>
          <a:xfrm>
            <a:off x="7918967" y="1207867"/>
            <a:ext cx="33084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3091593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1"/>
        </a:solidFill>
        <a:effectLst/>
      </p:bgPr>
    </p:bg>
    <p:spTree>
      <p:nvGrpSpPr>
        <p:cNvPr id="1" name="Shape 254"/>
        <p:cNvGrpSpPr/>
        <p:nvPr/>
      </p:nvGrpSpPr>
      <p:grpSpPr>
        <a:xfrm>
          <a:off x="0" y="0"/>
          <a:ext cx="0" cy="0"/>
          <a:chOff x="0" y="0"/>
          <a:chExt cx="0" cy="0"/>
        </a:xfrm>
      </p:grpSpPr>
      <p:grpSp>
        <p:nvGrpSpPr>
          <p:cNvPr id="255" name="Google Shape;255;p26"/>
          <p:cNvGrpSpPr/>
          <p:nvPr/>
        </p:nvGrpSpPr>
        <p:grpSpPr>
          <a:xfrm>
            <a:off x="-1630265" y="-1051000"/>
            <a:ext cx="10930765" cy="8698168"/>
            <a:chOff x="-1230715" y="-1231603"/>
            <a:chExt cx="8198074" cy="6132956"/>
          </a:xfrm>
        </p:grpSpPr>
        <p:grpSp>
          <p:nvGrpSpPr>
            <p:cNvPr id="256" name="Google Shape;256;p26"/>
            <p:cNvGrpSpPr/>
            <p:nvPr/>
          </p:nvGrpSpPr>
          <p:grpSpPr>
            <a:xfrm>
              <a:off x="-1230715" y="-522827"/>
              <a:ext cx="7551223" cy="5424180"/>
              <a:chOff x="-1230715" y="-522827"/>
              <a:chExt cx="7551223" cy="5424180"/>
            </a:xfrm>
          </p:grpSpPr>
          <p:sp>
            <p:nvSpPr>
              <p:cNvPr id="257" name="Google Shape;257;p26"/>
              <p:cNvSpPr/>
              <p:nvPr/>
            </p:nvSpPr>
            <p:spPr>
              <a:xfrm>
                <a:off x="-25966" y="-522827"/>
                <a:ext cx="61338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258;p26"/>
              <p:cNvGrpSpPr/>
              <p:nvPr/>
            </p:nvGrpSpPr>
            <p:grpSpPr>
              <a:xfrm>
                <a:off x="4938836" y="1647653"/>
                <a:ext cx="1381672" cy="1409497"/>
                <a:chOff x="4116874" y="2484200"/>
                <a:chExt cx="906728" cy="924988"/>
              </a:xfrm>
            </p:grpSpPr>
            <p:sp>
              <p:nvSpPr>
                <p:cNvPr id="259" name="Google Shape;259;p26"/>
                <p:cNvSpPr/>
                <p:nvPr/>
              </p:nvSpPr>
              <p:spPr>
                <a:xfrm rot="-2429030">
                  <a:off x="4342097" y="2519253"/>
                  <a:ext cx="456283" cy="80569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6"/>
                <p:cNvSpPr/>
                <p:nvPr/>
              </p:nvSpPr>
              <p:spPr>
                <a:xfrm rot="-1014702">
                  <a:off x="4651392" y="3209897"/>
                  <a:ext cx="181821" cy="177679"/>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1" name="Google Shape;261;p26"/>
              <p:cNvSpPr/>
              <p:nvPr/>
            </p:nvSpPr>
            <p:spPr>
              <a:xfrm rot="639678">
                <a:off x="-924070" y="606549"/>
                <a:ext cx="5451809" cy="3823509"/>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2" name="Google Shape;262;p26"/>
            <p:cNvSpPr/>
            <p:nvPr/>
          </p:nvSpPr>
          <p:spPr>
            <a:xfrm rot="-200">
              <a:off x="1799259" y="-1231453"/>
              <a:ext cx="5168100" cy="4019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 name="Google Shape;263;p26"/>
          <p:cNvSpPr txBox="1">
            <a:spLocks noGrp="1"/>
          </p:cNvSpPr>
          <p:nvPr>
            <p:ph type="ctrTitle"/>
          </p:nvPr>
        </p:nvSpPr>
        <p:spPr>
          <a:xfrm>
            <a:off x="960400" y="514567"/>
            <a:ext cx="5135600" cy="15964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84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4" name="Google Shape;264;p26"/>
          <p:cNvSpPr txBox="1">
            <a:spLocks noGrp="1"/>
          </p:cNvSpPr>
          <p:nvPr>
            <p:ph type="subTitle" idx="1"/>
          </p:nvPr>
        </p:nvSpPr>
        <p:spPr>
          <a:xfrm>
            <a:off x="960400" y="2190921"/>
            <a:ext cx="3655600" cy="18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5" name="Google Shape;265;p26"/>
          <p:cNvSpPr/>
          <p:nvPr/>
        </p:nvSpPr>
        <p:spPr>
          <a:xfrm>
            <a:off x="139133" y="272151"/>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6"/>
          <p:cNvSpPr/>
          <p:nvPr/>
        </p:nvSpPr>
        <p:spPr>
          <a:xfrm>
            <a:off x="11628467" y="2721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6"/>
          <p:cNvSpPr/>
          <p:nvPr/>
        </p:nvSpPr>
        <p:spPr>
          <a:xfrm>
            <a:off x="11348268" y="4632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26"/>
          <p:cNvSpPr/>
          <p:nvPr/>
        </p:nvSpPr>
        <p:spPr>
          <a:xfrm rot="3855602">
            <a:off x="8173115" y="-4435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6"/>
          <p:cNvSpPr txBox="1"/>
          <p:nvPr/>
        </p:nvSpPr>
        <p:spPr>
          <a:xfrm>
            <a:off x="960400" y="3990600"/>
            <a:ext cx="4264800" cy="1538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 sz="1867" b="1" i="0" u="none" strike="noStrike" kern="0" cap="none" spc="0" normalizeH="0" baseline="0" noProof="0">
                <a:ln>
                  <a:noFill/>
                </a:ln>
                <a:solidFill>
                  <a:srgbClr val="000000"/>
                </a:solidFill>
                <a:effectLst/>
                <a:uLnTx/>
                <a:uFillTx/>
                <a:latin typeface="Open Sans"/>
                <a:ea typeface="Open Sans"/>
                <a:cs typeface="Open Sans"/>
                <a:sym typeface="Open Sans"/>
              </a:rPr>
              <a:t>CREDITS</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This presentation template was created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including icons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and infographics &amp; images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a:t>
            </a: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22195224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noFill/>
        <a:effectLst/>
      </p:bgPr>
    </p:bg>
    <p:spTree>
      <p:nvGrpSpPr>
        <p:cNvPr id="1" name="Shape 270"/>
        <p:cNvGrpSpPr/>
        <p:nvPr/>
      </p:nvGrpSpPr>
      <p:grpSpPr>
        <a:xfrm>
          <a:off x="0" y="0"/>
          <a:ext cx="0" cy="0"/>
          <a:chOff x="0" y="0"/>
          <a:chExt cx="0" cy="0"/>
        </a:xfrm>
      </p:grpSpPr>
      <p:sp>
        <p:nvSpPr>
          <p:cNvPr id="271" name="Google Shape;271;p27"/>
          <p:cNvSpPr txBox="1">
            <a:spLocks noGrp="1"/>
          </p:cNvSpPr>
          <p:nvPr>
            <p:ph type="title"/>
          </p:nvPr>
        </p:nvSpPr>
        <p:spPr>
          <a:xfrm>
            <a:off x="960400" y="717767"/>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2" name="Google Shape;272;p27"/>
          <p:cNvSpPr txBox="1">
            <a:spLocks noGrp="1"/>
          </p:cNvSpPr>
          <p:nvPr>
            <p:ph type="subTitle" idx="1"/>
          </p:nvPr>
        </p:nvSpPr>
        <p:spPr>
          <a:xfrm>
            <a:off x="995800" y="1648700"/>
            <a:ext cx="10115600" cy="4538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oppins"/>
              <a:buChar char="●"/>
              <a:defRPr sz="1600"/>
            </a:lvl1pPr>
            <a:lvl2pPr lvl="1" rtl="0">
              <a:lnSpc>
                <a:spcPct val="100000"/>
              </a:lnSpc>
              <a:spcBef>
                <a:spcPts val="2133"/>
              </a:spcBef>
              <a:spcAft>
                <a:spcPts val="0"/>
              </a:spcAft>
              <a:buSzPts val="1400"/>
              <a:buFont typeface="Roboto Light"/>
              <a:buChar char="○"/>
              <a:defRPr sz="1600"/>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273" name="Google Shape;273;p27"/>
          <p:cNvSpPr/>
          <p:nvPr/>
        </p:nvSpPr>
        <p:spPr>
          <a:xfrm rot="2110842">
            <a:off x="10726481" y="-810440"/>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7"/>
          <p:cNvSpPr/>
          <p:nvPr/>
        </p:nvSpPr>
        <p:spPr>
          <a:xfrm>
            <a:off x="398700" y="63117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7"/>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7"/>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110337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77"/>
        <p:cNvGrpSpPr/>
        <p:nvPr/>
      </p:nvGrpSpPr>
      <p:grpSpPr>
        <a:xfrm>
          <a:off x="0" y="0"/>
          <a:ext cx="0" cy="0"/>
          <a:chOff x="0" y="0"/>
          <a:chExt cx="0" cy="0"/>
        </a:xfrm>
      </p:grpSpPr>
      <p:sp>
        <p:nvSpPr>
          <p:cNvPr id="278" name="Google Shape;278;p28"/>
          <p:cNvSpPr txBox="1">
            <a:spLocks noGrp="1"/>
          </p:cNvSpPr>
          <p:nvPr>
            <p:ph type="title"/>
          </p:nvPr>
        </p:nvSpPr>
        <p:spPr>
          <a:xfrm>
            <a:off x="960400" y="1419971"/>
            <a:ext cx="4540400" cy="2481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9" name="Google Shape;279;p28"/>
          <p:cNvSpPr txBox="1">
            <a:spLocks noGrp="1"/>
          </p:cNvSpPr>
          <p:nvPr>
            <p:ph type="subTitle" idx="1"/>
          </p:nvPr>
        </p:nvSpPr>
        <p:spPr>
          <a:xfrm>
            <a:off x="960400" y="4126029"/>
            <a:ext cx="36640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80" name="Google Shape;280;p28"/>
          <p:cNvSpPr/>
          <p:nvPr/>
        </p:nvSpPr>
        <p:spPr>
          <a:xfrm rot="-5400000">
            <a:off x="-739115" y="44856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8"/>
          <p:cNvSpPr/>
          <p:nvPr/>
        </p:nvSpPr>
        <p:spPr>
          <a:xfrm rot="-5400000">
            <a:off x="-910483" y="4721151"/>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82" name="Google Shape;282;p28"/>
          <p:cNvGrpSpPr/>
          <p:nvPr/>
        </p:nvGrpSpPr>
        <p:grpSpPr>
          <a:xfrm rot="-2295037">
            <a:off x="10690283" y="-497550"/>
            <a:ext cx="1297413" cy="1200627"/>
            <a:chOff x="3904050" y="2322725"/>
            <a:chExt cx="464475" cy="429825"/>
          </a:xfrm>
        </p:grpSpPr>
        <p:sp>
          <p:nvSpPr>
            <p:cNvPr id="283" name="Google Shape;283;p28"/>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8"/>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8"/>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6" name="Google Shape;286;p28"/>
          <p:cNvSpPr/>
          <p:nvPr/>
        </p:nvSpPr>
        <p:spPr>
          <a:xfrm>
            <a:off x="-701534" y="-459034"/>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519563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lt1"/>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89" name="Google Shape;289;p29"/>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0" name="Google Shape;290;p29"/>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1" name="Google Shape;291;p29"/>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2" name="Google Shape;292;p29"/>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3" name="Google Shape;293;p29"/>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4" name="Google Shape;294;p29"/>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5" name="Google Shape;295;p29"/>
          <p:cNvSpPr/>
          <p:nvPr/>
        </p:nvSpPr>
        <p:spPr>
          <a:xfrm>
            <a:off x="422551" y="5704218"/>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9"/>
          <p:cNvSpPr/>
          <p:nvPr/>
        </p:nvSpPr>
        <p:spPr>
          <a:xfrm>
            <a:off x="528633" y="52414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9"/>
          <p:cNvSpPr/>
          <p:nvPr/>
        </p:nvSpPr>
        <p:spPr>
          <a:xfrm rot="2912351">
            <a:off x="-1317691" y="5040900"/>
            <a:ext cx="2687036" cy="3433160"/>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80705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noFill/>
        <a:effectLst/>
      </p:bgPr>
    </p:bg>
    <p:spTree>
      <p:nvGrpSpPr>
        <p:cNvPr id="1" name="Shape 298"/>
        <p:cNvGrpSpPr/>
        <p:nvPr/>
      </p:nvGrpSpPr>
      <p:grpSpPr>
        <a:xfrm>
          <a:off x="0" y="0"/>
          <a:ext cx="0" cy="0"/>
          <a:chOff x="0" y="0"/>
          <a:chExt cx="0" cy="0"/>
        </a:xfrm>
      </p:grpSpPr>
      <p:sp>
        <p:nvSpPr>
          <p:cNvPr id="299" name="Google Shape;299;p30"/>
          <p:cNvSpPr/>
          <p:nvPr/>
        </p:nvSpPr>
        <p:spPr>
          <a:xfrm rot="2417210">
            <a:off x="10122101" y="-161451"/>
            <a:ext cx="3177796" cy="1569432"/>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0"/>
          <p:cNvSpPr/>
          <p:nvPr/>
        </p:nvSpPr>
        <p:spPr>
          <a:xfrm rot="-6291035">
            <a:off x="9143025" y="241369"/>
            <a:ext cx="3763776" cy="232240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0"/>
          <p:cNvSpPr/>
          <p:nvPr/>
        </p:nvSpPr>
        <p:spPr>
          <a:xfrm rot="-474874">
            <a:off x="-245173" y="-168014"/>
            <a:ext cx="2931709" cy="239149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0"/>
          <p:cNvSpPr/>
          <p:nvPr/>
        </p:nvSpPr>
        <p:spPr>
          <a:xfrm rot="-757285">
            <a:off x="-418196" y="-262547"/>
            <a:ext cx="2878429" cy="2304917"/>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0"/>
          <p:cNvSpPr/>
          <p:nvPr/>
        </p:nvSpPr>
        <p:spPr>
          <a:xfrm>
            <a:off x="-301349" y="2780885"/>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0"/>
          <p:cNvSpPr txBox="1">
            <a:spLocks noGrp="1"/>
          </p:cNvSpPr>
          <p:nvPr>
            <p:ph type="title"/>
          </p:nvPr>
        </p:nvSpPr>
        <p:spPr>
          <a:xfrm>
            <a:off x="1658184" y="2125759"/>
            <a:ext cx="21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5" name="Google Shape;305;p30"/>
          <p:cNvSpPr txBox="1">
            <a:spLocks noGrp="1"/>
          </p:cNvSpPr>
          <p:nvPr>
            <p:ph type="subTitle" idx="1"/>
          </p:nvPr>
        </p:nvSpPr>
        <p:spPr>
          <a:xfrm>
            <a:off x="962584" y="2918500"/>
            <a:ext cx="28408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6" name="Google Shape;306;p30"/>
          <p:cNvSpPr txBox="1">
            <a:spLocks noGrp="1"/>
          </p:cNvSpPr>
          <p:nvPr>
            <p:ph type="title" idx="2"/>
          </p:nvPr>
        </p:nvSpPr>
        <p:spPr>
          <a:xfrm>
            <a:off x="5366351"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7" name="Google Shape;307;p30"/>
          <p:cNvSpPr txBox="1">
            <a:spLocks noGrp="1"/>
          </p:cNvSpPr>
          <p:nvPr>
            <p:ph type="subTitle" idx="3"/>
          </p:nvPr>
        </p:nvSpPr>
        <p:spPr>
          <a:xfrm>
            <a:off x="4671151"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8" name="Google Shape;308;p30"/>
          <p:cNvSpPr txBox="1">
            <a:spLocks noGrp="1"/>
          </p:cNvSpPr>
          <p:nvPr>
            <p:ph type="title" idx="4"/>
          </p:nvPr>
        </p:nvSpPr>
        <p:spPr>
          <a:xfrm>
            <a:off x="1658184"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9" name="Google Shape;309;p30"/>
          <p:cNvSpPr txBox="1">
            <a:spLocks noGrp="1"/>
          </p:cNvSpPr>
          <p:nvPr>
            <p:ph type="subTitle" idx="5"/>
          </p:nvPr>
        </p:nvSpPr>
        <p:spPr>
          <a:xfrm>
            <a:off x="960400"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0" name="Google Shape;310;p30"/>
          <p:cNvSpPr txBox="1">
            <a:spLocks noGrp="1"/>
          </p:cNvSpPr>
          <p:nvPr>
            <p:ph type="title" idx="6"/>
          </p:nvPr>
        </p:nvSpPr>
        <p:spPr>
          <a:xfrm>
            <a:off x="5366351"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1" name="Google Shape;311;p30"/>
          <p:cNvSpPr txBox="1">
            <a:spLocks noGrp="1"/>
          </p:cNvSpPr>
          <p:nvPr>
            <p:ph type="subTitle" idx="7"/>
          </p:nvPr>
        </p:nvSpPr>
        <p:spPr>
          <a:xfrm>
            <a:off x="4671167"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2" name="Google Shape;312;p30"/>
          <p:cNvSpPr txBox="1">
            <a:spLocks noGrp="1"/>
          </p:cNvSpPr>
          <p:nvPr>
            <p:ph type="title" idx="8"/>
          </p:nvPr>
        </p:nvSpPr>
        <p:spPr>
          <a:xfrm>
            <a:off x="9079317"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3" name="Google Shape;313;p30"/>
          <p:cNvSpPr txBox="1">
            <a:spLocks noGrp="1"/>
          </p:cNvSpPr>
          <p:nvPr>
            <p:ph type="subTitle" idx="9"/>
          </p:nvPr>
        </p:nvSpPr>
        <p:spPr>
          <a:xfrm>
            <a:off x="8380117"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4" name="Google Shape;314;p30"/>
          <p:cNvSpPr txBox="1">
            <a:spLocks noGrp="1"/>
          </p:cNvSpPr>
          <p:nvPr>
            <p:ph type="title" idx="13"/>
          </p:nvPr>
        </p:nvSpPr>
        <p:spPr>
          <a:xfrm>
            <a:off x="9079317"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5" name="Google Shape;315;p30"/>
          <p:cNvSpPr txBox="1">
            <a:spLocks noGrp="1"/>
          </p:cNvSpPr>
          <p:nvPr>
            <p:ph type="subTitle" idx="14"/>
          </p:nvPr>
        </p:nvSpPr>
        <p:spPr>
          <a:xfrm>
            <a:off x="8380133"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6" name="Google Shape;316;p30"/>
          <p:cNvSpPr txBox="1">
            <a:spLocks noGrp="1"/>
          </p:cNvSpPr>
          <p:nvPr>
            <p:ph type="title" idx="15"/>
          </p:nvPr>
        </p:nvSpPr>
        <p:spPr>
          <a:xfrm>
            <a:off x="2820600" y="718031"/>
            <a:ext cx="6550800" cy="97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212595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ullet list 2">
  <p:cSld name="Title and bullet list 2">
    <p:bg>
      <p:bgPr>
        <a:solidFill>
          <a:schemeClr val="accent4"/>
        </a:solidFill>
        <a:effectLst/>
      </p:bgPr>
    </p:bg>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9" name="Google Shape;319;p31"/>
          <p:cNvSpPr txBox="1">
            <a:spLocks noGrp="1"/>
          </p:cNvSpPr>
          <p:nvPr>
            <p:ph type="subTitle" idx="1"/>
          </p:nvPr>
        </p:nvSpPr>
        <p:spPr>
          <a:xfrm>
            <a:off x="1208700" y="3151033"/>
            <a:ext cx="37860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600"/>
            </a:lvl1pPr>
            <a:lvl2pPr lvl="1" rtl="0">
              <a:lnSpc>
                <a:spcPct val="100000"/>
              </a:lnSpc>
              <a:spcBef>
                <a:spcPts val="2133"/>
              </a:spcBef>
              <a:spcAft>
                <a:spcPts val="0"/>
              </a:spcAft>
              <a:buSzPts val="1400"/>
              <a:buFont typeface="Roboto Light"/>
              <a:buChar char="○"/>
              <a:defRPr sz="1600">
                <a:latin typeface="Roboto"/>
                <a:ea typeface="Roboto"/>
                <a:cs typeface="Roboto"/>
                <a:sym typeface="Roboto"/>
              </a:defRPr>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320" name="Google Shape;320;p31"/>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1"/>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1"/>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1"/>
          <p:cNvSpPr txBox="1">
            <a:spLocks noGrp="1"/>
          </p:cNvSpPr>
          <p:nvPr>
            <p:ph type="subTitle" idx="2"/>
          </p:nvPr>
        </p:nvSpPr>
        <p:spPr>
          <a:xfrm>
            <a:off x="6802100" y="3151032"/>
            <a:ext cx="37916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600"/>
            </a:lvl1pPr>
            <a:lvl2pPr lvl="1" rtl="0">
              <a:lnSpc>
                <a:spcPct val="100000"/>
              </a:lnSpc>
              <a:spcBef>
                <a:spcPts val="2133"/>
              </a:spcBef>
              <a:spcAft>
                <a:spcPts val="0"/>
              </a:spcAft>
              <a:buSzPts val="1400"/>
              <a:buFont typeface="Roboto Light"/>
              <a:buChar char="○"/>
              <a:defRPr sz="1600">
                <a:latin typeface="Roboto"/>
                <a:ea typeface="Roboto"/>
                <a:cs typeface="Roboto"/>
                <a:sym typeface="Roboto"/>
              </a:defRPr>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324" name="Google Shape;324;p31"/>
          <p:cNvSpPr txBox="1">
            <a:spLocks noGrp="1"/>
          </p:cNvSpPr>
          <p:nvPr>
            <p:ph type="subTitle" idx="3"/>
          </p:nvPr>
        </p:nvSpPr>
        <p:spPr>
          <a:xfrm>
            <a:off x="1208700" y="2150300"/>
            <a:ext cx="3791600" cy="8052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Gochi Hand"/>
              <a:buNone/>
              <a:defRPr sz="3733">
                <a:latin typeface="Gochi Hand"/>
                <a:ea typeface="Gochi Hand"/>
                <a:cs typeface="Gochi Hand"/>
                <a:sym typeface="Gochi Hand"/>
              </a:defRPr>
            </a:lvl1pPr>
            <a:lvl2pPr lvl="1">
              <a:spcBef>
                <a:spcPts val="2133"/>
              </a:spcBef>
              <a:spcAft>
                <a:spcPts val="0"/>
              </a:spcAft>
              <a:buSzPts val="1400"/>
              <a:buFont typeface="Gochi Hand"/>
              <a:buNone/>
              <a:defRPr>
                <a:latin typeface="Gochi Hand"/>
                <a:ea typeface="Gochi Hand"/>
                <a:cs typeface="Gochi Hand"/>
                <a:sym typeface="Gochi Hand"/>
              </a:defRPr>
            </a:lvl2pPr>
            <a:lvl3pPr lvl="2">
              <a:spcBef>
                <a:spcPts val="2133"/>
              </a:spcBef>
              <a:spcAft>
                <a:spcPts val="0"/>
              </a:spcAft>
              <a:buSzPts val="1400"/>
              <a:buFont typeface="Gochi Hand"/>
              <a:buNone/>
              <a:defRPr>
                <a:latin typeface="Gochi Hand"/>
                <a:ea typeface="Gochi Hand"/>
                <a:cs typeface="Gochi Hand"/>
                <a:sym typeface="Gochi Hand"/>
              </a:defRPr>
            </a:lvl3pPr>
            <a:lvl4pPr lvl="3">
              <a:spcBef>
                <a:spcPts val="2133"/>
              </a:spcBef>
              <a:spcAft>
                <a:spcPts val="0"/>
              </a:spcAft>
              <a:buSzPts val="1400"/>
              <a:buFont typeface="Gochi Hand"/>
              <a:buNone/>
              <a:defRPr>
                <a:latin typeface="Gochi Hand"/>
                <a:ea typeface="Gochi Hand"/>
                <a:cs typeface="Gochi Hand"/>
                <a:sym typeface="Gochi Hand"/>
              </a:defRPr>
            </a:lvl4pPr>
            <a:lvl5pPr lvl="4">
              <a:spcBef>
                <a:spcPts val="2133"/>
              </a:spcBef>
              <a:spcAft>
                <a:spcPts val="0"/>
              </a:spcAft>
              <a:buSzPts val="1400"/>
              <a:buFont typeface="Gochi Hand"/>
              <a:buNone/>
              <a:defRPr>
                <a:latin typeface="Gochi Hand"/>
                <a:ea typeface="Gochi Hand"/>
                <a:cs typeface="Gochi Hand"/>
                <a:sym typeface="Gochi Hand"/>
              </a:defRPr>
            </a:lvl5pPr>
            <a:lvl6pPr lvl="5">
              <a:spcBef>
                <a:spcPts val="2133"/>
              </a:spcBef>
              <a:spcAft>
                <a:spcPts val="0"/>
              </a:spcAft>
              <a:buSzPts val="1400"/>
              <a:buFont typeface="Gochi Hand"/>
              <a:buNone/>
              <a:defRPr>
                <a:latin typeface="Gochi Hand"/>
                <a:ea typeface="Gochi Hand"/>
                <a:cs typeface="Gochi Hand"/>
                <a:sym typeface="Gochi Hand"/>
              </a:defRPr>
            </a:lvl6pPr>
            <a:lvl7pPr lvl="6">
              <a:spcBef>
                <a:spcPts val="2133"/>
              </a:spcBef>
              <a:spcAft>
                <a:spcPts val="0"/>
              </a:spcAft>
              <a:buSzPts val="1400"/>
              <a:buFont typeface="Gochi Hand"/>
              <a:buNone/>
              <a:defRPr>
                <a:latin typeface="Gochi Hand"/>
                <a:ea typeface="Gochi Hand"/>
                <a:cs typeface="Gochi Hand"/>
                <a:sym typeface="Gochi Hand"/>
              </a:defRPr>
            </a:lvl7pPr>
            <a:lvl8pPr lvl="7">
              <a:spcBef>
                <a:spcPts val="2133"/>
              </a:spcBef>
              <a:spcAft>
                <a:spcPts val="0"/>
              </a:spcAft>
              <a:buSzPts val="1400"/>
              <a:buFont typeface="Gochi Hand"/>
              <a:buNone/>
              <a:defRPr>
                <a:latin typeface="Gochi Hand"/>
                <a:ea typeface="Gochi Hand"/>
                <a:cs typeface="Gochi Hand"/>
                <a:sym typeface="Gochi Hand"/>
              </a:defRPr>
            </a:lvl8pPr>
            <a:lvl9pPr lvl="8">
              <a:spcBef>
                <a:spcPts val="2133"/>
              </a:spcBef>
              <a:spcAft>
                <a:spcPts val="2133"/>
              </a:spcAft>
              <a:buSzPts val="1400"/>
              <a:buFont typeface="Gochi Hand"/>
              <a:buNone/>
              <a:defRPr>
                <a:latin typeface="Gochi Hand"/>
                <a:ea typeface="Gochi Hand"/>
                <a:cs typeface="Gochi Hand"/>
                <a:sym typeface="Gochi Hand"/>
              </a:defRPr>
            </a:lvl9pPr>
          </a:lstStyle>
          <a:p>
            <a:endParaRPr/>
          </a:p>
        </p:txBody>
      </p:sp>
      <p:sp>
        <p:nvSpPr>
          <p:cNvPr id="325" name="Google Shape;325;p31"/>
          <p:cNvSpPr txBox="1">
            <a:spLocks noGrp="1"/>
          </p:cNvSpPr>
          <p:nvPr>
            <p:ph type="subTitle" idx="4"/>
          </p:nvPr>
        </p:nvSpPr>
        <p:spPr>
          <a:xfrm>
            <a:off x="6802100" y="2150300"/>
            <a:ext cx="37916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Gochi Hand"/>
              <a:buNone/>
              <a:defRPr sz="3733">
                <a:latin typeface="Gochi Hand"/>
                <a:ea typeface="Gochi Hand"/>
                <a:cs typeface="Gochi Hand"/>
                <a:sym typeface="Gochi Hand"/>
              </a:defRPr>
            </a:lvl1pPr>
            <a:lvl2pPr lvl="1" rtl="0">
              <a:spcBef>
                <a:spcPts val="2133"/>
              </a:spcBef>
              <a:spcAft>
                <a:spcPts val="0"/>
              </a:spcAft>
              <a:buSzPts val="1400"/>
              <a:buFont typeface="Gochi Hand"/>
              <a:buNone/>
              <a:defRPr>
                <a:latin typeface="Gochi Hand"/>
                <a:ea typeface="Gochi Hand"/>
                <a:cs typeface="Gochi Hand"/>
                <a:sym typeface="Gochi Hand"/>
              </a:defRPr>
            </a:lvl2pPr>
            <a:lvl3pPr lvl="2" rtl="0">
              <a:spcBef>
                <a:spcPts val="2133"/>
              </a:spcBef>
              <a:spcAft>
                <a:spcPts val="0"/>
              </a:spcAft>
              <a:buSzPts val="1400"/>
              <a:buFont typeface="Gochi Hand"/>
              <a:buNone/>
              <a:defRPr>
                <a:latin typeface="Gochi Hand"/>
                <a:ea typeface="Gochi Hand"/>
                <a:cs typeface="Gochi Hand"/>
                <a:sym typeface="Gochi Hand"/>
              </a:defRPr>
            </a:lvl3pPr>
            <a:lvl4pPr lvl="3" rtl="0">
              <a:spcBef>
                <a:spcPts val="2133"/>
              </a:spcBef>
              <a:spcAft>
                <a:spcPts val="0"/>
              </a:spcAft>
              <a:buSzPts val="1400"/>
              <a:buFont typeface="Gochi Hand"/>
              <a:buNone/>
              <a:defRPr>
                <a:latin typeface="Gochi Hand"/>
                <a:ea typeface="Gochi Hand"/>
                <a:cs typeface="Gochi Hand"/>
                <a:sym typeface="Gochi Hand"/>
              </a:defRPr>
            </a:lvl4pPr>
            <a:lvl5pPr lvl="4" rtl="0">
              <a:spcBef>
                <a:spcPts val="2133"/>
              </a:spcBef>
              <a:spcAft>
                <a:spcPts val="0"/>
              </a:spcAft>
              <a:buSzPts val="1400"/>
              <a:buFont typeface="Gochi Hand"/>
              <a:buNone/>
              <a:defRPr>
                <a:latin typeface="Gochi Hand"/>
                <a:ea typeface="Gochi Hand"/>
                <a:cs typeface="Gochi Hand"/>
                <a:sym typeface="Gochi Hand"/>
              </a:defRPr>
            </a:lvl5pPr>
            <a:lvl6pPr lvl="5" rtl="0">
              <a:spcBef>
                <a:spcPts val="2133"/>
              </a:spcBef>
              <a:spcAft>
                <a:spcPts val="0"/>
              </a:spcAft>
              <a:buSzPts val="1400"/>
              <a:buFont typeface="Gochi Hand"/>
              <a:buNone/>
              <a:defRPr>
                <a:latin typeface="Gochi Hand"/>
                <a:ea typeface="Gochi Hand"/>
                <a:cs typeface="Gochi Hand"/>
                <a:sym typeface="Gochi Hand"/>
              </a:defRPr>
            </a:lvl6pPr>
            <a:lvl7pPr lvl="6" rtl="0">
              <a:spcBef>
                <a:spcPts val="2133"/>
              </a:spcBef>
              <a:spcAft>
                <a:spcPts val="0"/>
              </a:spcAft>
              <a:buSzPts val="1400"/>
              <a:buFont typeface="Gochi Hand"/>
              <a:buNone/>
              <a:defRPr>
                <a:latin typeface="Gochi Hand"/>
                <a:ea typeface="Gochi Hand"/>
                <a:cs typeface="Gochi Hand"/>
                <a:sym typeface="Gochi Hand"/>
              </a:defRPr>
            </a:lvl7pPr>
            <a:lvl8pPr lvl="7" rtl="0">
              <a:spcBef>
                <a:spcPts val="2133"/>
              </a:spcBef>
              <a:spcAft>
                <a:spcPts val="0"/>
              </a:spcAft>
              <a:buSzPts val="1400"/>
              <a:buFont typeface="Gochi Hand"/>
              <a:buNone/>
              <a:defRPr>
                <a:latin typeface="Gochi Hand"/>
                <a:ea typeface="Gochi Hand"/>
                <a:cs typeface="Gochi Hand"/>
                <a:sym typeface="Gochi Hand"/>
              </a:defRPr>
            </a:lvl8pPr>
            <a:lvl9pPr lvl="8" rtl="0">
              <a:spcBef>
                <a:spcPts val="2133"/>
              </a:spcBef>
              <a:spcAft>
                <a:spcPts val="2133"/>
              </a:spcAft>
              <a:buSzPts val="1400"/>
              <a:buFont typeface="Gochi Hand"/>
              <a:buNone/>
              <a:defRPr>
                <a:latin typeface="Gochi Hand"/>
                <a:ea typeface="Gochi Hand"/>
                <a:cs typeface="Gochi Hand"/>
                <a:sym typeface="Gochi Hand"/>
              </a:defRPr>
            </a:lvl9pPr>
          </a:lstStyle>
          <a:p>
            <a:endParaRPr/>
          </a:p>
        </p:txBody>
      </p:sp>
    </p:spTree>
    <p:extLst>
      <p:ext uri="{BB962C8B-B14F-4D97-AF65-F5344CB8AC3E}">
        <p14:creationId xmlns:p14="http://schemas.microsoft.com/office/powerpoint/2010/main" val="3594626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mp; six columns">
  <p:cSld name="Title &amp; six columns">
    <p:bg>
      <p:bgPr>
        <a:solidFill>
          <a:schemeClr val="accent4"/>
        </a:solidFill>
        <a:effectLst/>
      </p:bgPr>
    </p:bg>
    <p:spTree>
      <p:nvGrpSpPr>
        <p:cNvPr id="1" name="Shape 326"/>
        <p:cNvGrpSpPr/>
        <p:nvPr/>
      </p:nvGrpSpPr>
      <p:grpSpPr>
        <a:xfrm>
          <a:off x="0" y="0"/>
          <a:ext cx="0" cy="0"/>
          <a:chOff x="0" y="0"/>
          <a:chExt cx="0" cy="0"/>
        </a:xfrm>
      </p:grpSpPr>
      <p:sp>
        <p:nvSpPr>
          <p:cNvPr id="327" name="Google Shape;327;p32"/>
          <p:cNvSpPr/>
          <p:nvPr/>
        </p:nvSpPr>
        <p:spPr>
          <a:xfrm rot="5400000">
            <a:off x="9682568" y="2265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rot="5400000">
            <a:off x="9795800" y="1582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4957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41F40B-B2EA-4B56-99F4-C726F13730B5}"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12178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4">
  <p:cSld name="Title only 4">
    <p:bg>
      <p:bgPr>
        <a:noFill/>
        <a:effectLst/>
      </p:bgPr>
    </p:bg>
    <p:spTree>
      <p:nvGrpSpPr>
        <p:cNvPr id="1" name="Shape 330"/>
        <p:cNvGrpSpPr/>
        <p:nvPr/>
      </p:nvGrpSpPr>
      <p:grpSpPr>
        <a:xfrm>
          <a:off x="0" y="0"/>
          <a:ext cx="0" cy="0"/>
          <a:chOff x="0" y="0"/>
          <a:chExt cx="0" cy="0"/>
        </a:xfrm>
      </p:grpSpPr>
      <p:sp>
        <p:nvSpPr>
          <p:cNvPr id="331" name="Google Shape;331;p33"/>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2" name="Google Shape;332;p33"/>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33"/>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3"/>
          <p:cNvSpPr/>
          <p:nvPr/>
        </p:nvSpPr>
        <p:spPr>
          <a:xfrm>
            <a:off x="10331433" y="2928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3"/>
          <p:cNvSpPr/>
          <p:nvPr/>
        </p:nvSpPr>
        <p:spPr>
          <a:xfrm rot="3855602">
            <a:off x="-768052" y="-119710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98140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1"/>
        </a:solidFill>
        <a:effectLst/>
      </p:bgPr>
    </p:bg>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34"/>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p:cNvSpPr/>
          <p:nvPr/>
        </p:nvSpPr>
        <p:spPr>
          <a:xfrm rot="-2902325">
            <a:off x="11614298" y="863527"/>
            <a:ext cx="287669" cy="222853"/>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p:cNvSpPr/>
          <p:nvPr/>
        </p:nvSpPr>
        <p:spPr>
          <a:xfrm>
            <a:off x="200067" y="6038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05162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BF4954E-34DB-4423-B4B1-6980DF5DE31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5630222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84B7F90-40A8-465B-A32D-482121AEF3D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940226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4319639-2751-4F13-B52B-92F810C5D7B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9074468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E07B788-18E4-4591-9D01-165BA8EED11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2830295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22BA2FA-8AF0-42E4-AAA6-18A35075D38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8082907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99D148F-83F7-499E-9ED8-5737CD25C57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106045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0B5F173-AD34-4344-B311-818D69D7340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1618773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2EAEF47-3880-4D24-ACF9-5CA40E8B6B0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293568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4857BF-8452-4265-9451-A12B5193837B}"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996852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7DEE444-29AC-4DE5-A140-8BA03AC6C959}"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842960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8C6F76A-E69B-436C-A999-8620C73908C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837857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9A7CD6E-0A74-4FBA-936A-A959BCC2EBE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1698131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A3AB9F0-336F-47F9-83D2-0710F76D20B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0734656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D80913D-8685-4EEB-A90C-9D625D619B4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167784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B9584C-1916-4EA5-9A36-A2641C1BA577}"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45069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03D860D-B4E4-43E7-9FDD-A051536C046B}"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2866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BE0BA6-3C42-4BA6-8C77-EFAAFCEAF260}"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67261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46D51C-EA4C-4BA0-9019-3A2BED0743A7}"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78325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EA0CF8-98D3-4E57-990A-678E0C230D97}"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0232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04967D-0C97-4760-B5F8-4EC6C9A9990F}"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01065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191DF-66B6-49BF-A853-25EED5489A3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3605326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E06D7A-BB00-4C69-A737-284200EC42DB}"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75273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4B9B92-B70D-4D9C-A9C1-CA5BD3DEE2F7}"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98576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6E8E4D-65C1-46DA-A37C-EA680C90DD1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88901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positiva con título" type="title">
  <p:cSld name="Diapositiva con título">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503394" y="-2366555"/>
            <a:ext cx="14378395" cy="7485261"/>
            <a:chOff x="-1127545" y="-1774916"/>
            <a:chExt cx="10783796" cy="5613946"/>
          </a:xfrm>
        </p:grpSpPr>
        <p:grpSp>
          <p:nvGrpSpPr>
            <p:cNvPr id="10" name="Google Shape;10;p2"/>
            <p:cNvGrpSpPr/>
            <p:nvPr/>
          </p:nvGrpSpPr>
          <p:grpSpPr>
            <a:xfrm>
              <a:off x="-1127545" y="-1774916"/>
              <a:ext cx="10401570" cy="5613946"/>
              <a:chOff x="-1127545" y="-1774916"/>
              <a:chExt cx="10401570" cy="5613946"/>
            </a:xfrm>
          </p:grpSpPr>
          <p:sp>
            <p:nvSpPr>
              <p:cNvPr id="11" name="Google Shape;11;p2"/>
              <p:cNvSpPr/>
              <p:nvPr/>
            </p:nvSpPr>
            <p:spPr>
              <a:xfrm>
                <a:off x="-25975" y="-522825"/>
                <a:ext cx="93000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2029712" y="-1774916"/>
                <a:ext cx="4828236" cy="5613946"/>
                <a:chOff x="2207750" y="238125"/>
                <a:chExt cx="3168550" cy="3684175"/>
              </a:xfrm>
            </p:grpSpPr>
            <p:sp>
              <p:nvSpPr>
                <p:cNvPr id="13" name="Google Shape;13;p2"/>
                <p:cNvSpPr/>
                <p:nvPr/>
              </p:nvSpPr>
              <p:spPr>
                <a:xfrm>
                  <a:off x="2207750" y="238125"/>
                  <a:ext cx="3168550" cy="3112325"/>
                </a:xfrm>
                <a:custGeom>
                  <a:avLst/>
                  <a:gdLst/>
                  <a:ahLst/>
                  <a:cxnLst/>
                  <a:rect l="l" t="t" r="r" b="b"/>
                  <a:pathLst>
                    <a:path w="126742" h="124493" extrusionOk="0">
                      <a:moveTo>
                        <a:pt x="1687" y="0"/>
                      </a:moveTo>
                      <a:lnTo>
                        <a:pt x="1687" y="0"/>
                      </a:lnTo>
                      <a:cubicBezTo>
                        <a:pt x="0" y="38248"/>
                        <a:pt x="313" y="76620"/>
                        <a:pt x="2750" y="114868"/>
                      </a:cubicBezTo>
                      <a:cubicBezTo>
                        <a:pt x="15124" y="117868"/>
                        <a:pt x="27686" y="121805"/>
                        <a:pt x="44060" y="124493"/>
                      </a:cubicBezTo>
                      <a:cubicBezTo>
                        <a:pt x="52997" y="124493"/>
                        <a:pt x="69183" y="121930"/>
                        <a:pt x="77557" y="120868"/>
                      </a:cubicBezTo>
                      <a:cubicBezTo>
                        <a:pt x="94056" y="118680"/>
                        <a:pt x="110430" y="115993"/>
                        <a:pt x="126742" y="112618"/>
                      </a:cubicBezTo>
                      <a:cubicBezTo>
                        <a:pt x="123242" y="75433"/>
                        <a:pt x="122617" y="38060"/>
                        <a:pt x="124867" y="812"/>
                      </a:cubicBezTo>
                      <a:lnTo>
                        <a:pt x="124867" y="812"/>
                      </a:lnTo>
                      <a:cubicBezTo>
                        <a:pt x="121492" y="937"/>
                        <a:pt x="118180" y="1000"/>
                        <a:pt x="114805" y="1062"/>
                      </a:cubicBezTo>
                      <a:cubicBezTo>
                        <a:pt x="101230" y="1400"/>
                        <a:pt x="87654" y="1568"/>
                        <a:pt x="74076" y="1568"/>
                      </a:cubicBezTo>
                      <a:cubicBezTo>
                        <a:pt x="49961" y="1568"/>
                        <a:pt x="25837" y="1040"/>
                        <a:pt x="16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3121750" y="3050450"/>
                  <a:ext cx="468725" cy="78277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217050" y="3745725"/>
                  <a:ext cx="182825" cy="176575"/>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p:nvPr/>
            </p:nvSpPr>
            <p:spPr>
              <a:xfrm rot="639656">
                <a:off x="-903799" y="232978"/>
                <a:ext cx="5168207" cy="2900684"/>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Google Shape;17;p2"/>
            <p:cNvSpPr/>
            <p:nvPr/>
          </p:nvSpPr>
          <p:spPr>
            <a:xfrm rot="-200">
              <a:off x="4488151" y="-323821"/>
              <a:ext cx="5168100" cy="2900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 name="Google Shape;18;p2"/>
          <p:cNvSpPr txBox="1">
            <a:spLocks noGrp="1"/>
          </p:cNvSpPr>
          <p:nvPr>
            <p:ph type="ctrTitle"/>
          </p:nvPr>
        </p:nvSpPr>
        <p:spPr>
          <a:xfrm>
            <a:off x="960400" y="1018567"/>
            <a:ext cx="10271200" cy="15624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995800" y="2280067"/>
            <a:ext cx="10189600" cy="98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0" name="Google Shape;20;p2"/>
          <p:cNvSpPr/>
          <p:nvPr/>
        </p:nvSpPr>
        <p:spPr>
          <a:xfrm>
            <a:off x="139133" y="50851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13800" y="-431966"/>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84233" y="4768801"/>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1968100" y="-394466"/>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rot="3855602">
            <a:off x="-410119" y="3706641"/>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25178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960400" y="4463633"/>
            <a:ext cx="10194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p:nvPr/>
        </p:nvSpPr>
        <p:spPr>
          <a:xfrm>
            <a:off x="282301" y="362100"/>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1299651" y="1471834"/>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11291767" y="59301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txBox="1">
            <a:spLocks noGrp="1"/>
          </p:cNvSpPr>
          <p:nvPr>
            <p:ph type="title" idx="2" hasCustomPrompt="1"/>
          </p:nvPr>
        </p:nvSpPr>
        <p:spPr>
          <a:xfrm>
            <a:off x="3623200" y="717767"/>
            <a:ext cx="48688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a:off x="-1014534" y="48503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5463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p:nvPr/>
        </p:nvSpPr>
        <p:spPr>
          <a:xfrm>
            <a:off x="9856534" y="8590"/>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4"/>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4"/>
          <p:cNvSpPr/>
          <p:nvPr/>
        </p:nvSpPr>
        <p:spPr>
          <a:xfrm>
            <a:off x="0" y="-83"/>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4"/>
          <p:cNvSpPr/>
          <p:nvPr/>
        </p:nvSpPr>
        <p:spPr>
          <a:xfrm rot="9972499">
            <a:off x="191621" y="-2225387"/>
            <a:ext cx="2687152" cy="3433309"/>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4"/>
          <p:cNvSpPr/>
          <p:nvPr/>
        </p:nvSpPr>
        <p:spPr>
          <a:xfrm rot="2014349">
            <a:off x="2048344" y="902581"/>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4"/>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txBox="1">
            <a:spLocks noGrp="1"/>
          </p:cNvSpPr>
          <p:nvPr>
            <p:ph type="title"/>
          </p:nvPr>
        </p:nvSpPr>
        <p:spPr>
          <a:xfrm>
            <a:off x="3775400" y="1601235"/>
            <a:ext cx="4641200" cy="1276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 name="Google Shape;44;p4"/>
          <p:cNvSpPr txBox="1">
            <a:spLocks noGrp="1"/>
          </p:cNvSpPr>
          <p:nvPr>
            <p:ph type="subTitle" idx="1"/>
          </p:nvPr>
        </p:nvSpPr>
        <p:spPr>
          <a:xfrm>
            <a:off x="3775400" y="2843093"/>
            <a:ext cx="4641200" cy="159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5" name="Google Shape;45;p4"/>
          <p:cNvSpPr/>
          <p:nvPr/>
        </p:nvSpPr>
        <p:spPr>
          <a:xfrm rot="-2295052">
            <a:off x="9582622" y="5982423"/>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4"/>
          <p:cNvSpPr/>
          <p:nvPr/>
        </p:nvSpPr>
        <p:spPr>
          <a:xfrm rot="-2295052">
            <a:off x="9303764" y="5858336"/>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rot="-5400000">
            <a:off x="1642985" y="42733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rot="-5400000">
            <a:off x="1582851" y="44279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 name="Google Shape;49;p4"/>
          <p:cNvGrpSpPr/>
          <p:nvPr/>
        </p:nvGrpSpPr>
        <p:grpSpPr>
          <a:xfrm rot="-7661675">
            <a:off x="1327440" y="4621080"/>
            <a:ext cx="1138528" cy="1053593"/>
            <a:chOff x="3904050" y="2322725"/>
            <a:chExt cx="464475" cy="429825"/>
          </a:xfrm>
        </p:grpSpPr>
        <p:sp>
          <p:nvSpPr>
            <p:cNvPr id="50" name="Google Shape;50;p4"/>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92044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4"/>
        </a:solidFill>
        <a:effectLst/>
      </p:bgPr>
    </p:bg>
    <p:spTree>
      <p:nvGrpSpPr>
        <p:cNvPr id="1" name="Shape 53"/>
        <p:cNvGrpSpPr/>
        <p:nvPr/>
      </p:nvGrpSpPr>
      <p:grpSpPr>
        <a:xfrm>
          <a:off x="0" y="0"/>
          <a:ext cx="0" cy="0"/>
          <a:chOff x="0" y="0"/>
          <a:chExt cx="0" cy="0"/>
        </a:xfrm>
      </p:grpSpPr>
      <p:sp>
        <p:nvSpPr>
          <p:cNvPr id="54" name="Google Shape;54;p5"/>
          <p:cNvSpPr txBox="1">
            <a:spLocks noGrp="1"/>
          </p:cNvSpPr>
          <p:nvPr>
            <p:ph type="title"/>
          </p:nvPr>
        </p:nvSpPr>
        <p:spPr>
          <a:xfrm>
            <a:off x="960400" y="719333"/>
            <a:ext cx="1027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 name="Google Shape;55;p5"/>
          <p:cNvSpPr txBox="1">
            <a:spLocks noGrp="1"/>
          </p:cNvSpPr>
          <p:nvPr>
            <p:ph type="subTitle" idx="1"/>
          </p:nvPr>
        </p:nvSpPr>
        <p:spPr>
          <a:xfrm>
            <a:off x="978200" y="2192731"/>
            <a:ext cx="10235600" cy="9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6" name="Google Shape;56;p5"/>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rot="-2902359">
            <a:off x="11572989" y="8279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8" name="Google Shape;58;p5"/>
          <p:cNvGrpSpPr/>
          <p:nvPr/>
        </p:nvGrpSpPr>
        <p:grpSpPr>
          <a:xfrm rot="-2295052">
            <a:off x="-706" y="-245618"/>
            <a:ext cx="619295" cy="573095"/>
            <a:chOff x="3904050" y="2322725"/>
            <a:chExt cx="464475" cy="429825"/>
          </a:xfrm>
        </p:grpSpPr>
        <p:sp>
          <p:nvSpPr>
            <p:cNvPr id="59" name="Google Shape;59;p5"/>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5"/>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 name="Google Shape;62;p5"/>
          <p:cNvSpPr/>
          <p:nvPr/>
        </p:nvSpPr>
        <p:spPr>
          <a:xfrm>
            <a:off x="58567" y="56975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a:off x="368267" y="60506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rot="2700000">
            <a:off x="740794" y="-599649"/>
            <a:ext cx="2635175" cy="2231412"/>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48073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960400" y="719328"/>
            <a:ext cx="102712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6"/>
          <p:cNvSpPr/>
          <p:nvPr/>
        </p:nvSpPr>
        <p:spPr>
          <a:xfrm>
            <a:off x="113467" y="37859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11904700" y="13141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11696351" y="1050985"/>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rot="2463556">
            <a:off x="-1159304" y="-1001488"/>
            <a:ext cx="2635443" cy="2231639"/>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6"/>
          <p:cNvSpPr/>
          <p:nvPr/>
        </p:nvSpPr>
        <p:spPr>
          <a:xfrm rot="-4135010">
            <a:off x="11570587" y="1058441"/>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6"/>
          <p:cNvSpPr/>
          <p:nvPr/>
        </p:nvSpPr>
        <p:spPr>
          <a:xfrm rot="-2083439">
            <a:off x="10271885" y="4969651"/>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6"/>
          <p:cNvSpPr/>
          <p:nvPr/>
        </p:nvSpPr>
        <p:spPr>
          <a:xfrm rot="-5400000">
            <a:off x="-478883" y="44666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47130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4"/>
        <p:cNvGrpSpPr/>
        <p:nvPr/>
      </p:nvGrpSpPr>
      <p:grpSpPr>
        <a:xfrm>
          <a:off x="0" y="0"/>
          <a:ext cx="0" cy="0"/>
          <a:chOff x="0" y="0"/>
          <a:chExt cx="0" cy="0"/>
        </a:xfrm>
      </p:grpSpPr>
      <p:sp>
        <p:nvSpPr>
          <p:cNvPr id="75" name="Google Shape;75;p7"/>
          <p:cNvSpPr/>
          <p:nvPr/>
        </p:nvSpPr>
        <p:spPr>
          <a:xfrm rot="-6138663">
            <a:off x="6684445" y="1945236"/>
            <a:ext cx="5135593" cy="7618552"/>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76" name="Google Shape;76;p7"/>
          <p:cNvSpPr/>
          <p:nvPr/>
        </p:nvSpPr>
        <p:spPr>
          <a:xfrm rot="-4555569">
            <a:off x="7212653" y="-2862452"/>
            <a:ext cx="5135879" cy="7618419"/>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77" name="Google Shape;77;p7"/>
          <p:cNvSpPr txBox="1">
            <a:spLocks noGrp="1"/>
          </p:cNvSpPr>
          <p:nvPr>
            <p:ph type="title"/>
          </p:nvPr>
        </p:nvSpPr>
        <p:spPr>
          <a:xfrm>
            <a:off x="960400" y="1733500"/>
            <a:ext cx="3670800" cy="2151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8" name="Google Shape;78;p7"/>
          <p:cNvSpPr txBox="1">
            <a:spLocks noGrp="1"/>
          </p:cNvSpPr>
          <p:nvPr>
            <p:ph type="subTitle" idx="1"/>
          </p:nvPr>
        </p:nvSpPr>
        <p:spPr>
          <a:xfrm>
            <a:off x="960400" y="3716096"/>
            <a:ext cx="3670800" cy="140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444274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9"/>
        <p:cNvGrpSpPr/>
        <p:nvPr/>
      </p:nvGrpSpPr>
      <p:grpSpPr>
        <a:xfrm>
          <a:off x="0" y="0"/>
          <a:ext cx="0" cy="0"/>
          <a:chOff x="0" y="0"/>
          <a:chExt cx="0" cy="0"/>
        </a:xfrm>
      </p:grpSpPr>
      <p:sp>
        <p:nvSpPr>
          <p:cNvPr id="80" name="Google Shape;80;p8"/>
          <p:cNvSpPr/>
          <p:nvPr/>
        </p:nvSpPr>
        <p:spPr>
          <a:xfrm rot="6583395" flipH="1">
            <a:off x="1076953" y="-3028519"/>
            <a:ext cx="7984047" cy="11844768"/>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81" name="Google Shape;81;p8"/>
          <p:cNvSpPr txBox="1">
            <a:spLocks noGrp="1"/>
          </p:cNvSpPr>
          <p:nvPr>
            <p:ph type="title"/>
          </p:nvPr>
        </p:nvSpPr>
        <p:spPr>
          <a:xfrm>
            <a:off x="960400" y="600200"/>
            <a:ext cx="81836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2" name="Google Shape;82;p8"/>
          <p:cNvGrpSpPr/>
          <p:nvPr/>
        </p:nvGrpSpPr>
        <p:grpSpPr>
          <a:xfrm rot="-6654526">
            <a:off x="9819653" y="1347829"/>
            <a:ext cx="1794929" cy="2110480"/>
            <a:chOff x="5233125" y="-310150"/>
            <a:chExt cx="1346125" cy="1582775"/>
          </a:xfrm>
        </p:grpSpPr>
        <p:sp>
          <p:nvSpPr>
            <p:cNvPr id="83" name="Google Shape;83;p8"/>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 name="Google Shape;84;p8"/>
            <p:cNvGrpSpPr/>
            <p:nvPr/>
          </p:nvGrpSpPr>
          <p:grpSpPr>
            <a:xfrm>
              <a:off x="5315750" y="-256875"/>
              <a:ext cx="1263500" cy="1526650"/>
              <a:chOff x="5315750" y="-256875"/>
              <a:chExt cx="1263500" cy="1526650"/>
            </a:xfrm>
          </p:grpSpPr>
          <p:sp>
            <p:nvSpPr>
              <p:cNvPr id="85" name="Google Shape;85;p8"/>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8"/>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8"/>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8"/>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673710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D1191DF-66B6-49BF-A853-25EED5489A3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2280974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9"/>
          <p:cNvSpPr/>
          <p:nvPr/>
        </p:nvSpPr>
        <p:spPr>
          <a:xfrm rot="-3970567">
            <a:off x="5198244" y="4543361"/>
            <a:ext cx="2424787" cy="3098091"/>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3" name="Google Shape;9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4" name="Google Shape;94;p9"/>
          <p:cNvSpPr txBox="1">
            <a:spLocks noGrp="1"/>
          </p:cNvSpPr>
          <p:nvPr>
            <p:ph type="subTitle" idx="2"/>
          </p:nvPr>
        </p:nvSpPr>
        <p:spPr>
          <a:xfrm>
            <a:off x="6822133" y="1135867"/>
            <a:ext cx="4409600" cy="500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816819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
        <p:cNvGrpSpPr/>
        <p:nvPr/>
      </p:nvGrpSpPr>
      <p:grpSpPr>
        <a:xfrm>
          <a:off x="0" y="0"/>
          <a:ext cx="0" cy="0"/>
          <a:chOff x="0" y="0"/>
          <a:chExt cx="0" cy="0"/>
        </a:xfrm>
      </p:grpSpPr>
      <p:sp>
        <p:nvSpPr>
          <p:cNvPr id="96" name="Google Shape;96;p10"/>
          <p:cNvSpPr/>
          <p:nvPr/>
        </p:nvSpPr>
        <p:spPr>
          <a:xfrm>
            <a:off x="583433" y="4414833"/>
            <a:ext cx="8792800" cy="2154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10"/>
          <p:cNvSpPr txBox="1">
            <a:spLocks noGrp="1"/>
          </p:cNvSpPr>
          <p:nvPr>
            <p:ph type="body" idx="1"/>
          </p:nvPr>
        </p:nvSpPr>
        <p:spPr>
          <a:xfrm>
            <a:off x="960400" y="5333433"/>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800"/>
              <a:buFont typeface="Gochi Hand"/>
              <a:buNone/>
              <a:defRPr sz="3733">
                <a:latin typeface="Gochi Hand"/>
                <a:ea typeface="Gochi Hand"/>
                <a:cs typeface="Gochi Hand"/>
                <a:sym typeface="Gochi Hand"/>
              </a:defRPr>
            </a:lvl1pPr>
          </a:lstStyle>
          <a:p>
            <a:endParaRPr/>
          </a:p>
        </p:txBody>
      </p:sp>
      <p:sp>
        <p:nvSpPr>
          <p:cNvPr id="98" name="Google Shape;98;p10"/>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9" name="Google Shape;99;p10"/>
          <p:cNvGrpSpPr/>
          <p:nvPr/>
        </p:nvGrpSpPr>
        <p:grpSpPr>
          <a:xfrm rot="891456">
            <a:off x="10552066" y="2406087"/>
            <a:ext cx="798012" cy="3162184"/>
            <a:chOff x="3608950" y="238125"/>
            <a:chExt cx="598550" cy="2371800"/>
          </a:xfrm>
        </p:grpSpPr>
        <p:sp>
          <p:nvSpPr>
            <p:cNvPr id="100" name="Google Shape;100;p1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1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1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1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1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1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1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47286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107"/>
        <p:cNvGrpSpPr/>
        <p:nvPr/>
      </p:nvGrpSpPr>
      <p:grpSpPr>
        <a:xfrm>
          <a:off x="0" y="0"/>
          <a:ext cx="0" cy="0"/>
          <a:chOff x="0" y="0"/>
          <a:chExt cx="0" cy="0"/>
        </a:xfrm>
      </p:grpSpPr>
      <p:sp>
        <p:nvSpPr>
          <p:cNvPr id="108" name="Google Shape;108;p11"/>
          <p:cNvSpPr/>
          <p:nvPr/>
        </p:nvSpPr>
        <p:spPr>
          <a:xfrm>
            <a:off x="1949434" y="303356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1"/>
          <p:cNvSpPr/>
          <p:nvPr/>
        </p:nvSpPr>
        <p:spPr>
          <a:xfrm rot="7438333">
            <a:off x="972840" y="-816666"/>
            <a:ext cx="5975395" cy="5882369"/>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1"/>
          <p:cNvSpPr/>
          <p:nvPr/>
        </p:nvSpPr>
        <p:spPr>
          <a:xfrm rot="-3040573">
            <a:off x="5532143" y="-739444"/>
            <a:ext cx="6089015" cy="5994333"/>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1"/>
          <p:cNvSpPr txBox="1">
            <a:spLocks noGrp="1"/>
          </p:cNvSpPr>
          <p:nvPr>
            <p:ph type="title" hasCustomPrompt="1"/>
          </p:nvPr>
        </p:nvSpPr>
        <p:spPr>
          <a:xfrm>
            <a:off x="960400" y="717767"/>
            <a:ext cx="10271200" cy="2360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2" name="Google Shape;112;p11"/>
          <p:cNvSpPr txBox="1">
            <a:spLocks noGrp="1"/>
          </p:cNvSpPr>
          <p:nvPr>
            <p:ph type="subTitle" idx="1"/>
          </p:nvPr>
        </p:nvSpPr>
        <p:spPr>
          <a:xfrm>
            <a:off x="960400" y="2809467"/>
            <a:ext cx="10271200" cy="6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3" name="Google Shape;113;p11"/>
          <p:cNvGrpSpPr/>
          <p:nvPr/>
        </p:nvGrpSpPr>
        <p:grpSpPr>
          <a:xfrm rot="-2295052">
            <a:off x="10451027" y="229519"/>
            <a:ext cx="619295" cy="573095"/>
            <a:chOff x="3904050" y="2322725"/>
            <a:chExt cx="464475" cy="429825"/>
          </a:xfrm>
        </p:grpSpPr>
        <p:sp>
          <p:nvSpPr>
            <p:cNvPr id="114" name="Google Shape;114;p11"/>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1"/>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1"/>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7" name="Google Shape;117;p11"/>
          <p:cNvSpPr/>
          <p:nvPr/>
        </p:nvSpPr>
        <p:spPr>
          <a:xfrm>
            <a:off x="462933" y="32896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1"/>
          <p:cNvSpPr/>
          <p:nvPr/>
        </p:nvSpPr>
        <p:spPr>
          <a:xfrm>
            <a:off x="1020533" y="328961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8685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2336058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4"/>
        </a:solidFill>
        <a:effectLst/>
      </p:bgPr>
    </p:bg>
    <p:spTree>
      <p:nvGrpSpPr>
        <p:cNvPr id="1" name="Shape 120"/>
        <p:cNvGrpSpPr/>
        <p:nvPr/>
      </p:nvGrpSpPr>
      <p:grpSpPr>
        <a:xfrm>
          <a:off x="0" y="0"/>
          <a:ext cx="0" cy="0"/>
          <a:chOff x="0" y="0"/>
          <a:chExt cx="0" cy="0"/>
        </a:xfrm>
      </p:grpSpPr>
      <p:sp>
        <p:nvSpPr>
          <p:cNvPr id="121" name="Google Shape;121;p13"/>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13"/>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4" name="Google Shape;124;p13"/>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5" name="Google Shape;125;p13"/>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6" name="Google Shape;126;p13"/>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8" name="Google Shape;128;p13"/>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9" name="Google Shape;129;p13"/>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30" name="Google Shape;130;p13"/>
          <p:cNvSpPr/>
          <p:nvPr/>
        </p:nvSpPr>
        <p:spPr>
          <a:xfrm>
            <a:off x="-909980" y="5204424"/>
            <a:ext cx="5132800" cy="252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rot="-4135010">
            <a:off x="119287" y="-462726"/>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7117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3351200" y="4463633"/>
            <a:ext cx="548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5" name="Google Shape;135;p14"/>
          <p:cNvSpPr txBox="1">
            <a:spLocks noGrp="1"/>
          </p:cNvSpPr>
          <p:nvPr>
            <p:ph type="title" idx="2" hasCustomPrompt="1"/>
          </p:nvPr>
        </p:nvSpPr>
        <p:spPr>
          <a:xfrm>
            <a:off x="3700000" y="705344"/>
            <a:ext cx="47920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6" name="Google Shape;136;p14"/>
          <p:cNvSpPr/>
          <p:nvPr/>
        </p:nvSpPr>
        <p:spPr>
          <a:xfrm flipH="1">
            <a:off x="9394733" y="-6698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4"/>
          <p:cNvSpPr/>
          <p:nvPr/>
        </p:nvSpPr>
        <p:spPr>
          <a:xfrm rot="-6299960">
            <a:off x="-1008475" y="5147748"/>
            <a:ext cx="2931545" cy="2391361"/>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4"/>
          <p:cNvSpPr/>
          <p:nvPr/>
        </p:nvSpPr>
        <p:spPr>
          <a:xfrm rot="4226098">
            <a:off x="8742357" y="-778065"/>
            <a:ext cx="3563028" cy="2906484"/>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25009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ullet list">
  <p:cSld name="Title and bullet list">
    <p:bg>
      <p:bgPr>
        <a:noFill/>
        <a:effectLst/>
      </p:bgPr>
    </p:bg>
    <p:spTree>
      <p:nvGrpSpPr>
        <p:cNvPr id="1" name="Shape 139"/>
        <p:cNvGrpSpPr/>
        <p:nvPr/>
      </p:nvGrpSpPr>
      <p:grpSpPr>
        <a:xfrm>
          <a:off x="0" y="0"/>
          <a:ext cx="0" cy="0"/>
          <a:chOff x="0" y="0"/>
          <a:chExt cx="0" cy="0"/>
        </a:xfrm>
      </p:grpSpPr>
      <p:sp>
        <p:nvSpPr>
          <p:cNvPr id="140" name="Google Shape;140;p15"/>
          <p:cNvSpPr/>
          <p:nvPr/>
        </p:nvSpPr>
        <p:spPr>
          <a:xfrm rot="2110842">
            <a:off x="10402981" y="-559991"/>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5"/>
          <p:cNvSpPr/>
          <p:nvPr/>
        </p:nvSpPr>
        <p:spPr>
          <a:xfrm rot="-2902359">
            <a:off x="10804656" y="1170053"/>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5"/>
          <p:cNvSpPr txBox="1">
            <a:spLocks noGrp="1"/>
          </p:cNvSpPr>
          <p:nvPr>
            <p:ph type="subTitle" idx="1"/>
          </p:nvPr>
        </p:nvSpPr>
        <p:spPr>
          <a:xfrm>
            <a:off x="3994000" y="2849700"/>
            <a:ext cx="5089200" cy="33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867"/>
            </a:lvl1pPr>
            <a:lvl2pPr lvl="1" rtl="0">
              <a:spcBef>
                <a:spcPts val="2133"/>
              </a:spcBef>
              <a:spcAft>
                <a:spcPts val="0"/>
              </a:spcAft>
              <a:buSzPts val="1400"/>
              <a:buAutoNum type="alphaLcPeriod"/>
              <a:defRPr/>
            </a:lvl2pPr>
            <a:lvl3pPr lvl="2" rtl="0">
              <a:spcBef>
                <a:spcPts val="2133"/>
              </a:spcBef>
              <a:spcAft>
                <a:spcPts val="0"/>
              </a:spcAft>
              <a:buSzPts val="1400"/>
              <a:buAutoNum type="romanLcPeriod"/>
              <a:defRPr/>
            </a:lvl3pPr>
            <a:lvl4pPr lvl="3" rtl="0">
              <a:spcBef>
                <a:spcPts val="2133"/>
              </a:spcBef>
              <a:spcAft>
                <a:spcPts val="0"/>
              </a:spcAft>
              <a:buSzPts val="1400"/>
              <a:buAutoNum type="arabicPeriod"/>
              <a:defRPr/>
            </a:lvl4pPr>
            <a:lvl5pPr lvl="4" rtl="0">
              <a:spcBef>
                <a:spcPts val="2133"/>
              </a:spcBef>
              <a:spcAft>
                <a:spcPts val="0"/>
              </a:spcAft>
              <a:buSzPts val="1400"/>
              <a:buAutoNum type="alphaLcPeriod"/>
              <a:defRPr/>
            </a:lvl5pPr>
            <a:lvl6pPr lvl="5" rtl="0">
              <a:spcBef>
                <a:spcPts val="2133"/>
              </a:spcBef>
              <a:spcAft>
                <a:spcPts val="0"/>
              </a:spcAft>
              <a:buSzPts val="1400"/>
              <a:buAutoNum type="romanLcPeriod"/>
              <a:defRPr/>
            </a:lvl6pPr>
            <a:lvl7pPr lvl="6" rtl="0">
              <a:spcBef>
                <a:spcPts val="2133"/>
              </a:spcBef>
              <a:spcAft>
                <a:spcPts val="0"/>
              </a:spcAft>
              <a:buSzPts val="1400"/>
              <a:buAutoNum type="arabicPeriod"/>
              <a:defRPr/>
            </a:lvl7pPr>
            <a:lvl8pPr lvl="7" rtl="0">
              <a:spcBef>
                <a:spcPts val="2133"/>
              </a:spcBef>
              <a:spcAft>
                <a:spcPts val="0"/>
              </a:spcAft>
              <a:buSzPts val="1400"/>
              <a:buAutoNum type="alphaLcPeriod"/>
              <a:defRPr/>
            </a:lvl8pPr>
            <a:lvl9pPr lvl="8" rtl="0">
              <a:spcBef>
                <a:spcPts val="2133"/>
              </a:spcBef>
              <a:spcAft>
                <a:spcPts val="2133"/>
              </a:spcAft>
              <a:buSzPts val="1400"/>
              <a:buAutoNum type="romanLcPeriod"/>
              <a:defRPr/>
            </a:lvl9pPr>
          </a:lstStyle>
          <a:p>
            <a:endParaRPr/>
          </a:p>
        </p:txBody>
      </p:sp>
      <p:sp>
        <p:nvSpPr>
          <p:cNvPr id="143" name="Google Shape;143;p15"/>
          <p:cNvSpPr txBox="1">
            <a:spLocks noGrp="1"/>
          </p:cNvSpPr>
          <p:nvPr>
            <p:ph type="title"/>
          </p:nvPr>
        </p:nvSpPr>
        <p:spPr>
          <a:xfrm>
            <a:off x="3994000" y="1605000"/>
            <a:ext cx="5089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44" name="Google Shape;144;p15"/>
          <p:cNvSpPr/>
          <p:nvPr/>
        </p:nvSpPr>
        <p:spPr>
          <a:xfrm rot="5370777" flipH="1">
            <a:off x="-814144" y="437893"/>
            <a:ext cx="3763527" cy="2322252"/>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solidFill>
            <a:schemeClr val="accent1"/>
          </a:solidFill>
          <a:ln w="111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rot="5370777" flipH="1">
            <a:off x="-1035807" y="281459"/>
            <a:ext cx="3812323" cy="235618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83380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noFill/>
        <a:effectLst/>
      </p:bgPr>
    </p:bg>
    <p:spTree>
      <p:nvGrpSpPr>
        <p:cNvPr id="1" name="Shape 146"/>
        <p:cNvGrpSpPr/>
        <p:nvPr/>
      </p:nvGrpSpPr>
      <p:grpSpPr>
        <a:xfrm>
          <a:off x="0" y="0"/>
          <a:ext cx="0" cy="0"/>
          <a:chOff x="0" y="0"/>
          <a:chExt cx="0" cy="0"/>
        </a:xfrm>
      </p:grpSpPr>
      <p:sp>
        <p:nvSpPr>
          <p:cNvPr id="147" name="Google Shape;147;p16"/>
          <p:cNvSpPr/>
          <p:nvPr/>
        </p:nvSpPr>
        <p:spPr>
          <a:xfrm rot="244223">
            <a:off x="395242" y="181923"/>
            <a:ext cx="6751029" cy="2961883"/>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6"/>
          <p:cNvSpPr/>
          <p:nvPr/>
        </p:nvSpPr>
        <p:spPr>
          <a:xfrm rot="-9783406" flipH="1">
            <a:off x="5752891" y="1175285"/>
            <a:ext cx="5266597" cy="7594960"/>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6"/>
          <p:cNvSpPr txBox="1">
            <a:spLocks noGrp="1"/>
          </p:cNvSpPr>
          <p:nvPr>
            <p:ph type="title"/>
          </p:nvPr>
        </p:nvSpPr>
        <p:spPr>
          <a:xfrm>
            <a:off x="7561667" y="2296837"/>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50" name="Google Shape;150;p16"/>
          <p:cNvSpPr txBox="1">
            <a:spLocks noGrp="1"/>
          </p:cNvSpPr>
          <p:nvPr>
            <p:ph type="subTitle" idx="1"/>
          </p:nvPr>
        </p:nvSpPr>
        <p:spPr>
          <a:xfrm>
            <a:off x="7561667" y="309555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1" name="Google Shape;151;p16"/>
          <p:cNvSpPr/>
          <p:nvPr/>
        </p:nvSpPr>
        <p:spPr>
          <a:xfrm>
            <a:off x="462068" y="187033"/>
            <a:ext cx="7909603" cy="653458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6"/>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6"/>
          <p:cNvSpPr/>
          <p:nvPr/>
        </p:nvSpPr>
        <p:spPr>
          <a:xfrm rot="2178021">
            <a:off x="1001092" y="542011"/>
            <a:ext cx="39165" cy="27565"/>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6"/>
          <p:cNvSpPr/>
          <p:nvPr/>
        </p:nvSpPr>
        <p:spPr>
          <a:xfrm rot="-2902359">
            <a:off x="10873916" y="1732390"/>
            <a:ext cx="102969" cy="79769"/>
          </a:xfrm>
          <a:custGeom>
            <a:avLst/>
            <a:gdLst/>
            <a:ahLst/>
            <a:cxnLst/>
            <a:rect l="l" t="t" r="r" b="b"/>
            <a:pathLst>
              <a:path w="3089" h="2393" extrusionOk="0">
                <a:moveTo>
                  <a:pt x="1566" y="0"/>
                </a:moveTo>
                <a:cubicBezTo>
                  <a:pt x="1" y="0"/>
                  <a:pt x="1" y="2392"/>
                  <a:pt x="1566" y="2392"/>
                </a:cubicBezTo>
                <a:cubicBezTo>
                  <a:pt x="3089" y="2392"/>
                  <a:pt x="3089" y="0"/>
                  <a:pt x="1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6"/>
          <p:cNvSpPr/>
          <p:nvPr/>
        </p:nvSpPr>
        <p:spPr>
          <a:xfrm rot="-2902359">
            <a:off x="12203514" y="1040395"/>
            <a:ext cx="165337" cy="165671"/>
          </a:xfrm>
          <a:custGeom>
            <a:avLst/>
            <a:gdLst/>
            <a:ahLst/>
            <a:cxnLst/>
            <a:rect l="l" t="t" r="r" b="b"/>
            <a:pathLst>
              <a:path w="4960" h="4970" extrusionOk="0">
                <a:moveTo>
                  <a:pt x="2480" y="1"/>
                </a:moveTo>
                <a:cubicBezTo>
                  <a:pt x="1828" y="44"/>
                  <a:pt x="1219" y="305"/>
                  <a:pt x="697" y="740"/>
                </a:cubicBezTo>
                <a:cubicBezTo>
                  <a:pt x="262" y="1218"/>
                  <a:pt x="1" y="1827"/>
                  <a:pt x="1" y="2480"/>
                </a:cubicBezTo>
                <a:lnTo>
                  <a:pt x="88" y="3132"/>
                </a:lnTo>
                <a:cubicBezTo>
                  <a:pt x="218" y="3567"/>
                  <a:pt x="436" y="3915"/>
                  <a:pt x="697" y="4219"/>
                </a:cubicBezTo>
                <a:lnTo>
                  <a:pt x="1219" y="4611"/>
                </a:lnTo>
                <a:cubicBezTo>
                  <a:pt x="1610" y="4828"/>
                  <a:pt x="2045" y="4959"/>
                  <a:pt x="2480" y="4959"/>
                </a:cubicBezTo>
                <a:cubicBezTo>
                  <a:pt x="2540" y="4966"/>
                  <a:pt x="2598" y="4970"/>
                  <a:pt x="2655" y="4970"/>
                </a:cubicBezTo>
                <a:cubicBezTo>
                  <a:pt x="2932" y="4970"/>
                  <a:pt x="3185" y="4885"/>
                  <a:pt x="3437" y="4741"/>
                </a:cubicBezTo>
                <a:cubicBezTo>
                  <a:pt x="3741" y="4654"/>
                  <a:pt x="4002" y="4480"/>
                  <a:pt x="4220" y="4263"/>
                </a:cubicBezTo>
                <a:cubicBezTo>
                  <a:pt x="4481" y="4045"/>
                  <a:pt x="4655" y="3741"/>
                  <a:pt x="4742" y="3437"/>
                </a:cubicBezTo>
                <a:cubicBezTo>
                  <a:pt x="4916" y="3176"/>
                  <a:pt x="4959" y="2828"/>
                  <a:pt x="4959" y="2480"/>
                </a:cubicBezTo>
                <a:lnTo>
                  <a:pt x="4872" y="1827"/>
                </a:lnTo>
                <a:cubicBezTo>
                  <a:pt x="4742" y="1436"/>
                  <a:pt x="4524" y="1044"/>
                  <a:pt x="4220" y="740"/>
                </a:cubicBezTo>
                <a:lnTo>
                  <a:pt x="3741" y="349"/>
                </a:lnTo>
                <a:cubicBezTo>
                  <a:pt x="3350" y="131"/>
                  <a:pt x="2915" y="1"/>
                  <a:pt x="24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6"/>
          <p:cNvSpPr/>
          <p:nvPr/>
        </p:nvSpPr>
        <p:spPr>
          <a:xfrm rot="-2902359">
            <a:off x="10834989" y="13512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6"/>
          <p:cNvSpPr/>
          <p:nvPr/>
        </p:nvSpPr>
        <p:spPr>
          <a:xfrm rot="-2902359">
            <a:off x="10379112" y="1028548"/>
            <a:ext cx="39168" cy="27568"/>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6"/>
          <p:cNvSpPr/>
          <p:nvPr/>
        </p:nvSpPr>
        <p:spPr>
          <a:xfrm>
            <a:off x="717600" y="5906800"/>
            <a:ext cx="81267" cy="62533"/>
          </a:xfrm>
          <a:custGeom>
            <a:avLst/>
            <a:gdLst/>
            <a:ahLst/>
            <a:cxnLst/>
            <a:rect l="l" t="t" r="r" b="b"/>
            <a:pathLst>
              <a:path w="2438" h="1876" extrusionOk="0">
                <a:moveTo>
                  <a:pt x="1250" y="1"/>
                </a:moveTo>
                <a:cubicBezTo>
                  <a:pt x="0" y="1"/>
                  <a:pt x="0" y="1876"/>
                  <a:pt x="1250" y="1876"/>
                </a:cubicBezTo>
                <a:cubicBezTo>
                  <a:pt x="2438" y="1813"/>
                  <a:pt x="2438" y="1"/>
                  <a:pt x="1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6"/>
          <p:cNvSpPr txBox="1">
            <a:spLocks noGrp="1"/>
          </p:cNvSpPr>
          <p:nvPr>
            <p:ph type="title" idx="2"/>
          </p:nvPr>
        </p:nvSpPr>
        <p:spPr>
          <a:xfrm>
            <a:off x="3256600" y="2296837"/>
            <a:ext cx="2854400" cy="75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60" name="Google Shape;160;p16"/>
          <p:cNvSpPr txBox="1">
            <a:spLocks noGrp="1"/>
          </p:cNvSpPr>
          <p:nvPr>
            <p:ph type="title" idx="3" hasCustomPrompt="1"/>
          </p:nvPr>
        </p:nvSpPr>
        <p:spPr>
          <a:xfrm>
            <a:off x="1805933"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1" name="Google Shape;161;p16"/>
          <p:cNvSpPr txBox="1">
            <a:spLocks noGrp="1"/>
          </p:cNvSpPr>
          <p:nvPr>
            <p:ph type="title" idx="4" hasCustomPrompt="1"/>
          </p:nvPr>
        </p:nvSpPr>
        <p:spPr>
          <a:xfrm>
            <a:off x="6111000"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6"/>
          <p:cNvSpPr txBox="1">
            <a:spLocks noGrp="1"/>
          </p:cNvSpPr>
          <p:nvPr>
            <p:ph type="title" idx="5"/>
          </p:nvPr>
        </p:nvSpPr>
        <p:spPr>
          <a:xfrm>
            <a:off x="3256600"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3" name="Google Shape;163;p16"/>
          <p:cNvSpPr txBox="1">
            <a:spLocks noGrp="1"/>
          </p:cNvSpPr>
          <p:nvPr>
            <p:ph type="title" idx="6" hasCustomPrompt="1"/>
          </p:nvPr>
        </p:nvSpPr>
        <p:spPr>
          <a:xfrm>
            <a:off x="1805933"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4" name="Google Shape;164;p16"/>
          <p:cNvSpPr txBox="1">
            <a:spLocks noGrp="1"/>
          </p:cNvSpPr>
          <p:nvPr>
            <p:ph type="title" idx="7"/>
          </p:nvPr>
        </p:nvSpPr>
        <p:spPr>
          <a:xfrm>
            <a:off x="7561667"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5" name="Google Shape;165;p16"/>
          <p:cNvSpPr txBox="1">
            <a:spLocks noGrp="1"/>
          </p:cNvSpPr>
          <p:nvPr>
            <p:ph type="title" idx="8" hasCustomPrompt="1"/>
          </p:nvPr>
        </p:nvSpPr>
        <p:spPr>
          <a:xfrm>
            <a:off x="6111000"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6" name="Google Shape;166;p16"/>
          <p:cNvSpPr txBox="1">
            <a:spLocks noGrp="1"/>
          </p:cNvSpPr>
          <p:nvPr>
            <p:ph type="subTitle" idx="9"/>
          </p:nvPr>
        </p:nvSpPr>
        <p:spPr>
          <a:xfrm>
            <a:off x="3256600" y="3095555"/>
            <a:ext cx="2121600" cy="75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67" name="Google Shape;167;p16"/>
          <p:cNvSpPr txBox="1">
            <a:spLocks noGrp="1"/>
          </p:cNvSpPr>
          <p:nvPr>
            <p:ph type="subTitle" idx="13"/>
          </p:nvPr>
        </p:nvSpPr>
        <p:spPr>
          <a:xfrm>
            <a:off x="3256600"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68" name="Google Shape;168;p16"/>
          <p:cNvSpPr txBox="1">
            <a:spLocks noGrp="1"/>
          </p:cNvSpPr>
          <p:nvPr>
            <p:ph type="subTitle" idx="14"/>
          </p:nvPr>
        </p:nvSpPr>
        <p:spPr>
          <a:xfrm>
            <a:off x="7561667"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69" name="Google Shape;169;p16"/>
          <p:cNvSpPr/>
          <p:nvPr/>
        </p:nvSpPr>
        <p:spPr>
          <a:xfrm rot="2015395">
            <a:off x="6167732" y="1514811"/>
            <a:ext cx="4944" cy="4424"/>
          </a:xfrm>
          <a:custGeom>
            <a:avLst/>
            <a:gdLst/>
            <a:ahLst/>
            <a:cxnLst/>
            <a:rect l="l" t="t" r="r" b="b"/>
            <a:pathLst>
              <a:path w="38" h="34" extrusionOk="0">
                <a:moveTo>
                  <a:pt x="31" y="0"/>
                </a:moveTo>
                <a:cubicBezTo>
                  <a:pt x="27" y="0"/>
                  <a:pt x="19" y="9"/>
                  <a:pt x="0" y="34"/>
                </a:cubicBezTo>
                <a:lnTo>
                  <a:pt x="38" y="34"/>
                </a:lnTo>
                <a:cubicBezTo>
                  <a:pt x="25" y="34"/>
                  <a:pt x="38" y="0"/>
                  <a:pt x="31" y="0"/>
                </a:cubicBezTo>
                <a:close/>
              </a:path>
            </a:pathLst>
          </a:custGeom>
          <a:solidFill>
            <a:srgbClr val="3780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16"/>
          <p:cNvSpPr/>
          <p:nvPr/>
        </p:nvSpPr>
        <p:spPr>
          <a:xfrm rot="2015395">
            <a:off x="7563122" y="-586008"/>
            <a:ext cx="12361" cy="14703"/>
          </a:xfrm>
          <a:custGeom>
            <a:avLst/>
            <a:gdLst/>
            <a:ahLst/>
            <a:cxnLst/>
            <a:rect l="l" t="t" r="r" b="b"/>
            <a:pathLst>
              <a:path w="95" h="113" extrusionOk="0">
                <a:moveTo>
                  <a:pt x="20" y="1"/>
                </a:moveTo>
                <a:lnTo>
                  <a:pt x="20" y="1"/>
                </a:lnTo>
                <a:cubicBezTo>
                  <a:pt x="1" y="94"/>
                  <a:pt x="38" y="113"/>
                  <a:pt x="94" y="113"/>
                </a:cubicBezTo>
                <a:lnTo>
                  <a:pt x="94" y="57"/>
                </a:lnTo>
                <a:lnTo>
                  <a:pt x="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6"/>
          <p:cNvSpPr txBox="1">
            <a:spLocks noGrp="1"/>
          </p:cNvSpPr>
          <p:nvPr>
            <p:ph type="title" idx="15"/>
          </p:nvPr>
        </p:nvSpPr>
        <p:spPr>
          <a:xfrm>
            <a:off x="980633" y="719328"/>
            <a:ext cx="5115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944086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72"/>
        <p:cNvGrpSpPr/>
        <p:nvPr/>
      </p:nvGrpSpPr>
      <p:grpSpPr>
        <a:xfrm>
          <a:off x="0" y="0"/>
          <a:ext cx="0" cy="0"/>
          <a:chOff x="0" y="0"/>
          <a:chExt cx="0" cy="0"/>
        </a:xfrm>
      </p:grpSpPr>
      <p:sp>
        <p:nvSpPr>
          <p:cNvPr id="173" name="Google Shape;173;p17"/>
          <p:cNvSpPr/>
          <p:nvPr/>
        </p:nvSpPr>
        <p:spPr>
          <a:xfrm>
            <a:off x="4723519" y="3471967"/>
            <a:ext cx="570500" cy="1126167"/>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7"/>
          <p:cNvSpPr/>
          <p:nvPr/>
        </p:nvSpPr>
        <p:spPr>
          <a:xfrm>
            <a:off x="-791149" y="-47333"/>
            <a:ext cx="13485711" cy="3841933"/>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7"/>
          <p:cNvSpPr/>
          <p:nvPr/>
        </p:nvSpPr>
        <p:spPr>
          <a:xfrm rot="-8100000">
            <a:off x="11402079" y="4874030"/>
            <a:ext cx="761893" cy="2654341"/>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7"/>
          <p:cNvSpPr txBox="1">
            <a:spLocks noGrp="1"/>
          </p:cNvSpPr>
          <p:nvPr>
            <p:ph type="title"/>
          </p:nvPr>
        </p:nvSpPr>
        <p:spPr>
          <a:xfrm>
            <a:off x="960400" y="1062672"/>
            <a:ext cx="10271200" cy="906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400">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77" name="Google Shape;177;p17"/>
          <p:cNvSpPr txBox="1">
            <a:spLocks noGrp="1"/>
          </p:cNvSpPr>
          <p:nvPr>
            <p:ph type="subTitle" idx="1"/>
          </p:nvPr>
        </p:nvSpPr>
        <p:spPr>
          <a:xfrm>
            <a:off x="6096000" y="2186267"/>
            <a:ext cx="4610000" cy="72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3733">
                <a:solidFill>
                  <a:schemeClr val="dk1"/>
                </a:solidFill>
                <a:latin typeface="Gochi Hand"/>
                <a:ea typeface="Gochi Hand"/>
                <a:cs typeface="Gochi Hand"/>
                <a:sym typeface="Gochi Hand"/>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632193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Four columns">
  <p:cSld name="Four columns">
    <p:bg>
      <p:bgPr>
        <a:noFill/>
        <a:effectLst/>
      </p:bgPr>
    </p:bg>
    <p:spTree>
      <p:nvGrpSpPr>
        <p:cNvPr id="1" name="Shape 178"/>
        <p:cNvGrpSpPr/>
        <p:nvPr/>
      </p:nvGrpSpPr>
      <p:grpSpPr>
        <a:xfrm>
          <a:off x="0" y="0"/>
          <a:ext cx="0" cy="0"/>
          <a:chOff x="0" y="0"/>
          <a:chExt cx="0" cy="0"/>
        </a:xfrm>
      </p:grpSpPr>
      <p:sp>
        <p:nvSpPr>
          <p:cNvPr id="179" name="Google Shape;179;p18"/>
          <p:cNvSpPr/>
          <p:nvPr/>
        </p:nvSpPr>
        <p:spPr>
          <a:xfrm>
            <a:off x="1653667" y="-20967"/>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8"/>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8"/>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8"/>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8"/>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8"/>
          <p:cNvSpPr/>
          <p:nvPr/>
        </p:nvSpPr>
        <p:spPr>
          <a:xfrm>
            <a:off x="10395934" y="-54000"/>
            <a:ext cx="2630133" cy="1543533"/>
          </a:xfrm>
          <a:custGeom>
            <a:avLst/>
            <a:gdLst/>
            <a:ahLst/>
            <a:cxnLst/>
            <a:rect l="l" t="t" r="r" b="b"/>
            <a:pathLst>
              <a:path w="78904" h="46306" extrusionOk="0">
                <a:moveTo>
                  <a:pt x="501" y="1"/>
                </a:moveTo>
                <a:cubicBezTo>
                  <a:pt x="246" y="1"/>
                  <a:pt x="0" y="265"/>
                  <a:pt x="138" y="568"/>
                </a:cubicBezTo>
                <a:cubicBezTo>
                  <a:pt x="3069" y="5797"/>
                  <a:pt x="7704" y="9917"/>
                  <a:pt x="13250" y="12254"/>
                </a:cubicBezTo>
                <a:cubicBezTo>
                  <a:pt x="15904" y="13363"/>
                  <a:pt x="18716" y="14036"/>
                  <a:pt x="21608" y="14235"/>
                </a:cubicBezTo>
                <a:cubicBezTo>
                  <a:pt x="22050" y="14267"/>
                  <a:pt x="22508" y="14278"/>
                  <a:pt x="22974" y="14278"/>
                </a:cubicBezTo>
                <a:cubicBezTo>
                  <a:pt x="23864" y="14278"/>
                  <a:pt x="24786" y="14239"/>
                  <a:pt x="25698" y="14239"/>
                </a:cubicBezTo>
                <a:cubicBezTo>
                  <a:pt x="28368" y="14239"/>
                  <a:pt x="30950" y="14574"/>
                  <a:pt x="32383" y="17205"/>
                </a:cubicBezTo>
                <a:cubicBezTo>
                  <a:pt x="33254" y="18830"/>
                  <a:pt x="33413" y="20929"/>
                  <a:pt x="33769" y="22712"/>
                </a:cubicBezTo>
                <a:cubicBezTo>
                  <a:pt x="34165" y="24573"/>
                  <a:pt x="34680" y="26435"/>
                  <a:pt x="35274" y="28218"/>
                </a:cubicBezTo>
                <a:cubicBezTo>
                  <a:pt x="36304" y="31545"/>
                  <a:pt x="37889" y="34635"/>
                  <a:pt x="39949" y="37447"/>
                </a:cubicBezTo>
                <a:cubicBezTo>
                  <a:pt x="43910" y="42756"/>
                  <a:pt x="49535" y="45687"/>
                  <a:pt x="56110" y="46202"/>
                </a:cubicBezTo>
                <a:cubicBezTo>
                  <a:pt x="57002" y="46271"/>
                  <a:pt x="57906" y="46306"/>
                  <a:pt x="58818" y="46306"/>
                </a:cubicBezTo>
                <a:cubicBezTo>
                  <a:pt x="65735" y="46306"/>
                  <a:pt x="73107" y="44306"/>
                  <a:pt x="78531" y="40141"/>
                </a:cubicBezTo>
                <a:cubicBezTo>
                  <a:pt x="78904" y="39870"/>
                  <a:pt x="78668" y="39339"/>
                  <a:pt x="78295" y="39339"/>
                </a:cubicBezTo>
                <a:cubicBezTo>
                  <a:pt x="78232" y="39339"/>
                  <a:pt x="78164" y="39354"/>
                  <a:pt x="78095" y="39388"/>
                </a:cubicBezTo>
                <a:cubicBezTo>
                  <a:pt x="72091" y="42552"/>
                  <a:pt x="65394" y="45022"/>
                  <a:pt x="58581" y="45022"/>
                </a:cubicBezTo>
                <a:cubicBezTo>
                  <a:pt x="56179" y="45022"/>
                  <a:pt x="53763" y="44715"/>
                  <a:pt x="51357" y="44023"/>
                </a:cubicBezTo>
                <a:cubicBezTo>
                  <a:pt x="41850" y="41329"/>
                  <a:pt x="36978" y="31862"/>
                  <a:pt x="34957" y="22870"/>
                </a:cubicBezTo>
                <a:cubicBezTo>
                  <a:pt x="34284" y="19899"/>
                  <a:pt x="34086" y="16176"/>
                  <a:pt x="31274" y="14314"/>
                </a:cubicBezTo>
                <a:cubicBezTo>
                  <a:pt x="29792" y="13354"/>
                  <a:pt x="27992" y="13163"/>
                  <a:pt x="26145" y="13163"/>
                </a:cubicBezTo>
                <a:cubicBezTo>
                  <a:pt x="24930" y="13163"/>
                  <a:pt x="23695" y="13246"/>
                  <a:pt x="22518" y="13246"/>
                </a:cubicBezTo>
                <a:cubicBezTo>
                  <a:pt x="22087" y="13246"/>
                  <a:pt x="21663" y="13235"/>
                  <a:pt x="21252" y="13205"/>
                </a:cubicBezTo>
                <a:cubicBezTo>
                  <a:pt x="12735" y="12452"/>
                  <a:pt x="5090" y="7580"/>
                  <a:pt x="812" y="172"/>
                </a:cubicBezTo>
                <a:cubicBezTo>
                  <a:pt x="727" y="51"/>
                  <a:pt x="613"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txBox="1">
            <a:spLocks noGrp="1"/>
          </p:cNvSpPr>
          <p:nvPr>
            <p:ph type="title"/>
          </p:nvPr>
        </p:nvSpPr>
        <p:spPr>
          <a:xfrm>
            <a:off x="2822217" y="1782767"/>
            <a:ext cx="284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86" name="Google Shape;186;p18"/>
          <p:cNvSpPr txBox="1">
            <a:spLocks noGrp="1"/>
          </p:cNvSpPr>
          <p:nvPr>
            <p:ph type="subTitle" idx="1"/>
          </p:nvPr>
        </p:nvSpPr>
        <p:spPr>
          <a:xfrm>
            <a:off x="2822217" y="2580743"/>
            <a:ext cx="2840800" cy="88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87" name="Google Shape;187;p18"/>
          <p:cNvSpPr txBox="1">
            <a:spLocks noGrp="1"/>
          </p:cNvSpPr>
          <p:nvPr>
            <p:ph type="title" idx="2"/>
          </p:nvPr>
        </p:nvSpPr>
        <p:spPr>
          <a:xfrm>
            <a:off x="6530784" y="17827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88" name="Google Shape;188;p18"/>
          <p:cNvSpPr txBox="1">
            <a:spLocks noGrp="1"/>
          </p:cNvSpPr>
          <p:nvPr>
            <p:ph type="subTitle" idx="3"/>
          </p:nvPr>
        </p:nvSpPr>
        <p:spPr>
          <a:xfrm>
            <a:off x="6530784" y="2580743"/>
            <a:ext cx="2841200" cy="8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9" name="Google Shape;189;p18"/>
          <p:cNvSpPr txBox="1">
            <a:spLocks noGrp="1"/>
          </p:cNvSpPr>
          <p:nvPr>
            <p:ph type="title" idx="4"/>
          </p:nvPr>
        </p:nvSpPr>
        <p:spPr>
          <a:xfrm>
            <a:off x="2820017"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90" name="Google Shape;190;p18"/>
          <p:cNvSpPr txBox="1">
            <a:spLocks noGrp="1"/>
          </p:cNvSpPr>
          <p:nvPr>
            <p:ph type="subTitle" idx="5"/>
          </p:nvPr>
        </p:nvSpPr>
        <p:spPr>
          <a:xfrm>
            <a:off x="2820017"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91" name="Google Shape;191;p18"/>
          <p:cNvSpPr txBox="1">
            <a:spLocks noGrp="1"/>
          </p:cNvSpPr>
          <p:nvPr>
            <p:ph type="title" idx="6"/>
          </p:nvPr>
        </p:nvSpPr>
        <p:spPr>
          <a:xfrm>
            <a:off x="6530784"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92" name="Google Shape;192;p18"/>
          <p:cNvSpPr txBox="1">
            <a:spLocks noGrp="1"/>
          </p:cNvSpPr>
          <p:nvPr>
            <p:ph type="subTitle" idx="7"/>
          </p:nvPr>
        </p:nvSpPr>
        <p:spPr>
          <a:xfrm>
            <a:off x="6530784"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40223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1191DF-66B6-49BF-A853-25EED5489A32}"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4176405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ome big numbers">
  <p:cSld name="Some big numbers">
    <p:bg>
      <p:bgPr>
        <a:solidFill>
          <a:schemeClr val="accent1"/>
        </a:solidFill>
        <a:effectLst/>
      </p:bgPr>
    </p:bg>
    <p:spTree>
      <p:nvGrpSpPr>
        <p:cNvPr id="1" name="Shape 193"/>
        <p:cNvGrpSpPr/>
        <p:nvPr/>
      </p:nvGrpSpPr>
      <p:grpSpPr>
        <a:xfrm>
          <a:off x="0" y="0"/>
          <a:ext cx="0" cy="0"/>
          <a:chOff x="0" y="0"/>
          <a:chExt cx="0" cy="0"/>
        </a:xfrm>
      </p:grpSpPr>
      <p:sp>
        <p:nvSpPr>
          <p:cNvPr id="194" name="Google Shape;194;p19"/>
          <p:cNvSpPr/>
          <p:nvPr/>
        </p:nvSpPr>
        <p:spPr>
          <a:xfrm rot="-5400000">
            <a:off x="-50307"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9"/>
          <p:cNvSpPr txBox="1">
            <a:spLocks noGrp="1"/>
          </p:cNvSpPr>
          <p:nvPr>
            <p:ph type="title" hasCustomPrompt="1"/>
          </p:nvPr>
        </p:nvSpPr>
        <p:spPr>
          <a:xfrm>
            <a:off x="1873533" y="6249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6" name="Google Shape;196;p19"/>
          <p:cNvSpPr txBox="1">
            <a:spLocks noGrp="1"/>
          </p:cNvSpPr>
          <p:nvPr>
            <p:ph type="subTitle" idx="1"/>
          </p:nvPr>
        </p:nvSpPr>
        <p:spPr>
          <a:xfrm>
            <a:off x="1873344" y="1660500"/>
            <a:ext cx="5119600" cy="78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97" name="Google Shape;197;p19"/>
          <p:cNvSpPr txBox="1">
            <a:spLocks noGrp="1"/>
          </p:cNvSpPr>
          <p:nvPr>
            <p:ph type="title" idx="2" hasCustomPrompt="1"/>
          </p:nvPr>
        </p:nvSpPr>
        <p:spPr>
          <a:xfrm>
            <a:off x="1873533" y="24817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8" name="Google Shape;198;p19"/>
          <p:cNvSpPr txBox="1">
            <a:spLocks noGrp="1"/>
          </p:cNvSpPr>
          <p:nvPr>
            <p:ph type="subTitle" idx="3"/>
          </p:nvPr>
        </p:nvSpPr>
        <p:spPr>
          <a:xfrm>
            <a:off x="1873344" y="3517305"/>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99" name="Google Shape;199;p19"/>
          <p:cNvSpPr txBox="1">
            <a:spLocks noGrp="1"/>
          </p:cNvSpPr>
          <p:nvPr>
            <p:ph type="title" idx="4" hasCustomPrompt="1"/>
          </p:nvPr>
        </p:nvSpPr>
        <p:spPr>
          <a:xfrm>
            <a:off x="1873533" y="43385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0" name="Google Shape;200;p19"/>
          <p:cNvSpPr txBox="1">
            <a:spLocks noGrp="1"/>
          </p:cNvSpPr>
          <p:nvPr>
            <p:ph type="subTitle" idx="5"/>
          </p:nvPr>
        </p:nvSpPr>
        <p:spPr>
          <a:xfrm>
            <a:off x="1873344" y="5374111"/>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01" name="Google Shape;201;p19"/>
          <p:cNvSpPr/>
          <p:nvPr/>
        </p:nvSpPr>
        <p:spPr>
          <a:xfrm rot="-4849329">
            <a:off x="7948911"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9"/>
          <p:cNvSpPr/>
          <p:nvPr/>
        </p:nvSpPr>
        <p:spPr>
          <a:xfrm>
            <a:off x="11289951" y="1453252"/>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9"/>
          <p:cNvSpPr/>
          <p:nvPr/>
        </p:nvSpPr>
        <p:spPr>
          <a:xfrm>
            <a:off x="11602851" y="1289201"/>
            <a:ext cx="152100" cy="118767"/>
          </a:xfrm>
          <a:custGeom>
            <a:avLst/>
            <a:gdLst/>
            <a:ahLst/>
            <a:cxnLst/>
            <a:rect l="l" t="t" r="r" b="b"/>
            <a:pathLst>
              <a:path w="4563" h="3563" extrusionOk="0">
                <a:moveTo>
                  <a:pt x="2313" y="1"/>
                </a:moveTo>
                <a:cubicBezTo>
                  <a:pt x="0" y="1"/>
                  <a:pt x="0" y="3563"/>
                  <a:pt x="2313" y="3563"/>
                </a:cubicBezTo>
                <a:cubicBezTo>
                  <a:pt x="4562" y="3563"/>
                  <a:pt x="456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9"/>
          <p:cNvSpPr/>
          <p:nvPr/>
        </p:nvSpPr>
        <p:spPr>
          <a:xfrm rot="-4135010">
            <a:off x="10762221" y="684374"/>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12103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Left short text">
  <p:cSld name="Left short text">
    <p:bg>
      <p:bgPr>
        <a:solidFill>
          <a:schemeClr val="accent1"/>
        </a:solidFill>
        <a:effectLst/>
      </p:bgPr>
    </p:bg>
    <p:spTree>
      <p:nvGrpSpPr>
        <p:cNvPr id="1" name="Shape 205"/>
        <p:cNvGrpSpPr/>
        <p:nvPr/>
      </p:nvGrpSpPr>
      <p:grpSpPr>
        <a:xfrm>
          <a:off x="0" y="0"/>
          <a:ext cx="0" cy="0"/>
          <a:chOff x="0" y="0"/>
          <a:chExt cx="0" cy="0"/>
        </a:xfrm>
      </p:grpSpPr>
      <p:sp>
        <p:nvSpPr>
          <p:cNvPr id="206" name="Google Shape;206;p20"/>
          <p:cNvSpPr/>
          <p:nvPr/>
        </p:nvSpPr>
        <p:spPr>
          <a:xfrm rot="2014349">
            <a:off x="2048344" y="658330"/>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20"/>
          <p:cNvSpPr/>
          <p:nvPr/>
        </p:nvSpPr>
        <p:spPr>
          <a:xfrm rot="2014349">
            <a:off x="2747434" y="1494304"/>
            <a:ext cx="72668" cy="54168"/>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20"/>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0"/>
          <p:cNvSpPr txBox="1">
            <a:spLocks noGrp="1"/>
          </p:cNvSpPr>
          <p:nvPr>
            <p:ph type="subTitle" idx="1"/>
          </p:nvPr>
        </p:nvSpPr>
        <p:spPr>
          <a:xfrm>
            <a:off x="960400" y="2201628"/>
            <a:ext cx="2215200" cy="12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0" name="Google Shape;210;p20"/>
          <p:cNvSpPr/>
          <p:nvPr/>
        </p:nvSpPr>
        <p:spPr>
          <a:xfrm rot="-2295052">
            <a:off x="11888156" y="6561090"/>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20"/>
          <p:cNvSpPr/>
          <p:nvPr/>
        </p:nvSpPr>
        <p:spPr>
          <a:xfrm rot="-2295052">
            <a:off x="11609298" y="6437003"/>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rot="10269252">
            <a:off x="-1217496" y="-1425414"/>
            <a:ext cx="3050808" cy="2771356"/>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00411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4"/>
        </a:solidFill>
        <a:effectLst/>
      </p:bgPr>
    </p:bg>
    <p:spTree>
      <p:nvGrpSpPr>
        <p:cNvPr id="1" name="Shape 213"/>
        <p:cNvGrpSpPr/>
        <p:nvPr/>
      </p:nvGrpSpPr>
      <p:grpSpPr>
        <a:xfrm>
          <a:off x="0" y="0"/>
          <a:ext cx="0" cy="0"/>
          <a:chOff x="0" y="0"/>
          <a:chExt cx="0" cy="0"/>
        </a:xfrm>
      </p:grpSpPr>
      <p:sp>
        <p:nvSpPr>
          <p:cNvPr id="214" name="Google Shape;214;p21"/>
          <p:cNvSpPr/>
          <p:nvPr/>
        </p:nvSpPr>
        <p:spPr>
          <a:xfrm rot="5400000" flipH="1">
            <a:off x="5020982"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1"/>
          <p:cNvSpPr/>
          <p:nvPr/>
        </p:nvSpPr>
        <p:spPr>
          <a:xfrm rot="4849329" flipH="1">
            <a:off x="4296658"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1"/>
          <p:cNvSpPr txBox="1">
            <a:spLocks noGrp="1"/>
          </p:cNvSpPr>
          <p:nvPr>
            <p:ph type="subTitle" idx="1"/>
          </p:nvPr>
        </p:nvSpPr>
        <p:spPr>
          <a:xfrm>
            <a:off x="7533300" y="1302896"/>
            <a:ext cx="2438400" cy="11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7" name="Google Shape;217;p21"/>
          <p:cNvSpPr txBox="1">
            <a:spLocks noGrp="1"/>
          </p:cNvSpPr>
          <p:nvPr>
            <p:ph type="subTitle" idx="2"/>
          </p:nvPr>
        </p:nvSpPr>
        <p:spPr>
          <a:xfrm>
            <a:off x="7533300" y="4472092"/>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8" name="Google Shape;218;p21"/>
          <p:cNvSpPr txBox="1">
            <a:spLocks noGrp="1"/>
          </p:cNvSpPr>
          <p:nvPr>
            <p:ph type="subTitle" idx="3"/>
          </p:nvPr>
        </p:nvSpPr>
        <p:spPr>
          <a:xfrm>
            <a:off x="7533300" y="2901959"/>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9" name="Google Shape;219;p21"/>
          <p:cNvSpPr txBox="1">
            <a:spLocks noGrp="1"/>
          </p:cNvSpPr>
          <p:nvPr>
            <p:ph type="title"/>
          </p:nvPr>
        </p:nvSpPr>
        <p:spPr>
          <a:xfrm>
            <a:off x="971333" y="1135033"/>
            <a:ext cx="30092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356557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lumns">
  <p:cSld name="Two columns">
    <p:bg>
      <p:bgPr>
        <a:noFill/>
        <a:effectLst/>
      </p:bgPr>
    </p:bg>
    <p:spTree>
      <p:nvGrpSpPr>
        <p:cNvPr id="1" name="Shape 220"/>
        <p:cNvGrpSpPr/>
        <p:nvPr/>
      </p:nvGrpSpPr>
      <p:grpSpPr>
        <a:xfrm>
          <a:off x="0" y="0"/>
          <a:ext cx="0" cy="0"/>
          <a:chOff x="0" y="0"/>
          <a:chExt cx="0" cy="0"/>
        </a:xfrm>
      </p:grpSpPr>
      <p:sp>
        <p:nvSpPr>
          <p:cNvPr id="221" name="Google Shape;221;p22"/>
          <p:cNvSpPr/>
          <p:nvPr/>
        </p:nvSpPr>
        <p:spPr>
          <a:xfrm rot="-361068">
            <a:off x="5269618" y="2199257"/>
            <a:ext cx="8297516" cy="6854465"/>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22"/>
          <p:cNvSpPr/>
          <p:nvPr/>
        </p:nvSpPr>
        <p:spPr>
          <a:xfrm rot="212291" flipH="1">
            <a:off x="-1589166" y="2045001"/>
            <a:ext cx="8297484" cy="6854521"/>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22"/>
          <p:cNvSpPr txBox="1">
            <a:spLocks noGrp="1"/>
          </p:cNvSpPr>
          <p:nvPr>
            <p:ph type="title"/>
          </p:nvPr>
        </p:nvSpPr>
        <p:spPr>
          <a:xfrm>
            <a:off x="14178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24" name="Google Shape;224;p22"/>
          <p:cNvSpPr txBox="1">
            <a:spLocks noGrp="1"/>
          </p:cNvSpPr>
          <p:nvPr>
            <p:ph type="title" idx="2"/>
          </p:nvPr>
        </p:nvSpPr>
        <p:spPr>
          <a:xfrm>
            <a:off x="79334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25" name="Google Shape;225;p22"/>
          <p:cNvSpPr/>
          <p:nvPr/>
        </p:nvSpPr>
        <p:spPr>
          <a:xfrm flipH="1">
            <a:off x="11531685" y="-325700"/>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22"/>
          <p:cNvSpPr txBox="1">
            <a:spLocks noGrp="1"/>
          </p:cNvSpPr>
          <p:nvPr>
            <p:ph type="subTitle" idx="1"/>
          </p:nvPr>
        </p:nvSpPr>
        <p:spPr>
          <a:xfrm>
            <a:off x="16008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27" name="Google Shape;227;p22"/>
          <p:cNvSpPr txBox="1">
            <a:spLocks noGrp="1"/>
          </p:cNvSpPr>
          <p:nvPr>
            <p:ph type="subTitle" idx="3"/>
          </p:nvPr>
        </p:nvSpPr>
        <p:spPr>
          <a:xfrm>
            <a:off x="81164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4517338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1"/>
        </a:solidFill>
        <a:effectLst/>
      </p:bgPr>
    </p:bg>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6350616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3">
  <p:cSld name="Title only 3">
    <p:bg>
      <p:bgPr>
        <a:noFill/>
        <a:effectLst/>
      </p:bgPr>
    </p:bg>
    <p:spTree>
      <p:nvGrpSpPr>
        <p:cNvPr id="1" name="Shape 230"/>
        <p:cNvGrpSpPr/>
        <p:nvPr/>
      </p:nvGrpSpPr>
      <p:grpSpPr>
        <a:xfrm>
          <a:off x="0" y="0"/>
          <a:ext cx="0" cy="0"/>
          <a:chOff x="0" y="0"/>
          <a:chExt cx="0" cy="0"/>
        </a:xfrm>
      </p:grpSpPr>
      <p:sp>
        <p:nvSpPr>
          <p:cNvPr id="231" name="Google Shape;231;p24"/>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4"/>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24"/>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4"/>
          <p:cNvSpPr/>
          <p:nvPr/>
        </p:nvSpPr>
        <p:spPr>
          <a:xfrm rot="3855602">
            <a:off x="-410119" y="-407075"/>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4"/>
          <p:cNvSpPr/>
          <p:nvPr/>
        </p:nvSpPr>
        <p:spPr>
          <a:xfrm>
            <a:off x="2269700" y="1230867"/>
            <a:ext cx="1267" cy="1267"/>
          </a:xfrm>
          <a:custGeom>
            <a:avLst/>
            <a:gdLst/>
            <a:ahLst/>
            <a:cxnLst/>
            <a:rect l="l" t="t" r="r" b="b"/>
            <a:pathLst>
              <a:path w="38" h="38" extrusionOk="0">
                <a:moveTo>
                  <a:pt x="0" y="0"/>
                </a:moveTo>
                <a:lnTo>
                  <a:pt x="0" y="0"/>
                </a:lnTo>
                <a:lnTo>
                  <a:pt x="38" y="38"/>
                </a:lnTo>
                <a:lnTo>
                  <a:pt x="38" y="38"/>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4"/>
          <p:cNvSpPr/>
          <p:nvPr/>
        </p:nvSpPr>
        <p:spPr>
          <a:xfrm>
            <a:off x="2266567" y="1230867"/>
            <a:ext cx="9400" cy="13133"/>
          </a:xfrm>
          <a:custGeom>
            <a:avLst/>
            <a:gdLst/>
            <a:ahLst/>
            <a:cxnLst/>
            <a:rect l="l" t="t" r="r" b="b"/>
            <a:pathLst>
              <a:path w="282" h="394" extrusionOk="0">
                <a:moveTo>
                  <a:pt x="75" y="0"/>
                </a:moveTo>
                <a:lnTo>
                  <a:pt x="19" y="19"/>
                </a:lnTo>
                <a:cubicBezTo>
                  <a:pt x="19" y="38"/>
                  <a:pt x="19" y="56"/>
                  <a:pt x="1" y="75"/>
                </a:cubicBezTo>
                <a:cubicBezTo>
                  <a:pt x="1" y="225"/>
                  <a:pt x="132" y="319"/>
                  <a:pt x="263" y="394"/>
                </a:cubicBezTo>
                <a:cubicBezTo>
                  <a:pt x="263" y="337"/>
                  <a:pt x="263" y="281"/>
                  <a:pt x="281" y="244"/>
                </a:cubicBezTo>
                <a:lnTo>
                  <a:pt x="244" y="244"/>
                </a:lnTo>
                <a:cubicBezTo>
                  <a:pt x="244" y="237"/>
                  <a:pt x="240" y="235"/>
                  <a:pt x="234" y="235"/>
                </a:cubicBezTo>
                <a:cubicBezTo>
                  <a:pt x="223" y="235"/>
                  <a:pt x="207" y="244"/>
                  <a:pt x="207" y="244"/>
                </a:cubicBezTo>
                <a:lnTo>
                  <a:pt x="207" y="188"/>
                </a:lnTo>
                <a:lnTo>
                  <a:pt x="188" y="113"/>
                </a:lnTo>
                <a:lnTo>
                  <a:pt x="150" y="113"/>
                </a:lnTo>
                <a:lnTo>
                  <a:pt x="132" y="38"/>
                </a:lnTo>
                <a:lnTo>
                  <a:pt x="7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24"/>
          <p:cNvSpPr/>
          <p:nvPr/>
        </p:nvSpPr>
        <p:spPr>
          <a:xfrm>
            <a:off x="2266567" y="1226501"/>
            <a:ext cx="3767" cy="6900"/>
          </a:xfrm>
          <a:custGeom>
            <a:avLst/>
            <a:gdLst/>
            <a:ahLst/>
            <a:cxnLst/>
            <a:rect l="l" t="t" r="r" b="b"/>
            <a:pathLst>
              <a:path w="113" h="207" extrusionOk="0">
                <a:moveTo>
                  <a:pt x="113" y="0"/>
                </a:moveTo>
                <a:cubicBezTo>
                  <a:pt x="75" y="38"/>
                  <a:pt x="19" y="75"/>
                  <a:pt x="19" y="150"/>
                </a:cubicBezTo>
                <a:cubicBezTo>
                  <a:pt x="1" y="169"/>
                  <a:pt x="1" y="187"/>
                  <a:pt x="1" y="206"/>
                </a:cubicBezTo>
                <a:cubicBezTo>
                  <a:pt x="19" y="187"/>
                  <a:pt x="19" y="169"/>
                  <a:pt x="38" y="150"/>
                </a:cubicBezTo>
                <a:lnTo>
                  <a:pt x="94" y="131"/>
                </a:lnTo>
                <a:cubicBezTo>
                  <a:pt x="94" y="94"/>
                  <a:pt x="113" y="56"/>
                  <a:pt x="1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4"/>
          <p:cNvSpPr/>
          <p:nvPr/>
        </p:nvSpPr>
        <p:spPr>
          <a:xfrm>
            <a:off x="2269067" y="1225867"/>
            <a:ext cx="3167" cy="6267"/>
          </a:xfrm>
          <a:custGeom>
            <a:avLst/>
            <a:gdLst/>
            <a:ahLst/>
            <a:cxnLst/>
            <a:rect l="l" t="t" r="r" b="b"/>
            <a:pathLst>
              <a:path w="95" h="188" extrusionOk="0">
                <a:moveTo>
                  <a:pt x="94" y="0"/>
                </a:moveTo>
                <a:cubicBezTo>
                  <a:pt x="75" y="19"/>
                  <a:pt x="57" y="19"/>
                  <a:pt x="38" y="38"/>
                </a:cubicBezTo>
                <a:cubicBezTo>
                  <a:pt x="38" y="75"/>
                  <a:pt x="19" y="132"/>
                  <a:pt x="0" y="169"/>
                </a:cubicBezTo>
                <a:lnTo>
                  <a:pt x="19" y="150"/>
                </a:lnTo>
                <a:lnTo>
                  <a:pt x="57" y="188"/>
                </a:lnTo>
                <a:cubicBezTo>
                  <a:pt x="57" y="150"/>
                  <a:pt x="75" y="132"/>
                  <a:pt x="94" y="94"/>
                </a:cubicBezTo>
                <a:lnTo>
                  <a:pt x="94" y="75"/>
                </a:lnTo>
                <a:cubicBezTo>
                  <a:pt x="94" y="57"/>
                  <a:pt x="94" y="38"/>
                  <a:pt x="9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4"/>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870984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image">
  <p:cSld name="Background image">
    <p:bg>
      <p:bgPr>
        <a:noFill/>
        <a:effectLst/>
      </p:bgPr>
    </p:bg>
    <p:spTree>
      <p:nvGrpSpPr>
        <p:cNvPr id="1" name="Shape 240"/>
        <p:cNvGrpSpPr/>
        <p:nvPr/>
      </p:nvGrpSpPr>
      <p:grpSpPr>
        <a:xfrm>
          <a:off x="0" y="0"/>
          <a:ext cx="0" cy="0"/>
          <a:chOff x="0" y="0"/>
          <a:chExt cx="0" cy="0"/>
        </a:xfrm>
      </p:grpSpPr>
      <p:sp>
        <p:nvSpPr>
          <p:cNvPr id="241" name="Google Shape;241;p25"/>
          <p:cNvSpPr/>
          <p:nvPr/>
        </p:nvSpPr>
        <p:spPr>
          <a:xfrm rot="5210261" flipH="1">
            <a:off x="6623188" y="665220"/>
            <a:ext cx="8181809" cy="6162627"/>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5"/>
          <p:cNvSpPr/>
          <p:nvPr/>
        </p:nvSpPr>
        <p:spPr>
          <a:xfrm rot="-112857" flipH="1">
            <a:off x="5878579" y="5301762"/>
            <a:ext cx="3808515" cy="3109585"/>
          </a:xfrm>
          <a:custGeom>
            <a:avLst/>
            <a:gdLst/>
            <a:ahLst/>
            <a:cxnLst/>
            <a:rect l="l" t="t" r="r" b="b"/>
            <a:pathLst>
              <a:path w="51798" h="38117" extrusionOk="0">
                <a:moveTo>
                  <a:pt x="18789" y="2432"/>
                </a:moveTo>
                <a:cubicBezTo>
                  <a:pt x="18811" y="2432"/>
                  <a:pt x="18812" y="2443"/>
                  <a:pt x="18802" y="2454"/>
                </a:cubicBezTo>
                <a:cubicBezTo>
                  <a:pt x="18783" y="2472"/>
                  <a:pt x="18745" y="2491"/>
                  <a:pt x="18764" y="2491"/>
                </a:cubicBezTo>
                <a:cubicBezTo>
                  <a:pt x="18783" y="2491"/>
                  <a:pt x="18858" y="2472"/>
                  <a:pt x="19064" y="2454"/>
                </a:cubicBezTo>
                <a:lnTo>
                  <a:pt x="19064" y="2454"/>
                </a:lnTo>
                <a:cubicBezTo>
                  <a:pt x="18895" y="2491"/>
                  <a:pt x="18727" y="2547"/>
                  <a:pt x="18558" y="2622"/>
                </a:cubicBezTo>
                <a:lnTo>
                  <a:pt x="18371" y="2735"/>
                </a:lnTo>
                <a:lnTo>
                  <a:pt x="18277" y="2772"/>
                </a:lnTo>
                <a:cubicBezTo>
                  <a:pt x="18259" y="2791"/>
                  <a:pt x="18259" y="2810"/>
                  <a:pt x="18240" y="2828"/>
                </a:cubicBezTo>
                <a:cubicBezTo>
                  <a:pt x="18296" y="2941"/>
                  <a:pt x="18333" y="3034"/>
                  <a:pt x="18371" y="3109"/>
                </a:cubicBezTo>
                <a:lnTo>
                  <a:pt x="18202" y="3053"/>
                </a:lnTo>
                <a:cubicBezTo>
                  <a:pt x="18146" y="2941"/>
                  <a:pt x="18109" y="2847"/>
                  <a:pt x="18071" y="2772"/>
                </a:cubicBezTo>
                <a:cubicBezTo>
                  <a:pt x="18127" y="2716"/>
                  <a:pt x="18202" y="2678"/>
                  <a:pt x="18277" y="2641"/>
                </a:cubicBezTo>
                <a:lnTo>
                  <a:pt x="18465" y="2547"/>
                </a:lnTo>
                <a:cubicBezTo>
                  <a:pt x="18539" y="2510"/>
                  <a:pt x="18614" y="2472"/>
                  <a:pt x="18708" y="2454"/>
                </a:cubicBezTo>
                <a:cubicBezTo>
                  <a:pt x="18748" y="2438"/>
                  <a:pt x="18774" y="2432"/>
                  <a:pt x="18789" y="2432"/>
                </a:cubicBezTo>
                <a:close/>
                <a:moveTo>
                  <a:pt x="18214" y="3075"/>
                </a:moveTo>
                <a:cubicBezTo>
                  <a:pt x="18285" y="3094"/>
                  <a:pt x="18354" y="3129"/>
                  <a:pt x="18390" y="3147"/>
                </a:cubicBezTo>
                <a:lnTo>
                  <a:pt x="18390" y="3165"/>
                </a:lnTo>
                <a:cubicBezTo>
                  <a:pt x="18352" y="3165"/>
                  <a:pt x="18315" y="3147"/>
                  <a:pt x="18277" y="3147"/>
                </a:cubicBezTo>
                <a:lnTo>
                  <a:pt x="18221" y="3128"/>
                </a:lnTo>
                <a:lnTo>
                  <a:pt x="18207" y="3086"/>
                </a:lnTo>
                <a:lnTo>
                  <a:pt x="18207" y="3086"/>
                </a:lnTo>
                <a:cubicBezTo>
                  <a:pt x="18212" y="3087"/>
                  <a:pt x="18216" y="3089"/>
                  <a:pt x="18221" y="3090"/>
                </a:cubicBezTo>
                <a:cubicBezTo>
                  <a:pt x="18221" y="3085"/>
                  <a:pt x="18218" y="3080"/>
                  <a:pt x="18214" y="3075"/>
                </a:cubicBezTo>
                <a:close/>
                <a:moveTo>
                  <a:pt x="1685" y="2810"/>
                </a:moveTo>
                <a:cubicBezTo>
                  <a:pt x="1929" y="3034"/>
                  <a:pt x="2172" y="3296"/>
                  <a:pt x="2378" y="3577"/>
                </a:cubicBezTo>
                <a:cubicBezTo>
                  <a:pt x="2266" y="3484"/>
                  <a:pt x="2116" y="3315"/>
                  <a:pt x="1966" y="3165"/>
                </a:cubicBezTo>
                <a:cubicBezTo>
                  <a:pt x="1854" y="3053"/>
                  <a:pt x="1760" y="2941"/>
                  <a:pt x="1685" y="2810"/>
                </a:cubicBezTo>
                <a:close/>
                <a:moveTo>
                  <a:pt x="10056" y="3559"/>
                </a:moveTo>
                <a:lnTo>
                  <a:pt x="10056" y="3559"/>
                </a:lnTo>
                <a:cubicBezTo>
                  <a:pt x="10225" y="3615"/>
                  <a:pt x="10393" y="3671"/>
                  <a:pt x="10524" y="3727"/>
                </a:cubicBezTo>
                <a:cubicBezTo>
                  <a:pt x="10599" y="3802"/>
                  <a:pt x="10656" y="3877"/>
                  <a:pt x="10730" y="3952"/>
                </a:cubicBezTo>
                <a:cubicBezTo>
                  <a:pt x="10468" y="3840"/>
                  <a:pt x="10187" y="3708"/>
                  <a:pt x="9906" y="3559"/>
                </a:cubicBezTo>
                <a:lnTo>
                  <a:pt x="9906" y="3559"/>
                </a:lnTo>
                <a:cubicBezTo>
                  <a:pt x="10187" y="3671"/>
                  <a:pt x="10375" y="3765"/>
                  <a:pt x="10637" y="3877"/>
                </a:cubicBezTo>
                <a:lnTo>
                  <a:pt x="10056" y="3559"/>
                </a:lnTo>
                <a:close/>
                <a:moveTo>
                  <a:pt x="5412" y="8615"/>
                </a:moveTo>
                <a:lnTo>
                  <a:pt x="5412" y="8615"/>
                </a:lnTo>
                <a:cubicBezTo>
                  <a:pt x="5599" y="8727"/>
                  <a:pt x="5768" y="8821"/>
                  <a:pt x="5918" y="8952"/>
                </a:cubicBezTo>
                <a:cubicBezTo>
                  <a:pt x="5749" y="8858"/>
                  <a:pt x="5581" y="8746"/>
                  <a:pt x="5412" y="8615"/>
                </a:cubicBezTo>
                <a:close/>
                <a:moveTo>
                  <a:pt x="7790" y="14158"/>
                </a:moveTo>
                <a:lnTo>
                  <a:pt x="7790" y="14158"/>
                </a:lnTo>
                <a:cubicBezTo>
                  <a:pt x="7793" y="14159"/>
                  <a:pt x="7797" y="14161"/>
                  <a:pt x="7800" y="14162"/>
                </a:cubicBezTo>
                <a:lnTo>
                  <a:pt x="7800" y="14162"/>
                </a:lnTo>
                <a:cubicBezTo>
                  <a:pt x="7797" y="14161"/>
                  <a:pt x="7794" y="14159"/>
                  <a:pt x="7790" y="14158"/>
                </a:cubicBezTo>
                <a:close/>
                <a:moveTo>
                  <a:pt x="7697" y="16143"/>
                </a:moveTo>
                <a:lnTo>
                  <a:pt x="7697" y="16143"/>
                </a:lnTo>
                <a:cubicBezTo>
                  <a:pt x="7703" y="16151"/>
                  <a:pt x="7709" y="16159"/>
                  <a:pt x="7715" y="16165"/>
                </a:cubicBezTo>
                <a:lnTo>
                  <a:pt x="7715" y="16165"/>
                </a:lnTo>
                <a:cubicBezTo>
                  <a:pt x="7709" y="16158"/>
                  <a:pt x="7703" y="16150"/>
                  <a:pt x="7697" y="16143"/>
                </a:cubicBezTo>
                <a:close/>
                <a:moveTo>
                  <a:pt x="8877" y="1"/>
                </a:moveTo>
                <a:cubicBezTo>
                  <a:pt x="8708" y="19"/>
                  <a:pt x="8539" y="38"/>
                  <a:pt x="8371" y="75"/>
                </a:cubicBezTo>
                <a:lnTo>
                  <a:pt x="8146" y="132"/>
                </a:lnTo>
                <a:lnTo>
                  <a:pt x="7940" y="207"/>
                </a:lnTo>
                <a:cubicBezTo>
                  <a:pt x="7903" y="207"/>
                  <a:pt x="7847" y="244"/>
                  <a:pt x="7753" y="263"/>
                </a:cubicBezTo>
                <a:cubicBezTo>
                  <a:pt x="7678" y="300"/>
                  <a:pt x="7603" y="319"/>
                  <a:pt x="7547" y="356"/>
                </a:cubicBezTo>
                <a:cubicBezTo>
                  <a:pt x="7646" y="497"/>
                  <a:pt x="7723" y="628"/>
                  <a:pt x="7715" y="628"/>
                </a:cubicBezTo>
                <a:cubicBezTo>
                  <a:pt x="7713" y="628"/>
                  <a:pt x="7701" y="614"/>
                  <a:pt x="7678" y="581"/>
                </a:cubicBezTo>
                <a:lnTo>
                  <a:pt x="7678" y="581"/>
                </a:lnTo>
                <a:cubicBezTo>
                  <a:pt x="7847" y="825"/>
                  <a:pt x="8071" y="1068"/>
                  <a:pt x="8296" y="1311"/>
                </a:cubicBezTo>
                <a:lnTo>
                  <a:pt x="8539" y="1555"/>
                </a:lnTo>
                <a:lnTo>
                  <a:pt x="8764" y="1780"/>
                </a:lnTo>
                <a:cubicBezTo>
                  <a:pt x="9064" y="2098"/>
                  <a:pt x="9401" y="2435"/>
                  <a:pt x="9663" y="2772"/>
                </a:cubicBezTo>
                <a:cubicBezTo>
                  <a:pt x="9757" y="2828"/>
                  <a:pt x="9832" y="2922"/>
                  <a:pt x="9906" y="2997"/>
                </a:cubicBezTo>
                <a:cubicBezTo>
                  <a:pt x="10112" y="3240"/>
                  <a:pt x="10300" y="3465"/>
                  <a:pt x="10506" y="3708"/>
                </a:cubicBezTo>
                <a:cubicBezTo>
                  <a:pt x="10262" y="3615"/>
                  <a:pt x="9888" y="3446"/>
                  <a:pt x="9532" y="3296"/>
                </a:cubicBezTo>
                <a:cubicBezTo>
                  <a:pt x="8975" y="3060"/>
                  <a:pt x="8417" y="2839"/>
                  <a:pt x="8245" y="2839"/>
                </a:cubicBezTo>
                <a:cubicBezTo>
                  <a:pt x="8226" y="2839"/>
                  <a:pt x="8212" y="2841"/>
                  <a:pt x="8202" y="2847"/>
                </a:cubicBezTo>
                <a:lnTo>
                  <a:pt x="7790" y="2660"/>
                </a:lnTo>
                <a:lnTo>
                  <a:pt x="7790" y="2660"/>
                </a:lnTo>
                <a:cubicBezTo>
                  <a:pt x="7921" y="2716"/>
                  <a:pt x="7940" y="2716"/>
                  <a:pt x="8071" y="2753"/>
                </a:cubicBezTo>
                <a:cubicBezTo>
                  <a:pt x="7828" y="2641"/>
                  <a:pt x="7566" y="2547"/>
                  <a:pt x="7285" y="2529"/>
                </a:cubicBezTo>
                <a:cubicBezTo>
                  <a:pt x="6948" y="2472"/>
                  <a:pt x="6592" y="2416"/>
                  <a:pt x="6255" y="2323"/>
                </a:cubicBezTo>
                <a:cubicBezTo>
                  <a:pt x="5843" y="2229"/>
                  <a:pt x="5524" y="2210"/>
                  <a:pt x="5843" y="2210"/>
                </a:cubicBezTo>
                <a:cubicBezTo>
                  <a:pt x="5782" y="2206"/>
                  <a:pt x="5722" y="2203"/>
                  <a:pt x="5663" y="2203"/>
                </a:cubicBezTo>
                <a:cubicBezTo>
                  <a:pt x="5486" y="2203"/>
                  <a:pt x="5314" y="2224"/>
                  <a:pt x="5131" y="2266"/>
                </a:cubicBezTo>
                <a:lnTo>
                  <a:pt x="4832" y="2341"/>
                </a:lnTo>
                <a:lnTo>
                  <a:pt x="4906" y="2566"/>
                </a:lnTo>
                <a:cubicBezTo>
                  <a:pt x="4925" y="2622"/>
                  <a:pt x="4944" y="2678"/>
                  <a:pt x="4963" y="2716"/>
                </a:cubicBezTo>
                <a:cubicBezTo>
                  <a:pt x="4738" y="2753"/>
                  <a:pt x="4494" y="2753"/>
                  <a:pt x="4251" y="2753"/>
                </a:cubicBezTo>
                <a:cubicBezTo>
                  <a:pt x="4111" y="2763"/>
                  <a:pt x="3970" y="2767"/>
                  <a:pt x="3827" y="2767"/>
                </a:cubicBezTo>
                <a:cubicBezTo>
                  <a:pt x="3685" y="2767"/>
                  <a:pt x="3539" y="2763"/>
                  <a:pt x="3390" y="2753"/>
                </a:cubicBezTo>
                <a:cubicBezTo>
                  <a:pt x="3165" y="2716"/>
                  <a:pt x="3221" y="2716"/>
                  <a:pt x="3333" y="2716"/>
                </a:cubicBezTo>
                <a:cubicBezTo>
                  <a:pt x="3380" y="2725"/>
                  <a:pt x="3432" y="2730"/>
                  <a:pt x="3467" y="2730"/>
                </a:cubicBezTo>
                <a:cubicBezTo>
                  <a:pt x="3502" y="2730"/>
                  <a:pt x="3521" y="2725"/>
                  <a:pt x="3502" y="2716"/>
                </a:cubicBezTo>
                <a:lnTo>
                  <a:pt x="2978" y="2678"/>
                </a:lnTo>
                <a:cubicBezTo>
                  <a:pt x="2865" y="2678"/>
                  <a:pt x="2753" y="2670"/>
                  <a:pt x="2646" y="2670"/>
                </a:cubicBezTo>
                <a:cubicBezTo>
                  <a:pt x="2593" y="2670"/>
                  <a:pt x="2541" y="2672"/>
                  <a:pt x="2491" y="2678"/>
                </a:cubicBezTo>
                <a:cubicBezTo>
                  <a:pt x="2247" y="2660"/>
                  <a:pt x="2322" y="2641"/>
                  <a:pt x="2584" y="2622"/>
                </a:cubicBezTo>
                <a:cubicBezTo>
                  <a:pt x="2697" y="2622"/>
                  <a:pt x="2865" y="2622"/>
                  <a:pt x="3071" y="2641"/>
                </a:cubicBezTo>
                <a:lnTo>
                  <a:pt x="3371" y="2678"/>
                </a:lnTo>
                <a:lnTo>
                  <a:pt x="3596" y="2697"/>
                </a:lnTo>
                <a:lnTo>
                  <a:pt x="3596" y="2697"/>
                </a:lnTo>
                <a:lnTo>
                  <a:pt x="3502" y="2678"/>
                </a:lnTo>
                <a:lnTo>
                  <a:pt x="3465" y="2660"/>
                </a:lnTo>
                <a:lnTo>
                  <a:pt x="3390" y="2641"/>
                </a:lnTo>
                <a:cubicBezTo>
                  <a:pt x="3296" y="2622"/>
                  <a:pt x="3202" y="2604"/>
                  <a:pt x="3109" y="2585"/>
                </a:cubicBezTo>
                <a:cubicBezTo>
                  <a:pt x="2959" y="2566"/>
                  <a:pt x="2809" y="2547"/>
                  <a:pt x="2641" y="2547"/>
                </a:cubicBezTo>
                <a:cubicBezTo>
                  <a:pt x="2360" y="2547"/>
                  <a:pt x="2060" y="2566"/>
                  <a:pt x="1461" y="2585"/>
                </a:cubicBezTo>
                <a:cubicBezTo>
                  <a:pt x="1629" y="2791"/>
                  <a:pt x="1798" y="3016"/>
                  <a:pt x="2023" y="3296"/>
                </a:cubicBezTo>
                <a:cubicBezTo>
                  <a:pt x="1779" y="3053"/>
                  <a:pt x="1592" y="2810"/>
                  <a:pt x="1348" y="2529"/>
                </a:cubicBezTo>
                <a:lnTo>
                  <a:pt x="1330" y="2529"/>
                </a:lnTo>
                <a:cubicBezTo>
                  <a:pt x="1517" y="2847"/>
                  <a:pt x="1742" y="3128"/>
                  <a:pt x="1966" y="3390"/>
                </a:cubicBezTo>
                <a:cubicBezTo>
                  <a:pt x="2116" y="3577"/>
                  <a:pt x="2285" y="3765"/>
                  <a:pt x="2491" y="3971"/>
                </a:cubicBezTo>
                <a:lnTo>
                  <a:pt x="2847" y="4345"/>
                </a:lnTo>
                <a:lnTo>
                  <a:pt x="2285" y="3671"/>
                </a:lnTo>
                <a:cubicBezTo>
                  <a:pt x="2210" y="3577"/>
                  <a:pt x="2135" y="3484"/>
                  <a:pt x="2097" y="3371"/>
                </a:cubicBezTo>
                <a:cubicBezTo>
                  <a:pt x="2097" y="3370"/>
                  <a:pt x="2098" y="3369"/>
                  <a:pt x="2100" y="3369"/>
                </a:cubicBezTo>
                <a:cubicBezTo>
                  <a:pt x="2114" y="3369"/>
                  <a:pt x="2195" y="3446"/>
                  <a:pt x="2397" y="3615"/>
                </a:cubicBezTo>
                <a:cubicBezTo>
                  <a:pt x="2622" y="3877"/>
                  <a:pt x="2865" y="4120"/>
                  <a:pt x="3146" y="4326"/>
                </a:cubicBezTo>
                <a:cubicBezTo>
                  <a:pt x="3109" y="4345"/>
                  <a:pt x="3184" y="4420"/>
                  <a:pt x="3296" y="4532"/>
                </a:cubicBezTo>
                <a:lnTo>
                  <a:pt x="3502" y="4701"/>
                </a:lnTo>
                <a:lnTo>
                  <a:pt x="3614" y="4795"/>
                </a:lnTo>
                <a:lnTo>
                  <a:pt x="3502" y="4813"/>
                </a:lnTo>
                <a:cubicBezTo>
                  <a:pt x="3614" y="4888"/>
                  <a:pt x="3689" y="4907"/>
                  <a:pt x="3877" y="5019"/>
                </a:cubicBezTo>
                <a:cubicBezTo>
                  <a:pt x="3948" y="5077"/>
                  <a:pt x="3954" y="5101"/>
                  <a:pt x="3928" y="5101"/>
                </a:cubicBezTo>
                <a:cubicBezTo>
                  <a:pt x="3920" y="5101"/>
                  <a:pt x="3909" y="5099"/>
                  <a:pt x="3895" y="5094"/>
                </a:cubicBezTo>
                <a:cubicBezTo>
                  <a:pt x="3877" y="5094"/>
                  <a:pt x="3858" y="5094"/>
                  <a:pt x="3839" y="5075"/>
                </a:cubicBezTo>
                <a:lnTo>
                  <a:pt x="3745" y="5038"/>
                </a:lnTo>
                <a:lnTo>
                  <a:pt x="3596" y="4963"/>
                </a:lnTo>
                <a:cubicBezTo>
                  <a:pt x="3579" y="4960"/>
                  <a:pt x="3568" y="4958"/>
                  <a:pt x="3561" y="4958"/>
                </a:cubicBezTo>
                <a:cubicBezTo>
                  <a:pt x="3530" y="4958"/>
                  <a:pt x="3600" y="4992"/>
                  <a:pt x="3708" y="5038"/>
                </a:cubicBezTo>
                <a:cubicBezTo>
                  <a:pt x="3792" y="5080"/>
                  <a:pt x="3908" y="5133"/>
                  <a:pt x="3866" y="5133"/>
                </a:cubicBezTo>
                <a:cubicBezTo>
                  <a:pt x="3852" y="5133"/>
                  <a:pt x="3820" y="5127"/>
                  <a:pt x="3764" y="5113"/>
                </a:cubicBezTo>
                <a:cubicBezTo>
                  <a:pt x="3614" y="5075"/>
                  <a:pt x="3446" y="5038"/>
                  <a:pt x="3296" y="5001"/>
                </a:cubicBezTo>
                <a:cubicBezTo>
                  <a:pt x="2940" y="4926"/>
                  <a:pt x="2509" y="4851"/>
                  <a:pt x="1985" y="4776"/>
                </a:cubicBezTo>
                <a:lnTo>
                  <a:pt x="1929" y="4757"/>
                </a:lnTo>
                <a:lnTo>
                  <a:pt x="1873" y="4757"/>
                </a:lnTo>
                <a:lnTo>
                  <a:pt x="1760" y="4720"/>
                </a:lnTo>
                <a:lnTo>
                  <a:pt x="1667" y="4701"/>
                </a:lnTo>
                <a:lnTo>
                  <a:pt x="1723" y="4701"/>
                </a:lnTo>
                <a:cubicBezTo>
                  <a:pt x="1798" y="4701"/>
                  <a:pt x="1906" y="4718"/>
                  <a:pt x="1925" y="4718"/>
                </a:cubicBezTo>
                <a:cubicBezTo>
                  <a:pt x="1935" y="4718"/>
                  <a:pt x="1923" y="4713"/>
                  <a:pt x="1873" y="4701"/>
                </a:cubicBezTo>
                <a:cubicBezTo>
                  <a:pt x="1592" y="4663"/>
                  <a:pt x="1330" y="4663"/>
                  <a:pt x="1068" y="4645"/>
                </a:cubicBezTo>
                <a:cubicBezTo>
                  <a:pt x="880" y="4645"/>
                  <a:pt x="936" y="4626"/>
                  <a:pt x="955" y="4607"/>
                </a:cubicBezTo>
                <a:cubicBezTo>
                  <a:pt x="637" y="4607"/>
                  <a:pt x="656" y="4626"/>
                  <a:pt x="618" y="4645"/>
                </a:cubicBezTo>
                <a:cubicBezTo>
                  <a:pt x="581" y="4663"/>
                  <a:pt x="524" y="4682"/>
                  <a:pt x="75" y="4682"/>
                </a:cubicBezTo>
                <a:lnTo>
                  <a:pt x="0" y="4682"/>
                </a:lnTo>
                <a:lnTo>
                  <a:pt x="19" y="4701"/>
                </a:lnTo>
                <a:cubicBezTo>
                  <a:pt x="75" y="4757"/>
                  <a:pt x="112" y="4813"/>
                  <a:pt x="169" y="4869"/>
                </a:cubicBezTo>
                <a:cubicBezTo>
                  <a:pt x="281" y="5001"/>
                  <a:pt x="412" y="5150"/>
                  <a:pt x="562" y="5356"/>
                </a:cubicBezTo>
                <a:cubicBezTo>
                  <a:pt x="656" y="5450"/>
                  <a:pt x="749" y="5544"/>
                  <a:pt x="862" y="5656"/>
                </a:cubicBezTo>
                <a:lnTo>
                  <a:pt x="1180" y="5974"/>
                </a:lnTo>
                <a:cubicBezTo>
                  <a:pt x="1348" y="6124"/>
                  <a:pt x="1536" y="6255"/>
                  <a:pt x="1723" y="6368"/>
                </a:cubicBezTo>
                <a:cubicBezTo>
                  <a:pt x="1772" y="6410"/>
                  <a:pt x="1777" y="6423"/>
                  <a:pt x="1762" y="6423"/>
                </a:cubicBezTo>
                <a:cubicBezTo>
                  <a:pt x="1740" y="6423"/>
                  <a:pt x="1670" y="6392"/>
                  <a:pt x="1641" y="6392"/>
                </a:cubicBezTo>
                <a:cubicBezTo>
                  <a:pt x="1631" y="6392"/>
                  <a:pt x="1626" y="6395"/>
                  <a:pt x="1629" y="6405"/>
                </a:cubicBezTo>
                <a:cubicBezTo>
                  <a:pt x="2097" y="6742"/>
                  <a:pt x="2341" y="6855"/>
                  <a:pt x="2509" y="6967"/>
                </a:cubicBezTo>
                <a:cubicBezTo>
                  <a:pt x="2697" y="7079"/>
                  <a:pt x="2884" y="7173"/>
                  <a:pt x="3296" y="7398"/>
                </a:cubicBezTo>
                <a:cubicBezTo>
                  <a:pt x="3521" y="7547"/>
                  <a:pt x="3727" y="7697"/>
                  <a:pt x="3951" y="7866"/>
                </a:cubicBezTo>
                <a:cubicBezTo>
                  <a:pt x="3808" y="7757"/>
                  <a:pt x="3774" y="7713"/>
                  <a:pt x="3812" y="7713"/>
                </a:cubicBezTo>
                <a:cubicBezTo>
                  <a:pt x="3899" y="7713"/>
                  <a:pt x="4360" y="7939"/>
                  <a:pt x="4775" y="8147"/>
                </a:cubicBezTo>
                <a:lnTo>
                  <a:pt x="4700" y="8090"/>
                </a:lnTo>
                <a:lnTo>
                  <a:pt x="4906" y="8203"/>
                </a:lnTo>
                <a:lnTo>
                  <a:pt x="4775" y="8147"/>
                </a:lnTo>
                <a:lnTo>
                  <a:pt x="4869" y="8222"/>
                </a:lnTo>
                <a:lnTo>
                  <a:pt x="5019" y="8278"/>
                </a:lnTo>
                <a:lnTo>
                  <a:pt x="5450" y="8540"/>
                </a:lnTo>
                <a:cubicBezTo>
                  <a:pt x="5450" y="8542"/>
                  <a:pt x="5447" y="8544"/>
                  <a:pt x="5443" y="8544"/>
                </a:cubicBezTo>
                <a:cubicBezTo>
                  <a:pt x="5414" y="8544"/>
                  <a:pt x="5296" y="8495"/>
                  <a:pt x="5150" y="8446"/>
                </a:cubicBezTo>
                <a:lnTo>
                  <a:pt x="4869" y="8222"/>
                </a:lnTo>
                <a:cubicBezTo>
                  <a:pt x="4668" y="8135"/>
                  <a:pt x="4478" y="8071"/>
                  <a:pt x="4409" y="8071"/>
                </a:cubicBezTo>
                <a:cubicBezTo>
                  <a:pt x="4388" y="8071"/>
                  <a:pt x="4378" y="8077"/>
                  <a:pt x="4382" y="8090"/>
                </a:cubicBezTo>
                <a:cubicBezTo>
                  <a:pt x="4438" y="8128"/>
                  <a:pt x="4569" y="8184"/>
                  <a:pt x="4682" y="8259"/>
                </a:cubicBezTo>
                <a:cubicBezTo>
                  <a:pt x="4642" y="8246"/>
                  <a:pt x="4612" y="8233"/>
                  <a:pt x="4604" y="8233"/>
                </a:cubicBezTo>
                <a:cubicBezTo>
                  <a:pt x="4601" y="8233"/>
                  <a:pt x="4601" y="8235"/>
                  <a:pt x="4607" y="8240"/>
                </a:cubicBezTo>
                <a:cubicBezTo>
                  <a:pt x="4700" y="8296"/>
                  <a:pt x="4794" y="8353"/>
                  <a:pt x="4888" y="8390"/>
                </a:cubicBezTo>
                <a:lnTo>
                  <a:pt x="5038" y="8577"/>
                </a:lnTo>
                <a:lnTo>
                  <a:pt x="5112" y="8577"/>
                </a:lnTo>
                <a:cubicBezTo>
                  <a:pt x="5487" y="8821"/>
                  <a:pt x="5862" y="9083"/>
                  <a:pt x="6217" y="9345"/>
                </a:cubicBezTo>
                <a:lnTo>
                  <a:pt x="6854" y="9682"/>
                </a:lnTo>
                <a:cubicBezTo>
                  <a:pt x="7079" y="9795"/>
                  <a:pt x="7285" y="9926"/>
                  <a:pt x="7509" y="10075"/>
                </a:cubicBezTo>
                <a:cubicBezTo>
                  <a:pt x="7734" y="10207"/>
                  <a:pt x="7959" y="10375"/>
                  <a:pt x="8202" y="10562"/>
                </a:cubicBezTo>
                <a:cubicBezTo>
                  <a:pt x="8333" y="10656"/>
                  <a:pt x="8446" y="10768"/>
                  <a:pt x="8577" y="10862"/>
                </a:cubicBezTo>
                <a:cubicBezTo>
                  <a:pt x="8708" y="10993"/>
                  <a:pt x="8839" y="11105"/>
                  <a:pt x="8951" y="11237"/>
                </a:cubicBezTo>
                <a:cubicBezTo>
                  <a:pt x="8854" y="11164"/>
                  <a:pt x="8804" y="11138"/>
                  <a:pt x="8779" y="11138"/>
                </a:cubicBezTo>
                <a:cubicBezTo>
                  <a:pt x="8725" y="11138"/>
                  <a:pt x="8777" y="11249"/>
                  <a:pt x="8727" y="11274"/>
                </a:cubicBezTo>
                <a:cubicBezTo>
                  <a:pt x="8558" y="11049"/>
                  <a:pt x="8371" y="10862"/>
                  <a:pt x="8165" y="10693"/>
                </a:cubicBezTo>
                <a:cubicBezTo>
                  <a:pt x="7884" y="10487"/>
                  <a:pt x="7584" y="10244"/>
                  <a:pt x="7285" y="10019"/>
                </a:cubicBezTo>
                <a:lnTo>
                  <a:pt x="7285" y="10019"/>
                </a:lnTo>
                <a:cubicBezTo>
                  <a:pt x="7488" y="10175"/>
                  <a:pt x="7516" y="10223"/>
                  <a:pt x="7485" y="10223"/>
                </a:cubicBezTo>
                <a:cubicBezTo>
                  <a:pt x="7467" y="10223"/>
                  <a:pt x="7431" y="10208"/>
                  <a:pt x="7397" y="10188"/>
                </a:cubicBezTo>
                <a:lnTo>
                  <a:pt x="7397" y="10188"/>
                </a:lnTo>
                <a:cubicBezTo>
                  <a:pt x="7790" y="10450"/>
                  <a:pt x="8146" y="10731"/>
                  <a:pt x="8483" y="11049"/>
                </a:cubicBezTo>
                <a:cubicBezTo>
                  <a:pt x="8408" y="11068"/>
                  <a:pt x="8652" y="11274"/>
                  <a:pt x="8839" y="11555"/>
                </a:cubicBezTo>
                <a:cubicBezTo>
                  <a:pt x="8835" y="11524"/>
                  <a:pt x="8842" y="11510"/>
                  <a:pt x="8858" y="11510"/>
                </a:cubicBezTo>
                <a:cubicBezTo>
                  <a:pt x="8910" y="11510"/>
                  <a:pt x="9056" y="11659"/>
                  <a:pt x="9214" y="11873"/>
                </a:cubicBezTo>
                <a:lnTo>
                  <a:pt x="9495" y="12267"/>
                </a:lnTo>
                <a:cubicBezTo>
                  <a:pt x="9569" y="12360"/>
                  <a:pt x="9626" y="12473"/>
                  <a:pt x="9682" y="12566"/>
                </a:cubicBezTo>
                <a:cubicBezTo>
                  <a:pt x="9626" y="12547"/>
                  <a:pt x="9588" y="12510"/>
                  <a:pt x="9551" y="12454"/>
                </a:cubicBezTo>
                <a:cubicBezTo>
                  <a:pt x="9495" y="12398"/>
                  <a:pt x="9457" y="12304"/>
                  <a:pt x="9345" y="12154"/>
                </a:cubicBezTo>
                <a:lnTo>
                  <a:pt x="9345" y="12154"/>
                </a:lnTo>
                <a:cubicBezTo>
                  <a:pt x="9363" y="12210"/>
                  <a:pt x="9401" y="12267"/>
                  <a:pt x="9420" y="12304"/>
                </a:cubicBezTo>
                <a:cubicBezTo>
                  <a:pt x="9457" y="12360"/>
                  <a:pt x="9476" y="12398"/>
                  <a:pt x="9513" y="12435"/>
                </a:cubicBezTo>
                <a:lnTo>
                  <a:pt x="9644" y="12604"/>
                </a:lnTo>
                <a:lnTo>
                  <a:pt x="9719" y="12697"/>
                </a:lnTo>
                <a:lnTo>
                  <a:pt x="9757" y="12753"/>
                </a:lnTo>
                <a:lnTo>
                  <a:pt x="9775" y="12772"/>
                </a:lnTo>
                <a:lnTo>
                  <a:pt x="9757" y="12772"/>
                </a:lnTo>
                <a:cubicBezTo>
                  <a:pt x="9626" y="12753"/>
                  <a:pt x="9495" y="12716"/>
                  <a:pt x="9363" y="12678"/>
                </a:cubicBezTo>
                <a:lnTo>
                  <a:pt x="9363" y="12678"/>
                </a:lnTo>
                <a:cubicBezTo>
                  <a:pt x="9469" y="12694"/>
                  <a:pt x="9539" y="12721"/>
                  <a:pt x="9561" y="12721"/>
                </a:cubicBezTo>
                <a:cubicBezTo>
                  <a:pt x="9567" y="12721"/>
                  <a:pt x="9569" y="12720"/>
                  <a:pt x="9569" y="12716"/>
                </a:cubicBezTo>
                <a:cubicBezTo>
                  <a:pt x="9401" y="12678"/>
                  <a:pt x="9214" y="12641"/>
                  <a:pt x="9026" y="12585"/>
                </a:cubicBezTo>
                <a:lnTo>
                  <a:pt x="8877" y="12547"/>
                </a:lnTo>
                <a:lnTo>
                  <a:pt x="8727" y="12510"/>
                </a:lnTo>
                <a:cubicBezTo>
                  <a:pt x="8671" y="12473"/>
                  <a:pt x="8652" y="12473"/>
                  <a:pt x="8708" y="12473"/>
                </a:cubicBezTo>
                <a:lnTo>
                  <a:pt x="8895" y="12510"/>
                </a:lnTo>
                <a:cubicBezTo>
                  <a:pt x="8577" y="12435"/>
                  <a:pt x="8165" y="12341"/>
                  <a:pt x="7734" y="12248"/>
                </a:cubicBezTo>
                <a:lnTo>
                  <a:pt x="7397" y="12192"/>
                </a:lnTo>
                <a:lnTo>
                  <a:pt x="6985" y="12117"/>
                </a:lnTo>
                <a:cubicBezTo>
                  <a:pt x="6686" y="12061"/>
                  <a:pt x="6367" y="12023"/>
                  <a:pt x="6086" y="11986"/>
                </a:cubicBezTo>
                <a:lnTo>
                  <a:pt x="6049" y="12004"/>
                </a:lnTo>
                <a:cubicBezTo>
                  <a:pt x="6049" y="12042"/>
                  <a:pt x="6049" y="12061"/>
                  <a:pt x="6049" y="12079"/>
                </a:cubicBezTo>
                <a:lnTo>
                  <a:pt x="6068" y="12229"/>
                </a:lnTo>
                <a:cubicBezTo>
                  <a:pt x="6068" y="12323"/>
                  <a:pt x="6105" y="12416"/>
                  <a:pt x="6105" y="12491"/>
                </a:cubicBezTo>
                <a:cubicBezTo>
                  <a:pt x="6124" y="12585"/>
                  <a:pt x="6161" y="12660"/>
                  <a:pt x="6180" y="12735"/>
                </a:cubicBezTo>
                <a:cubicBezTo>
                  <a:pt x="6217" y="12791"/>
                  <a:pt x="6255" y="12866"/>
                  <a:pt x="6292" y="12941"/>
                </a:cubicBezTo>
                <a:lnTo>
                  <a:pt x="6405" y="13090"/>
                </a:lnTo>
                <a:cubicBezTo>
                  <a:pt x="6442" y="13128"/>
                  <a:pt x="6461" y="13165"/>
                  <a:pt x="6498" y="13184"/>
                </a:cubicBezTo>
                <a:cubicBezTo>
                  <a:pt x="6536" y="13222"/>
                  <a:pt x="6573" y="13259"/>
                  <a:pt x="6611" y="13278"/>
                </a:cubicBezTo>
                <a:cubicBezTo>
                  <a:pt x="6611" y="13278"/>
                  <a:pt x="6554" y="13278"/>
                  <a:pt x="6498" y="13259"/>
                </a:cubicBezTo>
                <a:cubicBezTo>
                  <a:pt x="6442" y="13240"/>
                  <a:pt x="6386" y="13222"/>
                  <a:pt x="6330" y="13184"/>
                </a:cubicBezTo>
                <a:lnTo>
                  <a:pt x="6330" y="13184"/>
                </a:lnTo>
                <a:cubicBezTo>
                  <a:pt x="6611" y="13446"/>
                  <a:pt x="6948" y="13634"/>
                  <a:pt x="7303" y="13727"/>
                </a:cubicBezTo>
                <a:cubicBezTo>
                  <a:pt x="7435" y="13765"/>
                  <a:pt x="7566" y="13802"/>
                  <a:pt x="7715" y="13840"/>
                </a:cubicBezTo>
                <a:cubicBezTo>
                  <a:pt x="7903" y="13914"/>
                  <a:pt x="8127" y="13989"/>
                  <a:pt x="8352" y="14064"/>
                </a:cubicBezTo>
                <a:cubicBezTo>
                  <a:pt x="8333" y="14120"/>
                  <a:pt x="8296" y="14139"/>
                  <a:pt x="8259" y="14177"/>
                </a:cubicBezTo>
                <a:cubicBezTo>
                  <a:pt x="8245" y="14190"/>
                  <a:pt x="8213" y="14203"/>
                  <a:pt x="8183" y="14203"/>
                </a:cubicBezTo>
                <a:cubicBezTo>
                  <a:pt x="8170" y="14203"/>
                  <a:pt x="8157" y="14201"/>
                  <a:pt x="8146" y="14195"/>
                </a:cubicBezTo>
                <a:lnTo>
                  <a:pt x="7940" y="14195"/>
                </a:lnTo>
                <a:cubicBezTo>
                  <a:pt x="7889" y="14178"/>
                  <a:pt x="7837" y="14177"/>
                  <a:pt x="7800" y="14162"/>
                </a:cubicBezTo>
                <a:lnTo>
                  <a:pt x="7800" y="14162"/>
                </a:lnTo>
                <a:cubicBezTo>
                  <a:pt x="7960" y="14233"/>
                  <a:pt x="7979" y="14234"/>
                  <a:pt x="8053" y="14270"/>
                </a:cubicBezTo>
                <a:lnTo>
                  <a:pt x="8053" y="14401"/>
                </a:lnTo>
                <a:cubicBezTo>
                  <a:pt x="8053" y="14458"/>
                  <a:pt x="8053" y="14495"/>
                  <a:pt x="8034" y="14532"/>
                </a:cubicBezTo>
                <a:cubicBezTo>
                  <a:pt x="8015" y="14589"/>
                  <a:pt x="8015" y="14645"/>
                  <a:pt x="7996" y="14701"/>
                </a:cubicBezTo>
                <a:cubicBezTo>
                  <a:pt x="8049" y="14608"/>
                  <a:pt x="8149" y="14460"/>
                  <a:pt x="8190" y="14460"/>
                </a:cubicBezTo>
                <a:cubicBezTo>
                  <a:pt x="8207" y="14460"/>
                  <a:pt x="8213" y="14485"/>
                  <a:pt x="8202" y="14551"/>
                </a:cubicBezTo>
                <a:cubicBezTo>
                  <a:pt x="8127" y="14738"/>
                  <a:pt x="8034" y="14888"/>
                  <a:pt x="7903" y="15019"/>
                </a:cubicBezTo>
                <a:cubicBezTo>
                  <a:pt x="7847" y="15076"/>
                  <a:pt x="7809" y="15132"/>
                  <a:pt x="7715" y="15225"/>
                </a:cubicBezTo>
                <a:cubicBezTo>
                  <a:pt x="7659" y="15300"/>
                  <a:pt x="7622" y="15356"/>
                  <a:pt x="7584" y="15450"/>
                </a:cubicBezTo>
                <a:cubicBezTo>
                  <a:pt x="7566" y="15487"/>
                  <a:pt x="7547" y="15562"/>
                  <a:pt x="7547" y="15619"/>
                </a:cubicBezTo>
                <a:cubicBezTo>
                  <a:pt x="7528" y="15656"/>
                  <a:pt x="7528" y="15693"/>
                  <a:pt x="7547" y="15731"/>
                </a:cubicBezTo>
                <a:cubicBezTo>
                  <a:pt x="7547" y="15693"/>
                  <a:pt x="7547" y="15675"/>
                  <a:pt x="7566" y="15675"/>
                </a:cubicBezTo>
                <a:cubicBezTo>
                  <a:pt x="7566" y="15671"/>
                  <a:pt x="7567" y="15670"/>
                  <a:pt x="7569" y="15670"/>
                </a:cubicBezTo>
                <a:cubicBezTo>
                  <a:pt x="7579" y="15670"/>
                  <a:pt x="7610" y="15703"/>
                  <a:pt x="7641" y="15750"/>
                </a:cubicBezTo>
                <a:cubicBezTo>
                  <a:pt x="7697" y="15843"/>
                  <a:pt x="7809" y="15993"/>
                  <a:pt x="7921" y="16180"/>
                </a:cubicBezTo>
                <a:cubicBezTo>
                  <a:pt x="7915" y="16176"/>
                  <a:pt x="7908" y="16174"/>
                  <a:pt x="7901" y="16174"/>
                </a:cubicBezTo>
                <a:cubicBezTo>
                  <a:pt x="7871" y="16174"/>
                  <a:pt x="7839" y="16211"/>
                  <a:pt x="7796" y="16211"/>
                </a:cubicBezTo>
                <a:cubicBezTo>
                  <a:pt x="7773" y="16211"/>
                  <a:pt x="7746" y="16200"/>
                  <a:pt x="7715" y="16165"/>
                </a:cubicBezTo>
                <a:lnTo>
                  <a:pt x="7715" y="16165"/>
                </a:lnTo>
                <a:cubicBezTo>
                  <a:pt x="7939" y="16437"/>
                  <a:pt x="8178" y="16663"/>
                  <a:pt x="8448" y="16885"/>
                </a:cubicBezTo>
                <a:lnTo>
                  <a:pt x="8448" y="16885"/>
                </a:lnTo>
                <a:cubicBezTo>
                  <a:pt x="8422" y="16867"/>
                  <a:pt x="8403" y="16859"/>
                  <a:pt x="8390" y="16859"/>
                </a:cubicBezTo>
                <a:cubicBezTo>
                  <a:pt x="8331" y="16859"/>
                  <a:pt x="8387" y="17017"/>
                  <a:pt x="8483" y="17154"/>
                </a:cubicBezTo>
                <a:cubicBezTo>
                  <a:pt x="8482" y="17151"/>
                  <a:pt x="8481" y="17149"/>
                  <a:pt x="8482" y="17149"/>
                </a:cubicBezTo>
                <a:lnTo>
                  <a:pt x="8482" y="17149"/>
                </a:lnTo>
                <a:cubicBezTo>
                  <a:pt x="8493" y="17149"/>
                  <a:pt x="8632" y="17305"/>
                  <a:pt x="8802" y="17491"/>
                </a:cubicBezTo>
                <a:cubicBezTo>
                  <a:pt x="8989" y="17697"/>
                  <a:pt x="9232" y="17922"/>
                  <a:pt x="9345" y="18016"/>
                </a:cubicBezTo>
                <a:lnTo>
                  <a:pt x="9045" y="17679"/>
                </a:lnTo>
                <a:lnTo>
                  <a:pt x="9045" y="17679"/>
                </a:lnTo>
                <a:cubicBezTo>
                  <a:pt x="9326" y="17978"/>
                  <a:pt x="9663" y="18240"/>
                  <a:pt x="10000" y="18446"/>
                </a:cubicBezTo>
                <a:cubicBezTo>
                  <a:pt x="10356" y="18652"/>
                  <a:pt x="10693" y="18896"/>
                  <a:pt x="11011" y="19158"/>
                </a:cubicBezTo>
                <a:cubicBezTo>
                  <a:pt x="10965" y="19132"/>
                  <a:pt x="10898" y="19110"/>
                  <a:pt x="10852" y="19110"/>
                </a:cubicBezTo>
                <a:cubicBezTo>
                  <a:pt x="10767" y="19110"/>
                  <a:pt x="10752" y="19184"/>
                  <a:pt x="11068" y="19439"/>
                </a:cubicBezTo>
                <a:cubicBezTo>
                  <a:pt x="11217" y="19514"/>
                  <a:pt x="11573" y="19664"/>
                  <a:pt x="12004" y="19870"/>
                </a:cubicBezTo>
                <a:cubicBezTo>
                  <a:pt x="12360" y="20132"/>
                  <a:pt x="12734" y="20394"/>
                  <a:pt x="13127" y="20656"/>
                </a:cubicBezTo>
                <a:cubicBezTo>
                  <a:pt x="12566" y="20394"/>
                  <a:pt x="11948" y="20076"/>
                  <a:pt x="11536" y="19832"/>
                </a:cubicBezTo>
                <a:lnTo>
                  <a:pt x="11536" y="19832"/>
                </a:lnTo>
                <a:cubicBezTo>
                  <a:pt x="11742" y="20038"/>
                  <a:pt x="11948" y="20207"/>
                  <a:pt x="12172" y="20356"/>
                </a:cubicBezTo>
                <a:cubicBezTo>
                  <a:pt x="12204" y="20388"/>
                  <a:pt x="12211" y="20401"/>
                  <a:pt x="12201" y="20401"/>
                </a:cubicBezTo>
                <a:cubicBezTo>
                  <a:pt x="12158" y="20401"/>
                  <a:pt x="11785" y="20148"/>
                  <a:pt x="11648" y="20057"/>
                </a:cubicBezTo>
                <a:lnTo>
                  <a:pt x="11648" y="20057"/>
                </a:lnTo>
                <a:cubicBezTo>
                  <a:pt x="12079" y="20394"/>
                  <a:pt x="12528" y="20693"/>
                  <a:pt x="12959" y="21012"/>
                </a:cubicBezTo>
                <a:cubicBezTo>
                  <a:pt x="12959" y="21006"/>
                  <a:pt x="12963" y="21004"/>
                  <a:pt x="12971" y="21004"/>
                </a:cubicBezTo>
                <a:cubicBezTo>
                  <a:pt x="13081" y="21004"/>
                  <a:pt x="13942" y="21563"/>
                  <a:pt x="14052" y="21563"/>
                </a:cubicBezTo>
                <a:cubicBezTo>
                  <a:pt x="14060" y="21563"/>
                  <a:pt x="14064" y="21561"/>
                  <a:pt x="14064" y="21555"/>
                </a:cubicBezTo>
                <a:cubicBezTo>
                  <a:pt x="13539" y="21255"/>
                  <a:pt x="13034" y="20956"/>
                  <a:pt x="12528" y="20637"/>
                </a:cubicBezTo>
                <a:cubicBezTo>
                  <a:pt x="12528" y="20627"/>
                  <a:pt x="12537" y="20622"/>
                  <a:pt x="12553" y="20622"/>
                </a:cubicBezTo>
                <a:cubicBezTo>
                  <a:pt x="12713" y="20622"/>
                  <a:pt x="13627" y="21106"/>
                  <a:pt x="14495" y="21667"/>
                </a:cubicBezTo>
                <a:cubicBezTo>
                  <a:pt x="14572" y="21732"/>
                  <a:pt x="14563" y="21752"/>
                  <a:pt x="14517" y="21752"/>
                </a:cubicBezTo>
                <a:cubicBezTo>
                  <a:pt x="14443" y="21752"/>
                  <a:pt x="14274" y="21700"/>
                  <a:pt x="14226" y="21700"/>
                </a:cubicBezTo>
                <a:cubicBezTo>
                  <a:pt x="14218" y="21700"/>
                  <a:pt x="14214" y="21701"/>
                  <a:pt x="14214" y="21705"/>
                </a:cubicBezTo>
                <a:cubicBezTo>
                  <a:pt x="14569" y="21892"/>
                  <a:pt x="14907" y="22098"/>
                  <a:pt x="15244" y="22323"/>
                </a:cubicBezTo>
                <a:lnTo>
                  <a:pt x="14794" y="22098"/>
                </a:lnTo>
                <a:lnTo>
                  <a:pt x="14794" y="22098"/>
                </a:lnTo>
                <a:cubicBezTo>
                  <a:pt x="15319" y="22473"/>
                  <a:pt x="15749" y="22585"/>
                  <a:pt x="16348" y="23053"/>
                </a:cubicBezTo>
                <a:cubicBezTo>
                  <a:pt x="16568" y="23199"/>
                  <a:pt x="16930" y="23559"/>
                  <a:pt x="17017" y="23559"/>
                </a:cubicBezTo>
                <a:cubicBezTo>
                  <a:pt x="17019" y="23559"/>
                  <a:pt x="17021" y="23559"/>
                  <a:pt x="17023" y="23559"/>
                </a:cubicBezTo>
                <a:cubicBezTo>
                  <a:pt x="16835" y="23371"/>
                  <a:pt x="16817" y="23203"/>
                  <a:pt x="16892" y="23109"/>
                </a:cubicBezTo>
                <a:lnTo>
                  <a:pt x="16892" y="23109"/>
                </a:lnTo>
                <a:cubicBezTo>
                  <a:pt x="17154" y="23278"/>
                  <a:pt x="17397" y="23446"/>
                  <a:pt x="17641" y="23615"/>
                </a:cubicBezTo>
                <a:lnTo>
                  <a:pt x="17603" y="23615"/>
                </a:lnTo>
                <a:lnTo>
                  <a:pt x="17734" y="23708"/>
                </a:lnTo>
                <a:lnTo>
                  <a:pt x="17753" y="23671"/>
                </a:lnTo>
                <a:cubicBezTo>
                  <a:pt x="18015" y="23858"/>
                  <a:pt x="18277" y="24027"/>
                  <a:pt x="18521" y="24195"/>
                </a:cubicBezTo>
                <a:cubicBezTo>
                  <a:pt x="18525" y="24206"/>
                  <a:pt x="18519" y="24211"/>
                  <a:pt x="18506" y="24211"/>
                </a:cubicBezTo>
                <a:cubicBezTo>
                  <a:pt x="18430" y="24211"/>
                  <a:pt x="18117" y="24066"/>
                  <a:pt x="18031" y="24066"/>
                </a:cubicBezTo>
                <a:cubicBezTo>
                  <a:pt x="18000" y="24066"/>
                  <a:pt x="17999" y="24086"/>
                  <a:pt x="18053" y="24139"/>
                </a:cubicBezTo>
                <a:cubicBezTo>
                  <a:pt x="18184" y="24177"/>
                  <a:pt x="18296" y="24233"/>
                  <a:pt x="18390" y="24289"/>
                </a:cubicBezTo>
                <a:cubicBezTo>
                  <a:pt x="18614" y="24458"/>
                  <a:pt x="18259" y="24289"/>
                  <a:pt x="18764" y="24607"/>
                </a:cubicBezTo>
                <a:cubicBezTo>
                  <a:pt x="18856" y="24607"/>
                  <a:pt x="19310" y="24960"/>
                  <a:pt x="19323" y="24960"/>
                </a:cubicBezTo>
                <a:cubicBezTo>
                  <a:pt x="19329" y="24960"/>
                  <a:pt x="19256" y="24897"/>
                  <a:pt x="19045" y="24720"/>
                </a:cubicBezTo>
                <a:lnTo>
                  <a:pt x="19045" y="24720"/>
                </a:lnTo>
                <a:cubicBezTo>
                  <a:pt x="19551" y="25038"/>
                  <a:pt x="19532" y="25094"/>
                  <a:pt x="20094" y="25506"/>
                </a:cubicBezTo>
                <a:cubicBezTo>
                  <a:pt x="20069" y="25472"/>
                  <a:pt x="20073" y="25457"/>
                  <a:pt x="20098" y="25457"/>
                </a:cubicBezTo>
                <a:cubicBezTo>
                  <a:pt x="20169" y="25457"/>
                  <a:pt x="20411" y="25579"/>
                  <a:pt x="20674" y="25731"/>
                </a:cubicBezTo>
                <a:cubicBezTo>
                  <a:pt x="20862" y="25881"/>
                  <a:pt x="21068" y="26031"/>
                  <a:pt x="21255" y="26199"/>
                </a:cubicBezTo>
                <a:lnTo>
                  <a:pt x="21292" y="26237"/>
                </a:lnTo>
                <a:cubicBezTo>
                  <a:pt x="22229" y="26986"/>
                  <a:pt x="22678" y="27416"/>
                  <a:pt x="23502" y="28147"/>
                </a:cubicBezTo>
                <a:cubicBezTo>
                  <a:pt x="23566" y="28211"/>
                  <a:pt x="23848" y="28493"/>
                  <a:pt x="23801" y="28493"/>
                </a:cubicBezTo>
                <a:cubicBezTo>
                  <a:pt x="23793" y="28493"/>
                  <a:pt x="23776" y="28484"/>
                  <a:pt x="23746" y="28465"/>
                </a:cubicBezTo>
                <a:lnTo>
                  <a:pt x="23746" y="28465"/>
                </a:lnTo>
                <a:cubicBezTo>
                  <a:pt x="23933" y="28596"/>
                  <a:pt x="24101" y="28727"/>
                  <a:pt x="24270" y="28858"/>
                </a:cubicBezTo>
                <a:cubicBezTo>
                  <a:pt x="24360" y="28960"/>
                  <a:pt x="24387" y="28998"/>
                  <a:pt x="24376" y="28998"/>
                </a:cubicBezTo>
                <a:cubicBezTo>
                  <a:pt x="24344" y="28998"/>
                  <a:pt x="23984" y="28669"/>
                  <a:pt x="23938" y="28669"/>
                </a:cubicBezTo>
                <a:cubicBezTo>
                  <a:pt x="23924" y="28669"/>
                  <a:pt x="23936" y="28696"/>
                  <a:pt x="23989" y="28765"/>
                </a:cubicBezTo>
                <a:cubicBezTo>
                  <a:pt x="24064" y="28765"/>
                  <a:pt x="24701" y="29308"/>
                  <a:pt x="25094" y="29607"/>
                </a:cubicBezTo>
                <a:cubicBezTo>
                  <a:pt x="25038" y="29458"/>
                  <a:pt x="24270" y="28840"/>
                  <a:pt x="23877" y="28559"/>
                </a:cubicBezTo>
                <a:cubicBezTo>
                  <a:pt x="23886" y="28549"/>
                  <a:pt x="23899" y="28545"/>
                  <a:pt x="23916" y="28545"/>
                </a:cubicBezTo>
                <a:cubicBezTo>
                  <a:pt x="23966" y="28545"/>
                  <a:pt x="24050" y="28587"/>
                  <a:pt x="24176" y="28671"/>
                </a:cubicBezTo>
                <a:cubicBezTo>
                  <a:pt x="25075" y="29458"/>
                  <a:pt x="25937" y="30263"/>
                  <a:pt x="26798" y="31068"/>
                </a:cubicBezTo>
                <a:cubicBezTo>
                  <a:pt x="27360" y="31649"/>
                  <a:pt x="28802" y="33016"/>
                  <a:pt x="29569" y="33858"/>
                </a:cubicBezTo>
                <a:cubicBezTo>
                  <a:pt x="29701" y="33971"/>
                  <a:pt x="29888" y="34139"/>
                  <a:pt x="29944" y="34177"/>
                </a:cubicBezTo>
                <a:cubicBezTo>
                  <a:pt x="30824" y="35038"/>
                  <a:pt x="31686" y="35900"/>
                  <a:pt x="32547" y="36780"/>
                </a:cubicBezTo>
                <a:cubicBezTo>
                  <a:pt x="32772" y="37004"/>
                  <a:pt x="32959" y="37192"/>
                  <a:pt x="33109" y="37360"/>
                </a:cubicBezTo>
                <a:cubicBezTo>
                  <a:pt x="33090" y="37360"/>
                  <a:pt x="33090" y="37360"/>
                  <a:pt x="33090" y="37379"/>
                </a:cubicBezTo>
                <a:cubicBezTo>
                  <a:pt x="33221" y="37510"/>
                  <a:pt x="33334" y="37622"/>
                  <a:pt x="33483" y="37735"/>
                </a:cubicBezTo>
                <a:lnTo>
                  <a:pt x="33558" y="37828"/>
                </a:lnTo>
                <a:cubicBezTo>
                  <a:pt x="33546" y="37828"/>
                  <a:pt x="33475" y="37770"/>
                  <a:pt x="33463" y="37770"/>
                </a:cubicBezTo>
                <a:lnTo>
                  <a:pt x="33463" y="37770"/>
                </a:lnTo>
                <a:cubicBezTo>
                  <a:pt x="33456" y="37770"/>
                  <a:pt x="33465" y="37785"/>
                  <a:pt x="33502" y="37828"/>
                </a:cubicBezTo>
                <a:cubicBezTo>
                  <a:pt x="33577" y="37847"/>
                  <a:pt x="33652" y="37885"/>
                  <a:pt x="33708" y="37922"/>
                </a:cubicBezTo>
                <a:cubicBezTo>
                  <a:pt x="33887" y="38050"/>
                  <a:pt x="34074" y="38116"/>
                  <a:pt x="34335" y="38116"/>
                </a:cubicBezTo>
                <a:cubicBezTo>
                  <a:pt x="34457" y="38116"/>
                  <a:pt x="34596" y="38102"/>
                  <a:pt x="34757" y="38072"/>
                </a:cubicBezTo>
                <a:lnTo>
                  <a:pt x="34832" y="38072"/>
                </a:lnTo>
                <a:cubicBezTo>
                  <a:pt x="35000" y="38034"/>
                  <a:pt x="35187" y="37978"/>
                  <a:pt x="35431" y="37922"/>
                </a:cubicBezTo>
                <a:cubicBezTo>
                  <a:pt x="35525" y="37903"/>
                  <a:pt x="35618" y="37866"/>
                  <a:pt x="35712" y="37828"/>
                </a:cubicBezTo>
                <a:lnTo>
                  <a:pt x="35805" y="37810"/>
                </a:lnTo>
                <a:lnTo>
                  <a:pt x="35974" y="37697"/>
                </a:lnTo>
                <a:cubicBezTo>
                  <a:pt x="38483" y="36780"/>
                  <a:pt x="41461" y="34326"/>
                  <a:pt x="43315" y="32885"/>
                </a:cubicBezTo>
                <a:cubicBezTo>
                  <a:pt x="46779" y="30188"/>
                  <a:pt x="47865" y="26311"/>
                  <a:pt x="51798" y="23727"/>
                </a:cubicBezTo>
                <a:cubicBezTo>
                  <a:pt x="51611" y="23315"/>
                  <a:pt x="51349" y="22922"/>
                  <a:pt x="51030" y="22604"/>
                </a:cubicBezTo>
                <a:cubicBezTo>
                  <a:pt x="50918" y="22398"/>
                  <a:pt x="50768" y="22173"/>
                  <a:pt x="50843" y="22173"/>
                </a:cubicBezTo>
                <a:cubicBezTo>
                  <a:pt x="50262" y="21761"/>
                  <a:pt x="49570" y="20899"/>
                  <a:pt x="48521" y="20375"/>
                </a:cubicBezTo>
                <a:cubicBezTo>
                  <a:pt x="48475" y="20338"/>
                  <a:pt x="48464" y="20325"/>
                  <a:pt x="48472" y="20325"/>
                </a:cubicBezTo>
                <a:cubicBezTo>
                  <a:pt x="48492" y="20325"/>
                  <a:pt x="48620" y="20397"/>
                  <a:pt x="48644" y="20397"/>
                </a:cubicBezTo>
                <a:cubicBezTo>
                  <a:pt x="48651" y="20397"/>
                  <a:pt x="48649" y="20391"/>
                  <a:pt x="48633" y="20375"/>
                </a:cubicBezTo>
                <a:cubicBezTo>
                  <a:pt x="48259" y="20188"/>
                  <a:pt x="47903" y="19963"/>
                  <a:pt x="47603" y="19682"/>
                </a:cubicBezTo>
                <a:lnTo>
                  <a:pt x="47603" y="19682"/>
                </a:lnTo>
                <a:lnTo>
                  <a:pt x="47659" y="19720"/>
                </a:lnTo>
                <a:cubicBezTo>
                  <a:pt x="46217" y="18652"/>
                  <a:pt x="45618" y="18184"/>
                  <a:pt x="43914" y="17098"/>
                </a:cubicBezTo>
                <a:lnTo>
                  <a:pt x="43914" y="17098"/>
                </a:lnTo>
                <a:lnTo>
                  <a:pt x="44008" y="17210"/>
                </a:lnTo>
                <a:cubicBezTo>
                  <a:pt x="43633" y="16986"/>
                  <a:pt x="43577" y="16929"/>
                  <a:pt x="43408" y="16798"/>
                </a:cubicBezTo>
                <a:cubicBezTo>
                  <a:pt x="43358" y="16779"/>
                  <a:pt x="43330" y="16770"/>
                  <a:pt x="43318" y="16770"/>
                </a:cubicBezTo>
                <a:cubicBezTo>
                  <a:pt x="43228" y="16770"/>
                  <a:pt x="44174" y="17289"/>
                  <a:pt x="44071" y="17289"/>
                </a:cubicBezTo>
                <a:cubicBezTo>
                  <a:pt x="44059" y="17289"/>
                  <a:pt x="44033" y="17282"/>
                  <a:pt x="43989" y="17267"/>
                </a:cubicBezTo>
                <a:cubicBezTo>
                  <a:pt x="43521" y="16911"/>
                  <a:pt x="43015" y="16574"/>
                  <a:pt x="42491" y="16293"/>
                </a:cubicBezTo>
                <a:cubicBezTo>
                  <a:pt x="41835" y="15918"/>
                  <a:pt x="41217" y="15544"/>
                  <a:pt x="41086" y="15394"/>
                </a:cubicBezTo>
                <a:cubicBezTo>
                  <a:pt x="40918" y="15304"/>
                  <a:pt x="40853" y="15277"/>
                  <a:pt x="40834" y="15277"/>
                </a:cubicBezTo>
                <a:cubicBezTo>
                  <a:pt x="40805" y="15277"/>
                  <a:pt x="40885" y="15342"/>
                  <a:pt x="40859" y="15342"/>
                </a:cubicBezTo>
                <a:cubicBezTo>
                  <a:pt x="40843" y="15342"/>
                  <a:pt x="40782" y="15315"/>
                  <a:pt x="40618" y="15225"/>
                </a:cubicBezTo>
                <a:lnTo>
                  <a:pt x="40487" y="15094"/>
                </a:lnTo>
                <a:lnTo>
                  <a:pt x="40300" y="15057"/>
                </a:lnTo>
                <a:cubicBezTo>
                  <a:pt x="39925" y="14813"/>
                  <a:pt x="39757" y="14682"/>
                  <a:pt x="39757" y="14645"/>
                </a:cubicBezTo>
                <a:lnTo>
                  <a:pt x="39757" y="14645"/>
                </a:lnTo>
                <a:cubicBezTo>
                  <a:pt x="39850" y="14701"/>
                  <a:pt x="40038" y="14795"/>
                  <a:pt x="40131" y="14851"/>
                </a:cubicBezTo>
                <a:cubicBezTo>
                  <a:pt x="39701" y="14551"/>
                  <a:pt x="38839" y="14139"/>
                  <a:pt x="38596" y="13989"/>
                </a:cubicBezTo>
                <a:lnTo>
                  <a:pt x="38596" y="13989"/>
                </a:lnTo>
                <a:lnTo>
                  <a:pt x="39101" y="14308"/>
                </a:lnTo>
                <a:cubicBezTo>
                  <a:pt x="37453" y="13428"/>
                  <a:pt x="35543" y="12285"/>
                  <a:pt x="34008" y="11424"/>
                </a:cubicBezTo>
                <a:lnTo>
                  <a:pt x="34008" y="11424"/>
                </a:lnTo>
                <a:lnTo>
                  <a:pt x="34101" y="11517"/>
                </a:lnTo>
                <a:cubicBezTo>
                  <a:pt x="32940" y="10825"/>
                  <a:pt x="33221" y="10918"/>
                  <a:pt x="31985" y="10113"/>
                </a:cubicBezTo>
                <a:lnTo>
                  <a:pt x="31985" y="10113"/>
                </a:lnTo>
                <a:lnTo>
                  <a:pt x="32023" y="10150"/>
                </a:lnTo>
                <a:cubicBezTo>
                  <a:pt x="31704" y="9963"/>
                  <a:pt x="31405" y="9776"/>
                  <a:pt x="31124" y="9551"/>
                </a:cubicBezTo>
                <a:lnTo>
                  <a:pt x="31124" y="9551"/>
                </a:lnTo>
                <a:cubicBezTo>
                  <a:pt x="31166" y="9576"/>
                  <a:pt x="31188" y="9586"/>
                  <a:pt x="31195" y="9586"/>
                </a:cubicBezTo>
                <a:cubicBezTo>
                  <a:pt x="31232" y="9586"/>
                  <a:pt x="30865" y="9300"/>
                  <a:pt x="30897" y="9300"/>
                </a:cubicBezTo>
                <a:lnTo>
                  <a:pt x="30897" y="9300"/>
                </a:lnTo>
                <a:cubicBezTo>
                  <a:pt x="30906" y="9300"/>
                  <a:pt x="30939" y="9318"/>
                  <a:pt x="31011" y="9364"/>
                </a:cubicBezTo>
                <a:cubicBezTo>
                  <a:pt x="30562" y="9027"/>
                  <a:pt x="30075" y="8727"/>
                  <a:pt x="29569" y="8484"/>
                </a:cubicBezTo>
                <a:lnTo>
                  <a:pt x="29438" y="8315"/>
                </a:lnTo>
                <a:cubicBezTo>
                  <a:pt x="29101" y="8147"/>
                  <a:pt x="28802" y="7941"/>
                  <a:pt x="28502" y="7716"/>
                </a:cubicBezTo>
                <a:lnTo>
                  <a:pt x="28502" y="7716"/>
                </a:lnTo>
                <a:cubicBezTo>
                  <a:pt x="28614" y="7788"/>
                  <a:pt x="28664" y="7814"/>
                  <a:pt x="28680" y="7814"/>
                </a:cubicBezTo>
                <a:cubicBezTo>
                  <a:pt x="28721" y="7814"/>
                  <a:pt x="28526" y="7636"/>
                  <a:pt x="28563" y="7636"/>
                </a:cubicBezTo>
                <a:cubicBezTo>
                  <a:pt x="28579" y="7636"/>
                  <a:pt x="28634" y="7667"/>
                  <a:pt x="28764" y="7753"/>
                </a:cubicBezTo>
                <a:cubicBezTo>
                  <a:pt x="27622" y="6761"/>
                  <a:pt x="26873" y="6461"/>
                  <a:pt x="26423" y="5937"/>
                </a:cubicBezTo>
                <a:cubicBezTo>
                  <a:pt x="26344" y="5898"/>
                  <a:pt x="26298" y="5881"/>
                  <a:pt x="26280" y="5881"/>
                </a:cubicBezTo>
                <a:cubicBezTo>
                  <a:pt x="26161" y="5881"/>
                  <a:pt x="27185" y="6598"/>
                  <a:pt x="27146" y="6598"/>
                </a:cubicBezTo>
                <a:cubicBezTo>
                  <a:pt x="27142" y="6598"/>
                  <a:pt x="27127" y="6591"/>
                  <a:pt x="27098" y="6574"/>
                </a:cubicBezTo>
                <a:lnTo>
                  <a:pt x="27098" y="6574"/>
                </a:lnTo>
                <a:cubicBezTo>
                  <a:pt x="27140" y="6612"/>
                  <a:pt x="27152" y="6630"/>
                  <a:pt x="27140" y="6630"/>
                </a:cubicBezTo>
                <a:cubicBezTo>
                  <a:pt x="27087" y="6630"/>
                  <a:pt x="26505" y="6241"/>
                  <a:pt x="26180" y="5993"/>
                </a:cubicBezTo>
                <a:cubicBezTo>
                  <a:pt x="25805" y="5712"/>
                  <a:pt x="25637" y="5394"/>
                  <a:pt x="24607" y="4701"/>
                </a:cubicBezTo>
                <a:lnTo>
                  <a:pt x="24607" y="4701"/>
                </a:lnTo>
                <a:cubicBezTo>
                  <a:pt x="24701" y="4757"/>
                  <a:pt x="24719" y="4757"/>
                  <a:pt x="24813" y="4832"/>
                </a:cubicBezTo>
                <a:cubicBezTo>
                  <a:pt x="24457" y="4532"/>
                  <a:pt x="24008" y="4364"/>
                  <a:pt x="23596" y="4008"/>
                </a:cubicBezTo>
                <a:cubicBezTo>
                  <a:pt x="23287" y="3899"/>
                  <a:pt x="22996" y="3614"/>
                  <a:pt x="22842" y="3614"/>
                </a:cubicBezTo>
                <a:cubicBezTo>
                  <a:pt x="22837" y="3614"/>
                  <a:pt x="22832" y="3614"/>
                  <a:pt x="22828" y="3615"/>
                </a:cubicBezTo>
                <a:lnTo>
                  <a:pt x="23802" y="4233"/>
                </a:lnTo>
                <a:cubicBezTo>
                  <a:pt x="23521" y="4064"/>
                  <a:pt x="23240" y="3914"/>
                  <a:pt x="22922" y="3727"/>
                </a:cubicBezTo>
                <a:cubicBezTo>
                  <a:pt x="22584" y="3540"/>
                  <a:pt x="22229" y="3334"/>
                  <a:pt x="21742" y="3072"/>
                </a:cubicBezTo>
                <a:lnTo>
                  <a:pt x="21742" y="3072"/>
                </a:lnTo>
                <a:cubicBezTo>
                  <a:pt x="21948" y="3128"/>
                  <a:pt x="22154" y="3203"/>
                  <a:pt x="22341" y="3296"/>
                </a:cubicBezTo>
                <a:cubicBezTo>
                  <a:pt x="22060" y="3147"/>
                  <a:pt x="21779" y="2997"/>
                  <a:pt x="21480" y="2866"/>
                </a:cubicBezTo>
                <a:cubicBezTo>
                  <a:pt x="21484" y="2865"/>
                  <a:pt x="21490" y="2864"/>
                  <a:pt x="21497" y="2864"/>
                </a:cubicBezTo>
                <a:cubicBezTo>
                  <a:pt x="21600" y="2864"/>
                  <a:pt x="21934" y="2992"/>
                  <a:pt x="22285" y="3203"/>
                </a:cubicBezTo>
                <a:cubicBezTo>
                  <a:pt x="22678" y="3409"/>
                  <a:pt x="23090" y="3690"/>
                  <a:pt x="23408" y="3858"/>
                </a:cubicBezTo>
                <a:cubicBezTo>
                  <a:pt x="23202" y="3708"/>
                  <a:pt x="22996" y="3577"/>
                  <a:pt x="22790" y="3446"/>
                </a:cubicBezTo>
                <a:cubicBezTo>
                  <a:pt x="22612" y="3357"/>
                  <a:pt x="22481" y="3280"/>
                  <a:pt x="22537" y="3280"/>
                </a:cubicBezTo>
                <a:cubicBezTo>
                  <a:pt x="22552" y="3280"/>
                  <a:pt x="22579" y="3285"/>
                  <a:pt x="22622" y="3296"/>
                </a:cubicBezTo>
                <a:cubicBezTo>
                  <a:pt x="22304" y="3184"/>
                  <a:pt x="22023" y="3053"/>
                  <a:pt x="21742" y="2884"/>
                </a:cubicBezTo>
                <a:cubicBezTo>
                  <a:pt x="21348" y="2697"/>
                  <a:pt x="20918" y="2585"/>
                  <a:pt x="20487" y="2566"/>
                </a:cubicBezTo>
                <a:lnTo>
                  <a:pt x="20562" y="2510"/>
                </a:lnTo>
                <a:cubicBezTo>
                  <a:pt x="20319" y="2510"/>
                  <a:pt x="20094" y="2491"/>
                  <a:pt x="19850" y="2454"/>
                </a:cubicBezTo>
                <a:lnTo>
                  <a:pt x="20319" y="2454"/>
                </a:lnTo>
                <a:cubicBezTo>
                  <a:pt x="20019" y="2454"/>
                  <a:pt x="19757" y="2360"/>
                  <a:pt x="19363" y="2323"/>
                </a:cubicBezTo>
                <a:lnTo>
                  <a:pt x="19064" y="2323"/>
                </a:lnTo>
                <a:cubicBezTo>
                  <a:pt x="18933" y="2341"/>
                  <a:pt x="18802" y="2379"/>
                  <a:pt x="18689" y="2416"/>
                </a:cubicBezTo>
                <a:cubicBezTo>
                  <a:pt x="18558" y="2472"/>
                  <a:pt x="18446" y="2510"/>
                  <a:pt x="18352" y="2566"/>
                </a:cubicBezTo>
                <a:cubicBezTo>
                  <a:pt x="18240" y="2622"/>
                  <a:pt x="18127" y="2678"/>
                  <a:pt x="18053" y="2753"/>
                </a:cubicBezTo>
                <a:lnTo>
                  <a:pt x="18184" y="3016"/>
                </a:lnTo>
                <a:cubicBezTo>
                  <a:pt x="18109" y="2997"/>
                  <a:pt x="18034" y="2978"/>
                  <a:pt x="17940" y="2941"/>
                </a:cubicBezTo>
                <a:lnTo>
                  <a:pt x="17940" y="2941"/>
                </a:lnTo>
                <a:cubicBezTo>
                  <a:pt x="18015" y="2978"/>
                  <a:pt x="18109" y="3016"/>
                  <a:pt x="18184" y="3034"/>
                </a:cubicBezTo>
                <a:cubicBezTo>
                  <a:pt x="18184" y="3048"/>
                  <a:pt x="18203" y="3061"/>
                  <a:pt x="18214" y="3075"/>
                </a:cubicBezTo>
                <a:lnTo>
                  <a:pt x="18214" y="3075"/>
                </a:lnTo>
                <a:cubicBezTo>
                  <a:pt x="18210" y="3074"/>
                  <a:pt x="18206" y="3073"/>
                  <a:pt x="18202" y="3072"/>
                </a:cubicBezTo>
                <a:lnTo>
                  <a:pt x="18202" y="3072"/>
                </a:lnTo>
                <a:lnTo>
                  <a:pt x="18207" y="3086"/>
                </a:lnTo>
                <a:lnTo>
                  <a:pt x="18207" y="3086"/>
                </a:lnTo>
                <a:cubicBezTo>
                  <a:pt x="17835" y="2957"/>
                  <a:pt x="17376" y="2846"/>
                  <a:pt x="17154" y="2791"/>
                </a:cubicBezTo>
                <a:cubicBezTo>
                  <a:pt x="16787" y="2741"/>
                  <a:pt x="16630" y="2723"/>
                  <a:pt x="16587" y="2723"/>
                </a:cubicBezTo>
                <a:cubicBezTo>
                  <a:pt x="16478" y="2723"/>
                  <a:pt x="17058" y="2832"/>
                  <a:pt x="16851" y="2832"/>
                </a:cubicBezTo>
                <a:cubicBezTo>
                  <a:pt x="16830" y="2832"/>
                  <a:pt x="16800" y="2831"/>
                  <a:pt x="16760" y="2828"/>
                </a:cubicBezTo>
                <a:cubicBezTo>
                  <a:pt x="16311" y="2697"/>
                  <a:pt x="16105" y="2772"/>
                  <a:pt x="15524" y="2716"/>
                </a:cubicBezTo>
                <a:lnTo>
                  <a:pt x="15524" y="2660"/>
                </a:lnTo>
                <a:cubicBezTo>
                  <a:pt x="15319" y="2622"/>
                  <a:pt x="15225" y="2604"/>
                  <a:pt x="15113" y="2566"/>
                </a:cubicBezTo>
                <a:lnTo>
                  <a:pt x="14869" y="2510"/>
                </a:lnTo>
                <a:cubicBezTo>
                  <a:pt x="14813" y="2491"/>
                  <a:pt x="14738" y="2472"/>
                  <a:pt x="14663" y="2472"/>
                </a:cubicBezTo>
                <a:cubicBezTo>
                  <a:pt x="14588" y="2472"/>
                  <a:pt x="14513" y="2472"/>
                  <a:pt x="13933" y="2192"/>
                </a:cubicBezTo>
                <a:lnTo>
                  <a:pt x="13933" y="2192"/>
                </a:lnTo>
                <a:cubicBezTo>
                  <a:pt x="14120" y="2248"/>
                  <a:pt x="14289" y="2304"/>
                  <a:pt x="14476" y="2341"/>
                </a:cubicBezTo>
                <a:cubicBezTo>
                  <a:pt x="14270" y="2266"/>
                  <a:pt x="14064" y="2173"/>
                  <a:pt x="13858" y="2079"/>
                </a:cubicBezTo>
                <a:lnTo>
                  <a:pt x="14026" y="2079"/>
                </a:lnTo>
                <a:cubicBezTo>
                  <a:pt x="13502" y="1873"/>
                  <a:pt x="12978" y="1630"/>
                  <a:pt x="12491" y="1330"/>
                </a:cubicBezTo>
                <a:lnTo>
                  <a:pt x="12491" y="1330"/>
                </a:lnTo>
                <a:cubicBezTo>
                  <a:pt x="12532" y="1366"/>
                  <a:pt x="12532" y="1384"/>
                  <a:pt x="12495" y="1384"/>
                </a:cubicBezTo>
                <a:cubicBezTo>
                  <a:pt x="12414" y="1384"/>
                  <a:pt x="12157" y="1297"/>
                  <a:pt x="11760" y="1105"/>
                </a:cubicBezTo>
                <a:cubicBezTo>
                  <a:pt x="11386" y="881"/>
                  <a:pt x="12023" y="1162"/>
                  <a:pt x="11180" y="768"/>
                </a:cubicBezTo>
                <a:lnTo>
                  <a:pt x="11180" y="768"/>
                </a:lnTo>
                <a:cubicBezTo>
                  <a:pt x="11461" y="825"/>
                  <a:pt x="11723" y="956"/>
                  <a:pt x="11966" y="1105"/>
                </a:cubicBezTo>
                <a:cubicBezTo>
                  <a:pt x="12004" y="1105"/>
                  <a:pt x="12172" y="1162"/>
                  <a:pt x="12210" y="1180"/>
                </a:cubicBezTo>
                <a:cubicBezTo>
                  <a:pt x="11760" y="918"/>
                  <a:pt x="11292" y="693"/>
                  <a:pt x="10805" y="506"/>
                </a:cubicBezTo>
                <a:lnTo>
                  <a:pt x="10805" y="506"/>
                </a:lnTo>
                <a:cubicBezTo>
                  <a:pt x="10936" y="562"/>
                  <a:pt x="11086" y="619"/>
                  <a:pt x="11142" y="675"/>
                </a:cubicBezTo>
                <a:cubicBezTo>
                  <a:pt x="10712" y="506"/>
                  <a:pt x="10262" y="356"/>
                  <a:pt x="9794" y="263"/>
                </a:cubicBezTo>
                <a:cubicBezTo>
                  <a:pt x="9691" y="225"/>
                  <a:pt x="9686" y="211"/>
                  <a:pt x="9729" y="211"/>
                </a:cubicBezTo>
                <a:cubicBezTo>
                  <a:pt x="9771" y="211"/>
                  <a:pt x="9860" y="225"/>
                  <a:pt x="9944" y="244"/>
                </a:cubicBezTo>
                <a:cubicBezTo>
                  <a:pt x="9813" y="207"/>
                  <a:pt x="9682" y="169"/>
                  <a:pt x="9532" y="150"/>
                </a:cubicBezTo>
                <a:cubicBezTo>
                  <a:pt x="9457" y="150"/>
                  <a:pt x="9401" y="132"/>
                  <a:pt x="9289" y="113"/>
                </a:cubicBezTo>
                <a:cubicBezTo>
                  <a:pt x="9157" y="113"/>
                  <a:pt x="9026" y="94"/>
                  <a:pt x="8895" y="94"/>
                </a:cubicBezTo>
                <a:cubicBezTo>
                  <a:pt x="8970" y="57"/>
                  <a:pt x="9045" y="38"/>
                  <a:pt x="9120" y="38"/>
                </a:cubicBezTo>
                <a:lnTo>
                  <a:pt x="9401" y="38"/>
                </a:lnTo>
                <a:lnTo>
                  <a:pt x="9289" y="19"/>
                </a:lnTo>
                <a:lnTo>
                  <a:pt x="913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5"/>
          <p:cNvSpPr/>
          <p:nvPr/>
        </p:nvSpPr>
        <p:spPr>
          <a:xfrm rot="-112857" flipH="1">
            <a:off x="9578650" y="5354127"/>
            <a:ext cx="199697" cy="128407"/>
          </a:xfrm>
          <a:custGeom>
            <a:avLst/>
            <a:gdLst/>
            <a:ahLst/>
            <a:cxnLst/>
            <a:rect l="l" t="t" r="r" b="b"/>
            <a:pathLst>
              <a:path w="2716" h="1574" extrusionOk="0">
                <a:moveTo>
                  <a:pt x="1892" y="0"/>
                </a:moveTo>
                <a:cubicBezTo>
                  <a:pt x="1555" y="75"/>
                  <a:pt x="0" y="712"/>
                  <a:pt x="188" y="1311"/>
                </a:cubicBezTo>
                <a:cubicBezTo>
                  <a:pt x="246" y="1516"/>
                  <a:pt x="407" y="1573"/>
                  <a:pt x="584" y="1573"/>
                </a:cubicBezTo>
                <a:cubicBezTo>
                  <a:pt x="747" y="1573"/>
                  <a:pt x="924" y="1525"/>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5"/>
          <p:cNvSpPr/>
          <p:nvPr/>
        </p:nvSpPr>
        <p:spPr>
          <a:xfrm rot="-112857" flipH="1">
            <a:off x="9578650" y="5760477"/>
            <a:ext cx="199697" cy="127755"/>
          </a:xfrm>
          <a:custGeom>
            <a:avLst/>
            <a:gdLst/>
            <a:ahLst/>
            <a:cxnLst/>
            <a:rect l="l" t="t" r="r" b="b"/>
            <a:pathLst>
              <a:path w="2716" h="1566" extrusionOk="0">
                <a:moveTo>
                  <a:pt x="1892" y="0"/>
                </a:moveTo>
                <a:cubicBezTo>
                  <a:pt x="1555" y="75"/>
                  <a:pt x="0" y="712"/>
                  <a:pt x="188" y="1292"/>
                </a:cubicBezTo>
                <a:cubicBezTo>
                  <a:pt x="249" y="1507"/>
                  <a:pt x="421" y="1565"/>
                  <a:pt x="607" y="1565"/>
                </a:cubicBezTo>
                <a:cubicBezTo>
                  <a:pt x="763" y="1565"/>
                  <a:pt x="930" y="1524"/>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5"/>
          <p:cNvSpPr/>
          <p:nvPr/>
        </p:nvSpPr>
        <p:spPr>
          <a:xfrm rot="-112857" flipH="1">
            <a:off x="9749307" y="5537668"/>
            <a:ext cx="122568" cy="76848"/>
          </a:xfrm>
          <a:custGeom>
            <a:avLst/>
            <a:gdLst/>
            <a:ahLst/>
            <a:cxnLst/>
            <a:rect l="l" t="t" r="r" b="b"/>
            <a:pathLst>
              <a:path w="1667" h="942" extrusionOk="0">
                <a:moveTo>
                  <a:pt x="1161" y="0"/>
                </a:moveTo>
                <a:cubicBezTo>
                  <a:pt x="955" y="38"/>
                  <a:pt x="0" y="431"/>
                  <a:pt x="112" y="787"/>
                </a:cubicBezTo>
                <a:cubicBezTo>
                  <a:pt x="153" y="908"/>
                  <a:pt x="258" y="942"/>
                  <a:pt x="373" y="942"/>
                </a:cubicBezTo>
                <a:cubicBezTo>
                  <a:pt x="472" y="942"/>
                  <a:pt x="577" y="917"/>
                  <a:pt x="655" y="899"/>
                </a:cubicBezTo>
                <a:cubicBezTo>
                  <a:pt x="974" y="824"/>
                  <a:pt x="1667" y="469"/>
                  <a:pt x="1217" y="113"/>
                </a:cubicBezTo>
                <a:lnTo>
                  <a:pt x="1161"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5"/>
          <p:cNvSpPr/>
          <p:nvPr/>
        </p:nvSpPr>
        <p:spPr>
          <a:xfrm rot="-4129434" flipH="1">
            <a:off x="10244294" y="5587298"/>
            <a:ext cx="2719484" cy="2308049"/>
          </a:xfrm>
          <a:custGeom>
            <a:avLst/>
            <a:gdLst/>
            <a:ahLst/>
            <a:cxnLst/>
            <a:rect l="l" t="t" r="r" b="b"/>
            <a:pathLst>
              <a:path w="50525" h="42881" extrusionOk="0">
                <a:moveTo>
                  <a:pt x="38926" y="1"/>
                </a:moveTo>
                <a:cubicBezTo>
                  <a:pt x="36741" y="1"/>
                  <a:pt x="34456" y="494"/>
                  <a:pt x="32566" y="1609"/>
                </a:cubicBezTo>
                <a:cubicBezTo>
                  <a:pt x="29195" y="3631"/>
                  <a:pt x="26592" y="6871"/>
                  <a:pt x="25000" y="10429"/>
                </a:cubicBezTo>
                <a:cubicBezTo>
                  <a:pt x="23484" y="13781"/>
                  <a:pt x="22435" y="17170"/>
                  <a:pt x="21255" y="20635"/>
                </a:cubicBezTo>
                <a:cubicBezTo>
                  <a:pt x="20150" y="23893"/>
                  <a:pt x="20019" y="29305"/>
                  <a:pt x="15244" y="31721"/>
                </a:cubicBezTo>
                <a:cubicBezTo>
                  <a:pt x="14807" y="31943"/>
                  <a:pt x="14189" y="32043"/>
                  <a:pt x="13441" y="32043"/>
                </a:cubicBezTo>
                <a:cubicBezTo>
                  <a:pt x="9960" y="32043"/>
                  <a:pt x="3685" y="29858"/>
                  <a:pt x="0" y="27545"/>
                </a:cubicBezTo>
                <a:lnTo>
                  <a:pt x="0" y="27545"/>
                </a:lnTo>
                <a:cubicBezTo>
                  <a:pt x="3502" y="31159"/>
                  <a:pt x="10375" y="34979"/>
                  <a:pt x="14401" y="37976"/>
                </a:cubicBezTo>
                <a:cubicBezTo>
                  <a:pt x="16573" y="39586"/>
                  <a:pt x="18727" y="41796"/>
                  <a:pt x="21461" y="42358"/>
                </a:cubicBezTo>
                <a:cubicBezTo>
                  <a:pt x="22514" y="42568"/>
                  <a:pt x="23610" y="42881"/>
                  <a:pt x="24672" y="42881"/>
                </a:cubicBezTo>
                <a:cubicBezTo>
                  <a:pt x="25311" y="42881"/>
                  <a:pt x="25938" y="42768"/>
                  <a:pt x="26536" y="42451"/>
                </a:cubicBezTo>
                <a:cubicBezTo>
                  <a:pt x="28334" y="41478"/>
                  <a:pt x="30019" y="40298"/>
                  <a:pt x="31574" y="38968"/>
                </a:cubicBezTo>
                <a:cubicBezTo>
                  <a:pt x="35132" y="35916"/>
                  <a:pt x="38090" y="31684"/>
                  <a:pt x="41105" y="28125"/>
                </a:cubicBezTo>
                <a:cubicBezTo>
                  <a:pt x="43952" y="24755"/>
                  <a:pt x="46068" y="21215"/>
                  <a:pt x="48034" y="17283"/>
                </a:cubicBezTo>
                <a:cubicBezTo>
                  <a:pt x="49064" y="15260"/>
                  <a:pt x="50132" y="12770"/>
                  <a:pt x="50525" y="10522"/>
                </a:cubicBezTo>
                <a:lnTo>
                  <a:pt x="50431" y="4062"/>
                </a:lnTo>
                <a:cubicBezTo>
                  <a:pt x="47866" y="2021"/>
                  <a:pt x="44401" y="747"/>
                  <a:pt x="41330" y="204"/>
                </a:cubicBezTo>
                <a:cubicBezTo>
                  <a:pt x="40561" y="71"/>
                  <a:pt x="39751" y="1"/>
                  <a:pt x="389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5"/>
          <p:cNvSpPr/>
          <p:nvPr/>
        </p:nvSpPr>
        <p:spPr>
          <a:xfrm rot="9417861">
            <a:off x="11712099" y="6003883"/>
            <a:ext cx="270485" cy="272701"/>
          </a:xfrm>
          <a:custGeom>
            <a:avLst/>
            <a:gdLst/>
            <a:ahLst/>
            <a:cxnLst/>
            <a:rect l="l" t="t" r="r" b="b"/>
            <a:pathLst>
              <a:path w="4882" h="4922" extrusionOk="0">
                <a:moveTo>
                  <a:pt x="2709" y="0"/>
                </a:moveTo>
                <a:cubicBezTo>
                  <a:pt x="2631" y="0"/>
                  <a:pt x="2552" y="8"/>
                  <a:pt x="2473" y="24"/>
                </a:cubicBezTo>
                <a:lnTo>
                  <a:pt x="1775" y="87"/>
                </a:lnTo>
                <a:lnTo>
                  <a:pt x="1205" y="341"/>
                </a:lnTo>
                <a:lnTo>
                  <a:pt x="761" y="721"/>
                </a:lnTo>
                <a:lnTo>
                  <a:pt x="381" y="1228"/>
                </a:lnTo>
                <a:lnTo>
                  <a:pt x="127" y="1799"/>
                </a:lnTo>
                <a:cubicBezTo>
                  <a:pt x="1" y="2116"/>
                  <a:pt x="1" y="2433"/>
                  <a:pt x="64" y="2749"/>
                </a:cubicBezTo>
                <a:cubicBezTo>
                  <a:pt x="64" y="2940"/>
                  <a:pt x="127" y="3193"/>
                  <a:pt x="254" y="3383"/>
                </a:cubicBezTo>
                <a:cubicBezTo>
                  <a:pt x="318" y="3637"/>
                  <a:pt x="508" y="3954"/>
                  <a:pt x="761" y="4144"/>
                </a:cubicBezTo>
                <a:lnTo>
                  <a:pt x="825" y="4271"/>
                </a:lnTo>
                <a:cubicBezTo>
                  <a:pt x="1015" y="4461"/>
                  <a:pt x="1268" y="4651"/>
                  <a:pt x="1585" y="4714"/>
                </a:cubicBezTo>
                <a:cubicBezTo>
                  <a:pt x="1792" y="4818"/>
                  <a:pt x="2042" y="4921"/>
                  <a:pt x="2299" y="4921"/>
                </a:cubicBezTo>
                <a:cubicBezTo>
                  <a:pt x="2356" y="4921"/>
                  <a:pt x="2415" y="4916"/>
                  <a:pt x="2473" y="4905"/>
                </a:cubicBezTo>
                <a:lnTo>
                  <a:pt x="3043" y="4841"/>
                </a:lnTo>
                <a:cubicBezTo>
                  <a:pt x="3423" y="4714"/>
                  <a:pt x="3804" y="4524"/>
                  <a:pt x="4057" y="4271"/>
                </a:cubicBezTo>
                <a:lnTo>
                  <a:pt x="4184" y="4144"/>
                </a:lnTo>
                <a:lnTo>
                  <a:pt x="4564" y="3637"/>
                </a:lnTo>
                <a:lnTo>
                  <a:pt x="4755" y="3066"/>
                </a:lnTo>
                <a:cubicBezTo>
                  <a:pt x="4881" y="2749"/>
                  <a:pt x="4881" y="2433"/>
                  <a:pt x="4818" y="2116"/>
                </a:cubicBezTo>
                <a:cubicBezTo>
                  <a:pt x="4818" y="1862"/>
                  <a:pt x="4755" y="1672"/>
                  <a:pt x="4691" y="1482"/>
                </a:cubicBezTo>
                <a:cubicBezTo>
                  <a:pt x="4628" y="1292"/>
                  <a:pt x="4501" y="1101"/>
                  <a:pt x="4374" y="975"/>
                </a:cubicBezTo>
                <a:cubicBezTo>
                  <a:pt x="4247" y="785"/>
                  <a:pt x="4121" y="594"/>
                  <a:pt x="3931" y="531"/>
                </a:cubicBezTo>
                <a:cubicBezTo>
                  <a:pt x="3740" y="341"/>
                  <a:pt x="3614" y="277"/>
                  <a:pt x="3360" y="214"/>
                </a:cubicBezTo>
                <a:cubicBezTo>
                  <a:pt x="3170" y="71"/>
                  <a:pt x="2944" y="0"/>
                  <a:pt x="270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5"/>
          <p:cNvSpPr/>
          <p:nvPr/>
        </p:nvSpPr>
        <p:spPr>
          <a:xfrm rot="9417790">
            <a:off x="10430460" y="7110623"/>
            <a:ext cx="107793" cy="108627"/>
          </a:xfrm>
          <a:custGeom>
            <a:avLst/>
            <a:gdLst/>
            <a:ahLst/>
            <a:cxnLst/>
            <a:rect l="l" t="t" r="r" b="b"/>
            <a:pathLst>
              <a:path w="3234" h="3259" extrusionOk="0">
                <a:moveTo>
                  <a:pt x="1457" y="1"/>
                </a:moveTo>
                <a:cubicBezTo>
                  <a:pt x="1293" y="1"/>
                  <a:pt x="1154" y="60"/>
                  <a:pt x="1015" y="153"/>
                </a:cubicBezTo>
                <a:cubicBezTo>
                  <a:pt x="824" y="216"/>
                  <a:pt x="634" y="343"/>
                  <a:pt x="508" y="469"/>
                </a:cubicBezTo>
                <a:cubicBezTo>
                  <a:pt x="317" y="596"/>
                  <a:pt x="191" y="786"/>
                  <a:pt x="127" y="977"/>
                </a:cubicBezTo>
                <a:cubicBezTo>
                  <a:pt x="64" y="1167"/>
                  <a:pt x="0" y="1420"/>
                  <a:pt x="0" y="1610"/>
                </a:cubicBezTo>
                <a:lnTo>
                  <a:pt x="64" y="2054"/>
                </a:lnTo>
                <a:cubicBezTo>
                  <a:pt x="127" y="2308"/>
                  <a:pt x="317" y="2561"/>
                  <a:pt x="508" y="2751"/>
                </a:cubicBezTo>
                <a:lnTo>
                  <a:pt x="824" y="3005"/>
                </a:lnTo>
                <a:cubicBezTo>
                  <a:pt x="1078" y="3195"/>
                  <a:pt x="1332" y="3258"/>
                  <a:pt x="1585" y="3258"/>
                </a:cubicBezTo>
                <a:lnTo>
                  <a:pt x="1648" y="3195"/>
                </a:lnTo>
                <a:cubicBezTo>
                  <a:pt x="2029" y="3195"/>
                  <a:pt x="2472" y="3005"/>
                  <a:pt x="2789" y="2751"/>
                </a:cubicBezTo>
                <a:cubicBezTo>
                  <a:pt x="2916" y="2561"/>
                  <a:pt x="3043" y="2434"/>
                  <a:pt x="3106" y="2244"/>
                </a:cubicBezTo>
                <a:cubicBezTo>
                  <a:pt x="3170" y="1991"/>
                  <a:pt x="3233" y="1801"/>
                  <a:pt x="3233" y="1610"/>
                </a:cubicBezTo>
                <a:lnTo>
                  <a:pt x="3170" y="1167"/>
                </a:lnTo>
                <a:cubicBezTo>
                  <a:pt x="3106" y="850"/>
                  <a:pt x="2980" y="660"/>
                  <a:pt x="2789" y="406"/>
                </a:cubicBezTo>
                <a:lnTo>
                  <a:pt x="2409" y="216"/>
                </a:lnTo>
                <a:cubicBezTo>
                  <a:pt x="2219" y="89"/>
                  <a:pt x="1902" y="26"/>
                  <a:pt x="1648" y="26"/>
                </a:cubicBezTo>
                <a:cubicBezTo>
                  <a:pt x="1581" y="9"/>
                  <a:pt x="1517" y="1"/>
                  <a:pt x="14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5"/>
          <p:cNvSpPr/>
          <p:nvPr/>
        </p:nvSpPr>
        <p:spPr>
          <a:xfrm>
            <a:off x="241800" y="8045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5"/>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5"/>
          <p:cNvSpPr/>
          <p:nvPr/>
        </p:nvSpPr>
        <p:spPr>
          <a:xfrm rot="-4135010">
            <a:off x="127754" y="-603059"/>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5"/>
          <p:cNvSpPr txBox="1">
            <a:spLocks noGrp="1"/>
          </p:cNvSpPr>
          <p:nvPr>
            <p:ph type="subTitle" idx="1"/>
          </p:nvPr>
        </p:nvSpPr>
        <p:spPr>
          <a:xfrm>
            <a:off x="7918967" y="2700667"/>
            <a:ext cx="3308400" cy="26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3" name="Google Shape;253;p25"/>
          <p:cNvSpPr txBox="1">
            <a:spLocks noGrp="1"/>
          </p:cNvSpPr>
          <p:nvPr>
            <p:ph type="title"/>
          </p:nvPr>
        </p:nvSpPr>
        <p:spPr>
          <a:xfrm>
            <a:off x="7918967" y="1207867"/>
            <a:ext cx="33084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901609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1"/>
        </a:solidFill>
        <a:effectLst/>
      </p:bgPr>
    </p:bg>
    <p:spTree>
      <p:nvGrpSpPr>
        <p:cNvPr id="1" name="Shape 254"/>
        <p:cNvGrpSpPr/>
        <p:nvPr/>
      </p:nvGrpSpPr>
      <p:grpSpPr>
        <a:xfrm>
          <a:off x="0" y="0"/>
          <a:ext cx="0" cy="0"/>
          <a:chOff x="0" y="0"/>
          <a:chExt cx="0" cy="0"/>
        </a:xfrm>
      </p:grpSpPr>
      <p:grpSp>
        <p:nvGrpSpPr>
          <p:cNvPr id="255" name="Google Shape;255;p26"/>
          <p:cNvGrpSpPr/>
          <p:nvPr/>
        </p:nvGrpSpPr>
        <p:grpSpPr>
          <a:xfrm>
            <a:off x="-1630265" y="-1051000"/>
            <a:ext cx="10930765" cy="8698168"/>
            <a:chOff x="-1230715" y="-1231603"/>
            <a:chExt cx="8198074" cy="6132956"/>
          </a:xfrm>
        </p:grpSpPr>
        <p:grpSp>
          <p:nvGrpSpPr>
            <p:cNvPr id="256" name="Google Shape;256;p26"/>
            <p:cNvGrpSpPr/>
            <p:nvPr/>
          </p:nvGrpSpPr>
          <p:grpSpPr>
            <a:xfrm>
              <a:off x="-1230715" y="-522827"/>
              <a:ext cx="7551223" cy="5424180"/>
              <a:chOff x="-1230715" y="-522827"/>
              <a:chExt cx="7551223" cy="5424180"/>
            </a:xfrm>
          </p:grpSpPr>
          <p:sp>
            <p:nvSpPr>
              <p:cNvPr id="257" name="Google Shape;257;p26"/>
              <p:cNvSpPr/>
              <p:nvPr/>
            </p:nvSpPr>
            <p:spPr>
              <a:xfrm>
                <a:off x="-25966" y="-522827"/>
                <a:ext cx="61338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258;p26"/>
              <p:cNvGrpSpPr/>
              <p:nvPr/>
            </p:nvGrpSpPr>
            <p:grpSpPr>
              <a:xfrm>
                <a:off x="4938836" y="1647653"/>
                <a:ext cx="1381672" cy="1409497"/>
                <a:chOff x="4116874" y="2484200"/>
                <a:chExt cx="906728" cy="924988"/>
              </a:xfrm>
            </p:grpSpPr>
            <p:sp>
              <p:nvSpPr>
                <p:cNvPr id="259" name="Google Shape;259;p26"/>
                <p:cNvSpPr/>
                <p:nvPr/>
              </p:nvSpPr>
              <p:spPr>
                <a:xfrm rot="-2429030">
                  <a:off x="4342097" y="2519253"/>
                  <a:ext cx="456283" cy="80569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6"/>
                <p:cNvSpPr/>
                <p:nvPr/>
              </p:nvSpPr>
              <p:spPr>
                <a:xfrm rot="-1014702">
                  <a:off x="4651392" y="3209897"/>
                  <a:ext cx="181821" cy="177679"/>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1" name="Google Shape;261;p26"/>
              <p:cNvSpPr/>
              <p:nvPr/>
            </p:nvSpPr>
            <p:spPr>
              <a:xfrm rot="639678">
                <a:off x="-924070" y="606549"/>
                <a:ext cx="5451809" cy="3823509"/>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2" name="Google Shape;262;p26"/>
            <p:cNvSpPr/>
            <p:nvPr/>
          </p:nvSpPr>
          <p:spPr>
            <a:xfrm rot="-200">
              <a:off x="1799259" y="-1231453"/>
              <a:ext cx="5168100" cy="4019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 name="Google Shape;263;p26"/>
          <p:cNvSpPr txBox="1">
            <a:spLocks noGrp="1"/>
          </p:cNvSpPr>
          <p:nvPr>
            <p:ph type="ctrTitle"/>
          </p:nvPr>
        </p:nvSpPr>
        <p:spPr>
          <a:xfrm>
            <a:off x="960400" y="514567"/>
            <a:ext cx="5135600" cy="15964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84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4" name="Google Shape;264;p26"/>
          <p:cNvSpPr txBox="1">
            <a:spLocks noGrp="1"/>
          </p:cNvSpPr>
          <p:nvPr>
            <p:ph type="subTitle" idx="1"/>
          </p:nvPr>
        </p:nvSpPr>
        <p:spPr>
          <a:xfrm>
            <a:off x="960400" y="2190921"/>
            <a:ext cx="3655600" cy="18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5" name="Google Shape;265;p26"/>
          <p:cNvSpPr/>
          <p:nvPr/>
        </p:nvSpPr>
        <p:spPr>
          <a:xfrm>
            <a:off x="139133" y="272151"/>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6"/>
          <p:cNvSpPr/>
          <p:nvPr/>
        </p:nvSpPr>
        <p:spPr>
          <a:xfrm>
            <a:off x="11628467" y="2721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6"/>
          <p:cNvSpPr/>
          <p:nvPr/>
        </p:nvSpPr>
        <p:spPr>
          <a:xfrm>
            <a:off x="11348268" y="4632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26"/>
          <p:cNvSpPr/>
          <p:nvPr/>
        </p:nvSpPr>
        <p:spPr>
          <a:xfrm rot="3855602">
            <a:off x="8173115" y="-4435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6"/>
          <p:cNvSpPr txBox="1"/>
          <p:nvPr/>
        </p:nvSpPr>
        <p:spPr>
          <a:xfrm>
            <a:off x="960400" y="3990600"/>
            <a:ext cx="4264800" cy="1538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 sz="1867" b="1" i="0" u="none" strike="noStrike" kern="0" cap="none" spc="0" normalizeH="0" baseline="0" noProof="0">
                <a:ln>
                  <a:noFill/>
                </a:ln>
                <a:solidFill>
                  <a:srgbClr val="000000"/>
                </a:solidFill>
                <a:effectLst/>
                <a:uLnTx/>
                <a:uFillTx/>
                <a:latin typeface="Open Sans"/>
                <a:ea typeface="Open Sans"/>
                <a:cs typeface="Open Sans"/>
                <a:sym typeface="Open Sans"/>
              </a:rPr>
              <a:t>CREDITS</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This presentation template was created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including icons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and infographics &amp; images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a:t>
            </a: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1830733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noFill/>
        <a:effectLst/>
      </p:bgPr>
    </p:bg>
    <p:spTree>
      <p:nvGrpSpPr>
        <p:cNvPr id="1" name="Shape 270"/>
        <p:cNvGrpSpPr/>
        <p:nvPr/>
      </p:nvGrpSpPr>
      <p:grpSpPr>
        <a:xfrm>
          <a:off x="0" y="0"/>
          <a:ext cx="0" cy="0"/>
          <a:chOff x="0" y="0"/>
          <a:chExt cx="0" cy="0"/>
        </a:xfrm>
      </p:grpSpPr>
      <p:sp>
        <p:nvSpPr>
          <p:cNvPr id="271" name="Google Shape;271;p27"/>
          <p:cNvSpPr txBox="1">
            <a:spLocks noGrp="1"/>
          </p:cNvSpPr>
          <p:nvPr>
            <p:ph type="title"/>
          </p:nvPr>
        </p:nvSpPr>
        <p:spPr>
          <a:xfrm>
            <a:off x="960400" y="717767"/>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2" name="Google Shape;272;p27"/>
          <p:cNvSpPr txBox="1">
            <a:spLocks noGrp="1"/>
          </p:cNvSpPr>
          <p:nvPr>
            <p:ph type="subTitle" idx="1"/>
          </p:nvPr>
        </p:nvSpPr>
        <p:spPr>
          <a:xfrm>
            <a:off x="995800" y="1648700"/>
            <a:ext cx="10115600" cy="4538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oppins"/>
              <a:buChar char="●"/>
              <a:defRPr sz="1600"/>
            </a:lvl1pPr>
            <a:lvl2pPr lvl="1" rtl="0">
              <a:lnSpc>
                <a:spcPct val="100000"/>
              </a:lnSpc>
              <a:spcBef>
                <a:spcPts val="2133"/>
              </a:spcBef>
              <a:spcAft>
                <a:spcPts val="0"/>
              </a:spcAft>
              <a:buSzPts val="1400"/>
              <a:buFont typeface="Roboto Light"/>
              <a:buChar char="○"/>
              <a:defRPr sz="1600"/>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273" name="Google Shape;273;p27"/>
          <p:cNvSpPr/>
          <p:nvPr/>
        </p:nvSpPr>
        <p:spPr>
          <a:xfrm rot="2110842">
            <a:off x="10726481" y="-810440"/>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7"/>
          <p:cNvSpPr/>
          <p:nvPr/>
        </p:nvSpPr>
        <p:spPr>
          <a:xfrm>
            <a:off x="398700" y="63117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7"/>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7"/>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08792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77"/>
        <p:cNvGrpSpPr/>
        <p:nvPr/>
      </p:nvGrpSpPr>
      <p:grpSpPr>
        <a:xfrm>
          <a:off x="0" y="0"/>
          <a:ext cx="0" cy="0"/>
          <a:chOff x="0" y="0"/>
          <a:chExt cx="0" cy="0"/>
        </a:xfrm>
      </p:grpSpPr>
      <p:sp>
        <p:nvSpPr>
          <p:cNvPr id="278" name="Google Shape;278;p28"/>
          <p:cNvSpPr txBox="1">
            <a:spLocks noGrp="1"/>
          </p:cNvSpPr>
          <p:nvPr>
            <p:ph type="title"/>
          </p:nvPr>
        </p:nvSpPr>
        <p:spPr>
          <a:xfrm>
            <a:off x="960400" y="1419971"/>
            <a:ext cx="4540400" cy="2481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9" name="Google Shape;279;p28"/>
          <p:cNvSpPr txBox="1">
            <a:spLocks noGrp="1"/>
          </p:cNvSpPr>
          <p:nvPr>
            <p:ph type="subTitle" idx="1"/>
          </p:nvPr>
        </p:nvSpPr>
        <p:spPr>
          <a:xfrm>
            <a:off x="960400" y="4126029"/>
            <a:ext cx="36640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80" name="Google Shape;280;p28"/>
          <p:cNvSpPr/>
          <p:nvPr/>
        </p:nvSpPr>
        <p:spPr>
          <a:xfrm rot="-5400000">
            <a:off x="-739115" y="44856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8"/>
          <p:cNvSpPr/>
          <p:nvPr/>
        </p:nvSpPr>
        <p:spPr>
          <a:xfrm rot="-5400000">
            <a:off x="-910483" y="4721151"/>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82" name="Google Shape;282;p28"/>
          <p:cNvGrpSpPr/>
          <p:nvPr/>
        </p:nvGrpSpPr>
        <p:grpSpPr>
          <a:xfrm rot="-2295037">
            <a:off x="10690283" y="-497550"/>
            <a:ext cx="1297413" cy="1200627"/>
            <a:chOff x="3904050" y="2322725"/>
            <a:chExt cx="464475" cy="429825"/>
          </a:xfrm>
        </p:grpSpPr>
        <p:sp>
          <p:nvSpPr>
            <p:cNvPr id="283" name="Google Shape;283;p28"/>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8"/>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8"/>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6" name="Google Shape;286;p28"/>
          <p:cNvSpPr/>
          <p:nvPr/>
        </p:nvSpPr>
        <p:spPr>
          <a:xfrm>
            <a:off x="-701534" y="-459034"/>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41232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1191DF-66B6-49BF-A853-25EED5489A32}" type="datetimeFigureOut">
              <a:rPr lang="en-US" smtClean="0"/>
              <a:t>5/2/2021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1048097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lt1"/>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89" name="Google Shape;289;p29"/>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0" name="Google Shape;290;p29"/>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1" name="Google Shape;291;p29"/>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2" name="Google Shape;292;p29"/>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3" name="Google Shape;293;p29"/>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4" name="Google Shape;294;p29"/>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5" name="Google Shape;295;p29"/>
          <p:cNvSpPr/>
          <p:nvPr/>
        </p:nvSpPr>
        <p:spPr>
          <a:xfrm>
            <a:off x="422551" y="5704218"/>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9"/>
          <p:cNvSpPr/>
          <p:nvPr/>
        </p:nvSpPr>
        <p:spPr>
          <a:xfrm>
            <a:off x="528633" y="52414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9"/>
          <p:cNvSpPr/>
          <p:nvPr/>
        </p:nvSpPr>
        <p:spPr>
          <a:xfrm rot="2912351">
            <a:off x="-1317691" y="5040900"/>
            <a:ext cx="2687036" cy="3433160"/>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54555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noFill/>
        <a:effectLst/>
      </p:bgPr>
    </p:bg>
    <p:spTree>
      <p:nvGrpSpPr>
        <p:cNvPr id="1" name="Shape 298"/>
        <p:cNvGrpSpPr/>
        <p:nvPr/>
      </p:nvGrpSpPr>
      <p:grpSpPr>
        <a:xfrm>
          <a:off x="0" y="0"/>
          <a:ext cx="0" cy="0"/>
          <a:chOff x="0" y="0"/>
          <a:chExt cx="0" cy="0"/>
        </a:xfrm>
      </p:grpSpPr>
      <p:sp>
        <p:nvSpPr>
          <p:cNvPr id="299" name="Google Shape;299;p30"/>
          <p:cNvSpPr/>
          <p:nvPr/>
        </p:nvSpPr>
        <p:spPr>
          <a:xfrm rot="2417210">
            <a:off x="10122101" y="-161451"/>
            <a:ext cx="3177796" cy="1569432"/>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0"/>
          <p:cNvSpPr/>
          <p:nvPr/>
        </p:nvSpPr>
        <p:spPr>
          <a:xfrm rot="-6291035">
            <a:off x="9143025" y="241369"/>
            <a:ext cx="3763776" cy="232240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0"/>
          <p:cNvSpPr/>
          <p:nvPr/>
        </p:nvSpPr>
        <p:spPr>
          <a:xfrm rot="-474874">
            <a:off x="-245173" y="-168014"/>
            <a:ext cx="2931709" cy="239149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0"/>
          <p:cNvSpPr/>
          <p:nvPr/>
        </p:nvSpPr>
        <p:spPr>
          <a:xfrm rot="-757285">
            <a:off x="-418196" y="-262547"/>
            <a:ext cx="2878429" cy="2304917"/>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0"/>
          <p:cNvSpPr/>
          <p:nvPr/>
        </p:nvSpPr>
        <p:spPr>
          <a:xfrm>
            <a:off x="-301349" y="2780885"/>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0"/>
          <p:cNvSpPr txBox="1">
            <a:spLocks noGrp="1"/>
          </p:cNvSpPr>
          <p:nvPr>
            <p:ph type="title"/>
          </p:nvPr>
        </p:nvSpPr>
        <p:spPr>
          <a:xfrm>
            <a:off x="1658184" y="2125759"/>
            <a:ext cx="21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5" name="Google Shape;305;p30"/>
          <p:cNvSpPr txBox="1">
            <a:spLocks noGrp="1"/>
          </p:cNvSpPr>
          <p:nvPr>
            <p:ph type="subTitle" idx="1"/>
          </p:nvPr>
        </p:nvSpPr>
        <p:spPr>
          <a:xfrm>
            <a:off x="962584" y="2918500"/>
            <a:ext cx="28408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6" name="Google Shape;306;p30"/>
          <p:cNvSpPr txBox="1">
            <a:spLocks noGrp="1"/>
          </p:cNvSpPr>
          <p:nvPr>
            <p:ph type="title" idx="2"/>
          </p:nvPr>
        </p:nvSpPr>
        <p:spPr>
          <a:xfrm>
            <a:off x="5366351"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7" name="Google Shape;307;p30"/>
          <p:cNvSpPr txBox="1">
            <a:spLocks noGrp="1"/>
          </p:cNvSpPr>
          <p:nvPr>
            <p:ph type="subTitle" idx="3"/>
          </p:nvPr>
        </p:nvSpPr>
        <p:spPr>
          <a:xfrm>
            <a:off x="4671151"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8" name="Google Shape;308;p30"/>
          <p:cNvSpPr txBox="1">
            <a:spLocks noGrp="1"/>
          </p:cNvSpPr>
          <p:nvPr>
            <p:ph type="title" idx="4"/>
          </p:nvPr>
        </p:nvSpPr>
        <p:spPr>
          <a:xfrm>
            <a:off x="1658184"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9" name="Google Shape;309;p30"/>
          <p:cNvSpPr txBox="1">
            <a:spLocks noGrp="1"/>
          </p:cNvSpPr>
          <p:nvPr>
            <p:ph type="subTitle" idx="5"/>
          </p:nvPr>
        </p:nvSpPr>
        <p:spPr>
          <a:xfrm>
            <a:off x="960400"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0" name="Google Shape;310;p30"/>
          <p:cNvSpPr txBox="1">
            <a:spLocks noGrp="1"/>
          </p:cNvSpPr>
          <p:nvPr>
            <p:ph type="title" idx="6"/>
          </p:nvPr>
        </p:nvSpPr>
        <p:spPr>
          <a:xfrm>
            <a:off x="5366351"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1" name="Google Shape;311;p30"/>
          <p:cNvSpPr txBox="1">
            <a:spLocks noGrp="1"/>
          </p:cNvSpPr>
          <p:nvPr>
            <p:ph type="subTitle" idx="7"/>
          </p:nvPr>
        </p:nvSpPr>
        <p:spPr>
          <a:xfrm>
            <a:off x="4671167"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2" name="Google Shape;312;p30"/>
          <p:cNvSpPr txBox="1">
            <a:spLocks noGrp="1"/>
          </p:cNvSpPr>
          <p:nvPr>
            <p:ph type="title" idx="8"/>
          </p:nvPr>
        </p:nvSpPr>
        <p:spPr>
          <a:xfrm>
            <a:off x="9079317"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3" name="Google Shape;313;p30"/>
          <p:cNvSpPr txBox="1">
            <a:spLocks noGrp="1"/>
          </p:cNvSpPr>
          <p:nvPr>
            <p:ph type="subTitle" idx="9"/>
          </p:nvPr>
        </p:nvSpPr>
        <p:spPr>
          <a:xfrm>
            <a:off x="8380117"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4" name="Google Shape;314;p30"/>
          <p:cNvSpPr txBox="1">
            <a:spLocks noGrp="1"/>
          </p:cNvSpPr>
          <p:nvPr>
            <p:ph type="title" idx="13"/>
          </p:nvPr>
        </p:nvSpPr>
        <p:spPr>
          <a:xfrm>
            <a:off x="9079317"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5" name="Google Shape;315;p30"/>
          <p:cNvSpPr txBox="1">
            <a:spLocks noGrp="1"/>
          </p:cNvSpPr>
          <p:nvPr>
            <p:ph type="subTitle" idx="14"/>
          </p:nvPr>
        </p:nvSpPr>
        <p:spPr>
          <a:xfrm>
            <a:off x="8380133"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6" name="Google Shape;316;p30"/>
          <p:cNvSpPr txBox="1">
            <a:spLocks noGrp="1"/>
          </p:cNvSpPr>
          <p:nvPr>
            <p:ph type="title" idx="15"/>
          </p:nvPr>
        </p:nvSpPr>
        <p:spPr>
          <a:xfrm>
            <a:off x="2820600" y="718031"/>
            <a:ext cx="6550800" cy="97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0920379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ullet list 2">
  <p:cSld name="Title and bullet list 2">
    <p:bg>
      <p:bgPr>
        <a:solidFill>
          <a:schemeClr val="accent4"/>
        </a:solidFill>
        <a:effectLst/>
      </p:bgPr>
    </p:bg>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9" name="Google Shape;319;p31"/>
          <p:cNvSpPr txBox="1">
            <a:spLocks noGrp="1"/>
          </p:cNvSpPr>
          <p:nvPr>
            <p:ph type="subTitle" idx="1"/>
          </p:nvPr>
        </p:nvSpPr>
        <p:spPr>
          <a:xfrm>
            <a:off x="1208700" y="3151033"/>
            <a:ext cx="37860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600"/>
            </a:lvl1pPr>
            <a:lvl2pPr lvl="1" rtl="0">
              <a:lnSpc>
                <a:spcPct val="100000"/>
              </a:lnSpc>
              <a:spcBef>
                <a:spcPts val="2133"/>
              </a:spcBef>
              <a:spcAft>
                <a:spcPts val="0"/>
              </a:spcAft>
              <a:buSzPts val="1400"/>
              <a:buFont typeface="Roboto Light"/>
              <a:buChar char="○"/>
              <a:defRPr sz="1600">
                <a:latin typeface="Roboto"/>
                <a:ea typeface="Roboto"/>
                <a:cs typeface="Roboto"/>
                <a:sym typeface="Roboto"/>
              </a:defRPr>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320" name="Google Shape;320;p31"/>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1"/>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1"/>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1"/>
          <p:cNvSpPr txBox="1">
            <a:spLocks noGrp="1"/>
          </p:cNvSpPr>
          <p:nvPr>
            <p:ph type="subTitle" idx="2"/>
          </p:nvPr>
        </p:nvSpPr>
        <p:spPr>
          <a:xfrm>
            <a:off x="6802100" y="3151032"/>
            <a:ext cx="37916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600"/>
            </a:lvl1pPr>
            <a:lvl2pPr lvl="1" rtl="0">
              <a:lnSpc>
                <a:spcPct val="100000"/>
              </a:lnSpc>
              <a:spcBef>
                <a:spcPts val="2133"/>
              </a:spcBef>
              <a:spcAft>
                <a:spcPts val="0"/>
              </a:spcAft>
              <a:buSzPts val="1400"/>
              <a:buFont typeface="Roboto Light"/>
              <a:buChar char="○"/>
              <a:defRPr sz="1600">
                <a:latin typeface="Roboto"/>
                <a:ea typeface="Roboto"/>
                <a:cs typeface="Roboto"/>
                <a:sym typeface="Roboto"/>
              </a:defRPr>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324" name="Google Shape;324;p31"/>
          <p:cNvSpPr txBox="1">
            <a:spLocks noGrp="1"/>
          </p:cNvSpPr>
          <p:nvPr>
            <p:ph type="subTitle" idx="3"/>
          </p:nvPr>
        </p:nvSpPr>
        <p:spPr>
          <a:xfrm>
            <a:off x="1208700" y="2150300"/>
            <a:ext cx="3791600" cy="8052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Gochi Hand"/>
              <a:buNone/>
              <a:defRPr sz="3733">
                <a:latin typeface="Gochi Hand"/>
                <a:ea typeface="Gochi Hand"/>
                <a:cs typeface="Gochi Hand"/>
                <a:sym typeface="Gochi Hand"/>
              </a:defRPr>
            </a:lvl1pPr>
            <a:lvl2pPr lvl="1">
              <a:spcBef>
                <a:spcPts val="2133"/>
              </a:spcBef>
              <a:spcAft>
                <a:spcPts val="0"/>
              </a:spcAft>
              <a:buSzPts val="1400"/>
              <a:buFont typeface="Gochi Hand"/>
              <a:buNone/>
              <a:defRPr>
                <a:latin typeface="Gochi Hand"/>
                <a:ea typeface="Gochi Hand"/>
                <a:cs typeface="Gochi Hand"/>
                <a:sym typeface="Gochi Hand"/>
              </a:defRPr>
            </a:lvl2pPr>
            <a:lvl3pPr lvl="2">
              <a:spcBef>
                <a:spcPts val="2133"/>
              </a:spcBef>
              <a:spcAft>
                <a:spcPts val="0"/>
              </a:spcAft>
              <a:buSzPts val="1400"/>
              <a:buFont typeface="Gochi Hand"/>
              <a:buNone/>
              <a:defRPr>
                <a:latin typeface="Gochi Hand"/>
                <a:ea typeface="Gochi Hand"/>
                <a:cs typeface="Gochi Hand"/>
                <a:sym typeface="Gochi Hand"/>
              </a:defRPr>
            </a:lvl3pPr>
            <a:lvl4pPr lvl="3">
              <a:spcBef>
                <a:spcPts val="2133"/>
              </a:spcBef>
              <a:spcAft>
                <a:spcPts val="0"/>
              </a:spcAft>
              <a:buSzPts val="1400"/>
              <a:buFont typeface="Gochi Hand"/>
              <a:buNone/>
              <a:defRPr>
                <a:latin typeface="Gochi Hand"/>
                <a:ea typeface="Gochi Hand"/>
                <a:cs typeface="Gochi Hand"/>
                <a:sym typeface="Gochi Hand"/>
              </a:defRPr>
            </a:lvl4pPr>
            <a:lvl5pPr lvl="4">
              <a:spcBef>
                <a:spcPts val="2133"/>
              </a:spcBef>
              <a:spcAft>
                <a:spcPts val="0"/>
              </a:spcAft>
              <a:buSzPts val="1400"/>
              <a:buFont typeface="Gochi Hand"/>
              <a:buNone/>
              <a:defRPr>
                <a:latin typeface="Gochi Hand"/>
                <a:ea typeface="Gochi Hand"/>
                <a:cs typeface="Gochi Hand"/>
                <a:sym typeface="Gochi Hand"/>
              </a:defRPr>
            </a:lvl5pPr>
            <a:lvl6pPr lvl="5">
              <a:spcBef>
                <a:spcPts val="2133"/>
              </a:spcBef>
              <a:spcAft>
                <a:spcPts val="0"/>
              </a:spcAft>
              <a:buSzPts val="1400"/>
              <a:buFont typeface="Gochi Hand"/>
              <a:buNone/>
              <a:defRPr>
                <a:latin typeface="Gochi Hand"/>
                <a:ea typeface="Gochi Hand"/>
                <a:cs typeface="Gochi Hand"/>
                <a:sym typeface="Gochi Hand"/>
              </a:defRPr>
            </a:lvl6pPr>
            <a:lvl7pPr lvl="6">
              <a:spcBef>
                <a:spcPts val="2133"/>
              </a:spcBef>
              <a:spcAft>
                <a:spcPts val="0"/>
              </a:spcAft>
              <a:buSzPts val="1400"/>
              <a:buFont typeface="Gochi Hand"/>
              <a:buNone/>
              <a:defRPr>
                <a:latin typeface="Gochi Hand"/>
                <a:ea typeface="Gochi Hand"/>
                <a:cs typeface="Gochi Hand"/>
                <a:sym typeface="Gochi Hand"/>
              </a:defRPr>
            </a:lvl7pPr>
            <a:lvl8pPr lvl="7">
              <a:spcBef>
                <a:spcPts val="2133"/>
              </a:spcBef>
              <a:spcAft>
                <a:spcPts val="0"/>
              </a:spcAft>
              <a:buSzPts val="1400"/>
              <a:buFont typeface="Gochi Hand"/>
              <a:buNone/>
              <a:defRPr>
                <a:latin typeface="Gochi Hand"/>
                <a:ea typeface="Gochi Hand"/>
                <a:cs typeface="Gochi Hand"/>
                <a:sym typeface="Gochi Hand"/>
              </a:defRPr>
            </a:lvl8pPr>
            <a:lvl9pPr lvl="8">
              <a:spcBef>
                <a:spcPts val="2133"/>
              </a:spcBef>
              <a:spcAft>
                <a:spcPts val="2133"/>
              </a:spcAft>
              <a:buSzPts val="1400"/>
              <a:buFont typeface="Gochi Hand"/>
              <a:buNone/>
              <a:defRPr>
                <a:latin typeface="Gochi Hand"/>
                <a:ea typeface="Gochi Hand"/>
                <a:cs typeface="Gochi Hand"/>
                <a:sym typeface="Gochi Hand"/>
              </a:defRPr>
            </a:lvl9pPr>
          </a:lstStyle>
          <a:p>
            <a:endParaRPr/>
          </a:p>
        </p:txBody>
      </p:sp>
      <p:sp>
        <p:nvSpPr>
          <p:cNvPr id="325" name="Google Shape;325;p31"/>
          <p:cNvSpPr txBox="1">
            <a:spLocks noGrp="1"/>
          </p:cNvSpPr>
          <p:nvPr>
            <p:ph type="subTitle" idx="4"/>
          </p:nvPr>
        </p:nvSpPr>
        <p:spPr>
          <a:xfrm>
            <a:off x="6802100" y="2150300"/>
            <a:ext cx="37916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Gochi Hand"/>
              <a:buNone/>
              <a:defRPr sz="3733">
                <a:latin typeface="Gochi Hand"/>
                <a:ea typeface="Gochi Hand"/>
                <a:cs typeface="Gochi Hand"/>
                <a:sym typeface="Gochi Hand"/>
              </a:defRPr>
            </a:lvl1pPr>
            <a:lvl2pPr lvl="1" rtl="0">
              <a:spcBef>
                <a:spcPts val="2133"/>
              </a:spcBef>
              <a:spcAft>
                <a:spcPts val="0"/>
              </a:spcAft>
              <a:buSzPts val="1400"/>
              <a:buFont typeface="Gochi Hand"/>
              <a:buNone/>
              <a:defRPr>
                <a:latin typeface="Gochi Hand"/>
                <a:ea typeface="Gochi Hand"/>
                <a:cs typeface="Gochi Hand"/>
                <a:sym typeface="Gochi Hand"/>
              </a:defRPr>
            </a:lvl2pPr>
            <a:lvl3pPr lvl="2" rtl="0">
              <a:spcBef>
                <a:spcPts val="2133"/>
              </a:spcBef>
              <a:spcAft>
                <a:spcPts val="0"/>
              </a:spcAft>
              <a:buSzPts val="1400"/>
              <a:buFont typeface="Gochi Hand"/>
              <a:buNone/>
              <a:defRPr>
                <a:latin typeface="Gochi Hand"/>
                <a:ea typeface="Gochi Hand"/>
                <a:cs typeface="Gochi Hand"/>
                <a:sym typeface="Gochi Hand"/>
              </a:defRPr>
            </a:lvl3pPr>
            <a:lvl4pPr lvl="3" rtl="0">
              <a:spcBef>
                <a:spcPts val="2133"/>
              </a:spcBef>
              <a:spcAft>
                <a:spcPts val="0"/>
              </a:spcAft>
              <a:buSzPts val="1400"/>
              <a:buFont typeface="Gochi Hand"/>
              <a:buNone/>
              <a:defRPr>
                <a:latin typeface="Gochi Hand"/>
                <a:ea typeface="Gochi Hand"/>
                <a:cs typeface="Gochi Hand"/>
                <a:sym typeface="Gochi Hand"/>
              </a:defRPr>
            </a:lvl4pPr>
            <a:lvl5pPr lvl="4" rtl="0">
              <a:spcBef>
                <a:spcPts val="2133"/>
              </a:spcBef>
              <a:spcAft>
                <a:spcPts val="0"/>
              </a:spcAft>
              <a:buSzPts val="1400"/>
              <a:buFont typeface="Gochi Hand"/>
              <a:buNone/>
              <a:defRPr>
                <a:latin typeface="Gochi Hand"/>
                <a:ea typeface="Gochi Hand"/>
                <a:cs typeface="Gochi Hand"/>
                <a:sym typeface="Gochi Hand"/>
              </a:defRPr>
            </a:lvl5pPr>
            <a:lvl6pPr lvl="5" rtl="0">
              <a:spcBef>
                <a:spcPts val="2133"/>
              </a:spcBef>
              <a:spcAft>
                <a:spcPts val="0"/>
              </a:spcAft>
              <a:buSzPts val="1400"/>
              <a:buFont typeface="Gochi Hand"/>
              <a:buNone/>
              <a:defRPr>
                <a:latin typeface="Gochi Hand"/>
                <a:ea typeface="Gochi Hand"/>
                <a:cs typeface="Gochi Hand"/>
                <a:sym typeface="Gochi Hand"/>
              </a:defRPr>
            </a:lvl6pPr>
            <a:lvl7pPr lvl="6" rtl="0">
              <a:spcBef>
                <a:spcPts val="2133"/>
              </a:spcBef>
              <a:spcAft>
                <a:spcPts val="0"/>
              </a:spcAft>
              <a:buSzPts val="1400"/>
              <a:buFont typeface="Gochi Hand"/>
              <a:buNone/>
              <a:defRPr>
                <a:latin typeface="Gochi Hand"/>
                <a:ea typeface="Gochi Hand"/>
                <a:cs typeface="Gochi Hand"/>
                <a:sym typeface="Gochi Hand"/>
              </a:defRPr>
            </a:lvl7pPr>
            <a:lvl8pPr lvl="7" rtl="0">
              <a:spcBef>
                <a:spcPts val="2133"/>
              </a:spcBef>
              <a:spcAft>
                <a:spcPts val="0"/>
              </a:spcAft>
              <a:buSzPts val="1400"/>
              <a:buFont typeface="Gochi Hand"/>
              <a:buNone/>
              <a:defRPr>
                <a:latin typeface="Gochi Hand"/>
                <a:ea typeface="Gochi Hand"/>
                <a:cs typeface="Gochi Hand"/>
                <a:sym typeface="Gochi Hand"/>
              </a:defRPr>
            </a:lvl8pPr>
            <a:lvl9pPr lvl="8" rtl="0">
              <a:spcBef>
                <a:spcPts val="2133"/>
              </a:spcBef>
              <a:spcAft>
                <a:spcPts val="2133"/>
              </a:spcAft>
              <a:buSzPts val="1400"/>
              <a:buFont typeface="Gochi Hand"/>
              <a:buNone/>
              <a:defRPr>
                <a:latin typeface="Gochi Hand"/>
                <a:ea typeface="Gochi Hand"/>
                <a:cs typeface="Gochi Hand"/>
                <a:sym typeface="Gochi Hand"/>
              </a:defRPr>
            </a:lvl9pPr>
          </a:lstStyle>
          <a:p>
            <a:endParaRPr/>
          </a:p>
        </p:txBody>
      </p:sp>
    </p:spTree>
    <p:extLst>
      <p:ext uri="{BB962C8B-B14F-4D97-AF65-F5344CB8AC3E}">
        <p14:creationId xmlns:p14="http://schemas.microsoft.com/office/powerpoint/2010/main" val="1981839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mp; six columns">
  <p:cSld name="Title &amp; six columns">
    <p:bg>
      <p:bgPr>
        <a:solidFill>
          <a:schemeClr val="accent4"/>
        </a:solidFill>
        <a:effectLst/>
      </p:bgPr>
    </p:bg>
    <p:spTree>
      <p:nvGrpSpPr>
        <p:cNvPr id="1" name="Shape 326"/>
        <p:cNvGrpSpPr/>
        <p:nvPr/>
      </p:nvGrpSpPr>
      <p:grpSpPr>
        <a:xfrm>
          <a:off x="0" y="0"/>
          <a:ext cx="0" cy="0"/>
          <a:chOff x="0" y="0"/>
          <a:chExt cx="0" cy="0"/>
        </a:xfrm>
      </p:grpSpPr>
      <p:sp>
        <p:nvSpPr>
          <p:cNvPr id="327" name="Google Shape;327;p32"/>
          <p:cNvSpPr/>
          <p:nvPr/>
        </p:nvSpPr>
        <p:spPr>
          <a:xfrm rot="5400000">
            <a:off x="9682568" y="2265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rot="5400000">
            <a:off x="9795800" y="1582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63937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4">
  <p:cSld name="Title only 4">
    <p:bg>
      <p:bgPr>
        <a:noFill/>
        <a:effectLst/>
      </p:bgPr>
    </p:bg>
    <p:spTree>
      <p:nvGrpSpPr>
        <p:cNvPr id="1" name="Shape 330"/>
        <p:cNvGrpSpPr/>
        <p:nvPr/>
      </p:nvGrpSpPr>
      <p:grpSpPr>
        <a:xfrm>
          <a:off x="0" y="0"/>
          <a:ext cx="0" cy="0"/>
          <a:chOff x="0" y="0"/>
          <a:chExt cx="0" cy="0"/>
        </a:xfrm>
      </p:grpSpPr>
      <p:sp>
        <p:nvSpPr>
          <p:cNvPr id="331" name="Google Shape;331;p33"/>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2" name="Google Shape;332;p33"/>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33"/>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3"/>
          <p:cNvSpPr/>
          <p:nvPr/>
        </p:nvSpPr>
        <p:spPr>
          <a:xfrm>
            <a:off x="10331433" y="2928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3"/>
          <p:cNvSpPr/>
          <p:nvPr/>
        </p:nvSpPr>
        <p:spPr>
          <a:xfrm rot="3855602">
            <a:off x="-768052" y="-119710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0708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1"/>
        </a:solidFill>
        <a:effectLst/>
      </p:bgPr>
    </p:bg>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34"/>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p:cNvSpPr/>
          <p:nvPr/>
        </p:nvSpPr>
        <p:spPr>
          <a:xfrm rot="-2902325">
            <a:off x="11614298" y="863527"/>
            <a:ext cx="287669" cy="222853"/>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p:cNvSpPr/>
          <p:nvPr/>
        </p:nvSpPr>
        <p:spPr>
          <a:xfrm>
            <a:off x="200067" y="6038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146671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apositiva con título" type="title">
  <p:cSld name="Diapositiva con título">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503394" y="-2366555"/>
            <a:ext cx="14378395" cy="7485261"/>
            <a:chOff x="-1127545" y="-1774916"/>
            <a:chExt cx="10783796" cy="5613946"/>
          </a:xfrm>
        </p:grpSpPr>
        <p:grpSp>
          <p:nvGrpSpPr>
            <p:cNvPr id="10" name="Google Shape;10;p2"/>
            <p:cNvGrpSpPr/>
            <p:nvPr/>
          </p:nvGrpSpPr>
          <p:grpSpPr>
            <a:xfrm>
              <a:off x="-1127545" y="-1774916"/>
              <a:ext cx="10401570" cy="5613946"/>
              <a:chOff x="-1127545" y="-1774916"/>
              <a:chExt cx="10401570" cy="5613946"/>
            </a:xfrm>
          </p:grpSpPr>
          <p:sp>
            <p:nvSpPr>
              <p:cNvPr id="11" name="Google Shape;11;p2"/>
              <p:cNvSpPr/>
              <p:nvPr/>
            </p:nvSpPr>
            <p:spPr>
              <a:xfrm>
                <a:off x="-25975" y="-522825"/>
                <a:ext cx="93000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2029712" y="-1774916"/>
                <a:ext cx="4828236" cy="5613946"/>
                <a:chOff x="2207750" y="238125"/>
                <a:chExt cx="3168550" cy="3684175"/>
              </a:xfrm>
            </p:grpSpPr>
            <p:sp>
              <p:nvSpPr>
                <p:cNvPr id="13" name="Google Shape;13;p2"/>
                <p:cNvSpPr/>
                <p:nvPr/>
              </p:nvSpPr>
              <p:spPr>
                <a:xfrm>
                  <a:off x="2207750" y="238125"/>
                  <a:ext cx="3168550" cy="3112325"/>
                </a:xfrm>
                <a:custGeom>
                  <a:avLst/>
                  <a:gdLst/>
                  <a:ahLst/>
                  <a:cxnLst/>
                  <a:rect l="l" t="t" r="r" b="b"/>
                  <a:pathLst>
                    <a:path w="126742" h="124493" extrusionOk="0">
                      <a:moveTo>
                        <a:pt x="1687" y="0"/>
                      </a:moveTo>
                      <a:lnTo>
                        <a:pt x="1687" y="0"/>
                      </a:lnTo>
                      <a:cubicBezTo>
                        <a:pt x="0" y="38248"/>
                        <a:pt x="313" y="76620"/>
                        <a:pt x="2750" y="114868"/>
                      </a:cubicBezTo>
                      <a:cubicBezTo>
                        <a:pt x="15124" y="117868"/>
                        <a:pt x="27686" y="121805"/>
                        <a:pt x="44060" y="124493"/>
                      </a:cubicBezTo>
                      <a:cubicBezTo>
                        <a:pt x="52997" y="124493"/>
                        <a:pt x="69183" y="121930"/>
                        <a:pt x="77557" y="120868"/>
                      </a:cubicBezTo>
                      <a:cubicBezTo>
                        <a:pt x="94056" y="118680"/>
                        <a:pt x="110430" y="115993"/>
                        <a:pt x="126742" y="112618"/>
                      </a:cubicBezTo>
                      <a:cubicBezTo>
                        <a:pt x="123242" y="75433"/>
                        <a:pt x="122617" y="38060"/>
                        <a:pt x="124867" y="812"/>
                      </a:cubicBezTo>
                      <a:lnTo>
                        <a:pt x="124867" y="812"/>
                      </a:lnTo>
                      <a:cubicBezTo>
                        <a:pt x="121492" y="937"/>
                        <a:pt x="118180" y="1000"/>
                        <a:pt x="114805" y="1062"/>
                      </a:cubicBezTo>
                      <a:cubicBezTo>
                        <a:pt x="101230" y="1400"/>
                        <a:pt x="87654" y="1568"/>
                        <a:pt x="74076" y="1568"/>
                      </a:cubicBezTo>
                      <a:cubicBezTo>
                        <a:pt x="49961" y="1568"/>
                        <a:pt x="25837" y="1040"/>
                        <a:pt x="16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3121750" y="3050450"/>
                  <a:ext cx="468725" cy="78277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217050" y="3745725"/>
                  <a:ext cx="182825" cy="176575"/>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p:nvPr/>
            </p:nvSpPr>
            <p:spPr>
              <a:xfrm rot="639656">
                <a:off x="-903799" y="232978"/>
                <a:ext cx="5168207" cy="2900684"/>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Google Shape;17;p2"/>
            <p:cNvSpPr/>
            <p:nvPr/>
          </p:nvSpPr>
          <p:spPr>
            <a:xfrm rot="-200">
              <a:off x="4488151" y="-323821"/>
              <a:ext cx="5168100" cy="2900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 name="Google Shape;18;p2"/>
          <p:cNvSpPr txBox="1">
            <a:spLocks noGrp="1"/>
          </p:cNvSpPr>
          <p:nvPr>
            <p:ph type="ctrTitle"/>
          </p:nvPr>
        </p:nvSpPr>
        <p:spPr>
          <a:xfrm>
            <a:off x="960400" y="1018567"/>
            <a:ext cx="10271200" cy="15624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995800" y="2280067"/>
            <a:ext cx="10189600" cy="98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0" name="Google Shape;20;p2"/>
          <p:cNvSpPr/>
          <p:nvPr/>
        </p:nvSpPr>
        <p:spPr>
          <a:xfrm>
            <a:off x="139133" y="50851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13800" y="-431966"/>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84233" y="4768801"/>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1968100" y="-394466"/>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rot="3855602">
            <a:off x="-410119" y="3706641"/>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414036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960400" y="4463633"/>
            <a:ext cx="10194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p:nvPr/>
        </p:nvSpPr>
        <p:spPr>
          <a:xfrm>
            <a:off x="282301" y="362100"/>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1299651" y="1471834"/>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11291767" y="59301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txBox="1">
            <a:spLocks noGrp="1"/>
          </p:cNvSpPr>
          <p:nvPr>
            <p:ph type="title" idx="2" hasCustomPrompt="1"/>
          </p:nvPr>
        </p:nvSpPr>
        <p:spPr>
          <a:xfrm>
            <a:off x="3623200" y="717767"/>
            <a:ext cx="48688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a:off x="-1014534" y="48503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54075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p:nvPr/>
        </p:nvSpPr>
        <p:spPr>
          <a:xfrm>
            <a:off x="9856534" y="8590"/>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4"/>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4"/>
          <p:cNvSpPr/>
          <p:nvPr/>
        </p:nvSpPr>
        <p:spPr>
          <a:xfrm>
            <a:off x="0" y="-83"/>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4"/>
          <p:cNvSpPr/>
          <p:nvPr/>
        </p:nvSpPr>
        <p:spPr>
          <a:xfrm rot="9972499">
            <a:off x="191621" y="-2225387"/>
            <a:ext cx="2687152" cy="3433309"/>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4"/>
          <p:cNvSpPr/>
          <p:nvPr/>
        </p:nvSpPr>
        <p:spPr>
          <a:xfrm rot="2014349">
            <a:off x="2048344" y="902581"/>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4"/>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txBox="1">
            <a:spLocks noGrp="1"/>
          </p:cNvSpPr>
          <p:nvPr>
            <p:ph type="title"/>
          </p:nvPr>
        </p:nvSpPr>
        <p:spPr>
          <a:xfrm>
            <a:off x="3775400" y="1601235"/>
            <a:ext cx="4641200" cy="1276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 name="Google Shape;44;p4"/>
          <p:cNvSpPr txBox="1">
            <a:spLocks noGrp="1"/>
          </p:cNvSpPr>
          <p:nvPr>
            <p:ph type="subTitle" idx="1"/>
          </p:nvPr>
        </p:nvSpPr>
        <p:spPr>
          <a:xfrm>
            <a:off x="3775400" y="2843093"/>
            <a:ext cx="4641200" cy="159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5" name="Google Shape;45;p4"/>
          <p:cNvSpPr/>
          <p:nvPr/>
        </p:nvSpPr>
        <p:spPr>
          <a:xfrm rot="-2295052">
            <a:off x="9582622" y="5982423"/>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4"/>
          <p:cNvSpPr/>
          <p:nvPr/>
        </p:nvSpPr>
        <p:spPr>
          <a:xfrm rot="-2295052">
            <a:off x="9303764" y="5858336"/>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rot="-5400000">
            <a:off x="1642985" y="42733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rot="-5400000">
            <a:off x="1582851" y="44279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 name="Google Shape;49;p4"/>
          <p:cNvGrpSpPr/>
          <p:nvPr/>
        </p:nvGrpSpPr>
        <p:grpSpPr>
          <a:xfrm rot="-7661675">
            <a:off x="1327440" y="4621080"/>
            <a:ext cx="1138528" cy="1053593"/>
            <a:chOff x="3904050" y="2322725"/>
            <a:chExt cx="464475" cy="429825"/>
          </a:xfrm>
        </p:grpSpPr>
        <p:sp>
          <p:nvSpPr>
            <p:cNvPr id="50" name="Google Shape;50;p4"/>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606314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4"/>
        </a:solidFill>
        <a:effectLst/>
      </p:bgPr>
    </p:bg>
    <p:spTree>
      <p:nvGrpSpPr>
        <p:cNvPr id="1" name="Shape 53"/>
        <p:cNvGrpSpPr/>
        <p:nvPr/>
      </p:nvGrpSpPr>
      <p:grpSpPr>
        <a:xfrm>
          <a:off x="0" y="0"/>
          <a:ext cx="0" cy="0"/>
          <a:chOff x="0" y="0"/>
          <a:chExt cx="0" cy="0"/>
        </a:xfrm>
      </p:grpSpPr>
      <p:sp>
        <p:nvSpPr>
          <p:cNvPr id="54" name="Google Shape;54;p5"/>
          <p:cNvSpPr txBox="1">
            <a:spLocks noGrp="1"/>
          </p:cNvSpPr>
          <p:nvPr>
            <p:ph type="title"/>
          </p:nvPr>
        </p:nvSpPr>
        <p:spPr>
          <a:xfrm>
            <a:off x="960400" y="719333"/>
            <a:ext cx="1027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 name="Google Shape;55;p5"/>
          <p:cNvSpPr txBox="1">
            <a:spLocks noGrp="1"/>
          </p:cNvSpPr>
          <p:nvPr>
            <p:ph type="subTitle" idx="1"/>
          </p:nvPr>
        </p:nvSpPr>
        <p:spPr>
          <a:xfrm>
            <a:off x="978200" y="2192731"/>
            <a:ext cx="10235600" cy="9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6" name="Google Shape;56;p5"/>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rot="-2902359">
            <a:off x="11572989" y="8279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8" name="Google Shape;58;p5"/>
          <p:cNvGrpSpPr/>
          <p:nvPr/>
        </p:nvGrpSpPr>
        <p:grpSpPr>
          <a:xfrm rot="-2295052">
            <a:off x="-706" y="-245618"/>
            <a:ext cx="619295" cy="573095"/>
            <a:chOff x="3904050" y="2322725"/>
            <a:chExt cx="464475" cy="429825"/>
          </a:xfrm>
        </p:grpSpPr>
        <p:sp>
          <p:nvSpPr>
            <p:cNvPr id="59" name="Google Shape;59;p5"/>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5"/>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 name="Google Shape;62;p5"/>
          <p:cNvSpPr/>
          <p:nvPr/>
        </p:nvSpPr>
        <p:spPr>
          <a:xfrm>
            <a:off x="58567" y="56975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a:off x="368267" y="60506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rot="2700000">
            <a:off x="740794" y="-599649"/>
            <a:ext cx="2635175" cy="2231412"/>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52665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1191DF-66B6-49BF-A853-25EED5489A32}" type="datetimeFigureOut">
              <a:rPr lang="en-US" smtClean="0"/>
              <a:t>5/2/2021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2680345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960400" y="719328"/>
            <a:ext cx="102712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6"/>
          <p:cNvSpPr/>
          <p:nvPr/>
        </p:nvSpPr>
        <p:spPr>
          <a:xfrm>
            <a:off x="113467" y="37859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11904700" y="13141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11696351" y="1050985"/>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rot="2463556">
            <a:off x="-1159304" y="-1001488"/>
            <a:ext cx="2635443" cy="2231639"/>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6"/>
          <p:cNvSpPr/>
          <p:nvPr/>
        </p:nvSpPr>
        <p:spPr>
          <a:xfrm rot="-4135010">
            <a:off x="11570587" y="1058441"/>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6"/>
          <p:cNvSpPr/>
          <p:nvPr/>
        </p:nvSpPr>
        <p:spPr>
          <a:xfrm rot="-2083439">
            <a:off x="10271885" y="4969651"/>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6"/>
          <p:cNvSpPr/>
          <p:nvPr/>
        </p:nvSpPr>
        <p:spPr>
          <a:xfrm rot="-5400000">
            <a:off x="-478883" y="44666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480151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4"/>
        <p:cNvGrpSpPr/>
        <p:nvPr/>
      </p:nvGrpSpPr>
      <p:grpSpPr>
        <a:xfrm>
          <a:off x="0" y="0"/>
          <a:ext cx="0" cy="0"/>
          <a:chOff x="0" y="0"/>
          <a:chExt cx="0" cy="0"/>
        </a:xfrm>
      </p:grpSpPr>
      <p:sp>
        <p:nvSpPr>
          <p:cNvPr id="75" name="Google Shape;75;p7"/>
          <p:cNvSpPr/>
          <p:nvPr/>
        </p:nvSpPr>
        <p:spPr>
          <a:xfrm rot="-6138663">
            <a:off x="6684445" y="1945236"/>
            <a:ext cx="5135593" cy="7618552"/>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76" name="Google Shape;76;p7"/>
          <p:cNvSpPr/>
          <p:nvPr/>
        </p:nvSpPr>
        <p:spPr>
          <a:xfrm rot="-4555569">
            <a:off x="7212653" y="-2862452"/>
            <a:ext cx="5135879" cy="7618419"/>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77" name="Google Shape;77;p7"/>
          <p:cNvSpPr txBox="1">
            <a:spLocks noGrp="1"/>
          </p:cNvSpPr>
          <p:nvPr>
            <p:ph type="title"/>
          </p:nvPr>
        </p:nvSpPr>
        <p:spPr>
          <a:xfrm>
            <a:off x="960400" y="1733500"/>
            <a:ext cx="3670800" cy="2151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8" name="Google Shape;78;p7"/>
          <p:cNvSpPr txBox="1">
            <a:spLocks noGrp="1"/>
          </p:cNvSpPr>
          <p:nvPr>
            <p:ph type="subTitle" idx="1"/>
          </p:nvPr>
        </p:nvSpPr>
        <p:spPr>
          <a:xfrm>
            <a:off x="960400" y="3716096"/>
            <a:ext cx="3670800" cy="140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2010798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9"/>
        <p:cNvGrpSpPr/>
        <p:nvPr/>
      </p:nvGrpSpPr>
      <p:grpSpPr>
        <a:xfrm>
          <a:off x="0" y="0"/>
          <a:ext cx="0" cy="0"/>
          <a:chOff x="0" y="0"/>
          <a:chExt cx="0" cy="0"/>
        </a:xfrm>
      </p:grpSpPr>
      <p:sp>
        <p:nvSpPr>
          <p:cNvPr id="80" name="Google Shape;80;p8"/>
          <p:cNvSpPr/>
          <p:nvPr/>
        </p:nvSpPr>
        <p:spPr>
          <a:xfrm rot="6583395" flipH="1">
            <a:off x="1076953" y="-3028519"/>
            <a:ext cx="7984047" cy="11844768"/>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81" name="Google Shape;81;p8"/>
          <p:cNvSpPr txBox="1">
            <a:spLocks noGrp="1"/>
          </p:cNvSpPr>
          <p:nvPr>
            <p:ph type="title"/>
          </p:nvPr>
        </p:nvSpPr>
        <p:spPr>
          <a:xfrm>
            <a:off x="960400" y="600200"/>
            <a:ext cx="81836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2" name="Google Shape;82;p8"/>
          <p:cNvGrpSpPr/>
          <p:nvPr/>
        </p:nvGrpSpPr>
        <p:grpSpPr>
          <a:xfrm rot="-6654526">
            <a:off x="9819653" y="1347829"/>
            <a:ext cx="1794929" cy="2110480"/>
            <a:chOff x="5233125" y="-310150"/>
            <a:chExt cx="1346125" cy="1582775"/>
          </a:xfrm>
        </p:grpSpPr>
        <p:sp>
          <p:nvSpPr>
            <p:cNvPr id="83" name="Google Shape;83;p8"/>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 name="Google Shape;84;p8"/>
            <p:cNvGrpSpPr/>
            <p:nvPr/>
          </p:nvGrpSpPr>
          <p:grpSpPr>
            <a:xfrm>
              <a:off x="5315750" y="-256875"/>
              <a:ext cx="1263500" cy="1526650"/>
              <a:chOff x="5315750" y="-256875"/>
              <a:chExt cx="1263500" cy="1526650"/>
            </a:xfrm>
          </p:grpSpPr>
          <p:sp>
            <p:nvSpPr>
              <p:cNvPr id="85" name="Google Shape;85;p8"/>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8"/>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8"/>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8"/>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322449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9"/>
          <p:cNvSpPr/>
          <p:nvPr/>
        </p:nvSpPr>
        <p:spPr>
          <a:xfrm rot="-3970567">
            <a:off x="5198244" y="4543361"/>
            <a:ext cx="2424787" cy="3098091"/>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3" name="Google Shape;9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4" name="Google Shape;94;p9"/>
          <p:cNvSpPr txBox="1">
            <a:spLocks noGrp="1"/>
          </p:cNvSpPr>
          <p:nvPr>
            <p:ph type="subTitle" idx="2"/>
          </p:nvPr>
        </p:nvSpPr>
        <p:spPr>
          <a:xfrm>
            <a:off x="6822133" y="1135867"/>
            <a:ext cx="4409600" cy="500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8994701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
        <p:cNvGrpSpPr/>
        <p:nvPr/>
      </p:nvGrpSpPr>
      <p:grpSpPr>
        <a:xfrm>
          <a:off x="0" y="0"/>
          <a:ext cx="0" cy="0"/>
          <a:chOff x="0" y="0"/>
          <a:chExt cx="0" cy="0"/>
        </a:xfrm>
      </p:grpSpPr>
      <p:sp>
        <p:nvSpPr>
          <p:cNvPr id="96" name="Google Shape;96;p10"/>
          <p:cNvSpPr/>
          <p:nvPr/>
        </p:nvSpPr>
        <p:spPr>
          <a:xfrm>
            <a:off x="583433" y="4414833"/>
            <a:ext cx="8792800" cy="2154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10"/>
          <p:cNvSpPr txBox="1">
            <a:spLocks noGrp="1"/>
          </p:cNvSpPr>
          <p:nvPr>
            <p:ph type="body" idx="1"/>
          </p:nvPr>
        </p:nvSpPr>
        <p:spPr>
          <a:xfrm>
            <a:off x="960400" y="5333433"/>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800"/>
              <a:buFont typeface="Gochi Hand"/>
              <a:buNone/>
              <a:defRPr sz="3733">
                <a:latin typeface="Gochi Hand"/>
                <a:ea typeface="Gochi Hand"/>
                <a:cs typeface="Gochi Hand"/>
                <a:sym typeface="Gochi Hand"/>
              </a:defRPr>
            </a:lvl1pPr>
          </a:lstStyle>
          <a:p>
            <a:endParaRPr/>
          </a:p>
        </p:txBody>
      </p:sp>
      <p:sp>
        <p:nvSpPr>
          <p:cNvPr id="98" name="Google Shape;98;p10"/>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9" name="Google Shape;99;p10"/>
          <p:cNvGrpSpPr/>
          <p:nvPr/>
        </p:nvGrpSpPr>
        <p:grpSpPr>
          <a:xfrm rot="891456">
            <a:off x="10552066" y="2406087"/>
            <a:ext cx="798012" cy="3162184"/>
            <a:chOff x="3608950" y="238125"/>
            <a:chExt cx="598550" cy="2371800"/>
          </a:xfrm>
        </p:grpSpPr>
        <p:sp>
          <p:nvSpPr>
            <p:cNvPr id="100" name="Google Shape;100;p1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1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1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1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1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1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1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714211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107"/>
        <p:cNvGrpSpPr/>
        <p:nvPr/>
      </p:nvGrpSpPr>
      <p:grpSpPr>
        <a:xfrm>
          <a:off x="0" y="0"/>
          <a:ext cx="0" cy="0"/>
          <a:chOff x="0" y="0"/>
          <a:chExt cx="0" cy="0"/>
        </a:xfrm>
      </p:grpSpPr>
      <p:sp>
        <p:nvSpPr>
          <p:cNvPr id="108" name="Google Shape;108;p11"/>
          <p:cNvSpPr/>
          <p:nvPr/>
        </p:nvSpPr>
        <p:spPr>
          <a:xfrm>
            <a:off x="1949434" y="303356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1"/>
          <p:cNvSpPr/>
          <p:nvPr/>
        </p:nvSpPr>
        <p:spPr>
          <a:xfrm rot="7438333">
            <a:off x="972840" y="-816666"/>
            <a:ext cx="5975395" cy="5882369"/>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1"/>
          <p:cNvSpPr/>
          <p:nvPr/>
        </p:nvSpPr>
        <p:spPr>
          <a:xfrm rot="-3040573">
            <a:off x="5532143" y="-739444"/>
            <a:ext cx="6089015" cy="5994333"/>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1"/>
          <p:cNvSpPr txBox="1">
            <a:spLocks noGrp="1"/>
          </p:cNvSpPr>
          <p:nvPr>
            <p:ph type="title" hasCustomPrompt="1"/>
          </p:nvPr>
        </p:nvSpPr>
        <p:spPr>
          <a:xfrm>
            <a:off x="960400" y="717767"/>
            <a:ext cx="10271200" cy="2360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2" name="Google Shape;112;p11"/>
          <p:cNvSpPr txBox="1">
            <a:spLocks noGrp="1"/>
          </p:cNvSpPr>
          <p:nvPr>
            <p:ph type="subTitle" idx="1"/>
          </p:nvPr>
        </p:nvSpPr>
        <p:spPr>
          <a:xfrm>
            <a:off x="960400" y="2809467"/>
            <a:ext cx="10271200" cy="6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3" name="Google Shape;113;p11"/>
          <p:cNvGrpSpPr/>
          <p:nvPr/>
        </p:nvGrpSpPr>
        <p:grpSpPr>
          <a:xfrm rot="-2295052">
            <a:off x="10451027" y="229519"/>
            <a:ext cx="619295" cy="573095"/>
            <a:chOff x="3904050" y="2322725"/>
            <a:chExt cx="464475" cy="429825"/>
          </a:xfrm>
        </p:grpSpPr>
        <p:sp>
          <p:nvSpPr>
            <p:cNvPr id="114" name="Google Shape;114;p11"/>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1"/>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1"/>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7" name="Google Shape;117;p11"/>
          <p:cNvSpPr/>
          <p:nvPr/>
        </p:nvSpPr>
        <p:spPr>
          <a:xfrm>
            <a:off x="462933" y="32896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1"/>
          <p:cNvSpPr/>
          <p:nvPr/>
        </p:nvSpPr>
        <p:spPr>
          <a:xfrm>
            <a:off x="1020533" y="328961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069491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27657544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4"/>
        </a:solidFill>
        <a:effectLst/>
      </p:bgPr>
    </p:bg>
    <p:spTree>
      <p:nvGrpSpPr>
        <p:cNvPr id="1" name="Shape 120"/>
        <p:cNvGrpSpPr/>
        <p:nvPr/>
      </p:nvGrpSpPr>
      <p:grpSpPr>
        <a:xfrm>
          <a:off x="0" y="0"/>
          <a:ext cx="0" cy="0"/>
          <a:chOff x="0" y="0"/>
          <a:chExt cx="0" cy="0"/>
        </a:xfrm>
      </p:grpSpPr>
      <p:sp>
        <p:nvSpPr>
          <p:cNvPr id="121" name="Google Shape;121;p13"/>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13"/>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4" name="Google Shape;124;p13"/>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5" name="Google Shape;125;p13"/>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6" name="Google Shape;126;p13"/>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28" name="Google Shape;128;p13"/>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9" name="Google Shape;129;p13"/>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30" name="Google Shape;130;p13"/>
          <p:cNvSpPr/>
          <p:nvPr/>
        </p:nvSpPr>
        <p:spPr>
          <a:xfrm>
            <a:off x="-909980" y="5204424"/>
            <a:ext cx="5132800" cy="252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rot="-4135010">
            <a:off x="119287" y="-462726"/>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5050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3351200" y="4463633"/>
            <a:ext cx="548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5" name="Google Shape;135;p14"/>
          <p:cNvSpPr txBox="1">
            <a:spLocks noGrp="1"/>
          </p:cNvSpPr>
          <p:nvPr>
            <p:ph type="title" idx="2" hasCustomPrompt="1"/>
          </p:nvPr>
        </p:nvSpPr>
        <p:spPr>
          <a:xfrm>
            <a:off x="3700000" y="705344"/>
            <a:ext cx="47920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6" name="Google Shape;136;p14"/>
          <p:cNvSpPr/>
          <p:nvPr/>
        </p:nvSpPr>
        <p:spPr>
          <a:xfrm flipH="1">
            <a:off x="9394733" y="-6698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4"/>
          <p:cNvSpPr/>
          <p:nvPr/>
        </p:nvSpPr>
        <p:spPr>
          <a:xfrm rot="-6299960">
            <a:off x="-1008475" y="5147748"/>
            <a:ext cx="2931545" cy="2391361"/>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4"/>
          <p:cNvSpPr/>
          <p:nvPr/>
        </p:nvSpPr>
        <p:spPr>
          <a:xfrm rot="4226098">
            <a:off x="8742357" y="-778065"/>
            <a:ext cx="3563028" cy="2906484"/>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9155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ullet list">
  <p:cSld name="Title and bullet list">
    <p:bg>
      <p:bgPr>
        <a:noFill/>
        <a:effectLst/>
      </p:bgPr>
    </p:bg>
    <p:spTree>
      <p:nvGrpSpPr>
        <p:cNvPr id="1" name="Shape 139"/>
        <p:cNvGrpSpPr/>
        <p:nvPr/>
      </p:nvGrpSpPr>
      <p:grpSpPr>
        <a:xfrm>
          <a:off x="0" y="0"/>
          <a:ext cx="0" cy="0"/>
          <a:chOff x="0" y="0"/>
          <a:chExt cx="0" cy="0"/>
        </a:xfrm>
      </p:grpSpPr>
      <p:sp>
        <p:nvSpPr>
          <p:cNvPr id="140" name="Google Shape;140;p15"/>
          <p:cNvSpPr/>
          <p:nvPr/>
        </p:nvSpPr>
        <p:spPr>
          <a:xfrm rot="2110842">
            <a:off x="10402981" y="-559991"/>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5"/>
          <p:cNvSpPr/>
          <p:nvPr/>
        </p:nvSpPr>
        <p:spPr>
          <a:xfrm rot="-2902359">
            <a:off x="10804656" y="1170053"/>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5"/>
          <p:cNvSpPr txBox="1">
            <a:spLocks noGrp="1"/>
          </p:cNvSpPr>
          <p:nvPr>
            <p:ph type="subTitle" idx="1"/>
          </p:nvPr>
        </p:nvSpPr>
        <p:spPr>
          <a:xfrm>
            <a:off x="3994000" y="2849700"/>
            <a:ext cx="5089200" cy="33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867"/>
            </a:lvl1pPr>
            <a:lvl2pPr lvl="1" rtl="0">
              <a:spcBef>
                <a:spcPts val="2133"/>
              </a:spcBef>
              <a:spcAft>
                <a:spcPts val="0"/>
              </a:spcAft>
              <a:buSzPts val="1400"/>
              <a:buAutoNum type="alphaLcPeriod"/>
              <a:defRPr/>
            </a:lvl2pPr>
            <a:lvl3pPr lvl="2" rtl="0">
              <a:spcBef>
                <a:spcPts val="2133"/>
              </a:spcBef>
              <a:spcAft>
                <a:spcPts val="0"/>
              </a:spcAft>
              <a:buSzPts val="1400"/>
              <a:buAutoNum type="romanLcPeriod"/>
              <a:defRPr/>
            </a:lvl3pPr>
            <a:lvl4pPr lvl="3" rtl="0">
              <a:spcBef>
                <a:spcPts val="2133"/>
              </a:spcBef>
              <a:spcAft>
                <a:spcPts val="0"/>
              </a:spcAft>
              <a:buSzPts val="1400"/>
              <a:buAutoNum type="arabicPeriod"/>
              <a:defRPr/>
            </a:lvl4pPr>
            <a:lvl5pPr lvl="4" rtl="0">
              <a:spcBef>
                <a:spcPts val="2133"/>
              </a:spcBef>
              <a:spcAft>
                <a:spcPts val="0"/>
              </a:spcAft>
              <a:buSzPts val="1400"/>
              <a:buAutoNum type="alphaLcPeriod"/>
              <a:defRPr/>
            </a:lvl5pPr>
            <a:lvl6pPr lvl="5" rtl="0">
              <a:spcBef>
                <a:spcPts val="2133"/>
              </a:spcBef>
              <a:spcAft>
                <a:spcPts val="0"/>
              </a:spcAft>
              <a:buSzPts val="1400"/>
              <a:buAutoNum type="romanLcPeriod"/>
              <a:defRPr/>
            </a:lvl6pPr>
            <a:lvl7pPr lvl="6" rtl="0">
              <a:spcBef>
                <a:spcPts val="2133"/>
              </a:spcBef>
              <a:spcAft>
                <a:spcPts val="0"/>
              </a:spcAft>
              <a:buSzPts val="1400"/>
              <a:buAutoNum type="arabicPeriod"/>
              <a:defRPr/>
            </a:lvl7pPr>
            <a:lvl8pPr lvl="7" rtl="0">
              <a:spcBef>
                <a:spcPts val="2133"/>
              </a:spcBef>
              <a:spcAft>
                <a:spcPts val="0"/>
              </a:spcAft>
              <a:buSzPts val="1400"/>
              <a:buAutoNum type="alphaLcPeriod"/>
              <a:defRPr/>
            </a:lvl8pPr>
            <a:lvl9pPr lvl="8" rtl="0">
              <a:spcBef>
                <a:spcPts val="2133"/>
              </a:spcBef>
              <a:spcAft>
                <a:spcPts val="2133"/>
              </a:spcAft>
              <a:buSzPts val="1400"/>
              <a:buAutoNum type="romanLcPeriod"/>
              <a:defRPr/>
            </a:lvl9pPr>
          </a:lstStyle>
          <a:p>
            <a:endParaRPr/>
          </a:p>
        </p:txBody>
      </p:sp>
      <p:sp>
        <p:nvSpPr>
          <p:cNvPr id="143" name="Google Shape;143;p15"/>
          <p:cNvSpPr txBox="1">
            <a:spLocks noGrp="1"/>
          </p:cNvSpPr>
          <p:nvPr>
            <p:ph type="title"/>
          </p:nvPr>
        </p:nvSpPr>
        <p:spPr>
          <a:xfrm>
            <a:off x="3994000" y="1605000"/>
            <a:ext cx="5089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44" name="Google Shape;144;p15"/>
          <p:cNvSpPr/>
          <p:nvPr/>
        </p:nvSpPr>
        <p:spPr>
          <a:xfrm rot="5370777" flipH="1">
            <a:off x="-814144" y="437893"/>
            <a:ext cx="3763527" cy="2322252"/>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solidFill>
            <a:schemeClr val="accent1"/>
          </a:solidFill>
          <a:ln w="111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rot="5370777" flipH="1">
            <a:off x="-1035807" y="281459"/>
            <a:ext cx="3812323" cy="235618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11883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191DF-66B6-49BF-A853-25EED5489A32}" type="datetimeFigureOut">
              <a:rPr lang="en-US" smtClean="0"/>
              <a:t>5/2/2021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3390500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noFill/>
        <a:effectLst/>
      </p:bgPr>
    </p:bg>
    <p:spTree>
      <p:nvGrpSpPr>
        <p:cNvPr id="1" name="Shape 146"/>
        <p:cNvGrpSpPr/>
        <p:nvPr/>
      </p:nvGrpSpPr>
      <p:grpSpPr>
        <a:xfrm>
          <a:off x="0" y="0"/>
          <a:ext cx="0" cy="0"/>
          <a:chOff x="0" y="0"/>
          <a:chExt cx="0" cy="0"/>
        </a:xfrm>
      </p:grpSpPr>
      <p:sp>
        <p:nvSpPr>
          <p:cNvPr id="147" name="Google Shape;147;p16"/>
          <p:cNvSpPr/>
          <p:nvPr/>
        </p:nvSpPr>
        <p:spPr>
          <a:xfrm rot="244223">
            <a:off x="395242" y="181923"/>
            <a:ext cx="6751029" cy="2961883"/>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6"/>
          <p:cNvSpPr/>
          <p:nvPr/>
        </p:nvSpPr>
        <p:spPr>
          <a:xfrm rot="-9783406" flipH="1">
            <a:off x="5752891" y="1175285"/>
            <a:ext cx="5266597" cy="7594960"/>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6"/>
          <p:cNvSpPr txBox="1">
            <a:spLocks noGrp="1"/>
          </p:cNvSpPr>
          <p:nvPr>
            <p:ph type="title"/>
          </p:nvPr>
        </p:nvSpPr>
        <p:spPr>
          <a:xfrm>
            <a:off x="7561667" y="2296837"/>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50" name="Google Shape;150;p16"/>
          <p:cNvSpPr txBox="1">
            <a:spLocks noGrp="1"/>
          </p:cNvSpPr>
          <p:nvPr>
            <p:ph type="subTitle" idx="1"/>
          </p:nvPr>
        </p:nvSpPr>
        <p:spPr>
          <a:xfrm>
            <a:off x="7561667" y="309555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1" name="Google Shape;151;p16"/>
          <p:cNvSpPr/>
          <p:nvPr/>
        </p:nvSpPr>
        <p:spPr>
          <a:xfrm>
            <a:off x="462068" y="187033"/>
            <a:ext cx="7909603" cy="653458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6"/>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6"/>
          <p:cNvSpPr/>
          <p:nvPr/>
        </p:nvSpPr>
        <p:spPr>
          <a:xfrm rot="2178021">
            <a:off x="1001092" y="542011"/>
            <a:ext cx="39165" cy="27565"/>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6"/>
          <p:cNvSpPr/>
          <p:nvPr/>
        </p:nvSpPr>
        <p:spPr>
          <a:xfrm rot="-2902359">
            <a:off x="10873916" y="1732390"/>
            <a:ext cx="102969" cy="79769"/>
          </a:xfrm>
          <a:custGeom>
            <a:avLst/>
            <a:gdLst/>
            <a:ahLst/>
            <a:cxnLst/>
            <a:rect l="l" t="t" r="r" b="b"/>
            <a:pathLst>
              <a:path w="3089" h="2393" extrusionOk="0">
                <a:moveTo>
                  <a:pt x="1566" y="0"/>
                </a:moveTo>
                <a:cubicBezTo>
                  <a:pt x="1" y="0"/>
                  <a:pt x="1" y="2392"/>
                  <a:pt x="1566" y="2392"/>
                </a:cubicBezTo>
                <a:cubicBezTo>
                  <a:pt x="3089" y="2392"/>
                  <a:pt x="3089" y="0"/>
                  <a:pt x="1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6"/>
          <p:cNvSpPr/>
          <p:nvPr/>
        </p:nvSpPr>
        <p:spPr>
          <a:xfrm rot="-2902359">
            <a:off x="12203514" y="1040395"/>
            <a:ext cx="165337" cy="165671"/>
          </a:xfrm>
          <a:custGeom>
            <a:avLst/>
            <a:gdLst/>
            <a:ahLst/>
            <a:cxnLst/>
            <a:rect l="l" t="t" r="r" b="b"/>
            <a:pathLst>
              <a:path w="4960" h="4970" extrusionOk="0">
                <a:moveTo>
                  <a:pt x="2480" y="1"/>
                </a:moveTo>
                <a:cubicBezTo>
                  <a:pt x="1828" y="44"/>
                  <a:pt x="1219" y="305"/>
                  <a:pt x="697" y="740"/>
                </a:cubicBezTo>
                <a:cubicBezTo>
                  <a:pt x="262" y="1218"/>
                  <a:pt x="1" y="1827"/>
                  <a:pt x="1" y="2480"/>
                </a:cubicBezTo>
                <a:lnTo>
                  <a:pt x="88" y="3132"/>
                </a:lnTo>
                <a:cubicBezTo>
                  <a:pt x="218" y="3567"/>
                  <a:pt x="436" y="3915"/>
                  <a:pt x="697" y="4219"/>
                </a:cubicBezTo>
                <a:lnTo>
                  <a:pt x="1219" y="4611"/>
                </a:lnTo>
                <a:cubicBezTo>
                  <a:pt x="1610" y="4828"/>
                  <a:pt x="2045" y="4959"/>
                  <a:pt x="2480" y="4959"/>
                </a:cubicBezTo>
                <a:cubicBezTo>
                  <a:pt x="2540" y="4966"/>
                  <a:pt x="2598" y="4970"/>
                  <a:pt x="2655" y="4970"/>
                </a:cubicBezTo>
                <a:cubicBezTo>
                  <a:pt x="2932" y="4970"/>
                  <a:pt x="3185" y="4885"/>
                  <a:pt x="3437" y="4741"/>
                </a:cubicBezTo>
                <a:cubicBezTo>
                  <a:pt x="3741" y="4654"/>
                  <a:pt x="4002" y="4480"/>
                  <a:pt x="4220" y="4263"/>
                </a:cubicBezTo>
                <a:cubicBezTo>
                  <a:pt x="4481" y="4045"/>
                  <a:pt x="4655" y="3741"/>
                  <a:pt x="4742" y="3437"/>
                </a:cubicBezTo>
                <a:cubicBezTo>
                  <a:pt x="4916" y="3176"/>
                  <a:pt x="4959" y="2828"/>
                  <a:pt x="4959" y="2480"/>
                </a:cubicBezTo>
                <a:lnTo>
                  <a:pt x="4872" y="1827"/>
                </a:lnTo>
                <a:cubicBezTo>
                  <a:pt x="4742" y="1436"/>
                  <a:pt x="4524" y="1044"/>
                  <a:pt x="4220" y="740"/>
                </a:cubicBezTo>
                <a:lnTo>
                  <a:pt x="3741" y="349"/>
                </a:lnTo>
                <a:cubicBezTo>
                  <a:pt x="3350" y="131"/>
                  <a:pt x="2915" y="1"/>
                  <a:pt x="24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6"/>
          <p:cNvSpPr/>
          <p:nvPr/>
        </p:nvSpPr>
        <p:spPr>
          <a:xfrm rot="-2902359">
            <a:off x="10834989" y="13512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6"/>
          <p:cNvSpPr/>
          <p:nvPr/>
        </p:nvSpPr>
        <p:spPr>
          <a:xfrm rot="-2902359">
            <a:off x="10379112" y="1028548"/>
            <a:ext cx="39168" cy="27568"/>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6"/>
          <p:cNvSpPr/>
          <p:nvPr/>
        </p:nvSpPr>
        <p:spPr>
          <a:xfrm>
            <a:off x="717600" y="5906800"/>
            <a:ext cx="81267" cy="62533"/>
          </a:xfrm>
          <a:custGeom>
            <a:avLst/>
            <a:gdLst/>
            <a:ahLst/>
            <a:cxnLst/>
            <a:rect l="l" t="t" r="r" b="b"/>
            <a:pathLst>
              <a:path w="2438" h="1876" extrusionOk="0">
                <a:moveTo>
                  <a:pt x="1250" y="1"/>
                </a:moveTo>
                <a:cubicBezTo>
                  <a:pt x="0" y="1"/>
                  <a:pt x="0" y="1876"/>
                  <a:pt x="1250" y="1876"/>
                </a:cubicBezTo>
                <a:cubicBezTo>
                  <a:pt x="2438" y="1813"/>
                  <a:pt x="2438" y="1"/>
                  <a:pt x="1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6"/>
          <p:cNvSpPr txBox="1">
            <a:spLocks noGrp="1"/>
          </p:cNvSpPr>
          <p:nvPr>
            <p:ph type="title" idx="2"/>
          </p:nvPr>
        </p:nvSpPr>
        <p:spPr>
          <a:xfrm>
            <a:off x="3256600" y="2296837"/>
            <a:ext cx="2854400" cy="75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60" name="Google Shape;160;p16"/>
          <p:cNvSpPr txBox="1">
            <a:spLocks noGrp="1"/>
          </p:cNvSpPr>
          <p:nvPr>
            <p:ph type="title" idx="3" hasCustomPrompt="1"/>
          </p:nvPr>
        </p:nvSpPr>
        <p:spPr>
          <a:xfrm>
            <a:off x="1805933"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1" name="Google Shape;161;p16"/>
          <p:cNvSpPr txBox="1">
            <a:spLocks noGrp="1"/>
          </p:cNvSpPr>
          <p:nvPr>
            <p:ph type="title" idx="4" hasCustomPrompt="1"/>
          </p:nvPr>
        </p:nvSpPr>
        <p:spPr>
          <a:xfrm>
            <a:off x="6111000"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6"/>
          <p:cNvSpPr txBox="1">
            <a:spLocks noGrp="1"/>
          </p:cNvSpPr>
          <p:nvPr>
            <p:ph type="title" idx="5"/>
          </p:nvPr>
        </p:nvSpPr>
        <p:spPr>
          <a:xfrm>
            <a:off x="3256600"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3" name="Google Shape;163;p16"/>
          <p:cNvSpPr txBox="1">
            <a:spLocks noGrp="1"/>
          </p:cNvSpPr>
          <p:nvPr>
            <p:ph type="title" idx="6" hasCustomPrompt="1"/>
          </p:nvPr>
        </p:nvSpPr>
        <p:spPr>
          <a:xfrm>
            <a:off x="1805933"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4" name="Google Shape;164;p16"/>
          <p:cNvSpPr txBox="1">
            <a:spLocks noGrp="1"/>
          </p:cNvSpPr>
          <p:nvPr>
            <p:ph type="title" idx="7"/>
          </p:nvPr>
        </p:nvSpPr>
        <p:spPr>
          <a:xfrm>
            <a:off x="7561667"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5" name="Google Shape;165;p16"/>
          <p:cNvSpPr txBox="1">
            <a:spLocks noGrp="1"/>
          </p:cNvSpPr>
          <p:nvPr>
            <p:ph type="title" idx="8" hasCustomPrompt="1"/>
          </p:nvPr>
        </p:nvSpPr>
        <p:spPr>
          <a:xfrm>
            <a:off x="6111000"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6" name="Google Shape;166;p16"/>
          <p:cNvSpPr txBox="1">
            <a:spLocks noGrp="1"/>
          </p:cNvSpPr>
          <p:nvPr>
            <p:ph type="subTitle" idx="9"/>
          </p:nvPr>
        </p:nvSpPr>
        <p:spPr>
          <a:xfrm>
            <a:off x="3256600" y="3095555"/>
            <a:ext cx="2121600" cy="75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67" name="Google Shape;167;p16"/>
          <p:cNvSpPr txBox="1">
            <a:spLocks noGrp="1"/>
          </p:cNvSpPr>
          <p:nvPr>
            <p:ph type="subTitle" idx="13"/>
          </p:nvPr>
        </p:nvSpPr>
        <p:spPr>
          <a:xfrm>
            <a:off x="3256600"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68" name="Google Shape;168;p16"/>
          <p:cNvSpPr txBox="1">
            <a:spLocks noGrp="1"/>
          </p:cNvSpPr>
          <p:nvPr>
            <p:ph type="subTitle" idx="14"/>
          </p:nvPr>
        </p:nvSpPr>
        <p:spPr>
          <a:xfrm>
            <a:off x="7561667"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69" name="Google Shape;169;p16"/>
          <p:cNvSpPr/>
          <p:nvPr/>
        </p:nvSpPr>
        <p:spPr>
          <a:xfrm rot="2015395">
            <a:off x="6167732" y="1514811"/>
            <a:ext cx="4944" cy="4424"/>
          </a:xfrm>
          <a:custGeom>
            <a:avLst/>
            <a:gdLst/>
            <a:ahLst/>
            <a:cxnLst/>
            <a:rect l="l" t="t" r="r" b="b"/>
            <a:pathLst>
              <a:path w="38" h="34" extrusionOk="0">
                <a:moveTo>
                  <a:pt x="31" y="0"/>
                </a:moveTo>
                <a:cubicBezTo>
                  <a:pt x="27" y="0"/>
                  <a:pt x="19" y="9"/>
                  <a:pt x="0" y="34"/>
                </a:cubicBezTo>
                <a:lnTo>
                  <a:pt x="38" y="34"/>
                </a:lnTo>
                <a:cubicBezTo>
                  <a:pt x="25" y="34"/>
                  <a:pt x="38" y="0"/>
                  <a:pt x="31" y="0"/>
                </a:cubicBezTo>
                <a:close/>
              </a:path>
            </a:pathLst>
          </a:custGeom>
          <a:solidFill>
            <a:srgbClr val="3780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16"/>
          <p:cNvSpPr/>
          <p:nvPr/>
        </p:nvSpPr>
        <p:spPr>
          <a:xfrm rot="2015395">
            <a:off x="7563122" y="-586008"/>
            <a:ext cx="12361" cy="14703"/>
          </a:xfrm>
          <a:custGeom>
            <a:avLst/>
            <a:gdLst/>
            <a:ahLst/>
            <a:cxnLst/>
            <a:rect l="l" t="t" r="r" b="b"/>
            <a:pathLst>
              <a:path w="95" h="113" extrusionOk="0">
                <a:moveTo>
                  <a:pt x="20" y="1"/>
                </a:moveTo>
                <a:lnTo>
                  <a:pt x="20" y="1"/>
                </a:lnTo>
                <a:cubicBezTo>
                  <a:pt x="1" y="94"/>
                  <a:pt x="38" y="113"/>
                  <a:pt x="94" y="113"/>
                </a:cubicBezTo>
                <a:lnTo>
                  <a:pt x="94" y="57"/>
                </a:lnTo>
                <a:lnTo>
                  <a:pt x="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6"/>
          <p:cNvSpPr txBox="1">
            <a:spLocks noGrp="1"/>
          </p:cNvSpPr>
          <p:nvPr>
            <p:ph type="title" idx="15"/>
          </p:nvPr>
        </p:nvSpPr>
        <p:spPr>
          <a:xfrm>
            <a:off x="980633" y="719328"/>
            <a:ext cx="5115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3324862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172"/>
        <p:cNvGrpSpPr/>
        <p:nvPr/>
      </p:nvGrpSpPr>
      <p:grpSpPr>
        <a:xfrm>
          <a:off x="0" y="0"/>
          <a:ext cx="0" cy="0"/>
          <a:chOff x="0" y="0"/>
          <a:chExt cx="0" cy="0"/>
        </a:xfrm>
      </p:grpSpPr>
      <p:sp>
        <p:nvSpPr>
          <p:cNvPr id="173" name="Google Shape;173;p17"/>
          <p:cNvSpPr/>
          <p:nvPr/>
        </p:nvSpPr>
        <p:spPr>
          <a:xfrm>
            <a:off x="4723519" y="3471967"/>
            <a:ext cx="570500" cy="1126167"/>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7"/>
          <p:cNvSpPr/>
          <p:nvPr/>
        </p:nvSpPr>
        <p:spPr>
          <a:xfrm>
            <a:off x="-791149" y="-47333"/>
            <a:ext cx="13485711" cy="3841933"/>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7"/>
          <p:cNvSpPr/>
          <p:nvPr/>
        </p:nvSpPr>
        <p:spPr>
          <a:xfrm rot="-8100000">
            <a:off x="11402079" y="4874030"/>
            <a:ext cx="761893" cy="2654341"/>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7"/>
          <p:cNvSpPr txBox="1">
            <a:spLocks noGrp="1"/>
          </p:cNvSpPr>
          <p:nvPr>
            <p:ph type="title"/>
          </p:nvPr>
        </p:nvSpPr>
        <p:spPr>
          <a:xfrm>
            <a:off x="960400" y="1062672"/>
            <a:ext cx="10271200" cy="906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400">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77" name="Google Shape;177;p17"/>
          <p:cNvSpPr txBox="1">
            <a:spLocks noGrp="1"/>
          </p:cNvSpPr>
          <p:nvPr>
            <p:ph type="subTitle" idx="1"/>
          </p:nvPr>
        </p:nvSpPr>
        <p:spPr>
          <a:xfrm>
            <a:off x="6096000" y="2186267"/>
            <a:ext cx="4610000" cy="72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3733">
                <a:solidFill>
                  <a:schemeClr val="dk1"/>
                </a:solidFill>
                <a:latin typeface="Gochi Hand"/>
                <a:ea typeface="Gochi Hand"/>
                <a:cs typeface="Gochi Hand"/>
                <a:sym typeface="Gochi Hand"/>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09699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Four columns">
  <p:cSld name="Four columns">
    <p:bg>
      <p:bgPr>
        <a:noFill/>
        <a:effectLst/>
      </p:bgPr>
    </p:bg>
    <p:spTree>
      <p:nvGrpSpPr>
        <p:cNvPr id="1" name="Shape 178"/>
        <p:cNvGrpSpPr/>
        <p:nvPr/>
      </p:nvGrpSpPr>
      <p:grpSpPr>
        <a:xfrm>
          <a:off x="0" y="0"/>
          <a:ext cx="0" cy="0"/>
          <a:chOff x="0" y="0"/>
          <a:chExt cx="0" cy="0"/>
        </a:xfrm>
      </p:grpSpPr>
      <p:sp>
        <p:nvSpPr>
          <p:cNvPr id="179" name="Google Shape;179;p18"/>
          <p:cNvSpPr/>
          <p:nvPr/>
        </p:nvSpPr>
        <p:spPr>
          <a:xfrm>
            <a:off x="1653667" y="-20967"/>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8"/>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8"/>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8"/>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8"/>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8"/>
          <p:cNvSpPr/>
          <p:nvPr/>
        </p:nvSpPr>
        <p:spPr>
          <a:xfrm>
            <a:off x="10395934" y="-54000"/>
            <a:ext cx="2630133" cy="1543533"/>
          </a:xfrm>
          <a:custGeom>
            <a:avLst/>
            <a:gdLst/>
            <a:ahLst/>
            <a:cxnLst/>
            <a:rect l="l" t="t" r="r" b="b"/>
            <a:pathLst>
              <a:path w="78904" h="46306" extrusionOk="0">
                <a:moveTo>
                  <a:pt x="501" y="1"/>
                </a:moveTo>
                <a:cubicBezTo>
                  <a:pt x="246" y="1"/>
                  <a:pt x="0" y="265"/>
                  <a:pt x="138" y="568"/>
                </a:cubicBezTo>
                <a:cubicBezTo>
                  <a:pt x="3069" y="5797"/>
                  <a:pt x="7704" y="9917"/>
                  <a:pt x="13250" y="12254"/>
                </a:cubicBezTo>
                <a:cubicBezTo>
                  <a:pt x="15904" y="13363"/>
                  <a:pt x="18716" y="14036"/>
                  <a:pt x="21608" y="14235"/>
                </a:cubicBezTo>
                <a:cubicBezTo>
                  <a:pt x="22050" y="14267"/>
                  <a:pt x="22508" y="14278"/>
                  <a:pt x="22974" y="14278"/>
                </a:cubicBezTo>
                <a:cubicBezTo>
                  <a:pt x="23864" y="14278"/>
                  <a:pt x="24786" y="14239"/>
                  <a:pt x="25698" y="14239"/>
                </a:cubicBezTo>
                <a:cubicBezTo>
                  <a:pt x="28368" y="14239"/>
                  <a:pt x="30950" y="14574"/>
                  <a:pt x="32383" y="17205"/>
                </a:cubicBezTo>
                <a:cubicBezTo>
                  <a:pt x="33254" y="18830"/>
                  <a:pt x="33413" y="20929"/>
                  <a:pt x="33769" y="22712"/>
                </a:cubicBezTo>
                <a:cubicBezTo>
                  <a:pt x="34165" y="24573"/>
                  <a:pt x="34680" y="26435"/>
                  <a:pt x="35274" y="28218"/>
                </a:cubicBezTo>
                <a:cubicBezTo>
                  <a:pt x="36304" y="31545"/>
                  <a:pt x="37889" y="34635"/>
                  <a:pt x="39949" y="37447"/>
                </a:cubicBezTo>
                <a:cubicBezTo>
                  <a:pt x="43910" y="42756"/>
                  <a:pt x="49535" y="45687"/>
                  <a:pt x="56110" y="46202"/>
                </a:cubicBezTo>
                <a:cubicBezTo>
                  <a:pt x="57002" y="46271"/>
                  <a:pt x="57906" y="46306"/>
                  <a:pt x="58818" y="46306"/>
                </a:cubicBezTo>
                <a:cubicBezTo>
                  <a:pt x="65735" y="46306"/>
                  <a:pt x="73107" y="44306"/>
                  <a:pt x="78531" y="40141"/>
                </a:cubicBezTo>
                <a:cubicBezTo>
                  <a:pt x="78904" y="39870"/>
                  <a:pt x="78668" y="39339"/>
                  <a:pt x="78295" y="39339"/>
                </a:cubicBezTo>
                <a:cubicBezTo>
                  <a:pt x="78232" y="39339"/>
                  <a:pt x="78164" y="39354"/>
                  <a:pt x="78095" y="39388"/>
                </a:cubicBezTo>
                <a:cubicBezTo>
                  <a:pt x="72091" y="42552"/>
                  <a:pt x="65394" y="45022"/>
                  <a:pt x="58581" y="45022"/>
                </a:cubicBezTo>
                <a:cubicBezTo>
                  <a:pt x="56179" y="45022"/>
                  <a:pt x="53763" y="44715"/>
                  <a:pt x="51357" y="44023"/>
                </a:cubicBezTo>
                <a:cubicBezTo>
                  <a:pt x="41850" y="41329"/>
                  <a:pt x="36978" y="31862"/>
                  <a:pt x="34957" y="22870"/>
                </a:cubicBezTo>
                <a:cubicBezTo>
                  <a:pt x="34284" y="19899"/>
                  <a:pt x="34086" y="16176"/>
                  <a:pt x="31274" y="14314"/>
                </a:cubicBezTo>
                <a:cubicBezTo>
                  <a:pt x="29792" y="13354"/>
                  <a:pt x="27992" y="13163"/>
                  <a:pt x="26145" y="13163"/>
                </a:cubicBezTo>
                <a:cubicBezTo>
                  <a:pt x="24930" y="13163"/>
                  <a:pt x="23695" y="13246"/>
                  <a:pt x="22518" y="13246"/>
                </a:cubicBezTo>
                <a:cubicBezTo>
                  <a:pt x="22087" y="13246"/>
                  <a:pt x="21663" y="13235"/>
                  <a:pt x="21252" y="13205"/>
                </a:cubicBezTo>
                <a:cubicBezTo>
                  <a:pt x="12735" y="12452"/>
                  <a:pt x="5090" y="7580"/>
                  <a:pt x="812" y="172"/>
                </a:cubicBezTo>
                <a:cubicBezTo>
                  <a:pt x="727" y="51"/>
                  <a:pt x="613"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txBox="1">
            <a:spLocks noGrp="1"/>
          </p:cNvSpPr>
          <p:nvPr>
            <p:ph type="title"/>
          </p:nvPr>
        </p:nvSpPr>
        <p:spPr>
          <a:xfrm>
            <a:off x="2822217" y="1782767"/>
            <a:ext cx="284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86" name="Google Shape;186;p18"/>
          <p:cNvSpPr txBox="1">
            <a:spLocks noGrp="1"/>
          </p:cNvSpPr>
          <p:nvPr>
            <p:ph type="subTitle" idx="1"/>
          </p:nvPr>
        </p:nvSpPr>
        <p:spPr>
          <a:xfrm>
            <a:off x="2822217" y="2580743"/>
            <a:ext cx="2840800" cy="88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87" name="Google Shape;187;p18"/>
          <p:cNvSpPr txBox="1">
            <a:spLocks noGrp="1"/>
          </p:cNvSpPr>
          <p:nvPr>
            <p:ph type="title" idx="2"/>
          </p:nvPr>
        </p:nvSpPr>
        <p:spPr>
          <a:xfrm>
            <a:off x="6530784" y="17827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88" name="Google Shape;188;p18"/>
          <p:cNvSpPr txBox="1">
            <a:spLocks noGrp="1"/>
          </p:cNvSpPr>
          <p:nvPr>
            <p:ph type="subTitle" idx="3"/>
          </p:nvPr>
        </p:nvSpPr>
        <p:spPr>
          <a:xfrm>
            <a:off x="6530784" y="2580743"/>
            <a:ext cx="2841200" cy="8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9" name="Google Shape;189;p18"/>
          <p:cNvSpPr txBox="1">
            <a:spLocks noGrp="1"/>
          </p:cNvSpPr>
          <p:nvPr>
            <p:ph type="title" idx="4"/>
          </p:nvPr>
        </p:nvSpPr>
        <p:spPr>
          <a:xfrm>
            <a:off x="2820017"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90" name="Google Shape;190;p18"/>
          <p:cNvSpPr txBox="1">
            <a:spLocks noGrp="1"/>
          </p:cNvSpPr>
          <p:nvPr>
            <p:ph type="subTitle" idx="5"/>
          </p:nvPr>
        </p:nvSpPr>
        <p:spPr>
          <a:xfrm>
            <a:off x="2820017"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91" name="Google Shape;191;p18"/>
          <p:cNvSpPr txBox="1">
            <a:spLocks noGrp="1"/>
          </p:cNvSpPr>
          <p:nvPr>
            <p:ph type="title" idx="6"/>
          </p:nvPr>
        </p:nvSpPr>
        <p:spPr>
          <a:xfrm>
            <a:off x="6530784" y="3726267"/>
            <a:ext cx="28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92" name="Google Shape;192;p18"/>
          <p:cNvSpPr txBox="1">
            <a:spLocks noGrp="1"/>
          </p:cNvSpPr>
          <p:nvPr>
            <p:ph type="subTitle" idx="7"/>
          </p:nvPr>
        </p:nvSpPr>
        <p:spPr>
          <a:xfrm>
            <a:off x="6530784" y="4524243"/>
            <a:ext cx="2840800" cy="14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495255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ome big numbers">
  <p:cSld name="Some big numbers">
    <p:bg>
      <p:bgPr>
        <a:solidFill>
          <a:schemeClr val="accent1"/>
        </a:solidFill>
        <a:effectLst/>
      </p:bgPr>
    </p:bg>
    <p:spTree>
      <p:nvGrpSpPr>
        <p:cNvPr id="1" name="Shape 193"/>
        <p:cNvGrpSpPr/>
        <p:nvPr/>
      </p:nvGrpSpPr>
      <p:grpSpPr>
        <a:xfrm>
          <a:off x="0" y="0"/>
          <a:ext cx="0" cy="0"/>
          <a:chOff x="0" y="0"/>
          <a:chExt cx="0" cy="0"/>
        </a:xfrm>
      </p:grpSpPr>
      <p:sp>
        <p:nvSpPr>
          <p:cNvPr id="194" name="Google Shape;194;p19"/>
          <p:cNvSpPr/>
          <p:nvPr/>
        </p:nvSpPr>
        <p:spPr>
          <a:xfrm rot="-5400000">
            <a:off x="-50307"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9"/>
          <p:cNvSpPr txBox="1">
            <a:spLocks noGrp="1"/>
          </p:cNvSpPr>
          <p:nvPr>
            <p:ph type="title" hasCustomPrompt="1"/>
          </p:nvPr>
        </p:nvSpPr>
        <p:spPr>
          <a:xfrm>
            <a:off x="1873533" y="6249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6" name="Google Shape;196;p19"/>
          <p:cNvSpPr txBox="1">
            <a:spLocks noGrp="1"/>
          </p:cNvSpPr>
          <p:nvPr>
            <p:ph type="subTitle" idx="1"/>
          </p:nvPr>
        </p:nvSpPr>
        <p:spPr>
          <a:xfrm>
            <a:off x="1873344" y="1660500"/>
            <a:ext cx="5119600" cy="78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97" name="Google Shape;197;p19"/>
          <p:cNvSpPr txBox="1">
            <a:spLocks noGrp="1"/>
          </p:cNvSpPr>
          <p:nvPr>
            <p:ph type="title" idx="2" hasCustomPrompt="1"/>
          </p:nvPr>
        </p:nvSpPr>
        <p:spPr>
          <a:xfrm>
            <a:off x="1873533" y="24817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8" name="Google Shape;198;p19"/>
          <p:cNvSpPr txBox="1">
            <a:spLocks noGrp="1"/>
          </p:cNvSpPr>
          <p:nvPr>
            <p:ph type="subTitle" idx="3"/>
          </p:nvPr>
        </p:nvSpPr>
        <p:spPr>
          <a:xfrm>
            <a:off x="1873344" y="3517305"/>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99" name="Google Shape;199;p19"/>
          <p:cNvSpPr txBox="1">
            <a:spLocks noGrp="1"/>
          </p:cNvSpPr>
          <p:nvPr>
            <p:ph type="title" idx="4" hasCustomPrompt="1"/>
          </p:nvPr>
        </p:nvSpPr>
        <p:spPr>
          <a:xfrm>
            <a:off x="1873533" y="43385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0" name="Google Shape;200;p19"/>
          <p:cNvSpPr txBox="1">
            <a:spLocks noGrp="1"/>
          </p:cNvSpPr>
          <p:nvPr>
            <p:ph type="subTitle" idx="5"/>
          </p:nvPr>
        </p:nvSpPr>
        <p:spPr>
          <a:xfrm>
            <a:off x="1873344" y="5374111"/>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01" name="Google Shape;201;p19"/>
          <p:cNvSpPr/>
          <p:nvPr/>
        </p:nvSpPr>
        <p:spPr>
          <a:xfrm rot="-4849329">
            <a:off x="7948911"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9"/>
          <p:cNvSpPr/>
          <p:nvPr/>
        </p:nvSpPr>
        <p:spPr>
          <a:xfrm>
            <a:off x="11289951" y="1453252"/>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9"/>
          <p:cNvSpPr/>
          <p:nvPr/>
        </p:nvSpPr>
        <p:spPr>
          <a:xfrm>
            <a:off x="11602851" y="1289201"/>
            <a:ext cx="152100" cy="118767"/>
          </a:xfrm>
          <a:custGeom>
            <a:avLst/>
            <a:gdLst/>
            <a:ahLst/>
            <a:cxnLst/>
            <a:rect l="l" t="t" r="r" b="b"/>
            <a:pathLst>
              <a:path w="4563" h="3563" extrusionOk="0">
                <a:moveTo>
                  <a:pt x="2313" y="1"/>
                </a:moveTo>
                <a:cubicBezTo>
                  <a:pt x="0" y="1"/>
                  <a:pt x="0" y="3563"/>
                  <a:pt x="2313" y="3563"/>
                </a:cubicBezTo>
                <a:cubicBezTo>
                  <a:pt x="4562" y="3563"/>
                  <a:pt x="456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9"/>
          <p:cNvSpPr/>
          <p:nvPr/>
        </p:nvSpPr>
        <p:spPr>
          <a:xfrm rot="-4135010">
            <a:off x="10762221" y="684374"/>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34445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Left short text">
  <p:cSld name="Left short text">
    <p:bg>
      <p:bgPr>
        <a:solidFill>
          <a:schemeClr val="accent1"/>
        </a:solidFill>
        <a:effectLst/>
      </p:bgPr>
    </p:bg>
    <p:spTree>
      <p:nvGrpSpPr>
        <p:cNvPr id="1" name="Shape 205"/>
        <p:cNvGrpSpPr/>
        <p:nvPr/>
      </p:nvGrpSpPr>
      <p:grpSpPr>
        <a:xfrm>
          <a:off x="0" y="0"/>
          <a:ext cx="0" cy="0"/>
          <a:chOff x="0" y="0"/>
          <a:chExt cx="0" cy="0"/>
        </a:xfrm>
      </p:grpSpPr>
      <p:sp>
        <p:nvSpPr>
          <p:cNvPr id="206" name="Google Shape;206;p20"/>
          <p:cNvSpPr/>
          <p:nvPr/>
        </p:nvSpPr>
        <p:spPr>
          <a:xfrm rot="2014349">
            <a:off x="2048344" y="658330"/>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20"/>
          <p:cNvSpPr/>
          <p:nvPr/>
        </p:nvSpPr>
        <p:spPr>
          <a:xfrm rot="2014349">
            <a:off x="2747434" y="1494304"/>
            <a:ext cx="72668" cy="54168"/>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20"/>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0"/>
          <p:cNvSpPr txBox="1">
            <a:spLocks noGrp="1"/>
          </p:cNvSpPr>
          <p:nvPr>
            <p:ph type="subTitle" idx="1"/>
          </p:nvPr>
        </p:nvSpPr>
        <p:spPr>
          <a:xfrm>
            <a:off x="960400" y="2201628"/>
            <a:ext cx="2215200" cy="12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0" name="Google Shape;210;p20"/>
          <p:cNvSpPr/>
          <p:nvPr/>
        </p:nvSpPr>
        <p:spPr>
          <a:xfrm rot="-2295052">
            <a:off x="11888156" y="6561090"/>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20"/>
          <p:cNvSpPr/>
          <p:nvPr/>
        </p:nvSpPr>
        <p:spPr>
          <a:xfrm rot="-2295052">
            <a:off x="11609298" y="6437003"/>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rot="10269252">
            <a:off x="-1217496" y="-1425414"/>
            <a:ext cx="3050808" cy="2771356"/>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80939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4"/>
        </a:solidFill>
        <a:effectLst/>
      </p:bgPr>
    </p:bg>
    <p:spTree>
      <p:nvGrpSpPr>
        <p:cNvPr id="1" name="Shape 213"/>
        <p:cNvGrpSpPr/>
        <p:nvPr/>
      </p:nvGrpSpPr>
      <p:grpSpPr>
        <a:xfrm>
          <a:off x="0" y="0"/>
          <a:ext cx="0" cy="0"/>
          <a:chOff x="0" y="0"/>
          <a:chExt cx="0" cy="0"/>
        </a:xfrm>
      </p:grpSpPr>
      <p:sp>
        <p:nvSpPr>
          <p:cNvPr id="214" name="Google Shape;214;p21"/>
          <p:cNvSpPr/>
          <p:nvPr/>
        </p:nvSpPr>
        <p:spPr>
          <a:xfrm rot="5400000" flipH="1">
            <a:off x="5020982"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1"/>
          <p:cNvSpPr/>
          <p:nvPr/>
        </p:nvSpPr>
        <p:spPr>
          <a:xfrm rot="4849329" flipH="1">
            <a:off x="4296658"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1"/>
          <p:cNvSpPr txBox="1">
            <a:spLocks noGrp="1"/>
          </p:cNvSpPr>
          <p:nvPr>
            <p:ph type="subTitle" idx="1"/>
          </p:nvPr>
        </p:nvSpPr>
        <p:spPr>
          <a:xfrm>
            <a:off x="7533300" y="1302896"/>
            <a:ext cx="2438400" cy="11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7" name="Google Shape;217;p21"/>
          <p:cNvSpPr txBox="1">
            <a:spLocks noGrp="1"/>
          </p:cNvSpPr>
          <p:nvPr>
            <p:ph type="subTitle" idx="2"/>
          </p:nvPr>
        </p:nvSpPr>
        <p:spPr>
          <a:xfrm>
            <a:off x="7533300" y="4472092"/>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8" name="Google Shape;218;p21"/>
          <p:cNvSpPr txBox="1">
            <a:spLocks noGrp="1"/>
          </p:cNvSpPr>
          <p:nvPr>
            <p:ph type="subTitle" idx="3"/>
          </p:nvPr>
        </p:nvSpPr>
        <p:spPr>
          <a:xfrm>
            <a:off x="7533300" y="2901959"/>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19" name="Google Shape;219;p21"/>
          <p:cNvSpPr txBox="1">
            <a:spLocks noGrp="1"/>
          </p:cNvSpPr>
          <p:nvPr>
            <p:ph type="title"/>
          </p:nvPr>
        </p:nvSpPr>
        <p:spPr>
          <a:xfrm>
            <a:off x="971333" y="1135033"/>
            <a:ext cx="30092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116643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wo columns">
  <p:cSld name="Two columns">
    <p:bg>
      <p:bgPr>
        <a:noFill/>
        <a:effectLst/>
      </p:bgPr>
    </p:bg>
    <p:spTree>
      <p:nvGrpSpPr>
        <p:cNvPr id="1" name="Shape 220"/>
        <p:cNvGrpSpPr/>
        <p:nvPr/>
      </p:nvGrpSpPr>
      <p:grpSpPr>
        <a:xfrm>
          <a:off x="0" y="0"/>
          <a:ext cx="0" cy="0"/>
          <a:chOff x="0" y="0"/>
          <a:chExt cx="0" cy="0"/>
        </a:xfrm>
      </p:grpSpPr>
      <p:sp>
        <p:nvSpPr>
          <p:cNvPr id="221" name="Google Shape;221;p22"/>
          <p:cNvSpPr/>
          <p:nvPr/>
        </p:nvSpPr>
        <p:spPr>
          <a:xfrm rot="-361068">
            <a:off x="5269618" y="2199257"/>
            <a:ext cx="8297516" cy="6854465"/>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22"/>
          <p:cNvSpPr/>
          <p:nvPr/>
        </p:nvSpPr>
        <p:spPr>
          <a:xfrm rot="212291" flipH="1">
            <a:off x="-1589166" y="2045001"/>
            <a:ext cx="8297484" cy="6854521"/>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22"/>
          <p:cNvSpPr txBox="1">
            <a:spLocks noGrp="1"/>
          </p:cNvSpPr>
          <p:nvPr>
            <p:ph type="title"/>
          </p:nvPr>
        </p:nvSpPr>
        <p:spPr>
          <a:xfrm>
            <a:off x="14178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24" name="Google Shape;224;p22"/>
          <p:cNvSpPr txBox="1">
            <a:spLocks noGrp="1"/>
          </p:cNvSpPr>
          <p:nvPr>
            <p:ph type="title" idx="2"/>
          </p:nvPr>
        </p:nvSpPr>
        <p:spPr>
          <a:xfrm>
            <a:off x="7933400" y="3497875"/>
            <a:ext cx="284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25" name="Google Shape;225;p22"/>
          <p:cNvSpPr/>
          <p:nvPr/>
        </p:nvSpPr>
        <p:spPr>
          <a:xfrm flipH="1">
            <a:off x="11531685" y="-325700"/>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22"/>
          <p:cNvSpPr txBox="1">
            <a:spLocks noGrp="1"/>
          </p:cNvSpPr>
          <p:nvPr>
            <p:ph type="subTitle" idx="1"/>
          </p:nvPr>
        </p:nvSpPr>
        <p:spPr>
          <a:xfrm>
            <a:off x="16008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27" name="Google Shape;227;p22"/>
          <p:cNvSpPr txBox="1">
            <a:spLocks noGrp="1"/>
          </p:cNvSpPr>
          <p:nvPr>
            <p:ph type="subTitle" idx="3"/>
          </p:nvPr>
        </p:nvSpPr>
        <p:spPr>
          <a:xfrm>
            <a:off x="8116400" y="4306125"/>
            <a:ext cx="2474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7285803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1"/>
        </a:solidFill>
        <a:effectLst/>
      </p:bgPr>
    </p:bg>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4575297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3">
  <p:cSld name="Title only 3">
    <p:bg>
      <p:bgPr>
        <a:noFill/>
        <a:effectLst/>
      </p:bgPr>
    </p:bg>
    <p:spTree>
      <p:nvGrpSpPr>
        <p:cNvPr id="1" name="Shape 230"/>
        <p:cNvGrpSpPr/>
        <p:nvPr/>
      </p:nvGrpSpPr>
      <p:grpSpPr>
        <a:xfrm>
          <a:off x="0" y="0"/>
          <a:ext cx="0" cy="0"/>
          <a:chOff x="0" y="0"/>
          <a:chExt cx="0" cy="0"/>
        </a:xfrm>
      </p:grpSpPr>
      <p:sp>
        <p:nvSpPr>
          <p:cNvPr id="231" name="Google Shape;231;p24"/>
          <p:cNvSpPr/>
          <p:nvPr/>
        </p:nvSpPr>
        <p:spPr>
          <a:xfrm rot="5501286" flipH="1">
            <a:off x="6204783" y="1413763"/>
            <a:ext cx="5813831" cy="708893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4"/>
          <p:cNvSpPr/>
          <p:nvPr/>
        </p:nvSpPr>
        <p:spPr>
          <a:xfrm rot="-5289552" flipH="1">
            <a:off x="333679" y="845273"/>
            <a:ext cx="6131995" cy="8225816"/>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24"/>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4"/>
          <p:cNvSpPr/>
          <p:nvPr/>
        </p:nvSpPr>
        <p:spPr>
          <a:xfrm rot="3855602">
            <a:off x="-410119" y="-407075"/>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4"/>
          <p:cNvSpPr/>
          <p:nvPr/>
        </p:nvSpPr>
        <p:spPr>
          <a:xfrm>
            <a:off x="2269700" y="1230867"/>
            <a:ext cx="1267" cy="1267"/>
          </a:xfrm>
          <a:custGeom>
            <a:avLst/>
            <a:gdLst/>
            <a:ahLst/>
            <a:cxnLst/>
            <a:rect l="l" t="t" r="r" b="b"/>
            <a:pathLst>
              <a:path w="38" h="38" extrusionOk="0">
                <a:moveTo>
                  <a:pt x="0" y="0"/>
                </a:moveTo>
                <a:lnTo>
                  <a:pt x="0" y="0"/>
                </a:lnTo>
                <a:lnTo>
                  <a:pt x="38" y="38"/>
                </a:lnTo>
                <a:lnTo>
                  <a:pt x="38" y="38"/>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4"/>
          <p:cNvSpPr/>
          <p:nvPr/>
        </p:nvSpPr>
        <p:spPr>
          <a:xfrm>
            <a:off x="2266567" y="1230867"/>
            <a:ext cx="9400" cy="13133"/>
          </a:xfrm>
          <a:custGeom>
            <a:avLst/>
            <a:gdLst/>
            <a:ahLst/>
            <a:cxnLst/>
            <a:rect l="l" t="t" r="r" b="b"/>
            <a:pathLst>
              <a:path w="282" h="394" extrusionOk="0">
                <a:moveTo>
                  <a:pt x="75" y="0"/>
                </a:moveTo>
                <a:lnTo>
                  <a:pt x="19" y="19"/>
                </a:lnTo>
                <a:cubicBezTo>
                  <a:pt x="19" y="38"/>
                  <a:pt x="19" y="56"/>
                  <a:pt x="1" y="75"/>
                </a:cubicBezTo>
                <a:cubicBezTo>
                  <a:pt x="1" y="225"/>
                  <a:pt x="132" y="319"/>
                  <a:pt x="263" y="394"/>
                </a:cubicBezTo>
                <a:cubicBezTo>
                  <a:pt x="263" y="337"/>
                  <a:pt x="263" y="281"/>
                  <a:pt x="281" y="244"/>
                </a:cubicBezTo>
                <a:lnTo>
                  <a:pt x="244" y="244"/>
                </a:lnTo>
                <a:cubicBezTo>
                  <a:pt x="244" y="237"/>
                  <a:pt x="240" y="235"/>
                  <a:pt x="234" y="235"/>
                </a:cubicBezTo>
                <a:cubicBezTo>
                  <a:pt x="223" y="235"/>
                  <a:pt x="207" y="244"/>
                  <a:pt x="207" y="244"/>
                </a:cubicBezTo>
                <a:lnTo>
                  <a:pt x="207" y="188"/>
                </a:lnTo>
                <a:lnTo>
                  <a:pt x="188" y="113"/>
                </a:lnTo>
                <a:lnTo>
                  <a:pt x="150" y="113"/>
                </a:lnTo>
                <a:lnTo>
                  <a:pt x="132" y="38"/>
                </a:lnTo>
                <a:lnTo>
                  <a:pt x="7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24"/>
          <p:cNvSpPr/>
          <p:nvPr/>
        </p:nvSpPr>
        <p:spPr>
          <a:xfrm>
            <a:off x="2266567" y="1226501"/>
            <a:ext cx="3767" cy="6900"/>
          </a:xfrm>
          <a:custGeom>
            <a:avLst/>
            <a:gdLst/>
            <a:ahLst/>
            <a:cxnLst/>
            <a:rect l="l" t="t" r="r" b="b"/>
            <a:pathLst>
              <a:path w="113" h="207" extrusionOk="0">
                <a:moveTo>
                  <a:pt x="113" y="0"/>
                </a:moveTo>
                <a:cubicBezTo>
                  <a:pt x="75" y="38"/>
                  <a:pt x="19" y="75"/>
                  <a:pt x="19" y="150"/>
                </a:cubicBezTo>
                <a:cubicBezTo>
                  <a:pt x="1" y="169"/>
                  <a:pt x="1" y="187"/>
                  <a:pt x="1" y="206"/>
                </a:cubicBezTo>
                <a:cubicBezTo>
                  <a:pt x="19" y="187"/>
                  <a:pt x="19" y="169"/>
                  <a:pt x="38" y="150"/>
                </a:cubicBezTo>
                <a:lnTo>
                  <a:pt x="94" y="131"/>
                </a:lnTo>
                <a:cubicBezTo>
                  <a:pt x="94" y="94"/>
                  <a:pt x="113" y="56"/>
                  <a:pt x="1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4"/>
          <p:cNvSpPr/>
          <p:nvPr/>
        </p:nvSpPr>
        <p:spPr>
          <a:xfrm>
            <a:off x="2269067" y="1225867"/>
            <a:ext cx="3167" cy="6267"/>
          </a:xfrm>
          <a:custGeom>
            <a:avLst/>
            <a:gdLst/>
            <a:ahLst/>
            <a:cxnLst/>
            <a:rect l="l" t="t" r="r" b="b"/>
            <a:pathLst>
              <a:path w="95" h="188" extrusionOk="0">
                <a:moveTo>
                  <a:pt x="94" y="0"/>
                </a:moveTo>
                <a:cubicBezTo>
                  <a:pt x="75" y="19"/>
                  <a:pt x="57" y="19"/>
                  <a:pt x="38" y="38"/>
                </a:cubicBezTo>
                <a:cubicBezTo>
                  <a:pt x="38" y="75"/>
                  <a:pt x="19" y="132"/>
                  <a:pt x="0" y="169"/>
                </a:cubicBezTo>
                <a:lnTo>
                  <a:pt x="19" y="150"/>
                </a:lnTo>
                <a:lnTo>
                  <a:pt x="57" y="188"/>
                </a:lnTo>
                <a:cubicBezTo>
                  <a:pt x="57" y="150"/>
                  <a:pt x="75" y="132"/>
                  <a:pt x="94" y="94"/>
                </a:cubicBezTo>
                <a:lnTo>
                  <a:pt x="94" y="75"/>
                </a:lnTo>
                <a:cubicBezTo>
                  <a:pt x="94" y="57"/>
                  <a:pt x="94" y="38"/>
                  <a:pt x="9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4"/>
          <p:cNvSpPr txBox="1">
            <a:spLocks noGrp="1"/>
          </p:cNvSpPr>
          <p:nvPr>
            <p:ph type="title"/>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884073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image">
  <p:cSld name="Background image">
    <p:bg>
      <p:bgPr>
        <a:noFill/>
        <a:effectLst/>
      </p:bgPr>
    </p:bg>
    <p:spTree>
      <p:nvGrpSpPr>
        <p:cNvPr id="1" name="Shape 240"/>
        <p:cNvGrpSpPr/>
        <p:nvPr/>
      </p:nvGrpSpPr>
      <p:grpSpPr>
        <a:xfrm>
          <a:off x="0" y="0"/>
          <a:ext cx="0" cy="0"/>
          <a:chOff x="0" y="0"/>
          <a:chExt cx="0" cy="0"/>
        </a:xfrm>
      </p:grpSpPr>
      <p:sp>
        <p:nvSpPr>
          <p:cNvPr id="241" name="Google Shape;241;p25"/>
          <p:cNvSpPr/>
          <p:nvPr/>
        </p:nvSpPr>
        <p:spPr>
          <a:xfrm rot="5210261" flipH="1">
            <a:off x="6623188" y="665220"/>
            <a:ext cx="8181809" cy="6162627"/>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5"/>
          <p:cNvSpPr/>
          <p:nvPr/>
        </p:nvSpPr>
        <p:spPr>
          <a:xfrm rot="-112857" flipH="1">
            <a:off x="5878579" y="5301762"/>
            <a:ext cx="3808515" cy="3109585"/>
          </a:xfrm>
          <a:custGeom>
            <a:avLst/>
            <a:gdLst/>
            <a:ahLst/>
            <a:cxnLst/>
            <a:rect l="l" t="t" r="r" b="b"/>
            <a:pathLst>
              <a:path w="51798" h="38117" extrusionOk="0">
                <a:moveTo>
                  <a:pt x="18789" y="2432"/>
                </a:moveTo>
                <a:cubicBezTo>
                  <a:pt x="18811" y="2432"/>
                  <a:pt x="18812" y="2443"/>
                  <a:pt x="18802" y="2454"/>
                </a:cubicBezTo>
                <a:cubicBezTo>
                  <a:pt x="18783" y="2472"/>
                  <a:pt x="18745" y="2491"/>
                  <a:pt x="18764" y="2491"/>
                </a:cubicBezTo>
                <a:cubicBezTo>
                  <a:pt x="18783" y="2491"/>
                  <a:pt x="18858" y="2472"/>
                  <a:pt x="19064" y="2454"/>
                </a:cubicBezTo>
                <a:lnTo>
                  <a:pt x="19064" y="2454"/>
                </a:lnTo>
                <a:cubicBezTo>
                  <a:pt x="18895" y="2491"/>
                  <a:pt x="18727" y="2547"/>
                  <a:pt x="18558" y="2622"/>
                </a:cubicBezTo>
                <a:lnTo>
                  <a:pt x="18371" y="2735"/>
                </a:lnTo>
                <a:lnTo>
                  <a:pt x="18277" y="2772"/>
                </a:lnTo>
                <a:cubicBezTo>
                  <a:pt x="18259" y="2791"/>
                  <a:pt x="18259" y="2810"/>
                  <a:pt x="18240" y="2828"/>
                </a:cubicBezTo>
                <a:cubicBezTo>
                  <a:pt x="18296" y="2941"/>
                  <a:pt x="18333" y="3034"/>
                  <a:pt x="18371" y="3109"/>
                </a:cubicBezTo>
                <a:lnTo>
                  <a:pt x="18202" y="3053"/>
                </a:lnTo>
                <a:cubicBezTo>
                  <a:pt x="18146" y="2941"/>
                  <a:pt x="18109" y="2847"/>
                  <a:pt x="18071" y="2772"/>
                </a:cubicBezTo>
                <a:cubicBezTo>
                  <a:pt x="18127" y="2716"/>
                  <a:pt x="18202" y="2678"/>
                  <a:pt x="18277" y="2641"/>
                </a:cubicBezTo>
                <a:lnTo>
                  <a:pt x="18465" y="2547"/>
                </a:lnTo>
                <a:cubicBezTo>
                  <a:pt x="18539" y="2510"/>
                  <a:pt x="18614" y="2472"/>
                  <a:pt x="18708" y="2454"/>
                </a:cubicBezTo>
                <a:cubicBezTo>
                  <a:pt x="18748" y="2438"/>
                  <a:pt x="18774" y="2432"/>
                  <a:pt x="18789" y="2432"/>
                </a:cubicBezTo>
                <a:close/>
                <a:moveTo>
                  <a:pt x="18214" y="3075"/>
                </a:moveTo>
                <a:cubicBezTo>
                  <a:pt x="18285" y="3094"/>
                  <a:pt x="18354" y="3129"/>
                  <a:pt x="18390" y="3147"/>
                </a:cubicBezTo>
                <a:lnTo>
                  <a:pt x="18390" y="3165"/>
                </a:lnTo>
                <a:cubicBezTo>
                  <a:pt x="18352" y="3165"/>
                  <a:pt x="18315" y="3147"/>
                  <a:pt x="18277" y="3147"/>
                </a:cubicBezTo>
                <a:lnTo>
                  <a:pt x="18221" y="3128"/>
                </a:lnTo>
                <a:lnTo>
                  <a:pt x="18207" y="3086"/>
                </a:lnTo>
                <a:lnTo>
                  <a:pt x="18207" y="3086"/>
                </a:lnTo>
                <a:cubicBezTo>
                  <a:pt x="18212" y="3087"/>
                  <a:pt x="18216" y="3089"/>
                  <a:pt x="18221" y="3090"/>
                </a:cubicBezTo>
                <a:cubicBezTo>
                  <a:pt x="18221" y="3085"/>
                  <a:pt x="18218" y="3080"/>
                  <a:pt x="18214" y="3075"/>
                </a:cubicBezTo>
                <a:close/>
                <a:moveTo>
                  <a:pt x="1685" y="2810"/>
                </a:moveTo>
                <a:cubicBezTo>
                  <a:pt x="1929" y="3034"/>
                  <a:pt x="2172" y="3296"/>
                  <a:pt x="2378" y="3577"/>
                </a:cubicBezTo>
                <a:cubicBezTo>
                  <a:pt x="2266" y="3484"/>
                  <a:pt x="2116" y="3315"/>
                  <a:pt x="1966" y="3165"/>
                </a:cubicBezTo>
                <a:cubicBezTo>
                  <a:pt x="1854" y="3053"/>
                  <a:pt x="1760" y="2941"/>
                  <a:pt x="1685" y="2810"/>
                </a:cubicBezTo>
                <a:close/>
                <a:moveTo>
                  <a:pt x="10056" y="3559"/>
                </a:moveTo>
                <a:lnTo>
                  <a:pt x="10056" y="3559"/>
                </a:lnTo>
                <a:cubicBezTo>
                  <a:pt x="10225" y="3615"/>
                  <a:pt x="10393" y="3671"/>
                  <a:pt x="10524" y="3727"/>
                </a:cubicBezTo>
                <a:cubicBezTo>
                  <a:pt x="10599" y="3802"/>
                  <a:pt x="10656" y="3877"/>
                  <a:pt x="10730" y="3952"/>
                </a:cubicBezTo>
                <a:cubicBezTo>
                  <a:pt x="10468" y="3840"/>
                  <a:pt x="10187" y="3708"/>
                  <a:pt x="9906" y="3559"/>
                </a:cubicBezTo>
                <a:lnTo>
                  <a:pt x="9906" y="3559"/>
                </a:lnTo>
                <a:cubicBezTo>
                  <a:pt x="10187" y="3671"/>
                  <a:pt x="10375" y="3765"/>
                  <a:pt x="10637" y="3877"/>
                </a:cubicBezTo>
                <a:lnTo>
                  <a:pt x="10056" y="3559"/>
                </a:lnTo>
                <a:close/>
                <a:moveTo>
                  <a:pt x="5412" y="8615"/>
                </a:moveTo>
                <a:lnTo>
                  <a:pt x="5412" y="8615"/>
                </a:lnTo>
                <a:cubicBezTo>
                  <a:pt x="5599" y="8727"/>
                  <a:pt x="5768" y="8821"/>
                  <a:pt x="5918" y="8952"/>
                </a:cubicBezTo>
                <a:cubicBezTo>
                  <a:pt x="5749" y="8858"/>
                  <a:pt x="5581" y="8746"/>
                  <a:pt x="5412" y="8615"/>
                </a:cubicBezTo>
                <a:close/>
                <a:moveTo>
                  <a:pt x="7790" y="14158"/>
                </a:moveTo>
                <a:lnTo>
                  <a:pt x="7790" y="14158"/>
                </a:lnTo>
                <a:cubicBezTo>
                  <a:pt x="7793" y="14159"/>
                  <a:pt x="7797" y="14161"/>
                  <a:pt x="7800" y="14162"/>
                </a:cubicBezTo>
                <a:lnTo>
                  <a:pt x="7800" y="14162"/>
                </a:lnTo>
                <a:cubicBezTo>
                  <a:pt x="7797" y="14161"/>
                  <a:pt x="7794" y="14159"/>
                  <a:pt x="7790" y="14158"/>
                </a:cubicBezTo>
                <a:close/>
                <a:moveTo>
                  <a:pt x="7697" y="16143"/>
                </a:moveTo>
                <a:lnTo>
                  <a:pt x="7697" y="16143"/>
                </a:lnTo>
                <a:cubicBezTo>
                  <a:pt x="7703" y="16151"/>
                  <a:pt x="7709" y="16159"/>
                  <a:pt x="7715" y="16165"/>
                </a:cubicBezTo>
                <a:lnTo>
                  <a:pt x="7715" y="16165"/>
                </a:lnTo>
                <a:cubicBezTo>
                  <a:pt x="7709" y="16158"/>
                  <a:pt x="7703" y="16150"/>
                  <a:pt x="7697" y="16143"/>
                </a:cubicBezTo>
                <a:close/>
                <a:moveTo>
                  <a:pt x="8877" y="1"/>
                </a:moveTo>
                <a:cubicBezTo>
                  <a:pt x="8708" y="19"/>
                  <a:pt x="8539" y="38"/>
                  <a:pt x="8371" y="75"/>
                </a:cubicBezTo>
                <a:lnTo>
                  <a:pt x="8146" y="132"/>
                </a:lnTo>
                <a:lnTo>
                  <a:pt x="7940" y="207"/>
                </a:lnTo>
                <a:cubicBezTo>
                  <a:pt x="7903" y="207"/>
                  <a:pt x="7847" y="244"/>
                  <a:pt x="7753" y="263"/>
                </a:cubicBezTo>
                <a:cubicBezTo>
                  <a:pt x="7678" y="300"/>
                  <a:pt x="7603" y="319"/>
                  <a:pt x="7547" y="356"/>
                </a:cubicBezTo>
                <a:cubicBezTo>
                  <a:pt x="7646" y="497"/>
                  <a:pt x="7723" y="628"/>
                  <a:pt x="7715" y="628"/>
                </a:cubicBezTo>
                <a:cubicBezTo>
                  <a:pt x="7713" y="628"/>
                  <a:pt x="7701" y="614"/>
                  <a:pt x="7678" y="581"/>
                </a:cubicBezTo>
                <a:lnTo>
                  <a:pt x="7678" y="581"/>
                </a:lnTo>
                <a:cubicBezTo>
                  <a:pt x="7847" y="825"/>
                  <a:pt x="8071" y="1068"/>
                  <a:pt x="8296" y="1311"/>
                </a:cubicBezTo>
                <a:lnTo>
                  <a:pt x="8539" y="1555"/>
                </a:lnTo>
                <a:lnTo>
                  <a:pt x="8764" y="1780"/>
                </a:lnTo>
                <a:cubicBezTo>
                  <a:pt x="9064" y="2098"/>
                  <a:pt x="9401" y="2435"/>
                  <a:pt x="9663" y="2772"/>
                </a:cubicBezTo>
                <a:cubicBezTo>
                  <a:pt x="9757" y="2828"/>
                  <a:pt x="9832" y="2922"/>
                  <a:pt x="9906" y="2997"/>
                </a:cubicBezTo>
                <a:cubicBezTo>
                  <a:pt x="10112" y="3240"/>
                  <a:pt x="10300" y="3465"/>
                  <a:pt x="10506" y="3708"/>
                </a:cubicBezTo>
                <a:cubicBezTo>
                  <a:pt x="10262" y="3615"/>
                  <a:pt x="9888" y="3446"/>
                  <a:pt x="9532" y="3296"/>
                </a:cubicBezTo>
                <a:cubicBezTo>
                  <a:pt x="8975" y="3060"/>
                  <a:pt x="8417" y="2839"/>
                  <a:pt x="8245" y="2839"/>
                </a:cubicBezTo>
                <a:cubicBezTo>
                  <a:pt x="8226" y="2839"/>
                  <a:pt x="8212" y="2841"/>
                  <a:pt x="8202" y="2847"/>
                </a:cubicBezTo>
                <a:lnTo>
                  <a:pt x="7790" y="2660"/>
                </a:lnTo>
                <a:lnTo>
                  <a:pt x="7790" y="2660"/>
                </a:lnTo>
                <a:cubicBezTo>
                  <a:pt x="7921" y="2716"/>
                  <a:pt x="7940" y="2716"/>
                  <a:pt x="8071" y="2753"/>
                </a:cubicBezTo>
                <a:cubicBezTo>
                  <a:pt x="7828" y="2641"/>
                  <a:pt x="7566" y="2547"/>
                  <a:pt x="7285" y="2529"/>
                </a:cubicBezTo>
                <a:cubicBezTo>
                  <a:pt x="6948" y="2472"/>
                  <a:pt x="6592" y="2416"/>
                  <a:pt x="6255" y="2323"/>
                </a:cubicBezTo>
                <a:cubicBezTo>
                  <a:pt x="5843" y="2229"/>
                  <a:pt x="5524" y="2210"/>
                  <a:pt x="5843" y="2210"/>
                </a:cubicBezTo>
                <a:cubicBezTo>
                  <a:pt x="5782" y="2206"/>
                  <a:pt x="5722" y="2203"/>
                  <a:pt x="5663" y="2203"/>
                </a:cubicBezTo>
                <a:cubicBezTo>
                  <a:pt x="5486" y="2203"/>
                  <a:pt x="5314" y="2224"/>
                  <a:pt x="5131" y="2266"/>
                </a:cubicBezTo>
                <a:lnTo>
                  <a:pt x="4832" y="2341"/>
                </a:lnTo>
                <a:lnTo>
                  <a:pt x="4906" y="2566"/>
                </a:lnTo>
                <a:cubicBezTo>
                  <a:pt x="4925" y="2622"/>
                  <a:pt x="4944" y="2678"/>
                  <a:pt x="4963" y="2716"/>
                </a:cubicBezTo>
                <a:cubicBezTo>
                  <a:pt x="4738" y="2753"/>
                  <a:pt x="4494" y="2753"/>
                  <a:pt x="4251" y="2753"/>
                </a:cubicBezTo>
                <a:cubicBezTo>
                  <a:pt x="4111" y="2763"/>
                  <a:pt x="3970" y="2767"/>
                  <a:pt x="3827" y="2767"/>
                </a:cubicBezTo>
                <a:cubicBezTo>
                  <a:pt x="3685" y="2767"/>
                  <a:pt x="3539" y="2763"/>
                  <a:pt x="3390" y="2753"/>
                </a:cubicBezTo>
                <a:cubicBezTo>
                  <a:pt x="3165" y="2716"/>
                  <a:pt x="3221" y="2716"/>
                  <a:pt x="3333" y="2716"/>
                </a:cubicBezTo>
                <a:cubicBezTo>
                  <a:pt x="3380" y="2725"/>
                  <a:pt x="3432" y="2730"/>
                  <a:pt x="3467" y="2730"/>
                </a:cubicBezTo>
                <a:cubicBezTo>
                  <a:pt x="3502" y="2730"/>
                  <a:pt x="3521" y="2725"/>
                  <a:pt x="3502" y="2716"/>
                </a:cubicBezTo>
                <a:lnTo>
                  <a:pt x="2978" y="2678"/>
                </a:lnTo>
                <a:cubicBezTo>
                  <a:pt x="2865" y="2678"/>
                  <a:pt x="2753" y="2670"/>
                  <a:pt x="2646" y="2670"/>
                </a:cubicBezTo>
                <a:cubicBezTo>
                  <a:pt x="2593" y="2670"/>
                  <a:pt x="2541" y="2672"/>
                  <a:pt x="2491" y="2678"/>
                </a:cubicBezTo>
                <a:cubicBezTo>
                  <a:pt x="2247" y="2660"/>
                  <a:pt x="2322" y="2641"/>
                  <a:pt x="2584" y="2622"/>
                </a:cubicBezTo>
                <a:cubicBezTo>
                  <a:pt x="2697" y="2622"/>
                  <a:pt x="2865" y="2622"/>
                  <a:pt x="3071" y="2641"/>
                </a:cubicBezTo>
                <a:lnTo>
                  <a:pt x="3371" y="2678"/>
                </a:lnTo>
                <a:lnTo>
                  <a:pt x="3596" y="2697"/>
                </a:lnTo>
                <a:lnTo>
                  <a:pt x="3596" y="2697"/>
                </a:lnTo>
                <a:lnTo>
                  <a:pt x="3502" y="2678"/>
                </a:lnTo>
                <a:lnTo>
                  <a:pt x="3465" y="2660"/>
                </a:lnTo>
                <a:lnTo>
                  <a:pt x="3390" y="2641"/>
                </a:lnTo>
                <a:cubicBezTo>
                  <a:pt x="3296" y="2622"/>
                  <a:pt x="3202" y="2604"/>
                  <a:pt x="3109" y="2585"/>
                </a:cubicBezTo>
                <a:cubicBezTo>
                  <a:pt x="2959" y="2566"/>
                  <a:pt x="2809" y="2547"/>
                  <a:pt x="2641" y="2547"/>
                </a:cubicBezTo>
                <a:cubicBezTo>
                  <a:pt x="2360" y="2547"/>
                  <a:pt x="2060" y="2566"/>
                  <a:pt x="1461" y="2585"/>
                </a:cubicBezTo>
                <a:cubicBezTo>
                  <a:pt x="1629" y="2791"/>
                  <a:pt x="1798" y="3016"/>
                  <a:pt x="2023" y="3296"/>
                </a:cubicBezTo>
                <a:cubicBezTo>
                  <a:pt x="1779" y="3053"/>
                  <a:pt x="1592" y="2810"/>
                  <a:pt x="1348" y="2529"/>
                </a:cubicBezTo>
                <a:lnTo>
                  <a:pt x="1330" y="2529"/>
                </a:lnTo>
                <a:cubicBezTo>
                  <a:pt x="1517" y="2847"/>
                  <a:pt x="1742" y="3128"/>
                  <a:pt x="1966" y="3390"/>
                </a:cubicBezTo>
                <a:cubicBezTo>
                  <a:pt x="2116" y="3577"/>
                  <a:pt x="2285" y="3765"/>
                  <a:pt x="2491" y="3971"/>
                </a:cubicBezTo>
                <a:lnTo>
                  <a:pt x="2847" y="4345"/>
                </a:lnTo>
                <a:lnTo>
                  <a:pt x="2285" y="3671"/>
                </a:lnTo>
                <a:cubicBezTo>
                  <a:pt x="2210" y="3577"/>
                  <a:pt x="2135" y="3484"/>
                  <a:pt x="2097" y="3371"/>
                </a:cubicBezTo>
                <a:cubicBezTo>
                  <a:pt x="2097" y="3370"/>
                  <a:pt x="2098" y="3369"/>
                  <a:pt x="2100" y="3369"/>
                </a:cubicBezTo>
                <a:cubicBezTo>
                  <a:pt x="2114" y="3369"/>
                  <a:pt x="2195" y="3446"/>
                  <a:pt x="2397" y="3615"/>
                </a:cubicBezTo>
                <a:cubicBezTo>
                  <a:pt x="2622" y="3877"/>
                  <a:pt x="2865" y="4120"/>
                  <a:pt x="3146" y="4326"/>
                </a:cubicBezTo>
                <a:cubicBezTo>
                  <a:pt x="3109" y="4345"/>
                  <a:pt x="3184" y="4420"/>
                  <a:pt x="3296" y="4532"/>
                </a:cubicBezTo>
                <a:lnTo>
                  <a:pt x="3502" y="4701"/>
                </a:lnTo>
                <a:lnTo>
                  <a:pt x="3614" y="4795"/>
                </a:lnTo>
                <a:lnTo>
                  <a:pt x="3502" y="4813"/>
                </a:lnTo>
                <a:cubicBezTo>
                  <a:pt x="3614" y="4888"/>
                  <a:pt x="3689" y="4907"/>
                  <a:pt x="3877" y="5019"/>
                </a:cubicBezTo>
                <a:cubicBezTo>
                  <a:pt x="3948" y="5077"/>
                  <a:pt x="3954" y="5101"/>
                  <a:pt x="3928" y="5101"/>
                </a:cubicBezTo>
                <a:cubicBezTo>
                  <a:pt x="3920" y="5101"/>
                  <a:pt x="3909" y="5099"/>
                  <a:pt x="3895" y="5094"/>
                </a:cubicBezTo>
                <a:cubicBezTo>
                  <a:pt x="3877" y="5094"/>
                  <a:pt x="3858" y="5094"/>
                  <a:pt x="3839" y="5075"/>
                </a:cubicBezTo>
                <a:lnTo>
                  <a:pt x="3745" y="5038"/>
                </a:lnTo>
                <a:lnTo>
                  <a:pt x="3596" y="4963"/>
                </a:lnTo>
                <a:cubicBezTo>
                  <a:pt x="3579" y="4960"/>
                  <a:pt x="3568" y="4958"/>
                  <a:pt x="3561" y="4958"/>
                </a:cubicBezTo>
                <a:cubicBezTo>
                  <a:pt x="3530" y="4958"/>
                  <a:pt x="3600" y="4992"/>
                  <a:pt x="3708" y="5038"/>
                </a:cubicBezTo>
                <a:cubicBezTo>
                  <a:pt x="3792" y="5080"/>
                  <a:pt x="3908" y="5133"/>
                  <a:pt x="3866" y="5133"/>
                </a:cubicBezTo>
                <a:cubicBezTo>
                  <a:pt x="3852" y="5133"/>
                  <a:pt x="3820" y="5127"/>
                  <a:pt x="3764" y="5113"/>
                </a:cubicBezTo>
                <a:cubicBezTo>
                  <a:pt x="3614" y="5075"/>
                  <a:pt x="3446" y="5038"/>
                  <a:pt x="3296" y="5001"/>
                </a:cubicBezTo>
                <a:cubicBezTo>
                  <a:pt x="2940" y="4926"/>
                  <a:pt x="2509" y="4851"/>
                  <a:pt x="1985" y="4776"/>
                </a:cubicBezTo>
                <a:lnTo>
                  <a:pt x="1929" y="4757"/>
                </a:lnTo>
                <a:lnTo>
                  <a:pt x="1873" y="4757"/>
                </a:lnTo>
                <a:lnTo>
                  <a:pt x="1760" y="4720"/>
                </a:lnTo>
                <a:lnTo>
                  <a:pt x="1667" y="4701"/>
                </a:lnTo>
                <a:lnTo>
                  <a:pt x="1723" y="4701"/>
                </a:lnTo>
                <a:cubicBezTo>
                  <a:pt x="1798" y="4701"/>
                  <a:pt x="1906" y="4718"/>
                  <a:pt x="1925" y="4718"/>
                </a:cubicBezTo>
                <a:cubicBezTo>
                  <a:pt x="1935" y="4718"/>
                  <a:pt x="1923" y="4713"/>
                  <a:pt x="1873" y="4701"/>
                </a:cubicBezTo>
                <a:cubicBezTo>
                  <a:pt x="1592" y="4663"/>
                  <a:pt x="1330" y="4663"/>
                  <a:pt x="1068" y="4645"/>
                </a:cubicBezTo>
                <a:cubicBezTo>
                  <a:pt x="880" y="4645"/>
                  <a:pt x="936" y="4626"/>
                  <a:pt x="955" y="4607"/>
                </a:cubicBezTo>
                <a:cubicBezTo>
                  <a:pt x="637" y="4607"/>
                  <a:pt x="656" y="4626"/>
                  <a:pt x="618" y="4645"/>
                </a:cubicBezTo>
                <a:cubicBezTo>
                  <a:pt x="581" y="4663"/>
                  <a:pt x="524" y="4682"/>
                  <a:pt x="75" y="4682"/>
                </a:cubicBezTo>
                <a:lnTo>
                  <a:pt x="0" y="4682"/>
                </a:lnTo>
                <a:lnTo>
                  <a:pt x="19" y="4701"/>
                </a:lnTo>
                <a:cubicBezTo>
                  <a:pt x="75" y="4757"/>
                  <a:pt x="112" y="4813"/>
                  <a:pt x="169" y="4869"/>
                </a:cubicBezTo>
                <a:cubicBezTo>
                  <a:pt x="281" y="5001"/>
                  <a:pt x="412" y="5150"/>
                  <a:pt x="562" y="5356"/>
                </a:cubicBezTo>
                <a:cubicBezTo>
                  <a:pt x="656" y="5450"/>
                  <a:pt x="749" y="5544"/>
                  <a:pt x="862" y="5656"/>
                </a:cubicBezTo>
                <a:lnTo>
                  <a:pt x="1180" y="5974"/>
                </a:lnTo>
                <a:cubicBezTo>
                  <a:pt x="1348" y="6124"/>
                  <a:pt x="1536" y="6255"/>
                  <a:pt x="1723" y="6368"/>
                </a:cubicBezTo>
                <a:cubicBezTo>
                  <a:pt x="1772" y="6410"/>
                  <a:pt x="1777" y="6423"/>
                  <a:pt x="1762" y="6423"/>
                </a:cubicBezTo>
                <a:cubicBezTo>
                  <a:pt x="1740" y="6423"/>
                  <a:pt x="1670" y="6392"/>
                  <a:pt x="1641" y="6392"/>
                </a:cubicBezTo>
                <a:cubicBezTo>
                  <a:pt x="1631" y="6392"/>
                  <a:pt x="1626" y="6395"/>
                  <a:pt x="1629" y="6405"/>
                </a:cubicBezTo>
                <a:cubicBezTo>
                  <a:pt x="2097" y="6742"/>
                  <a:pt x="2341" y="6855"/>
                  <a:pt x="2509" y="6967"/>
                </a:cubicBezTo>
                <a:cubicBezTo>
                  <a:pt x="2697" y="7079"/>
                  <a:pt x="2884" y="7173"/>
                  <a:pt x="3296" y="7398"/>
                </a:cubicBezTo>
                <a:cubicBezTo>
                  <a:pt x="3521" y="7547"/>
                  <a:pt x="3727" y="7697"/>
                  <a:pt x="3951" y="7866"/>
                </a:cubicBezTo>
                <a:cubicBezTo>
                  <a:pt x="3808" y="7757"/>
                  <a:pt x="3774" y="7713"/>
                  <a:pt x="3812" y="7713"/>
                </a:cubicBezTo>
                <a:cubicBezTo>
                  <a:pt x="3899" y="7713"/>
                  <a:pt x="4360" y="7939"/>
                  <a:pt x="4775" y="8147"/>
                </a:cubicBezTo>
                <a:lnTo>
                  <a:pt x="4700" y="8090"/>
                </a:lnTo>
                <a:lnTo>
                  <a:pt x="4906" y="8203"/>
                </a:lnTo>
                <a:lnTo>
                  <a:pt x="4775" y="8147"/>
                </a:lnTo>
                <a:lnTo>
                  <a:pt x="4869" y="8222"/>
                </a:lnTo>
                <a:lnTo>
                  <a:pt x="5019" y="8278"/>
                </a:lnTo>
                <a:lnTo>
                  <a:pt x="5450" y="8540"/>
                </a:lnTo>
                <a:cubicBezTo>
                  <a:pt x="5450" y="8542"/>
                  <a:pt x="5447" y="8544"/>
                  <a:pt x="5443" y="8544"/>
                </a:cubicBezTo>
                <a:cubicBezTo>
                  <a:pt x="5414" y="8544"/>
                  <a:pt x="5296" y="8495"/>
                  <a:pt x="5150" y="8446"/>
                </a:cubicBezTo>
                <a:lnTo>
                  <a:pt x="4869" y="8222"/>
                </a:lnTo>
                <a:cubicBezTo>
                  <a:pt x="4668" y="8135"/>
                  <a:pt x="4478" y="8071"/>
                  <a:pt x="4409" y="8071"/>
                </a:cubicBezTo>
                <a:cubicBezTo>
                  <a:pt x="4388" y="8071"/>
                  <a:pt x="4378" y="8077"/>
                  <a:pt x="4382" y="8090"/>
                </a:cubicBezTo>
                <a:cubicBezTo>
                  <a:pt x="4438" y="8128"/>
                  <a:pt x="4569" y="8184"/>
                  <a:pt x="4682" y="8259"/>
                </a:cubicBezTo>
                <a:cubicBezTo>
                  <a:pt x="4642" y="8246"/>
                  <a:pt x="4612" y="8233"/>
                  <a:pt x="4604" y="8233"/>
                </a:cubicBezTo>
                <a:cubicBezTo>
                  <a:pt x="4601" y="8233"/>
                  <a:pt x="4601" y="8235"/>
                  <a:pt x="4607" y="8240"/>
                </a:cubicBezTo>
                <a:cubicBezTo>
                  <a:pt x="4700" y="8296"/>
                  <a:pt x="4794" y="8353"/>
                  <a:pt x="4888" y="8390"/>
                </a:cubicBezTo>
                <a:lnTo>
                  <a:pt x="5038" y="8577"/>
                </a:lnTo>
                <a:lnTo>
                  <a:pt x="5112" y="8577"/>
                </a:lnTo>
                <a:cubicBezTo>
                  <a:pt x="5487" y="8821"/>
                  <a:pt x="5862" y="9083"/>
                  <a:pt x="6217" y="9345"/>
                </a:cubicBezTo>
                <a:lnTo>
                  <a:pt x="6854" y="9682"/>
                </a:lnTo>
                <a:cubicBezTo>
                  <a:pt x="7079" y="9795"/>
                  <a:pt x="7285" y="9926"/>
                  <a:pt x="7509" y="10075"/>
                </a:cubicBezTo>
                <a:cubicBezTo>
                  <a:pt x="7734" y="10207"/>
                  <a:pt x="7959" y="10375"/>
                  <a:pt x="8202" y="10562"/>
                </a:cubicBezTo>
                <a:cubicBezTo>
                  <a:pt x="8333" y="10656"/>
                  <a:pt x="8446" y="10768"/>
                  <a:pt x="8577" y="10862"/>
                </a:cubicBezTo>
                <a:cubicBezTo>
                  <a:pt x="8708" y="10993"/>
                  <a:pt x="8839" y="11105"/>
                  <a:pt x="8951" y="11237"/>
                </a:cubicBezTo>
                <a:cubicBezTo>
                  <a:pt x="8854" y="11164"/>
                  <a:pt x="8804" y="11138"/>
                  <a:pt x="8779" y="11138"/>
                </a:cubicBezTo>
                <a:cubicBezTo>
                  <a:pt x="8725" y="11138"/>
                  <a:pt x="8777" y="11249"/>
                  <a:pt x="8727" y="11274"/>
                </a:cubicBezTo>
                <a:cubicBezTo>
                  <a:pt x="8558" y="11049"/>
                  <a:pt x="8371" y="10862"/>
                  <a:pt x="8165" y="10693"/>
                </a:cubicBezTo>
                <a:cubicBezTo>
                  <a:pt x="7884" y="10487"/>
                  <a:pt x="7584" y="10244"/>
                  <a:pt x="7285" y="10019"/>
                </a:cubicBezTo>
                <a:lnTo>
                  <a:pt x="7285" y="10019"/>
                </a:lnTo>
                <a:cubicBezTo>
                  <a:pt x="7488" y="10175"/>
                  <a:pt x="7516" y="10223"/>
                  <a:pt x="7485" y="10223"/>
                </a:cubicBezTo>
                <a:cubicBezTo>
                  <a:pt x="7467" y="10223"/>
                  <a:pt x="7431" y="10208"/>
                  <a:pt x="7397" y="10188"/>
                </a:cubicBezTo>
                <a:lnTo>
                  <a:pt x="7397" y="10188"/>
                </a:lnTo>
                <a:cubicBezTo>
                  <a:pt x="7790" y="10450"/>
                  <a:pt x="8146" y="10731"/>
                  <a:pt x="8483" y="11049"/>
                </a:cubicBezTo>
                <a:cubicBezTo>
                  <a:pt x="8408" y="11068"/>
                  <a:pt x="8652" y="11274"/>
                  <a:pt x="8839" y="11555"/>
                </a:cubicBezTo>
                <a:cubicBezTo>
                  <a:pt x="8835" y="11524"/>
                  <a:pt x="8842" y="11510"/>
                  <a:pt x="8858" y="11510"/>
                </a:cubicBezTo>
                <a:cubicBezTo>
                  <a:pt x="8910" y="11510"/>
                  <a:pt x="9056" y="11659"/>
                  <a:pt x="9214" y="11873"/>
                </a:cubicBezTo>
                <a:lnTo>
                  <a:pt x="9495" y="12267"/>
                </a:lnTo>
                <a:cubicBezTo>
                  <a:pt x="9569" y="12360"/>
                  <a:pt x="9626" y="12473"/>
                  <a:pt x="9682" y="12566"/>
                </a:cubicBezTo>
                <a:cubicBezTo>
                  <a:pt x="9626" y="12547"/>
                  <a:pt x="9588" y="12510"/>
                  <a:pt x="9551" y="12454"/>
                </a:cubicBezTo>
                <a:cubicBezTo>
                  <a:pt x="9495" y="12398"/>
                  <a:pt x="9457" y="12304"/>
                  <a:pt x="9345" y="12154"/>
                </a:cubicBezTo>
                <a:lnTo>
                  <a:pt x="9345" y="12154"/>
                </a:lnTo>
                <a:cubicBezTo>
                  <a:pt x="9363" y="12210"/>
                  <a:pt x="9401" y="12267"/>
                  <a:pt x="9420" y="12304"/>
                </a:cubicBezTo>
                <a:cubicBezTo>
                  <a:pt x="9457" y="12360"/>
                  <a:pt x="9476" y="12398"/>
                  <a:pt x="9513" y="12435"/>
                </a:cubicBezTo>
                <a:lnTo>
                  <a:pt x="9644" y="12604"/>
                </a:lnTo>
                <a:lnTo>
                  <a:pt x="9719" y="12697"/>
                </a:lnTo>
                <a:lnTo>
                  <a:pt x="9757" y="12753"/>
                </a:lnTo>
                <a:lnTo>
                  <a:pt x="9775" y="12772"/>
                </a:lnTo>
                <a:lnTo>
                  <a:pt x="9757" y="12772"/>
                </a:lnTo>
                <a:cubicBezTo>
                  <a:pt x="9626" y="12753"/>
                  <a:pt x="9495" y="12716"/>
                  <a:pt x="9363" y="12678"/>
                </a:cubicBezTo>
                <a:lnTo>
                  <a:pt x="9363" y="12678"/>
                </a:lnTo>
                <a:cubicBezTo>
                  <a:pt x="9469" y="12694"/>
                  <a:pt x="9539" y="12721"/>
                  <a:pt x="9561" y="12721"/>
                </a:cubicBezTo>
                <a:cubicBezTo>
                  <a:pt x="9567" y="12721"/>
                  <a:pt x="9569" y="12720"/>
                  <a:pt x="9569" y="12716"/>
                </a:cubicBezTo>
                <a:cubicBezTo>
                  <a:pt x="9401" y="12678"/>
                  <a:pt x="9214" y="12641"/>
                  <a:pt x="9026" y="12585"/>
                </a:cubicBezTo>
                <a:lnTo>
                  <a:pt x="8877" y="12547"/>
                </a:lnTo>
                <a:lnTo>
                  <a:pt x="8727" y="12510"/>
                </a:lnTo>
                <a:cubicBezTo>
                  <a:pt x="8671" y="12473"/>
                  <a:pt x="8652" y="12473"/>
                  <a:pt x="8708" y="12473"/>
                </a:cubicBezTo>
                <a:lnTo>
                  <a:pt x="8895" y="12510"/>
                </a:lnTo>
                <a:cubicBezTo>
                  <a:pt x="8577" y="12435"/>
                  <a:pt x="8165" y="12341"/>
                  <a:pt x="7734" y="12248"/>
                </a:cubicBezTo>
                <a:lnTo>
                  <a:pt x="7397" y="12192"/>
                </a:lnTo>
                <a:lnTo>
                  <a:pt x="6985" y="12117"/>
                </a:lnTo>
                <a:cubicBezTo>
                  <a:pt x="6686" y="12061"/>
                  <a:pt x="6367" y="12023"/>
                  <a:pt x="6086" y="11986"/>
                </a:cubicBezTo>
                <a:lnTo>
                  <a:pt x="6049" y="12004"/>
                </a:lnTo>
                <a:cubicBezTo>
                  <a:pt x="6049" y="12042"/>
                  <a:pt x="6049" y="12061"/>
                  <a:pt x="6049" y="12079"/>
                </a:cubicBezTo>
                <a:lnTo>
                  <a:pt x="6068" y="12229"/>
                </a:lnTo>
                <a:cubicBezTo>
                  <a:pt x="6068" y="12323"/>
                  <a:pt x="6105" y="12416"/>
                  <a:pt x="6105" y="12491"/>
                </a:cubicBezTo>
                <a:cubicBezTo>
                  <a:pt x="6124" y="12585"/>
                  <a:pt x="6161" y="12660"/>
                  <a:pt x="6180" y="12735"/>
                </a:cubicBezTo>
                <a:cubicBezTo>
                  <a:pt x="6217" y="12791"/>
                  <a:pt x="6255" y="12866"/>
                  <a:pt x="6292" y="12941"/>
                </a:cubicBezTo>
                <a:lnTo>
                  <a:pt x="6405" y="13090"/>
                </a:lnTo>
                <a:cubicBezTo>
                  <a:pt x="6442" y="13128"/>
                  <a:pt x="6461" y="13165"/>
                  <a:pt x="6498" y="13184"/>
                </a:cubicBezTo>
                <a:cubicBezTo>
                  <a:pt x="6536" y="13222"/>
                  <a:pt x="6573" y="13259"/>
                  <a:pt x="6611" y="13278"/>
                </a:cubicBezTo>
                <a:cubicBezTo>
                  <a:pt x="6611" y="13278"/>
                  <a:pt x="6554" y="13278"/>
                  <a:pt x="6498" y="13259"/>
                </a:cubicBezTo>
                <a:cubicBezTo>
                  <a:pt x="6442" y="13240"/>
                  <a:pt x="6386" y="13222"/>
                  <a:pt x="6330" y="13184"/>
                </a:cubicBezTo>
                <a:lnTo>
                  <a:pt x="6330" y="13184"/>
                </a:lnTo>
                <a:cubicBezTo>
                  <a:pt x="6611" y="13446"/>
                  <a:pt x="6948" y="13634"/>
                  <a:pt x="7303" y="13727"/>
                </a:cubicBezTo>
                <a:cubicBezTo>
                  <a:pt x="7435" y="13765"/>
                  <a:pt x="7566" y="13802"/>
                  <a:pt x="7715" y="13840"/>
                </a:cubicBezTo>
                <a:cubicBezTo>
                  <a:pt x="7903" y="13914"/>
                  <a:pt x="8127" y="13989"/>
                  <a:pt x="8352" y="14064"/>
                </a:cubicBezTo>
                <a:cubicBezTo>
                  <a:pt x="8333" y="14120"/>
                  <a:pt x="8296" y="14139"/>
                  <a:pt x="8259" y="14177"/>
                </a:cubicBezTo>
                <a:cubicBezTo>
                  <a:pt x="8245" y="14190"/>
                  <a:pt x="8213" y="14203"/>
                  <a:pt x="8183" y="14203"/>
                </a:cubicBezTo>
                <a:cubicBezTo>
                  <a:pt x="8170" y="14203"/>
                  <a:pt x="8157" y="14201"/>
                  <a:pt x="8146" y="14195"/>
                </a:cubicBezTo>
                <a:lnTo>
                  <a:pt x="7940" y="14195"/>
                </a:lnTo>
                <a:cubicBezTo>
                  <a:pt x="7889" y="14178"/>
                  <a:pt x="7837" y="14177"/>
                  <a:pt x="7800" y="14162"/>
                </a:cubicBezTo>
                <a:lnTo>
                  <a:pt x="7800" y="14162"/>
                </a:lnTo>
                <a:cubicBezTo>
                  <a:pt x="7960" y="14233"/>
                  <a:pt x="7979" y="14234"/>
                  <a:pt x="8053" y="14270"/>
                </a:cubicBezTo>
                <a:lnTo>
                  <a:pt x="8053" y="14401"/>
                </a:lnTo>
                <a:cubicBezTo>
                  <a:pt x="8053" y="14458"/>
                  <a:pt x="8053" y="14495"/>
                  <a:pt x="8034" y="14532"/>
                </a:cubicBezTo>
                <a:cubicBezTo>
                  <a:pt x="8015" y="14589"/>
                  <a:pt x="8015" y="14645"/>
                  <a:pt x="7996" y="14701"/>
                </a:cubicBezTo>
                <a:cubicBezTo>
                  <a:pt x="8049" y="14608"/>
                  <a:pt x="8149" y="14460"/>
                  <a:pt x="8190" y="14460"/>
                </a:cubicBezTo>
                <a:cubicBezTo>
                  <a:pt x="8207" y="14460"/>
                  <a:pt x="8213" y="14485"/>
                  <a:pt x="8202" y="14551"/>
                </a:cubicBezTo>
                <a:cubicBezTo>
                  <a:pt x="8127" y="14738"/>
                  <a:pt x="8034" y="14888"/>
                  <a:pt x="7903" y="15019"/>
                </a:cubicBezTo>
                <a:cubicBezTo>
                  <a:pt x="7847" y="15076"/>
                  <a:pt x="7809" y="15132"/>
                  <a:pt x="7715" y="15225"/>
                </a:cubicBezTo>
                <a:cubicBezTo>
                  <a:pt x="7659" y="15300"/>
                  <a:pt x="7622" y="15356"/>
                  <a:pt x="7584" y="15450"/>
                </a:cubicBezTo>
                <a:cubicBezTo>
                  <a:pt x="7566" y="15487"/>
                  <a:pt x="7547" y="15562"/>
                  <a:pt x="7547" y="15619"/>
                </a:cubicBezTo>
                <a:cubicBezTo>
                  <a:pt x="7528" y="15656"/>
                  <a:pt x="7528" y="15693"/>
                  <a:pt x="7547" y="15731"/>
                </a:cubicBezTo>
                <a:cubicBezTo>
                  <a:pt x="7547" y="15693"/>
                  <a:pt x="7547" y="15675"/>
                  <a:pt x="7566" y="15675"/>
                </a:cubicBezTo>
                <a:cubicBezTo>
                  <a:pt x="7566" y="15671"/>
                  <a:pt x="7567" y="15670"/>
                  <a:pt x="7569" y="15670"/>
                </a:cubicBezTo>
                <a:cubicBezTo>
                  <a:pt x="7579" y="15670"/>
                  <a:pt x="7610" y="15703"/>
                  <a:pt x="7641" y="15750"/>
                </a:cubicBezTo>
                <a:cubicBezTo>
                  <a:pt x="7697" y="15843"/>
                  <a:pt x="7809" y="15993"/>
                  <a:pt x="7921" y="16180"/>
                </a:cubicBezTo>
                <a:cubicBezTo>
                  <a:pt x="7915" y="16176"/>
                  <a:pt x="7908" y="16174"/>
                  <a:pt x="7901" y="16174"/>
                </a:cubicBezTo>
                <a:cubicBezTo>
                  <a:pt x="7871" y="16174"/>
                  <a:pt x="7839" y="16211"/>
                  <a:pt x="7796" y="16211"/>
                </a:cubicBezTo>
                <a:cubicBezTo>
                  <a:pt x="7773" y="16211"/>
                  <a:pt x="7746" y="16200"/>
                  <a:pt x="7715" y="16165"/>
                </a:cubicBezTo>
                <a:lnTo>
                  <a:pt x="7715" y="16165"/>
                </a:lnTo>
                <a:cubicBezTo>
                  <a:pt x="7939" y="16437"/>
                  <a:pt x="8178" y="16663"/>
                  <a:pt x="8448" y="16885"/>
                </a:cubicBezTo>
                <a:lnTo>
                  <a:pt x="8448" y="16885"/>
                </a:lnTo>
                <a:cubicBezTo>
                  <a:pt x="8422" y="16867"/>
                  <a:pt x="8403" y="16859"/>
                  <a:pt x="8390" y="16859"/>
                </a:cubicBezTo>
                <a:cubicBezTo>
                  <a:pt x="8331" y="16859"/>
                  <a:pt x="8387" y="17017"/>
                  <a:pt x="8483" y="17154"/>
                </a:cubicBezTo>
                <a:cubicBezTo>
                  <a:pt x="8482" y="17151"/>
                  <a:pt x="8481" y="17149"/>
                  <a:pt x="8482" y="17149"/>
                </a:cubicBezTo>
                <a:lnTo>
                  <a:pt x="8482" y="17149"/>
                </a:lnTo>
                <a:cubicBezTo>
                  <a:pt x="8493" y="17149"/>
                  <a:pt x="8632" y="17305"/>
                  <a:pt x="8802" y="17491"/>
                </a:cubicBezTo>
                <a:cubicBezTo>
                  <a:pt x="8989" y="17697"/>
                  <a:pt x="9232" y="17922"/>
                  <a:pt x="9345" y="18016"/>
                </a:cubicBezTo>
                <a:lnTo>
                  <a:pt x="9045" y="17679"/>
                </a:lnTo>
                <a:lnTo>
                  <a:pt x="9045" y="17679"/>
                </a:lnTo>
                <a:cubicBezTo>
                  <a:pt x="9326" y="17978"/>
                  <a:pt x="9663" y="18240"/>
                  <a:pt x="10000" y="18446"/>
                </a:cubicBezTo>
                <a:cubicBezTo>
                  <a:pt x="10356" y="18652"/>
                  <a:pt x="10693" y="18896"/>
                  <a:pt x="11011" y="19158"/>
                </a:cubicBezTo>
                <a:cubicBezTo>
                  <a:pt x="10965" y="19132"/>
                  <a:pt x="10898" y="19110"/>
                  <a:pt x="10852" y="19110"/>
                </a:cubicBezTo>
                <a:cubicBezTo>
                  <a:pt x="10767" y="19110"/>
                  <a:pt x="10752" y="19184"/>
                  <a:pt x="11068" y="19439"/>
                </a:cubicBezTo>
                <a:cubicBezTo>
                  <a:pt x="11217" y="19514"/>
                  <a:pt x="11573" y="19664"/>
                  <a:pt x="12004" y="19870"/>
                </a:cubicBezTo>
                <a:cubicBezTo>
                  <a:pt x="12360" y="20132"/>
                  <a:pt x="12734" y="20394"/>
                  <a:pt x="13127" y="20656"/>
                </a:cubicBezTo>
                <a:cubicBezTo>
                  <a:pt x="12566" y="20394"/>
                  <a:pt x="11948" y="20076"/>
                  <a:pt x="11536" y="19832"/>
                </a:cubicBezTo>
                <a:lnTo>
                  <a:pt x="11536" y="19832"/>
                </a:lnTo>
                <a:cubicBezTo>
                  <a:pt x="11742" y="20038"/>
                  <a:pt x="11948" y="20207"/>
                  <a:pt x="12172" y="20356"/>
                </a:cubicBezTo>
                <a:cubicBezTo>
                  <a:pt x="12204" y="20388"/>
                  <a:pt x="12211" y="20401"/>
                  <a:pt x="12201" y="20401"/>
                </a:cubicBezTo>
                <a:cubicBezTo>
                  <a:pt x="12158" y="20401"/>
                  <a:pt x="11785" y="20148"/>
                  <a:pt x="11648" y="20057"/>
                </a:cubicBezTo>
                <a:lnTo>
                  <a:pt x="11648" y="20057"/>
                </a:lnTo>
                <a:cubicBezTo>
                  <a:pt x="12079" y="20394"/>
                  <a:pt x="12528" y="20693"/>
                  <a:pt x="12959" y="21012"/>
                </a:cubicBezTo>
                <a:cubicBezTo>
                  <a:pt x="12959" y="21006"/>
                  <a:pt x="12963" y="21004"/>
                  <a:pt x="12971" y="21004"/>
                </a:cubicBezTo>
                <a:cubicBezTo>
                  <a:pt x="13081" y="21004"/>
                  <a:pt x="13942" y="21563"/>
                  <a:pt x="14052" y="21563"/>
                </a:cubicBezTo>
                <a:cubicBezTo>
                  <a:pt x="14060" y="21563"/>
                  <a:pt x="14064" y="21561"/>
                  <a:pt x="14064" y="21555"/>
                </a:cubicBezTo>
                <a:cubicBezTo>
                  <a:pt x="13539" y="21255"/>
                  <a:pt x="13034" y="20956"/>
                  <a:pt x="12528" y="20637"/>
                </a:cubicBezTo>
                <a:cubicBezTo>
                  <a:pt x="12528" y="20627"/>
                  <a:pt x="12537" y="20622"/>
                  <a:pt x="12553" y="20622"/>
                </a:cubicBezTo>
                <a:cubicBezTo>
                  <a:pt x="12713" y="20622"/>
                  <a:pt x="13627" y="21106"/>
                  <a:pt x="14495" y="21667"/>
                </a:cubicBezTo>
                <a:cubicBezTo>
                  <a:pt x="14572" y="21732"/>
                  <a:pt x="14563" y="21752"/>
                  <a:pt x="14517" y="21752"/>
                </a:cubicBezTo>
                <a:cubicBezTo>
                  <a:pt x="14443" y="21752"/>
                  <a:pt x="14274" y="21700"/>
                  <a:pt x="14226" y="21700"/>
                </a:cubicBezTo>
                <a:cubicBezTo>
                  <a:pt x="14218" y="21700"/>
                  <a:pt x="14214" y="21701"/>
                  <a:pt x="14214" y="21705"/>
                </a:cubicBezTo>
                <a:cubicBezTo>
                  <a:pt x="14569" y="21892"/>
                  <a:pt x="14907" y="22098"/>
                  <a:pt x="15244" y="22323"/>
                </a:cubicBezTo>
                <a:lnTo>
                  <a:pt x="14794" y="22098"/>
                </a:lnTo>
                <a:lnTo>
                  <a:pt x="14794" y="22098"/>
                </a:lnTo>
                <a:cubicBezTo>
                  <a:pt x="15319" y="22473"/>
                  <a:pt x="15749" y="22585"/>
                  <a:pt x="16348" y="23053"/>
                </a:cubicBezTo>
                <a:cubicBezTo>
                  <a:pt x="16568" y="23199"/>
                  <a:pt x="16930" y="23559"/>
                  <a:pt x="17017" y="23559"/>
                </a:cubicBezTo>
                <a:cubicBezTo>
                  <a:pt x="17019" y="23559"/>
                  <a:pt x="17021" y="23559"/>
                  <a:pt x="17023" y="23559"/>
                </a:cubicBezTo>
                <a:cubicBezTo>
                  <a:pt x="16835" y="23371"/>
                  <a:pt x="16817" y="23203"/>
                  <a:pt x="16892" y="23109"/>
                </a:cubicBezTo>
                <a:lnTo>
                  <a:pt x="16892" y="23109"/>
                </a:lnTo>
                <a:cubicBezTo>
                  <a:pt x="17154" y="23278"/>
                  <a:pt x="17397" y="23446"/>
                  <a:pt x="17641" y="23615"/>
                </a:cubicBezTo>
                <a:lnTo>
                  <a:pt x="17603" y="23615"/>
                </a:lnTo>
                <a:lnTo>
                  <a:pt x="17734" y="23708"/>
                </a:lnTo>
                <a:lnTo>
                  <a:pt x="17753" y="23671"/>
                </a:lnTo>
                <a:cubicBezTo>
                  <a:pt x="18015" y="23858"/>
                  <a:pt x="18277" y="24027"/>
                  <a:pt x="18521" y="24195"/>
                </a:cubicBezTo>
                <a:cubicBezTo>
                  <a:pt x="18525" y="24206"/>
                  <a:pt x="18519" y="24211"/>
                  <a:pt x="18506" y="24211"/>
                </a:cubicBezTo>
                <a:cubicBezTo>
                  <a:pt x="18430" y="24211"/>
                  <a:pt x="18117" y="24066"/>
                  <a:pt x="18031" y="24066"/>
                </a:cubicBezTo>
                <a:cubicBezTo>
                  <a:pt x="18000" y="24066"/>
                  <a:pt x="17999" y="24086"/>
                  <a:pt x="18053" y="24139"/>
                </a:cubicBezTo>
                <a:cubicBezTo>
                  <a:pt x="18184" y="24177"/>
                  <a:pt x="18296" y="24233"/>
                  <a:pt x="18390" y="24289"/>
                </a:cubicBezTo>
                <a:cubicBezTo>
                  <a:pt x="18614" y="24458"/>
                  <a:pt x="18259" y="24289"/>
                  <a:pt x="18764" y="24607"/>
                </a:cubicBezTo>
                <a:cubicBezTo>
                  <a:pt x="18856" y="24607"/>
                  <a:pt x="19310" y="24960"/>
                  <a:pt x="19323" y="24960"/>
                </a:cubicBezTo>
                <a:cubicBezTo>
                  <a:pt x="19329" y="24960"/>
                  <a:pt x="19256" y="24897"/>
                  <a:pt x="19045" y="24720"/>
                </a:cubicBezTo>
                <a:lnTo>
                  <a:pt x="19045" y="24720"/>
                </a:lnTo>
                <a:cubicBezTo>
                  <a:pt x="19551" y="25038"/>
                  <a:pt x="19532" y="25094"/>
                  <a:pt x="20094" y="25506"/>
                </a:cubicBezTo>
                <a:cubicBezTo>
                  <a:pt x="20069" y="25472"/>
                  <a:pt x="20073" y="25457"/>
                  <a:pt x="20098" y="25457"/>
                </a:cubicBezTo>
                <a:cubicBezTo>
                  <a:pt x="20169" y="25457"/>
                  <a:pt x="20411" y="25579"/>
                  <a:pt x="20674" y="25731"/>
                </a:cubicBezTo>
                <a:cubicBezTo>
                  <a:pt x="20862" y="25881"/>
                  <a:pt x="21068" y="26031"/>
                  <a:pt x="21255" y="26199"/>
                </a:cubicBezTo>
                <a:lnTo>
                  <a:pt x="21292" y="26237"/>
                </a:lnTo>
                <a:cubicBezTo>
                  <a:pt x="22229" y="26986"/>
                  <a:pt x="22678" y="27416"/>
                  <a:pt x="23502" y="28147"/>
                </a:cubicBezTo>
                <a:cubicBezTo>
                  <a:pt x="23566" y="28211"/>
                  <a:pt x="23848" y="28493"/>
                  <a:pt x="23801" y="28493"/>
                </a:cubicBezTo>
                <a:cubicBezTo>
                  <a:pt x="23793" y="28493"/>
                  <a:pt x="23776" y="28484"/>
                  <a:pt x="23746" y="28465"/>
                </a:cubicBezTo>
                <a:lnTo>
                  <a:pt x="23746" y="28465"/>
                </a:lnTo>
                <a:cubicBezTo>
                  <a:pt x="23933" y="28596"/>
                  <a:pt x="24101" y="28727"/>
                  <a:pt x="24270" y="28858"/>
                </a:cubicBezTo>
                <a:cubicBezTo>
                  <a:pt x="24360" y="28960"/>
                  <a:pt x="24387" y="28998"/>
                  <a:pt x="24376" y="28998"/>
                </a:cubicBezTo>
                <a:cubicBezTo>
                  <a:pt x="24344" y="28998"/>
                  <a:pt x="23984" y="28669"/>
                  <a:pt x="23938" y="28669"/>
                </a:cubicBezTo>
                <a:cubicBezTo>
                  <a:pt x="23924" y="28669"/>
                  <a:pt x="23936" y="28696"/>
                  <a:pt x="23989" y="28765"/>
                </a:cubicBezTo>
                <a:cubicBezTo>
                  <a:pt x="24064" y="28765"/>
                  <a:pt x="24701" y="29308"/>
                  <a:pt x="25094" y="29607"/>
                </a:cubicBezTo>
                <a:cubicBezTo>
                  <a:pt x="25038" y="29458"/>
                  <a:pt x="24270" y="28840"/>
                  <a:pt x="23877" y="28559"/>
                </a:cubicBezTo>
                <a:cubicBezTo>
                  <a:pt x="23886" y="28549"/>
                  <a:pt x="23899" y="28545"/>
                  <a:pt x="23916" y="28545"/>
                </a:cubicBezTo>
                <a:cubicBezTo>
                  <a:pt x="23966" y="28545"/>
                  <a:pt x="24050" y="28587"/>
                  <a:pt x="24176" y="28671"/>
                </a:cubicBezTo>
                <a:cubicBezTo>
                  <a:pt x="25075" y="29458"/>
                  <a:pt x="25937" y="30263"/>
                  <a:pt x="26798" y="31068"/>
                </a:cubicBezTo>
                <a:cubicBezTo>
                  <a:pt x="27360" y="31649"/>
                  <a:pt x="28802" y="33016"/>
                  <a:pt x="29569" y="33858"/>
                </a:cubicBezTo>
                <a:cubicBezTo>
                  <a:pt x="29701" y="33971"/>
                  <a:pt x="29888" y="34139"/>
                  <a:pt x="29944" y="34177"/>
                </a:cubicBezTo>
                <a:cubicBezTo>
                  <a:pt x="30824" y="35038"/>
                  <a:pt x="31686" y="35900"/>
                  <a:pt x="32547" y="36780"/>
                </a:cubicBezTo>
                <a:cubicBezTo>
                  <a:pt x="32772" y="37004"/>
                  <a:pt x="32959" y="37192"/>
                  <a:pt x="33109" y="37360"/>
                </a:cubicBezTo>
                <a:cubicBezTo>
                  <a:pt x="33090" y="37360"/>
                  <a:pt x="33090" y="37360"/>
                  <a:pt x="33090" y="37379"/>
                </a:cubicBezTo>
                <a:cubicBezTo>
                  <a:pt x="33221" y="37510"/>
                  <a:pt x="33334" y="37622"/>
                  <a:pt x="33483" y="37735"/>
                </a:cubicBezTo>
                <a:lnTo>
                  <a:pt x="33558" y="37828"/>
                </a:lnTo>
                <a:cubicBezTo>
                  <a:pt x="33546" y="37828"/>
                  <a:pt x="33475" y="37770"/>
                  <a:pt x="33463" y="37770"/>
                </a:cubicBezTo>
                <a:lnTo>
                  <a:pt x="33463" y="37770"/>
                </a:lnTo>
                <a:cubicBezTo>
                  <a:pt x="33456" y="37770"/>
                  <a:pt x="33465" y="37785"/>
                  <a:pt x="33502" y="37828"/>
                </a:cubicBezTo>
                <a:cubicBezTo>
                  <a:pt x="33577" y="37847"/>
                  <a:pt x="33652" y="37885"/>
                  <a:pt x="33708" y="37922"/>
                </a:cubicBezTo>
                <a:cubicBezTo>
                  <a:pt x="33887" y="38050"/>
                  <a:pt x="34074" y="38116"/>
                  <a:pt x="34335" y="38116"/>
                </a:cubicBezTo>
                <a:cubicBezTo>
                  <a:pt x="34457" y="38116"/>
                  <a:pt x="34596" y="38102"/>
                  <a:pt x="34757" y="38072"/>
                </a:cubicBezTo>
                <a:lnTo>
                  <a:pt x="34832" y="38072"/>
                </a:lnTo>
                <a:cubicBezTo>
                  <a:pt x="35000" y="38034"/>
                  <a:pt x="35187" y="37978"/>
                  <a:pt x="35431" y="37922"/>
                </a:cubicBezTo>
                <a:cubicBezTo>
                  <a:pt x="35525" y="37903"/>
                  <a:pt x="35618" y="37866"/>
                  <a:pt x="35712" y="37828"/>
                </a:cubicBezTo>
                <a:lnTo>
                  <a:pt x="35805" y="37810"/>
                </a:lnTo>
                <a:lnTo>
                  <a:pt x="35974" y="37697"/>
                </a:lnTo>
                <a:cubicBezTo>
                  <a:pt x="38483" y="36780"/>
                  <a:pt x="41461" y="34326"/>
                  <a:pt x="43315" y="32885"/>
                </a:cubicBezTo>
                <a:cubicBezTo>
                  <a:pt x="46779" y="30188"/>
                  <a:pt x="47865" y="26311"/>
                  <a:pt x="51798" y="23727"/>
                </a:cubicBezTo>
                <a:cubicBezTo>
                  <a:pt x="51611" y="23315"/>
                  <a:pt x="51349" y="22922"/>
                  <a:pt x="51030" y="22604"/>
                </a:cubicBezTo>
                <a:cubicBezTo>
                  <a:pt x="50918" y="22398"/>
                  <a:pt x="50768" y="22173"/>
                  <a:pt x="50843" y="22173"/>
                </a:cubicBezTo>
                <a:cubicBezTo>
                  <a:pt x="50262" y="21761"/>
                  <a:pt x="49570" y="20899"/>
                  <a:pt x="48521" y="20375"/>
                </a:cubicBezTo>
                <a:cubicBezTo>
                  <a:pt x="48475" y="20338"/>
                  <a:pt x="48464" y="20325"/>
                  <a:pt x="48472" y="20325"/>
                </a:cubicBezTo>
                <a:cubicBezTo>
                  <a:pt x="48492" y="20325"/>
                  <a:pt x="48620" y="20397"/>
                  <a:pt x="48644" y="20397"/>
                </a:cubicBezTo>
                <a:cubicBezTo>
                  <a:pt x="48651" y="20397"/>
                  <a:pt x="48649" y="20391"/>
                  <a:pt x="48633" y="20375"/>
                </a:cubicBezTo>
                <a:cubicBezTo>
                  <a:pt x="48259" y="20188"/>
                  <a:pt x="47903" y="19963"/>
                  <a:pt x="47603" y="19682"/>
                </a:cubicBezTo>
                <a:lnTo>
                  <a:pt x="47603" y="19682"/>
                </a:lnTo>
                <a:lnTo>
                  <a:pt x="47659" y="19720"/>
                </a:lnTo>
                <a:cubicBezTo>
                  <a:pt x="46217" y="18652"/>
                  <a:pt x="45618" y="18184"/>
                  <a:pt x="43914" y="17098"/>
                </a:cubicBezTo>
                <a:lnTo>
                  <a:pt x="43914" y="17098"/>
                </a:lnTo>
                <a:lnTo>
                  <a:pt x="44008" y="17210"/>
                </a:lnTo>
                <a:cubicBezTo>
                  <a:pt x="43633" y="16986"/>
                  <a:pt x="43577" y="16929"/>
                  <a:pt x="43408" y="16798"/>
                </a:cubicBezTo>
                <a:cubicBezTo>
                  <a:pt x="43358" y="16779"/>
                  <a:pt x="43330" y="16770"/>
                  <a:pt x="43318" y="16770"/>
                </a:cubicBezTo>
                <a:cubicBezTo>
                  <a:pt x="43228" y="16770"/>
                  <a:pt x="44174" y="17289"/>
                  <a:pt x="44071" y="17289"/>
                </a:cubicBezTo>
                <a:cubicBezTo>
                  <a:pt x="44059" y="17289"/>
                  <a:pt x="44033" y="17282"/>
                  <a:pt x="43989" y="17267"/>
                </a:cubicBezTo>
                <a:cubicBezTo>
                  <a:pt x="43521" y="16911"/>
                  <a:pt x="43015" y="16574"/>
                  <a:pt x="42491" y="16293"/>
                </a:cubicBezTo>
                <a:cubicBezTo>
                  <a:pt x="41835" y="15918"/>
                  <a:pt x="41217" y="15544"/>
                  <a:pt x="41086" y="15394"/>
                </a:cubicBezTo>
                <a:cubicBezTo>
                  <a:pt x="40918" y="15304"/>
                  <a:pt x="40853" y="15277"/>
                  <a:pt x="40834" y="15277"/>
                </a:cubicBezTo>
                <a:cubicBezTo>
                  <a:pt x="40805" y="15277"/>
                  <a:pt x="40885" y="15342"/>
                  <a:pt x="40859" y="15342"/>
                </a:cubicBezTo>
                <a:cubicBezTo>
                  <a:pt x="40843" y="15342"/>
                  <a:pt x="40782" y="15315"/>
                  <a:pt x="40618" y="15225"/>
                </a:cubicBezTo>
                <a:lnTo>
                  <a:pt x="40487" y="15094"/>
                </a:lnTo>
                <a:lnTo>
                  <a:pt x="40300" y="15057"/>
                </a:lnTo>
                <a:cubicBezTo>
                  <a:pt x="39925" y="14813"/>
                  <a:pt x="39757" y="14682"/>
                  <a:pt x="39757" y="14645"/>
                </a:cubicBezTo>
                <a:lnTo>
                  <a:pt x="39757" y="14645"/>
                </a:lnTo>
                <a:cubicBezTo>
                  <a:pt x="39850" y="14701"/>
                  <a:pt x="40038" y="14795"/>
                  <a:pt x="40131" y="14851"/>
                </a:cubicBezTo>
                <a:cubicBezTo>
                  <a:pt x="39701" y="14551"/>
                  <a:pt x="38839" y="14139"/>
                  <a:pt x="38596" y="13989"/>
                </a:cubicBezTo>
                <a:lnTo>
                  <a:pt x="38596" y="13989"/>
                </a:lnTo>
                <a:lnTo>
                  <a:pt x="39101" y="14308"/>
                </a:lnTo>
                <a:cubicBezTo>
                  <a:pt x="37453" y="13428"/>
                  <a:pt x="35543" y="12285"/>
                  <a:pt x="34008" y="11424"/>
                </a:cubicBezTo>
                <a:lnTo>
                  <a:pt x="34008" y="11424"/>
                </a:lnTo>
                <a:lnTo>
                  <a:pt x="34101" y="11517"/>
                </a:lnTo>
                <a:cubicBezTo>
                  <a:pt x="32940" y="10825"/>
                  <a:pt x="33221" y="10918"/>
                  <a:pt x="31985" y="10113"/>
                </a:cubicBezTo>
                <a:lnTo>
                  <a:pt x="31985" y="10113"/>
                </a:lnTo>
                <a:lnTo>
                  <a:pt x="32023" y="10150"/>
                </a:lnTo>
                <a:cubicBezTo>
                  <a:pt x="31704" y="9963"/>
                  <a:pt x="31405" y="9776"/>
                  <a:pt x="31124" y="9551"/>
                </a:cubicBezTo>
                <a:lnTo>
                  <a:pt x="31124" y="9551"/>
                </a:lnTo>
                <a:cubicBezTo>
                  <a:pt x="31166" y="9576"/>
                  <a:pt x="31188" y="9586"/>
                  <a:pt x="31195" y="9586"/>
                </a:cubicBezTo>
                <a:cubicBezTo>
                  <a:pt x="31232" y="9586"/>
                  <a:pt x="30865" y="9300"/>
                  <a:pt x="30897" y="9300"/>
                </a:cubicBezTo>
                <a:lnTo>
                  <a:pt x="30897" y="9300"/>
                </a:lnTo>
                <a:cubicBezTo>
                  <a:pt x="30906" y="9300"/>
                  <a:pt x="30939" y="9318"/>
                  <a:pt x="31011" y="9364"/>
                </a:cubicBezTo>
                <a:cubicBezTo>
                  <a:pt x="30562" y="9027"/>
                  <a:pt x="30075" y="8727"/>
                  <a:pt x="29569" y="8484"/>
                </a:cubicBezTo>
                <a:lnTo>
                  <a:pt x="29438" y="8315"/>
                </a:lnTo>
                <a:cubicBezTo>
                  <a:pt x="29101" y="8147"/>
                  <a:pt x="28802" y="7941"/>
                  <a:pt x="28502" y="7716"/>
                </a:cubicBezTo>
                <a:lnTo>
                  <a:pt x="28502" y="7716"/>
                </a:lnTo>
                <a:cubicBezTo>
                  <a:pt x="28614" y="7788"/>
                  <a:pt x="28664" y="7814"/>
                  <a:pt x="28680" y="7814"/>
                </a:cubicBezTo>
                <a:cubicBezTo>
                  <a:pt x="28721" y="7814"/>
                  <a:pt x="28526" y="7636"/>
                  <a:pt x="28563" y="7636"/>
                </a:cubicBezTo>
                <a:cubicBezTo>
                  <a:pt x="28579" y="7636"/>
                  <a:pt x="28634" y="7667"/>
                  <a:pt x="28764" y="7753"/>
                </a:cubicBezTo>
                <a:cubicBezTo>
                  <a:pt x="27622" y="6761"/>
                  <a:pt x="26873" y="6461"/>
                  <a:pt x="26423" y="5937"/>
                </a:cubicBezTo>
                <a:cubicBezTo>
                  <a:pt x="26344" y="5898"/>
                  <a:pt x="26298" y="5881"/>
                  <a:pt x="26280" y="5881"/>
                </a:cubicBezTo>
                <a:cubicBezTo>
                  <a:pt x="26161" y="5881"/>
                  <a:pt x="27185" y="6598"/>
                  <a:pt x="27146" y="6598"/>
                </a:cubicBezTo>
                <a:cubicBezTo>
                  <a:pt x="27142" y="6598"/>
                  <a:pt x="27127" y="6591"/>
                  <a:pt x="27098" y="6574"/>
                </a:cubicBezTo>
                <a:lnTo>
                  <a:pt x="27098" y="6574"/>
                </a:lnTo>
                <a:cubicBezTo>
                  <a:pt x="27140" y="6612"/>
                  <a:pt x="27152" y="6630"/>
                  <a:pt x="27140" y="6630"/>
                </a:cubicBezTo>
                <a:cubicBezTo>
                  <a:pt x="27087" y="6630"/>
                  <a:pt x="26505" y="6241"/>
                  <a:pt x="26180" y="5993"/>
                </a:cubicBezTo>
                <a:cubicBezTo>
                  <a:pt x="25805" y="5712"/>
                  <a:pt x="25637" y="5394"/>
                  <a:pt x="24607" y="4701"/>
                </a:cubicBezTo>
                <a:lnTo>
                  <a:pt x="24607" y="4701"/>
                </a:lnTo>
                <a:cubicBezTo>
                  <a:pt x="24701" y="4757"/>
                  <a:pt x="24719" y="4757"/>
                  <a:pt x="24813" y="4832"/>
                </a:cubicBezTo>
                <a:cubicBezTo>
                  <a:pt x="24457" y="4532"/>
                  <a:pt x="24008" y="4364"/>
                  <a:pt x="23596" y="4008"/>
                </a:cubicBezTo>
                <a:cubicBezTo>
                  <a:pt x="23287" y="3899"/>
                  <a:pt x="22996" y="3614"/>
                  <a:pt x="22842" y="3614"/>
                </a:cubicBezTo>
                <a:cubicBezTo>
                  <a:pt x="22837" y="3614"/>
                  <a:pt x="22832" y="3614"/>
                  <a:pt x="22828" y="3615"/>
                </a:cubicBezTo>
                <a:lnTo>
                  <a:pt x="23802" y="4233"/>
                </a:lnTo>
                <a:cubicBezTo>
                  <a:pt x="23521" y="4064"/>
                  <a:pt x="23240" y="3914"/>
                  <a:pt x="22922" y="3727"/>
                </a:cubicBezTo>
                <a:cubicBezTo>
                  <a:pt x="22584" y="3540"/>
                  <a:pt x="22229" y="3334"/>
                  <a:pt x="21742" y="3072"/>
                </a:cubicBezTo>
                <a:lnTo>
                  <a:pt x="21742" y="3072"/>
                </a:lnTo>
                <a:cubicBezTo>
                  <a:pt x="21948" y="3128"/>
                  <a:pt x="22154" y="3203"/>
                  <a:pt x="22341" y="3296"/>
                </a:cubicBezTo>
                <a:cubicBezTo>
                  <a:pt x="22060" y="3147"/>
                  <a:pt x="21779" y="2997"/>
                  <a:pt x="21480" y="2866"/>
                </a:cubicBezTo>
                <a:cubicBezTo>
                  <a:pt x="21484" y="2865"/>
                  <a:pt x="21490" y="2864"/>
                  <a:pt x="21497" y="2864"/>
                </a:cubicBezTo>
                <a:cubicBezTo>
                  <a:pt x="21600" y="2864"/>
                  <a:pt x="21934" y="2992"/>
                  <a:pt x="22285" y="3203"/>
                </a:cubicBezTo>
                <a:cubicBezTo>
                  <a:pt x="22678" y="3409"/>
                  <a:pt x="23090" y="3690"/>
                  <a:pt x="23408" y="3858"/>
                </a:cubicBezTo>
                <a:cubicBezTo>
                  <a:pt x="23202" y="3708"/>
                  <a:pt x="22996" y="3577"/>
                  <a:pt x="22790" y="3446"/>
                </a:cubicBezTo>
                <a:cubicBezTo>
                  <a:pt x="22612" y="3357"/>
                  <a:pt x="22481" y="3280"/>
                  <a:pt x="22537" y="3280"/>
                </a:cubicBezTo>
                <a:cubicBezTo>
                  <a:pt x="22552" y="3280"/>
                  <a:pt x="22579" y="3285"/>
                  <a:pt x="22622" y="3296"/>
                </a:cubicBezTo>
                <a:cubicBezTo>
                  <a:pt x="22304" y="3184"/>
                  <a:pt x="22023" y="3053"/>
                  <a:pt x="21742" y="2884"/>
                </a:cubicBezTo>
                <a:cubicBezTo>
                  <a:pt x="21348" y="2697"/>
                  <a:pt x="20918" y="2585"/>
                  <a:pt x="20487" y="2566"/>
                </a:cubicBezTo>
                <a:lnTo>
                  <a:pt x="20562" y="2510"/>
                </a:lnTo>
                <a:cubicBezTo>
                  <a:pt x="20319" y="2510"/>
                  <a:pt x="20094" y="2491"/>
                  <a:pt x="19850" y="2454"/>
                </a:cubicBezTo>
                <a:lnTo>
                  <a:pt x="20319" y="2454"/>
                </a:lnTo>
                <a:cubicBezTo>
                  <a:pt x="20019" y="2454"/>
                  <a:pt x="19757" y="2360"/>
                  <a:pt x="19363" y="2323"/>
                </a:cubicBezTo>
                <a:lnTo>
                  <a:pt x="19064" y="2323"/>
                </a:lnTo>
                <a:cubicBezTo>
                  <a:pt x="18933" y="2341"/>
                  <a:pt x="18802" y="2379"/>
                  <a:pt x="18689" y="2416"/>
                </a:cubicBezTo>
                <a:cubicBezTo>
                  <a:pt x="18558" y="2472"/>
                  <a:pt x="18446" y="2510"/>
                  <a:pt x="18352" y="2566"/>
                </a:cubicBezTo>
                <a:cubicBezTo>
                  <a:pt x="18240" y="2622"/>
                  <a:pt x="18127" y="2678"/>
                  <a:pt x="18053" y="2753"/>
                </a:cubicBezTo>
                <a:lnTo>
                  <a:pt x="18184" y="3016"/>
                </a:lnTo>
                <a:cubicBezTo>
                  <a:pt x="18109" y="2997"/>
                  <a:pt x="18034" y="2978"/>
                  <a:pt x="17940" y="2941"/>
                </a:cubicBezTo>
                <a:lnTo>
                  <a:pt x="17940" y="2941"/>
                </a:lnTo>
                <a:cubicBezTo>
                  <a:pt x="18015" y="2978"/>
                  <a:pt x="18109" y="3016"/>
                  <a:pt x="18184" y="3034"/>
                </a:cubicBezTo>
                <a:cubicBezTo>
                  <a:pt x="18184" y="3048"/>
                  <a:pt x="18203" y="3061"/>
                  <a:pt x="18214" y="3075"/>
                </a:cubicBezTo>
                <a:lnTo>
                  <a:pt x="18214" y="3075"/>
                </a:lnTo>
                <a:cubicBezTo>
                  <a:pt x="18210" y="3074"/>
                  <a:pt x="18206" y="3073"/>
                  <a:pt x="18202" y="3072"/>
                </a:cubicBezTo>
                <a:lnTo>
                  <a:pt x="18202" y="3072"/>
                </a:lnTo>
                <a:lnTo>
                  <a:pt x="18207" y="3086"/>
                </a:lnTo>
                <a:lnTo>
                  <a:pt x="18207" y="3086"/>
                </a:lnTo>
                <a:cubicBezTo>
                  <a:pt x="17835" y="2957"/>
                  <a:pt x="17376" y="2846"/>
                  <a:pt x="17154" y="2791"/>
                </a:cubicBezTo>
                <a:cubicBezTo>
                  <a:pt x="16787" y="2741"/>
                  <a:pt x="16630" y="2723"/>
                  <a:pt x="16587" y="2723"/>
                </a:cubicBezTo>
                <a:cubicBezTo>
                  <a:pt x="16478" y="2723"/>
                  <a:pt x="17058" y="2832"/>
                  <a:pt x="16851" y="2832"/>
                </a:cubicBezTo>
                <a:cubicBezTo>
                  <a:pt x="16830" y="2832"/>
                  <a:pt x="16800" y="2831"/>
                  <a:pt x="16760" y="2828"/>
                </a:cubicBezTo>
                <a:cubicBezTo>
                  <a:pt x="16311" y="2697"/>
                  <a:pt x="16105" y="2772"/>
                  <a:pt x="15524" y="2716"/>
                </a:cubicBezTo>
                <a:lnTo>
                  <a:pt x="15524" y="2660"/>
                </a:lnTo>
                <a:cubicBezTo>
                  <a:pt x="15319" y="2622"/>
                  <a:pt x="15225" y="2604"/>
                  <a:pt x="15113" y="2566"/>
                </a:cubicBezTo>
                <a:lnTo>
                  <a:pt x="14869" y="2510"/>
                </a:lnTo>
                <a:cubicBezTo>
                  <a:pt x="14813" y="2491"/>
                  <a:pt x="14738" y="2472"/>
                  <a:pt x="14663" y="2472"/>
                </a:cubicBezTo>
                <a:cubicBezTo>
                  <a:pt x="14588" y="2472"/>
                  <a:pt x="14513" y="2472"/>
                  <a:pt x="13933" y="2192"/>
                </a:cubicBezTo>
                <a:lnTo>
                  <a:pt x="13933" y="2192"/>
                </a:lnTo>
                <a:cubicBezTo>
                  <a:pt x="14120" y="2248"/>
                  <a:pt x="14289" y="2304"/>
                  <a:pt x="14476" y="2341"/>
                </a:cubicBezTo>
                <a:cubicBezTo>
                  <a:pt x="14270" y="2266"/>
                  <a:pt x="14064" y="2173"/>
                  <a:pt x="13858" y="2079"/>
                </a:cubicBezTo>
                <a:lnTo>
                  <a:pt x="14026" y="2079"/>
                </a:lnTo>
                <a:cubicBezTo>
                  <a:pt x="13502" y="1873"/>
                  <a:pt x="12978" y="1630"/>
                  <a:pt x="12491" y="1330"/>
                </a:cubicBezTo>
                <a:lnTo>
                  <a:pt x="12491" y="1330"/>
                </a:lnTo>
                <a:cubicBezTo>
                  <a:pt x="12532" y="1366"/>
                  <a:pt x="12532" y="1384"/>
                  <a:pt x="12495" y="1384"/>
                </a:cubicBezTo>
                <a:cubicBezTo>
                  <a:pt x="12414" y="1384"/>
                  <a:pt x="12157" y="1297"/>
                  <a:pt x="11760" y="1105"/>
                </a:cubicBezTo>
                <a:cubicBezTo>
                  <a:pt x="11386" y="881"/>
                  <a:pt x="12023" y="1162"/>
                  <a:pt x="11180" y="768"/>
                </a:cubicBezTo>
                <a:lnTo>
                  <a:pt x="11180" y="768"/>
                </a:lnTo>
                <a:cubicBezTo>
                  <a:pt x="11461" y="825"/>
                  <a:pt x="11723" y="956"/>
                  <a:pt x="11966" y="1105"/>
                </a:cubicBezTo>
                <a:cubicBezTo>
                  <a:pt x="12004" y="1105"/>
                  <a:pt x="12172" y="1162"/>
                  <a:pt x="12210" y="1180"/>
                </a:cubicBezTo>
                <a:cubicBezTo>
                  <a:pt x="11760" y="918"/>
                  <a:pt x="11292" y="693"/>
                  <a:pt x="10805" y="506"/>
                </a:cubicBezTo>
                <a:lnTo>
                  <a:pt x="10805" y="506"/>
                </a:lnTo>
                <a:cubicBezTo>
                  <a:pt x="10936" y="562"/>
                  <a:pt x="11086" y="619"/>
                  <a:pt x="11142" y="675"/>
                </a:cubicBezTo>
                <a:cubicBezTo>
                  <a:pt x="10712" y="506"/>
                  <a:pt x="10262" y="356"/>
                  <a:pt x="9794" y="263"/>
                </a:cubicBezTo>
                <a:cubicBezTo>
                  <a:pt x="9691" y="225"/>
                  <a:pt x="9686" y="211"/>
                  <a:pt x="9729" y="211"/>
                </a:cubicBezTo>
                <a:cubicBezTo>
                  <a:pt x="9771" y="211"/>
                  <a:pt x="9860" y="225"/>
                  <a:pt x="9944" y="244"/>
                </a:cubicBezTo>
                <a:cubicBezTo>
                  <a:pt x="9813" y="207"/>
                  <a:pt x="9682" y="169"/>
                  <a:pt x="9532" y="150"/>
                </a:cubicBezTo>
                <a:cubicBezTo>
                  <a:pt x="9457" y="150"/>
                  <a:pt x="9401" y="132"/>
                  <a:pt x="9289" y="113"/>
                </a:cubicBezTo>
                <a:cubicBezTo>
                  <a:pt x="9157" y="113"/>
                  <a:pt x="9026" y="94"/>
                  <a:pt x="8895" y="94"/>
                </a:cubicBezTo>
                <a:cubicBezTo>
                  <a:pt x="8970" y="57"/>
                  <a:pt x="9045" y="38"/>
                  <a:pt x="9120" y="38"/>
                </a:cubicBezTo>
                <a:lnTo>
                  <a:pt x="9401" y="38"/>
                </a:lnTo>
                <a:lnTo>
                  <a:pt x="9289" y="19"/>
                </a:lnTo>
                <a:lnTo>
                  <a:pt x="913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5"/>
          <p:cNvSpPr/>
          <p:nvPr/>
        </p:nvSpPr>
        <p:spPr>
          <a:xfrm rot="-112857" flipH="1">
            <a:off x="9578650" y="5354127"/>
            <a:ext cx="199697" cy="128407"/>
          </a:xfrm>
          <a:custGeom>
            <a:avLst/>
            <a:gdLst/>
            <a:ahLst/>
            <a:cxnLst/>
            <a:rect l="l" t="t" r="r" b="b"/>
            <a:pathLst>
              <a:path w="2716" h="1574" extrusionOk="0">
                <a:moveTo>
                  <a:pt x="1892" y="0"/>
                </a:moveTo>
                <a:cubicBezTo>
                  <a:pt x="1555" y="75"/>
                  <a:pt x="0" y="712"/>
                  <a:pt x="188" y="1311"/>
                </a:cubicBezTo>
                <a:cubicBezTo>
                  <a:pt x="246" y="1516"/>
                  <a:pt x="407" y="1573"/>
                  <a:pt x="584" y="1573"/>
                </a:cubicBezTo>
                <a:cubicBezTo>
                  <a:pt x="747" y="1573"/>
                  <a:pt x="924" y="1525"/>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5"/>
          <p:cNvSpPr/>
          <p:nvPr/>
        </p:nvSpPr>
        <p:spPr>
          <a:xfrm rot="-112857" flipH="1">
            <a:off x="9578650" y="5760477"/>
            <a:ext cx="199697" cy="127755"/>
          </a:xfrm>
          <a:custGeom>
            <a:avLst/>
            <a:gdLst/>
            <a:ahLst/>
            <a:cxnLst/>
            <a:rect l="l" t="t" r="r" b="b"/>
            <a:pathLst>
              <a:path w="2716" h="1566" extrusionOk="0">
                <a:moveTo>
                  <a:pt x="1892" y="0"/>
                </a:moveTo>
                <a:cubicBezTo>
                  <a:pt x="1555" y="75"/>
                  <a:pt x="0" y="712"/>
                  <a:pt x="188" y="1292"/>
                </a:cubicBezTo>
                <a:cubicBezTo>
                  <a:pt x="249" y="1507"/>
                  <a:pt x="421" y="1565"/>
                  <a:pt x="607" y="1565"/>
                </a:cubicBezTo>
                <a:cubicBezTo>
                  <a:pt x="763" y="1565"/>
                  <a:pt x="930" y="1524"/>
                  <a:pt x="1049" y="1498"/>
                </a:cubicBezTo>
                <a:cubicBezTo>
                  <a:pt x="1592" y="1367"/>
                  <a:pt x="2716" y="787"/>
                  <a:pt x="1967" y="206"/>
                </a:cubicBezTo>
                <a:lnTo>
                  <a:pt x="189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5"/>
          <p:cNvSpPr/>
          <p:nvPr/>
        </p:nvSpPr>
        <p:spPr>
          <a:xfrm rot="-112857" flipH="1">
            <a:off x="9749307" y="5537668"/>
            <a:ext cx="122568" cy="76848"/>
          </a:xfrm>
          <a:custGeom>
            <a:avLst/>
            <a:gdLst/>
            <a:ahLst/>
            <a:cxnLst/>
            <a:rect l="l" t="t" r="r" b="b"/>
            <a:pathLst>
              <a:path w="1667" h="942" extrusionOk="0">
                <a:moveTo>
                  <a:pt x="1161" y="0"/>
                </a:moveTo>
                <a:cubicBezTo>
                  <a:pt x="955" y="38"/>
                  <a:pt x="0" y="431"/>
                  <a:pt x="112" y="787"/>
                </a:cubicBezTo>
                <a:cubicBezTo>
                  <a:pt x="153" y="908"/>
                  <a:pt x="258" y="942"/>
                  <a:pt x="373" y="942"/>
                </a:cubicBezTo>
                <a:cubicBezTo>
                  <a:pt x="472" y="942"/>
                  <a:pt x="577" y="917"/>
                  <a:pt x="655" y="899"/>
                </a:cubicBezTo>
                <a:cubicBezTo>
                  <a:pt x="974" y="824"/>
                  <a:pt x="1667" y="469"/>
                  <a:pt x="1217" y="113"/>
                </a:cubicBezTo>
                <a:lnTo>
                  <a:pt x="1161"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5"/>
          <p:cNvSpPr/>
          <p:nvPr/>
        </p:nvSpPr>
        <p:spPr>
          <a:xfrm rot="-4129434" flipH="1">
            <a:off x="10244294" y="5587298"/>
            <a:ext cx="2719484" cy="2308049"/>
          </a:xfrm>
          <a:custGeom>
            <a:avLst/>
            <a:gdLst/>
            <a:ahLst/>
            <a:cxnLst/>
            <a:rect l="l" t="t" r="r" b="b"/>
            <a:pathLst>
              <a:path w="50525" h="42881" extrusionOk="0">
                <a:moveTo>
                  <a:pt x="38926" y="1"/>
                </a:moveTo>
                <a:cubicBezTo>
                  <a:pt x="36741" y="1"/>
                  <a:pt x="34456" y="494"/>
                  <a:pt x="32566" y="1609"/>
                </a:cubicBezTo>
                <a:cubicBezTo>
                  <a:pt x="29195" y="3631"/>
                  <a:pt x="26592" y="6871"/>
                  <a:pt x="25000" y="10429"/>
                </a:cubicBezTo>
                <a:cubicBezTo>
                  <a:pt x="23484" y="13781"/>
                  <a:pt x="22435" y="17170"/>
                  <a:pt x="21255" y="20635"/>
                </a:cubicBezTo>
                <a:cubicBezTo>
                  <a:pt x="20150" y="23893"/>
                  <a:pt x="20019" y="29305"/>
                  <a:pt x="15244" y="31721"/>
                </a:cubicBezTo>
                <a:cubicBezTo>
                  <a:pt x="14807" y="31943"/>
                  <a:pt x="14189" y="32043"/>
                  <a:pt x="13441" y="32043"/>
                </a:cubicBezTo>
                <a:cubicBezTo>
                  <a:pt x="9960" y="32043"/>
                  <a:pt x="3685" y="29858"/>
                  <a:pt x="0" y="27545"/>
                </a:cubicBezTo>
                <a:lnTo>
                  <a:pt x="0" y="27545"/>
                </a:lnTo>
                <a:cubicBezTo>
                  <a:pt x="3502" y="31159"/>
                  <a:pt x="10375" y="34979"/>
                  <a:pt x="14401" y="37976"/>
                </a:cubicBezTo>
                <a:cubicBezTo>
                  <a:pt x="16573" y="39586"/>
                  <a:pt x="18727" y="41796"/>
                  <a:pt x="21461" y="42358"/>
                </a:cubicBezTo>
                <a:cubicBezTo>
                  <a:pt x="22514" y="42568"/>
                  <a:pt x="23610" y="42881"/>
                  <a:pt x="24672" y="42881"/>
                </a:cubicBezTo>
                <a:cubicBezTo>
                  <a:pt x="25311" y="42881"/>
                  <a:pt x="25938" y="42768"/>
                  <a:pt x="26536" y="42451"/>
                </a:cubicBezTo>
                <a:cubicBezTo>
                  <a:pt x="28334" y="41478"/>
                  <a:pt x="30019" y="40298"/>
                  <a:pt x="31574" y="38968"/>
                </a:cubicBezTo>
                <a:cubicBezTo>
                  <a:pt x="35132" y="35916"/>
                  <a:pt x="38090" y="31684"/>
                  <a:pt x="41105" y="28125"/>
                </a:cubicBezTo>
                <a:cubicBezTo>
                  <a:pt x="43952" y="24755"/>
                  <a:pt x="46068" y="21215"/>
                  <a:pt x="48034" y="17283"/>
                </a:cubicBezTo>
                <a:cubicBezTo>
                  <a:pt x="49064" y="15260"/>
                  <a:pt x="50132" y="12770"/>
                  <a:pt x="50525" y="10522"/>
                </a:cubicBezTo>
                <a:lnTo>
                  <a:pt x="50431" y="4062"/>
                </a:lnTo>
                <a:cubicBezTo>
                  <a:pt x="47866" y="2021"/>
                  <a:pt x="44401" y="747"/>
                  <a:pt x="41330" y="204"/>
                </a:cubicBezTo>
                <a:cubicBezTo>
                  <a:pt x="40561" y="71"/>
                  <a:pt x="39751" y="1"/>
                  <a:pt x="389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5"/>
          <p:cNvSpPr/>
          <p:nvPr/>
        </p:nvSpPr>
        <p:spPr>
          <a:xfrm rot="9417861">
            <a:off x="11712099" y="6003883"/>
            <a:ext cx="270485" cy="272701"/>
          </a:xfrm>
          <a:custGeom>
            <a:avLst/>
            <a:gdLst/>
            <a:ahLst/>
            <a:cxnLst/>
            <a:rect l="l" t="t" r="r" b="b"/>
            <a:pathLst>
              <a:path w="4882" h="4922" extrusionOk="0">
                <a:moveTo>
                  <a:pt x="2709" y="0"/>
                </a:moveTo>
                <a:cubicBezTo>
                  <a:pt x="2631" y="0"/>
                  <a:pt x="2552" y="8"/>
                  <a:pt x="2473" y="24"/>
                </a:cubicBezTo>
                <a:lnTo>
                  <a:pt x="1775" y="87"/>
                </a:lnTo>
                <a:lnTo>
                  <a:pt x="1205" y="341"/>
                </a:lnTo>
                <a:lnTo>
                  <a:pt x="761" y="721"/>
                </a:lnTo>
                <a:lnTo>
                  <a:pt x="381" y="1228"/>
                </a:lnTo>
                <a:lnTo>
                  <a:pt x="127" y="1799"/>
                </a:lnTo>
                <a:cubicBezTo>
                  <a:pt x="1" y="2116"/>
                  <a:pt x="1" y="2433"/>
                  <a:pt x="64" y="2749"/>
                </a:cubicBezTo>
                <a:cubicBezTo>
                  <a:pt x="64" y="2940"/>
                  <a:pt x="127" y="3193"/>
                  <a:pt x="254" y="3383"/>
                </a:cubicBezTo>
                <a:cubicBezTo>
                  <a:pt x="318" y="3637"/>
                  <a:pt x="508" y="3954"/>
                  <a:pt x="761" y="4144"/>
                </a:cubicBezTo>
                <a:lnTo>
                  <a:pt x="825" y="4271"/>
                </a:lnTo>
                <a:cubicBezTo>
                  <a:pt x="1015" y="4461"/>
                  <a:pt x="1268" y="4651"/>
                  <a:pt x="1585" y="4714"/>
                </a:cubicBezTo>
                <a:cubicBezTo>
                  <a:pt x="1792" y="4818"/>
                  <a:pt x="2042" y="4921"/>
                  <a:pt x="2299" y="4921"/>
                </a:cubicBezTo>
                <a:cubicBezTo>
                  <a:pt x="2356" y="4921"/>
                  <a:pt x="2415" y="4916"/>
                  <a:pt x="2473" y="4905"/>
                </a:cubicBezTo>
                <a:lnTo>
                  <a:pt x="3043" y="4841"/>
                </a:lnTo>
                <a:cubicBezTo>
                  <a:pt x="3423" y="4714"/>
                  <a:pt x="3804" y="4524"/>
                  <a:pt x="4057" y="4271"/>
                </a:cubicBezTo>
                <a:lnTo>
                  <a:pt x="4184" y="4144"/>
                </a:lnTo>
                <a:lnTo>
                  <a:pt x="4564" y="3637"/>
                </a:lnTo>
                <a:lnTo>
                  <a:pt x="4755" y="3066"/>
                </a:lnTo>
                <a:cubicBezTo>
                  <a:pt x="4881" y="2749"/>
                  <a:pt x="4881" y="2433"/>
                  <a:pt x="4818" y="2116"/>
                </a:cubicBezTo>
                <a:cubicBezTo>
                  <a:pt x="4818" y="1862"/>
                  <a:pt x="4755" y="1672"/>
                  <a:pt x="4691" y="1482"/>
                </a:cubicBezTo>
                <a:cubicBezTo>
                  <a:pt x="4628" y="1292"/>
                  <a:pt x="4501" y="1101"/>
                  <a:pt x="4374" y="975"/>
                </a:cubicBezTo>
                <a:cubicBezTo>
                  <a:pt x="4247" y="785"/>
                  <a:pt x="4121" y="594"/>
                  <a:pt x="3931" y="531"/>
                </a:cubicBezTo>
                <a:cubicBezTo>
                  <a:pt x="3740" y="341"/>
                  <a:pt x="3614" y="277"/>
                  <a:pt x="3360" y="214"/>
                </a:cubicBezTo>
                <a:cubicBezTo>
                  <a:pt x="3170" y="71"/>
                  <a:pt x="2944" y="0"/>
                  <a:pt x="270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5"/>
          <p:cNvSpPr/>
          <p:nvPr/>
        </p:nvSpPr>
        <p:spPr>
          <a:xfrm rot="9417790">
            <a:off x="10430460" y="7110623"/>
            <a:ext cx="107793" cy="108627"/>
          </a:xfrm>
          <a:custGeom>
            <a:avLst/>
            <a:gdLst/>
            <a:ahLst/>
            <a:cxnLst/>
            <a:rect l="l" t="t" r="r" b="b"/>
            <a:pathLst>
              <a:path w="3234" h="3259" extrusionOk="0">
                <a:moveTo>
                  <a:pt x="1457" y="1"/>
                </a:moveTo>
                <a:cubicBezTo>
                  <a:pt x="1293" y="1"/>
                  <a:pt x="1154" y="60"/>
                  <a:pt x="1015" y="153"/>
                </a:cubicBezTo>
                <a:cubicBezTo>
                  <a:pt x="824" y="216"/>
                  <a:pt x="634" y="343"/>
                  <a:pt x="508" y="469"/>
                </a:cubicBezTo>
                <a:cubicBezTo>
                  <a:pt x="317" y="596"/>
                  <a:pt x="191" y="786"/>
                  <a:pt x="127" y="977"/>
                </a:cubicBezTo>
                <a:cubicBezTo>
                  <a:pt x="64" y="1167"/>
                  <a:pt x="0" y="1420"/>
                  <a:pt x="0" y="1610"/>
                </a:cubicBezTo>
                <a:lnTo>
                  <a:pt x="64" y="2054"/>
                </a:lnTo>
                <a:cubicBezTo>
                  <a:pt x="127" y="2308"/>
                  <a:pt x="317" y="2561"/>
                  <a:pt x="508" y="2751"/>
                </a:cubicBezTo>
                <a:lnTo>
                  <a:pt x="824" y="3005"/>
                </a:lnTo>
                <a:cubicBezTo>
                  <a:pt x="1078" y="3195"/>
                  <a:pt x="1332" y="3258"/>
                  <a:pt x="1585" y="3258"/>
                </a:cubicBezTo>
                <a:lnTo>
                  <a:pt x="1648" y="3195"/>
                </a:lnTo>
                <a:cubicBezTo>
                  <a:pt x="2029" y="3195"/>
                  <a:pt x="2472" y="3005"/>
                  <a:pt x="2789" y="2751"/>
                </a:cubicBezTo>
                <a:cubicBezTo>
                  <a:pt x="2916" y="2561"/>
                  <a:pt x="3043" y="2434"/>
                  <a:pt x="3106" y="2244"/>
                </a:cubicBezTo>
                <a:cubicBezTo>
                  <a:pt x="3170" y="1991"/>
                  <a:pt x="3233" y="1801"/>
                  <a:pt x="3233" y="1610"/>
                </a:cubicBezTo>
                <a:lnTo>
                  <a:pt x="3170" y="1167"/>
                </a:lnTo>
                <a:cubicBezTo>
                  <a:pt x="3106" y="850"/>
                  <a:pt x="2980" y="660"/>
                  <a:pt x="2789" y="406"/>
                </a:cubicBezTo>
                <a:lnTo>
                  <a:pt x="2409" y="216"/>
                </a:lnTo>
                <a:cubicBezTo>
                  <a:pt x="2219" y="89"/>
                  <a:pt x="1902" y="26"/>
                  <a:pt x="1648" y="26"/>
                </a:cubicBezTo>
                <a:cubicBezTo>
                  <a:pt x="1581" y="9"/>
                  <a:pt x="1517" y="1"/>
                  <a:pt x="14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5"/>
          <p:cNvSpPr/>
          <p:nvPr/>
        </p:nvSpPr>
        <p:spPr>
          <a:xfrm>
            <a:off x="241800" y="8045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5"/>
          <p:cNvSpPr/>
          <p:nvPr/>
        </p:nvSpPr>
        <p:spPr>
          <a:xfrm>
            <a:off x="855352" y="2261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5"/>
          <p:cNvSpPr/>
          <p:nvPr/>
        </p:nvSpPr>
        <p:spPr>
          <a:xfrm rot="-4135010">
            <a:off x="127754" y="-603059"/>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5"/>
          <p:cNvSpPr txBox="1">
            <a:spLocks noGrp="1"/>
          </p:cNvSpPr>
          <p:nvPr>
            <p:ph type="subTitle" idx="1"/>
          </p:nvPr>
        </p:nvSpPr>
        <p:spPr>
          <a:xfrm>
            <a:off x="7918967" y="2700667"/>
            <a:ext cx="3308400" cy="26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3" name="Google Shape;253;p25"/>
          <p:cNvSpPr txBox="1">
            <a:spLocks noGrp="1"/>
          </p:cNvSpPr>
          <p:nvPr>
            <p:ph type="title"/>
          </p:nvPr>
        </p:nvSpPr>
        <p:spPr>
          <a:xfrm>
            <a:off x="7918967" y="1207867"/>
            <a:ext cx="33084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55017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1191DF-66B6-49BF-A853-25EED5489A32}"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24633776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1"/>
        </a:solidFill>
        <a:effectLst/>
      </p:bgPr>
    </p:bg>
    <p:spTree>
      <p:nvGrpSpPr>
        <p:cNvPr id="1" name="Shape 254"/>
        <p:cNvGrpSpPr/>
        <p:nvPr/>
      </p:nvGrpSpPr>
      <p:grpSpPr>
        <a:xfrm>
          <a:off x="0" y="0"/>
          <a:ext cx="0" cy="0"/>
          <a:chOff x="0" y="0"/>
          <a:chExt cx="0" cy="0"/>
        </a:xfrm>
      </p:grpSpPr>
      <p:grpSp>
        <p:nvGrpSpPr>
          <p:cNvPr id="255" name="Google Shape;255;p26"/>
          <p:cNvGrpSpPr/>
          <p:nvPr/>
        </p:nvGrpSpPr>
        <p:grpSpPr>
          <a:xfrm>
            <a:off x="-1630265" y="-1051000"/>
            <a:ext cx="10930765" cy="8698168"/>
            <a:chOff x="-1230715" y="-1231603"/>
            <a:chExt cx="8198074" cy="6132956"/>
          </a:xfrm>
        </p:grpSpPr>
        <p:grpSp>
          <p:nvGrpSpPr>
            <p:cNvPr id="256" name="Google Shape;256;p26"/>
            <p:cNvGrpSpPr/>
            <p:nvPr/>
          </p:nvGrpSpPr>
          <p:grpSpPr>
            <a:xfrm>
              <a:off x="-1230715" y="-522827"/>
              <a:ext cx="7551223" cy="5424180"/>
              <a:chOff x="-1230715" y="-522827"/>
              <a:chExt cx="7551223" cy="5424180"/>
            </a:xfrm>
          </p:grpSpPr>
          <p:sp>
            <p:nvSpPr>
              <p:cNvPr id="257" name="Google Shape;257;p26"/>
              <p:cNvSpPr/>
              <p:nvPr/>
            </p:nvSpPr>
            <p:spPr>
              <a:xfrm>
                <a:off x="-25966" y="-522827"/>
                <a:ext cx="61338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258;p26"/>
              <p:cNvGrpSpPr/>
              <p:nvPr/>
            </p:nvGrpSpPr>
            <p:grpSpPr>
              <a:xfrm>
                <a:off x="4938836" y="1647653"/>
                <a:ext cx="1381672" cy="1409497"/>
                <a:chOff x="4116874" y="2484200"/>
                <a:chExt cx="906728" cy="924988"/>
              </a:xfrm>
            </p:grpSpPr>
            <p:sp>
              <p:nvSpPr>
                <p:cNvPr id="259" name="Google Shape;259;p26"/>
                <p:cNvSpPr/>
                <p:nvPr/>
              </p:nvSpPr>
              <p:spPr>
                <a:xfrm rot="-2429030">
                  <a:off x="4342097" y="2519253"/>
                  <a:ext cx="456283" cy="80569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6"/>
                <p:cNvSpPr/>
                <p:nvPr/>
              </p:nvSpPr>
              <p:spPr>
                <a:xfrm rot="-1014702">
                  <a:off x="4651392" y="3209897"/>
                  <a:ext cx="181821" cy="177679"/>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1" name="Google Shape;261;p26"/>
              <p:cNvSpPr/>
              <p:nvPr/>
            </p:nvSpPr>
            <p:spPr>
              <a:xfrm rot="639678">
                <a:off x="-924070" y="606549"/>
                <a:ext cx="5451809" cy="3823509"/>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2" name="Google Shape;262;p26"/>
            <p:cNvSpPr/>
            <p:nvPr/>
          </p:nvSpPr>
          <p:spPr>
            <a:xfrm rot="-200">
              <a:off x="1799259" y="-1231453"/>
              <a:ext cx="5168100" cy="4019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 name="Google Shape;263;p26"/>
          <p:cNvSpPr txBox="1">
            <a:spLocks noGrp="1"/>
          </p:cNvSpPr>
          <p:nvPr>
            <p:ph type="ctrTitle"/>
          </p:nvPr>
        </p:nvSpPr>
        <p:spPr>
          <a:xfrm>
            <a:off x="960400" y="514567"/>
            <a:ext cx="5135600" cy="15964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84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4" name="Google Shape;264;p26"/>
          <p:cNvSpPr txBox="1">
            <a:spLocks noGrp="1"/>
          </p:cNvSpPr>
          <p:nvPr>
            <p:ph type="subTitle" idx="1"/>
          </p:nvPr>
        </p:nvSpPr>
        <p:spPr>
          <a:xfrm>
            <a:off x="960400" y="2190921"/>
            <a:ext cx="3655600" cy="18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5" name="Google Shape;265;p26"/>
          <p:cNvSpPr/>
          <p:nvPr/>
        </p:nvSpPr>
        <p:spPr>
          <a:xfrm>
            <a:off x="139133" y="272151"/>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6"/>
          <p:cNvSpPr/>
          <p:nvPr/>
        </p:nvSpPr>
        <p:spPr>
          <a:xfrm>
            <a:off x="11628467" y="2721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6"/>
          <p:cNvSpPr/>
          <p:nvPr/>
        </p:nvSpPr>
        <p:spPr>
          <a:xfrm>
            <a:off x="11348268" y="4632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26"/>
          <p:cNvSpPr/>
          <p:nvPr/>
        </p:nvSpPr>
        <p:spPr>
          <a:xfrm rot="3855602">
            <a:off x="8173115" y="-4435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6"/>
          <p:cNvSpPr txBox="1"/>
          <p:nvPr/>
        </p:nvSpPr>
        <p:spPr>
          <a:xfrm>
            <a:off x="960400" y="3990600"/>
            <a:ext cx="4264800" cy="1538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 sz="1867" b="1" i="0" u="none" strike="noStrike" kern="0" cap="none" spc="0" normalizeH="0" baseline="0" noProof="0">
                <a:ln>
                  <a:noFill/>
                </a:ln>
                <a:solidFill>
                  <a:srgbClr val="000000"/>
                </a:solidFill>
                <a:effectLst/>
                <a:uLnTx/>
                <a:uFillTx/>
                <a:latin typeface="Open Sans"/>
                <a:ea typeface="Open Sans"/>
                <a:cs typeface="Open Sans"/>
                <a:sym typeface="Open Sans"/>
              </a:rPr>
              <a:t>CREDITS</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This presentation template was created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including icons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and infographics &amp; images by </a:t>
            </a:r>
            <a:r>
              <a:rPr kumimoji="0" lang="en" sz="1867" b="1" i="0" u="none" strike="noStrike" kern="0" cap="none" spc="0" normalizeH="0" baseline="0" noProof="0">
                <a:ln>
                  <a:noFill/>
                </a:ln>
                <a:solidFill>
                  <a:srgbClr val="000000"/>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kumimoji="0" lang="en" sz="1867" b="0" i="0" u="none" strike="noStrike" kern="0" cap="none" spc="0" normalizeH="0" baseline="0" noProof="0">
                <a:ln>
                  <a:noFill/>
                </a:ln>
                <a:solidFill>
                  <a:srgbClr val="000000"/>
                </a:solidFill>
                <a:effectLst/>
                <a:uLnTx/>
                <a:uFillTx/>
                <a:latin typeface="Open Sans"/>
                <a:ea typeface="Open Sans"/>
                <a:cs typeface="Open Sans"/>
                <a:sym typeface="Open Sans"/>
              </a:rPr>
              <a:t>. </a:t>
            </a: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10081955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noFill/>
        <a:effectLst/>
      </p:bgPr>
    </p:bg>
    <p:spTree>
      <p:nvGrpSpPr>
        <p:cNvPr id="1" name="Shape 270"/>
        <p:cNvGrpSpPr/>
        <p:nvPr/>
      </p:nvGrpSpPr>
      <p:grpSpPr>
        <a:xfrm>
          <a:off x="0" y="0"/>
          <a:ext cx="0" cy="0"/>
          <a:chOff x="0" y="0"/>
          <a:chExt cx="0" cy="0"/>
        </a:xfrm>
      </p:grpSpPr>
      <p:sp>
        <p:nvSpPr>
          <p:cNvPr id="271" name="Google Shape;271;p27"/>
          <p:cNvSpPr txBox="1">
            <a:spLocks noGrp="1"/>
          </p:cNvSpPr>
          <p:nvPr>
            <p:ph type="title"/>
          </p:nvPr>
        </p:nvSpPr>
        <p:spPr>
          <a:xfrm>
            <a:off x="960400" y="717767"/>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2" name="Google Shape;272;p27"/>
          <p:cNvSpPr txBox="1">
            <a:spLocks noGrp="1"/>
          </p:cNvSpPr>
          <p:nvPr>
            <p:ph type="subTitle" idx="1"/>
          </p:nvPr>
        </p:nvSpPr>
        <p:spPr>
          <a:xfrm>
            <a:off x="995800" y="1648700"/>
            <a:ext cx="10115600" cy="4538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oppins"/>
              <a:buChar char="●"/>
              <a:defRPr sz="1600"/>
            </a:lvl1pPr>
            <a:lvl2pPr lvl="1" rtl="0">
              <a:lnSpc>
                <a:spcPct val="100000"/>
              </a:lnSpc>
              <a:spcBef>
                <a:spcPts val="2133"/>
              </a:spcBef>
              <a:spcAft>
                <a:spcPts val="0"/>
              </a:spcAft>
              <a:buSzPts val="1400"/>
              <a:buFont typeface="Roboto Light"/>
              <a:buChar char="○"/>
              <a:defRPr sz="1600"/>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273" name="Google Shape;273;p27"/>
          <p:cNvSpPr/>
          <p:nvPr/>
        </p:nvSpPr>
        <p:spPr>
          <a:xfrm rot="2110842">
            <a:off x="10726481" y="-810440"/>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7"/>
          <p:cNvSpPr/>
          <p:nvPr/>
        </p:nvSpPr>
        <p:spPr>
          <a:xfrm>
            <a:off x="398700" y="63117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7"/>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7"/>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59422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77"/>
        <p:cNvGrpSpPr/>
        <p:nvPr/>
      </p:nvGrpSpPr>
      <p:grpSpPr>
        <a:xfrm>
          <a:off x="0" y="0"/>
          <a:ext cx="0" cy="0"/>
          <a:chOff x="0" y="0"/>
          <a:chExt cx="0" cy="0"/>
        </a:xfrm>
      </p:grpSpPr>
      <p:sp>
        <p:nvSpPr>
          <p:cNvPr id="278" name="Google Shape;278;p28"/>
          <p:cNvSpPr txBox="1">
            <a:spLocks noGrp="1"/>
          </p:cNvSpPr>
          <p:nvPr>
            <p:ph type="title"/>
          </p:nvPr>
        </p:nvSpPr>
        <p:spPr>
          <a:xfrm>
            <a:off x="960400" y="1419971"/>
            <a:ext cx="4540400" cy="2481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9" name="Google Shape;279;p28"/>
          <p:cNvSpPr txBox="1">
            <a:spLocks noGrp="1"/>
          </p:cNvSpPr>
          <p:nvPr>
            <p:ph type="subTitle" idx="1"/>
          </p:nvPr>
        </p:nvSpPr>
        <p:spPr>
          <a:xfrm>
            <a:off x="960400" y="4126029"/>
            <a:ext cx="36640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80" name="Google Shape;280;p28"/>
          <p:cNvSpPr/>
          <p:nvPr/>
        </p:nvSpPr>
        <p:spPr>
          <a:xfrm rot="-5400000">
            <a:off x="-739115" y="44856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8"/>
          <p:cNvSpPr/>
          <p:nvPr/>
        </p:nvSpPr>
        <p:spPr>
          <a:xfrm rot="-5400000">
            <a:off x="-910483" y="4721151"/>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82" name="Google Shape;282;p28"/>
          <p:cNvGrpSpPr/>
          <p:nvPr/>
        </p:nvGrpSpPr>
        <p:grpSpPr>
          <a:xfrm rot="-2295037">
            <a:off x="10690283" y="-497550"/>
            <a:ext cx="1297413" cy="1200627"/>
            <a:chOff x="3904050" y="2322725"/>
            <a:chExt cx="464475" cy="429825"/>
          </a:xfrm>
        </p:grpSpPr>
        <p:sp>
          <p:nvSpPr>
            <p:cNvPr id="283" name="Google Shape;283;p28"/>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8"/>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8"/>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6" name="Google Shape;286;p28"/>
          <p:cNvSpPr/>
          <p:nvPr/>
        </p:nvSpPr>
        <p:spPr>
          <a:xfrm>
            <a:off x="-701534" y="-459034"/>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96232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lt1"/>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89" name="Google Shape;289;p29"/>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0" name="Google Shape;290;p29"/>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1" name="Google Shape;291;p29"/>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2" name="Google Shape;292;p29"/>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3" name="Google Shape;293;p29"/>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94" name="Google Shape;294;p29"/>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5" name="Google Shape;295;p29"/>
          <p:cNvSpPr/>
          <p:nvPr/>
        </p:nvSpPr>
        <p:spPr>
          <a:xfrm>
            <a:off x="422551" y="5704218"/>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9"/>
          <p:cNvSpPr/>
          <p:nvPr/>
        </p:nvSpPr>
        <p:spPr>
          <a:xfrm>
            <a:off x="528633" y="52414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9"/>
          <p:cNvSpPr/>
          <p:nvPr/>
        </p:nvSpPr>
        <p:spPr>
          <a:xfrm rot="2912351">
            <a:off x="-1317691" y="5040900"/>
            <a:ext cx="2687036" cy="3433160"/>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188744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noFill/>
        <a:effectLst/>
      </p:bgPr>
    </p:bg>
    <p:spTree>
      <p:nvGrpSpPr>
        <p:cNvPr id="1" name="Shape 298"/>
        <p:cNvGrpSpPr/>
        <p:nvPr/>
      </p:nvGrpSpPr>
      <p:grpSpPr>
        <a:xfrm>
          <a:off x="0" y="0"/>
          <a:ext cx="0" cy="0"/>
          <a:chOff x="0" y="0"/>
          <a:chExt cx="0" cy="0"/>
        </a:xfrm>
      </p:grpSpPr>
      <p:sp>
        <p:nvSpPr>
          <p:cNvPr id="299" name="Google Shape;299;p30"/>
          <p:cNvSpPr/>
          <p:nvPr/>
        </p:nvSpPr>
        <p:spPr>
          <a:xfrm rot="2417210">
            <a:off x="10122101" y="-161451"/>
            <a:ext cx="3177796" cy="1569432"/>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0"/>
          <p:cNvSpPr/>
          <p:nvPr/>
        </p:nvSpPr>
        <p:spPr>
          <a:xfrm rot="-6291035">
            <a:off x="9143025" y="241369"/>
            <a:ext cx="3763776" cy="232240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0"/>
          <p:cNvSpPr/>
          <p:nvPr/>
        </p:nvSpPr>
        <p:spPr>
          <a:xfrm rot="-474874">
            <a:off x="-245173" y="-168014"/>
            <a:ext cx="2931709" cy="239149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0"/>
          <p:cNvSpPr/>
          <p:nvPr/>
        </p:nvSpPr>
        <p:spPr>
          <a:xfrm rot="-757285">
            <a:off x="-418196" y="-262547"/>
            <a:ext cx="2878429" cy="2304917"/>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0"/>
          <p:cNvSpPr/>
          <p:nvPr/>
        </p:nvSpPr>
        <p:spPr>
          <a:xfrm>
            <a:off x="-301349" y="2780885"/>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0"/>
          <p:cNvSpPr txBox="1">
            <a:spLocks noGrp="1"/>
          </p:cNvSpPr>
          <p:nvPr>
            <p:ph type="title"/>
          </p:nvPr>
        </p:nvSpPr>
        <p:spPr>
          <a:xfrm>
            <a:off x="1658184" y="2125759"/>
            <a:ext cx="21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5" name="Google Shape;305;p30"/>
          <p:cNvSpPr txBox="1">
            <a:spLocks noGrp="1"/>
          </p:cNvSpPr>
          <p:nvPr>
            <p:ph type="subTitle" idx="1"/>
          </p:nvPr>
        </p:nvSpPr>
        <p:spPr>
          <a:xfrm>
            <a:off x="962584" y="2918500"/>
            <a:ext cx="28408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6" name="Google Shape;306;p30"/>
          <p:cNvSpPr txBox="1">
            <a:spLocks noGrp="1"/>
          </p:cNvSpPr>
          <p:nvPr>
            <p:ph type="title" idx="2"/>
          </p:nvPr>
        </p:nvSpPr>
        <p:spPr>
          <a:xfrm>
            <a:off x="5366351"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7" name="Google Shape;307;p30"/>
          <p:cNvSpPr txBox="1">
            <a:spLocks noGrp="1"/>
          </p:cNvSpPr>
          <p:nvPr>
            <p:ph type="subTitle" idx="3"/>
          </p:nvPr>
        </p:nvSpPr>
        <p:spPr>
          <a:xfrm>
            <a:off x="4671151"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8" name="Google Shape;308;p30"/>
          <p:cNvSpPr txBox="1">
            <a:spLocks noGrp="1"/>
          </p:cNvSpPr>
          <p:nvPr>
            <p:ph type="title" idx="4"/>
          </p:nvPr>
        </p:nvSpPr>
        <p:spPr>
          <a:xfrm>
            <a:off x="1658184"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9" name="Google Shape;309;p30"/>
          <p:cNvSpPr txBox="1">
            <a:spLocks noGrp="1"/>
          </p:cNvSpPr>
          <p:nvPr>
            <p:ph type="subTitle" idx="5"/>
          </p:nvPr>
        </p:nvSpPr>
        <p:spPr>
          <a:xfrm>
            <a:off x="960400"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0" name="Google Shape;310;p30"/>
          <p:cNvSpPr txBox="1">
            <a:spLocks noGrp="1"/>
          </p:cNvSpPr>
          <p:nvPr>
            <p:ph type="title" idx="6"/>
          </p:nvPr>
        </p:nvSpPr>
        <p:spPr>
          <a:xfrm>
            <a:off x="5366351"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1" name="Google Shape;311;p30"/>
          <p:cNvSpPr txBox="1">
            <a:spLocks noGrp="1"/>
          </p:cNvSpPr>
          <p:nvPr>
            <p:ph type="subTitle" idx="7"/>
          </p:nvPr>
        </p:nvSpPr>
        <p:spPr>
          <a:xfrm>
            <a:off x="4671167"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2" name="Google Shape;312;p30"/>
          <p:cNvSpPr txBox="1">
            <a:spLocks noGrp="1"/>
          </p:cNvSpPr>
          <p:nvPr>
            <p:ph type="title" idx="8"/>
          </p:nvPr>
        </p:nvSpPr>
        <p:spPr>
          <a:xfrm>
            <a:off x="9079317"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3" name="Google Shape;313;p30"/>
          <p:cNvSpPr txBox="1">
            <a:spLocks noGrp="1"/>
          </p:cNvSpPr>
          <p:nvPr>
            <p:ph type="subTitle" idx="9"/>
          </p:nvPr>
        </p:nvSpPr>
        <p:spPr>
          <a:xfrm>
            <a:off x="8380117"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4" name="Google Shape;314;p30"/>
          <p:cNvSpPr txBox="1">
            <a:spLocks noGrp="1"/>
          </p:cNvSpPr>
          <p:nvPr>
            <p:ph type="title" idx="13"/>
          </p:nvPr>
        </p:nvSpPr>
        <p:spPr>
          <a:xfrm>
            <a:off x="9079317"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5" name="Google Shape;315;p30"/>
          <p:cNvSpPr txBox="1">
            <a:spLocks noGrp="1"/>
          </p:cNvSpPr>
          <p:nvPr>
            <p:ph type="subTitle" idx="14"/>
          </p:nvPr>
        </p:nvSpPr>
        <p:spPr>
          <a:xfrm>
            <a:off x="8380133"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6" name="Google Shape;316;p30"/>
          <p:cNvSpPr txBox="1">
            <a:spLocks noGrp="1"/>
          </p:cNvSpPr>
          <p:nvPr>
            <p:ph type="title" idx="15"/>
          </p:nvPr>
        </p:nvSpPr>
        <p:spPr>
          <a:xfrm>
            <a:off x="2820600" y="718031"/>
            <a:ext cx="6550800" cy="97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2028250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ullet list 2">
  <p:cSld name="Title and bullet list 2">
    <p:bg>
      <p:bgPr>
        <a:solidFill>
          <a:schemeClr val="accent4"/>
        </a:solidFill>
        <a:effectLst/>
      </p:bgPr>
    </p:bg>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9" name="Google Shape;319;p31"/>
          <p:cNvSpPr txBox="1">
            <a:spLocks noGrp="1"/>
          </p:cNvSpPr>
          <p:nvPr>
            <p:ph type="subTitle" idx="1"/>
          </p:nvPr>
        </p:nvSpPr>
        <p:spPr>
          <a:xfrm>
            <a:off x="1208700" y="3151033"/>
            <a:ext cx="37860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600"/>
            </a:lvl1pPr>
            <a:lvl2pPr lvl="1" rtl="0">
              <a:lnSpc>
                <a:spcPct val="100000"/>
              </a:lnSpc>
              <a:spcBef>
                <a:spcPts val="2133"/>
              </a:spcBef>
              <a:spcAft>
                <a:spcPts val="0"/>
              </a:spcAft>
              <a:buSzPts val="1400"/>
              <a:buFont typeface="Roboto Light"/>
              <a:buChar char="○"/>
              <a:defRPr sz="1600">
                <a:latin typeface="Roboto"/>
                <a:ea typeface="Roboto"/>
                <a:cs typeface="Roboto"/>
                <a:sym typeface="Roboto"/>
              </a:defRPr>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320" name="Google Shape;320;p31"/>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1"/>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1"/>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1"/>
          <p:cNvSpPr txBox="1">
            <a:spLocks noGrp="1"/>
          </p:cNvSpPr>
          <p:nvPr>
            <p:ph type="subTitle" idx="2"/>
          </p:nvPr>
        </p:nvSpPr>
        <p:spPr>
          <a:xfrm>
            <a:off x="6802100" y="3151032"/>
            <a:ext cx="3791600" cy="29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Poppins"/>
              <a:buChar char="●"/>
              <a:defRPr sz="1600"/>
            </a:lvl1pPr>
            <a:lvl2pPr lvl="1" rtl="0">
              <a:lnSpc>
                <a:spcPct val="100000"/>
              </a:lnSpc>
              <a:spcBef>
                <a:spcPts val="2133"/>
              </a:spcBef>
              <a:spcAft>
                <a:spcPts val="0"/>
              </a:spcAft>
              <a:buSzPts val="1400"/>
              <a:buFont typeface="Roboto Light"/>
              <a:buChar char="○"/>
              <a:defRPr sz="1600">
                <a:latin typeface="Roboto"/>
                <a:ea typeface="Roboto"/>
                <a:cs typeface="Roboto"/>
                <a:sym typeface="Roboto"/>
              </a:defRPr>
            </a:lvl2pPr>
            <a:lvl3pPr lvl="2" rtl="0">
              <a:spcBef>
                <a:spcPts val="2133"/>
              </a:spcBef>
              <a:spcAft>
                <a:spcPts val="0"/>
              </a:spcAft>
              <a:buSzPts val="1400"/>
              <a:buFont typeface="Roboto Light"/>
              <a:buChar char="■"/>
              <a:defRPr/>
            </a:lvl3pPr>
            <a:lvl4pPr lvl="3" rtl="0">
              <a:spcBef>
                <a:spcPts val="2133"/>
              </a:spcBef>
              <a:spcAft>
                <a:spcPts val="0"/>
              </a:spcAft>
              <a:buSzPts val="1400"/>
              <a:buFont typeface="Roboto Light"/>
              <a:buChar char="●"/>
              <a:defRPr/>
            </a:lvl4pPr>
            <a:lvl5pPr lvl="4" rtl="0">
              <a:spcBef>
                <a:spcPts val="2133"/>
              </a:spcBef>
              <a:spcAft>
                <a:spcPts val="0"/>
              </a:spcAft>
              <a:buSzPts val="1400"/>
              <a:buFont typeface="Roboto Light"/>
              <a:buChar char="○"/>
              <a:defRPr/>
            </a:lvl5pPr>
            <a:lvl6pPr lvl="5" rtl="0">
              <a:spcBef>
                <a:spcPts val="2133"/>
              </a:spcBef>
              <a:spcAft>
                <a:spcPts val="0"/>
              </a:spcAft>
              <a:buSzPts val="1400"/>
              <a:buFont typeface="Roboto Light"/>
              <a:buChar char="■"/>
              <a:defRPr/>
            </a:lvl6pPr>
            <a:lvl7pPr lvl="6" rtl="0">
              <a:spcBef>
                <a:spcPts val="2133"/>
              </a:spcBef>
              <a:spcAft>
                <a:spcPts val="0"/>
              </a:spcAft>
              <a:buSzPts val="1400"/>
              <a:buFont typeface="Roboto Light"/>
              <a:buChar char="●"/>
              <a:defRPr/>
            </a:lvl7pPr>
            <a:lvl8pPr lvl="7" rtl="0">
              <a:spcBef>
                <a:spcPts val="2133"/>
              </a:spcBef>
              <a:spcAft>
                <a:spcPts val="0"/>
              </a:spcAft>
              <a:buSzPts val="1400"/>
              <a:buFont typeface="Roboto Light"/>
              <a:buChar char="○"/>
              <a:defRPr/>
            </a:lvl8pPr>
            <a:lvl9pPr lvl="8" rtl="0">
              <a:spcBef>
                <a:spcPts val="2133"/>
              </a:spcBef>
              <a:spcAft>
                <a:spcPts val="2133"/>
              </a:spcAft>
              <a:buSzPts val="1400"/>
              <a:buFont typeface="Roboto Light"/>
              <a:buChar char="■"/>
              <a:defRPr/>
            </a:lvl9pPr>
          </a:lstStyle>
          <a:p>
            <a:endParaRPr/>
          </a:p>
        </p:txBody>
      </p:sp>
      <p:sp>
        <p:nvSpPr>
          <p:cNvPr id="324" name="Google Shape;324;p31"/>
          <p:cNvSpPr txBox="1">
            <a:spLocks noGrp="1"/>
          </p:cNvSpPr>
          <p:nvPr>
            <p:ph type="subTitle" idx="3"/>
          </p:nvPr>
        </p:nvSpPr>
        <p:spPr>
          <a:xfrm>
            <a:off x="1208700" y="2150300"/>
            <a:ext cx="3791600" cy="8052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Gochi Hand"/>
              <a:buNone/>
              <a:defRPr sz="3733">
                <a:latin typeface="Gochi Hand"/>
                <a:ea typeface="Gochi Hand"/>
                <a:cs typeface="Gochi Hand"/>
                <a:sym typeface="Gochi Hand"/>
              </a:defRPr>
            </a:lvl1pPr>
            <a:lvl2pPr lvl="1">
              <a:spcBef>
                <a:spcPts val="2133"/>
              </a:spcBef>
              <a:spcAft>
                <a:spcPts val="0"/>
              </a:spcAft>
              <a:buSzPts val="1400"/>
              <a:buFont typeface="Gochi Hand"/>
              <a:buNone/>
              <a:defRPr>
                <a:latin typeface="Gochi Hand"/>
                <a:ea typeface="Gochi Hand"/>
                <a:cs typeface="Gochi Hand"/>
                <a:sym typeface="Gochi Hand"/>
              </a:defRPr>
            </a:lvl2pPr>
            <a:lvl3pPr lvl="2">
              <a:spcBef>
                <a:spcPts val="2133"/>
              </a:spcBef>
              <a:spcAft>
                <a:spcPts val="0"/>
              </a:spcAft>
              <a:buSzPts val="1400"/>
              <a:buFont typeface="Gochi Hand"/>
              <a:buNone/>
              <a:defRPr>
                <a:latin typeface="Gochi Hand"/>
                <a:ea typeface="Gochi Hand"/>
                <a:cs typeface="Gochi Hand"/>
                <a:sym typeface="Gochi Hand"/>
              </a:defRPr>
            </a:lvl3pPr>
            <a:lvl4pPr lvl="3">
              <a:spcBef>
                <a:spcPts val="2133"/>
              </a:spcBef>
              <a:spcAft>
                <a:spcPts val="0"/>
              </a:spcAft>
              <a:buSzPts val="1400"/>
              <a:buFont typeface="Gochi Hand"/>
              <a:buNone/>
              <a:defRPr>
                <a:latin typeface="Gochi Hand"/>
                <a:ea typeface="Gochi Hand"/>
                <a:cs typeface="Gochi Hand"/>
                <a:sym typeface="Gochi Hand"/>
              </a:defRPr>
            </a:lvl4pPr>
            <a:lvl5pPr lvl="4">
              <a:spcBef>
                <a:spcPts val="2133"/>
              </a:spcBef>
              <a:spcAft>
                <a:spcPts val="0"/>
              </a:spcAft>
              <a:buSzPts val="1400"/>
              <a:buFont typeface="Gochi Hand"/>
              <a:buNone/>
              <a:defRPr>
                <a:latin typeface="Gochi Hand"/>
                <a:ea typeface="Gochi Hand"/>
                <a:cs typeface="Gochi Hand"/>
                <a:sym typeface="Gochi Hand"/>
              </a:defRPr>
            </a:lvl5pPr>
            <a:lvl6pPr lvl="5">
              <a:spcBef>
                <a:spcPts val="2133"/>
              </a:spcBef>
              <a:spcAft>
                <a:spcPts val="0"/>
              </a:spcAft>
              <a:buSzPts val="1400"/>
              <a:buFont typeface="Gochi Hand"/>
              <a:buNone/>
              <a:defRPr>
                <a:latin typeface="Gochi Hand"/>
                <a:ea typeface="Gochi Hand"/>
                <a:cs typeface="Gochi Hand"/>
                <a:sym typeface="Gochi Hand"/>
              </a:defRPr>
            </a:lvl6pPr>
            <a:lvl7pPr lvl="6">
              <a:spcBef>
                <a:spcPts val="2133"/>
              </a:spcBef>
              <a:spcAft>
                <a:spcPts val="0"/>
              </a:spcAft>
              <a:buSzPts val="1400"/>
              <a:buFont typeface="Gochi Hand"/>
              <a:buNone/>
              <a:defRPr>
                <a:latin typeface="Gochi Hand"/>
                <a:ea typeface="Gochi Hand"/>
                <a:cs typeface="Gochi Hand"/>
                <a:sym typeface="Gochi Hand"/>
              </a:defRPr>
            </a:lvl7pPr>
            <a:lvl8pPr lvl="7">
              <a:spcBef>
                <a:spcPts val="2133"/>
              </a:spcBef>
              <a:spcAft>
                <a:spcPts val="0"/>
              </a:spcAft>
              <a:buSzPts val="1400"/>
              <a:buFont typeface="Gochi Hand"/>
              <a:buNone/>
              <a:defRPr>
                <a:latin typeface="Gochi Hand"/>
                <a:ea typeface="Gochi Hand"/>
                <a:cs typeface="Gochi Hand"/>
                <a:sym typeface="Gochi Hand"/>
              </a:defRPr>
            </a:lvl8pPr>
            <a:lvl9pPr lvl="8">
              <a:spcBef>
                <a:spcPts val="2133"/>
              </a:spcBef>
              <a:spcAft>
                <a:spcPts val="2133"/>
              </a:spcAft>
              <a:buSzPts val="1400"/>
              <a:buFont typeface="Gochi Hand"/>
              <a:buNone/>
              <a:defRPr>
                <a:latin typeface="Gochi Hand"/>
                <a:ea typeface="Gochi Hand"/>
                <a:cs typeface="Gochi Hand"/>
                <a:sym typeface="Gochi Hand"/>
              </a:defRPr>
            </a:lvl9pPr>
          </a:lstStyle>
          <a:p>
            <a:endParaRPr/>
          </a:p>
        </p:txBody>
      </p:sp>
      <p:sp>
        <p:nvSpPr>
          <p:cNvPr id="325" name="Google Shape;325;p31"/>
          <p:cNvSpPr txBox="1">
            <a:spLocks noGrp="1"/>
          </p:cNvSpPr>
          <p:nvPr>
            <p:ph type="subTitle" idx="4"/>
          </p:nvPr>
        </p:nvSpPr>
        <p:spPr>
          <a:xfrm>
            <a:off x="6802100" y="2150300"/>
            <a:ext cx="37916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Gochi Hand"/>
              <a:buNone/>
              <a:defRPr sz="3733">
                <a:latin typeface="Gochi Hand"/>
                <a:ea typeface="Gochi Hand"/>
                <a:cs typeface="Gochi Hand"/>
                <a:sym typeface="Gochi Hand"/>
              </a:defRPr>
            </a:lvl1pPr>
            <a:lvl2pPr lvl="1" rtl="0">
              <a:spcBef>
                <a:spcPts val="2133"/>
              </a:spcBef>
              <a:spcAft>
                <a:spcPts val="0"/>
              </a:spcAft>
              <a:buSzPts val="1400"/>
              <a:buFont typeface="Gochi Hand"/>
              <a:buNone/>
              <a:defRPr>
                <a:latin typeface="Gochi Hand"/>
                <a:ea typeface="Gochi Hand"/>
                <a:cs typeface="Gochi Hand"/>
                <a:sym typeface="Gochi Hand"/>
              </a:defRPr>
            </a:lvl2pPr>
            <a:lvl3pPr lvl="2" rtl="0">
              <a:spcBef>
                <a:spcPts val="2133"/>
              </a:spcBef>
              <a:spcAft>
                <a:spcPts val="0"/>
              </a:spcAft>
              <a:buSzPts val="1400"/>
              <a:buFont typeface="Gochi Hand"/>
              <a:buNone/>
              <a:defRPr>
                <a:latin typeface="Gochi Hand"/>
                <a:ea typeface="Gochi Hand"/>
                <a:cs typeface="Gochi Hand"/>
                <a:sym typeface="Gochi Hand"/>
              </a:defRPr>
            </a:lvl3pPr>
            <a:lvl4pPr lvl="3" rtl="0">
              <a:spcBef>
                <a:spcPts val="2133"/>
              </a:spcBef>
              <a:spcAft>
                <a:spcPts val="0"/>
              </a:spcAft>
              <a:buSzPts val="1400"/>
              <a:buFont typeface="Gochi Hand"/>
              <a:buNone/>
              <a:defRPr>
                <a:latin typeface="Gochi Hand"/>
                <a:ea typeface="Gochi Hand"/>
                <a:cs typeface="Gochi Hand"/>
                <a:sym typeface="Gochi Hand"/>
              </a:defRPr>
            </a:lvl4pPr>
            <a:lvl5pPr lvl="4" rtl="0">
              <a:spcBef>
                <a:spcPts val="2133"/>
              </a:spcBef>
              <a:spcAft>
                <a:spcPts val="0"/>
              </a:spcAft>
              <a:buSzPts val="1400"/>
              <a:buFont typeface="Gochi Hand"/>
              <a:buNone/>
              <a:defRPr>
                <a:latin typeface="Gochi Hand"/>
                <a:ea typeface="Gochi Hand"/>
                <a:cs typeface="Gochi Hand"/>
                <a:sym typeface="Gochi Hand"/>
              </a:defRPr>
            </a:lvl5pPr>
            <a:lvl6pPr lvl="5" rtl="0">
              <a:spcBef>
                <a:spcPts val="2133"/>
              </a:spcBef>
              <a:spcAft>
                <a:spcPts val="0"/>
              </a:spcAft>
              <a:buSzPts val="1400"/>
              <a:buFont typeface="Gochi Hand"/>
              <a:buNone/>
              <a:defRPr>
                <a:latin typeface="Gochi Hand"/>
                <a:ea typeface="Gochi Hand"/>
                <a:cs typeface="Gochi Hand"/>
                <a:sym typeface="Gochi Hand"/>
              </a:defRPr>
            </a:lvl6pPr>
            <a:lvl7pPr lvl="6" rtl="0">
              <a:spcBef>
                <a:spcPts val="2133"/>
              </a:spcBef>
              <a:spcAft>
                <a:spcPts val="0"/>
              </a:spcAft>
              <a:buSzPts val="1400"/>
              <a:buFont typeface="Gochi Hand"/>
              <a:buNone/>
              <a:defRPr>
                <a:latin typeface="Gochi Hand"/>
                <a:ea typeface="Gochi Hand"/>
                <a:cs typeface="Gochi Hand"/>
                <a:sym typeface="Gochi Hand"/>
              </a:defRPr>
            </a:lvl7pPr>
            <a:lvl8pPr lvl="7" rtl="0">
              <a:spcBef>
                <a:spcPts val="2133"/>
              </a:spcBef>
              <a:spcAft>
                <a:spcPts val="0"/>
              </a:spcAft>
              <a:buSzPts val="1400"/>
              <a:buFont typeface="Gochi Hand"/>
              <a:buNone/>
              <a:defRPr>
                <a:latin typeface="Gochi Hand"/>
                <a:ea typeface="Gochi Hand"/>
                <a:cs typeface="Gochi Hand"/>
                <a:sym typeface="Gochi Hand"/>
              </a:defRPr>
            </a:lvl8pPr>
            <a:lvl9pPr lvl="8" rtl="0">
              <a:spcBef>
                <a:spcPts val="2133"/>
              </a:spcBef>
              <a:spcAft>
                <a:spcPts val="2133"/>
              </a:spcAft>
              <a:buSzPts val="1400"/>
              <a:buFont typeface="Gochi Hand"/>
              <a:buNone/>
              <a:defRPr>
                <a:latin typeface="Gochi Hand"/>
                <a:ea typeface="Gochi Hand"/>
                <a:cs typeface="Gochi Hand"/>
                <a:sym typeface="Gochi Hand"/>
              </a:defRPr>
            </a:lvl9pPr>
          </a:lstStyle>
          <a:p>
            <a:endParaRPr/>
          </a:p>
        </p:txBody>
      </p:sp>
    </p:spTree>
    <p:extLst>
      <p:ext uri="{BB962C8B-B14F-4D97-AF65-F5344CB8AC3E}">
        <p14:creationId xmlns:p14="http://schemas.microsoft.com/office/powerpoint/2010/main" val="42187320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mp; six columns">
  <p:cSld name="Title &amp; six columns">
    <p:bg>
      <p:bgPr>
        <a:solidFill>
          <a:schemeClr val="accent4"/>
        </a:solidFill>
        <a:effectLst/>
      </p:bgPr>
    </p:bg>
    <p:spTree>
      <p:nvGrpSpPr>
        <p:cNvPr id="1" name="Shape 326"/>
        <p:cNvGrpSpPr/>
        <p:nvPr/>
      </p:nvGrpSpPr>
      <p:grpSpPr>
        <a:xfrm>
          <a:off x="0" y="0"/>
          <a:ext cx="0" cy="0"/>
          <a:chOff x="0" y="0"/>
          <a:chExt cx="0" cy="0"/>
        </a:xfrm>
      </p:grpSpPr>
      <p:sp>
        <p:nvSpPr>
          <p:cNvPr id="327" name="Google Shape;327;p32"/>
          <p:cNvSpPr/>
          <p:nvPr/>
        </p:nvSpPr>
        <p:spPr>
          <a:xfrm rot="5400000">
            <a:off x="9682568" y="2265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rot="5400000">
            <a:off x="9795800" y="1582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711304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4">
  <p:cSld name="Title only 4">
    <p:bg>
      <p:bgPr>
        <a:noFill/>
        <a:effectLst/>
      </p:bgPr>
    </p:bg>
    <p:spTree>
      <p:nvGrpSpPr>
        <p:cNvPr id="1" name="Shape 330"/>
        <p:cNvGrpSpPr/>
        <p:nvPr/>
      </p:nvGrpSpPr>
      <p:grpSpPr>
        <a:xfrm>
          <a:off x="0" y="0"/>
          <a:ext cx="0" cy="0"/>
          <a:chOff x="0" y="0"/>
          <a:chExt cx="0" cy="0"/>
        </a:xfrm>
      </p:grpSpPr>
      <p:sp>
        <p:nvSpPr>
          <p:cNvPr id="331" name="Google Shape;331;p33"/>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2" name="Google Shape;332;p33"/>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33"/>
          <p:cNvSpPr/>
          <p:nvPr/>
        </p:nvSpPr>
        <p:spPr>
          <a:xfrm>
            <a:off x="501600" y="475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3"/>
          <p:cNvSpPr/>
          <p:nvPr/>
        </p:nvSpPr>
        <p:spPr>
          <a:xfrm>
            <a:off x="10331433" y="292885"/>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3"/>
          <p:cNvSpPr/>
          <p:nvPr/>
        </p:nvSpPr>
        <p:spPr>
          <a:xfrm rot="3855602">
            <a:off x="-768052" y="-119710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27709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1"/>
        </a:solidFill>
        <a:effectLst/>
      </p:bgPr>
    </p:bg>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34"/>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p:cNvSpPr/>
          <p:nvPr/>
        </p:nvSpPr>
        <p:spPr>
          <a:xfrm rot="-2902325">
            <a:off x="11614298" y="863527"/>
            <a:ext cx="287669" cy="222853"/>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p:cNvSpPr/>
          <p:nvPr/>
        </p:nvSpPr>
        <p:spPr>
          <a:xfrm>
            <a:off x="200067" y="6038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299843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iapositiva con título" type="title">
  <p:cSld name="Diapositiva con título">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503394" y="-2366555"/>
            <a:ext cx="14378395" cy="7485261"/>
            <a:chOff x="-1127545" y="-1774916"/>
            <a:chExt cx="10783796" cy="5613946"/>
          </a:xfrm>
        </p:grpSpPr>
        <p:grpSp>
          <p:nvGrpSpPr>
            <p:cNvPr id="10" name="Google Shape;10;p2"/>
            <p:cNvGrpSpPr/>
            <p:nvPr/>
          </p:nvGrpSpPr>
          <p:grpSpPr>
            <a:xfrm>
              <a:off x="-1127545" y="-1774916"/>
              <a:ext cx="10401570" cy="5613946"/>
              <a:chOff x="-1127545" y="-1774916"/>
              <a:chExt cx="10401570" cy="5613946"/>
            </a:xfrm>
          </p:grpSpPr>
          <p:sp>
            <p:nvSpPr>
              <p:cNvPr id="11" name="Google Shape;11;p2"/>
              <p:cNvSpPr/>
              <p:nvPr/>
            </p:nvSpPr>
            <p:spPr>
              <a:xfrm>
                <a:off x="-25975" y="-522825"/>
                <a:ext cx="9300000" cy="2508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2029712" y="-1774916"/>
                <a:ext cx="4828236" cy="5613946"/>
                <a:chOff x="2207750" y="238125"/>
                <a:chExt cx="3168550" cy="3684175"/>
              </a:xfrm>
            </p:grpSpPr>
            <p:sp>
              <p:nvSpPr>
                <p:cNvPr id="13" name="Google Shape;13;p2"/>
                <p:cNvSpPr/>
                <p:nvPr/>
              </p:nvSpPr>
              <p:spPr>
                <a:xfrm>
                  <a:off x="2207750" y="238125"/>
                  <a:ext cx="3168550" cy="3112325"/>
                </a:xfrm>
                <a:custGeom>
                  <a:avLst/>
                  <a:gdLst/>
                  <a:ahLst/>
                  <a:cxnLst/>
                  <a:rect l="l" t="t" r="r" b="b"/>
                  <a:pathLst>
                    <a:path w="126742" h="124493" extrusionOk="0">
                      <a:moveTo>
                        <a:pt x="1687" y="0"/>
                      </a:moveTo>
                      <a:lnTo>
                        <a:pt x="1687" y="0"/>
                      </a:lnTo>
                      <a:cubicBezTo>
                        <a:pt x="0" y="38248"/>
                        <a:pt x="313" y="76620"/>
                        <a:pt x="2750" y="114868"/>
                      </a:cubicBezTo>
                      <a:cubicBezTo>
                        <a:pt x="15124" y="117868"/>
                        <a:pt x="27686" y="121805"/>
                        <a:pt x="44060" y="124493"/>
                      </a:cubicBezTo>
                      <a:cubicBezTo>
                        <a:pt x="52997" y="124493"/>
                        <a:pt x="69183" y="121930"/>
                        <a:pt x="77557" y="120868"/>
                      </a:cubicBezTo>
                      <a:cubicBezTo>
                        <a:pt x="94056" y="118680"/>
                        <a:pt x="110430" y="115993"/>
                        <a:pt x="126742" y="112618"/>
                      </a:cubicBezTo>
                      <a:cubicBezTo>
                        <a:pt x="123242" y="75433"/>
                        <a:pt x="122617" y="38060"/>
                        <a:pt x="124867" y="812"/>
                      </a:cubicBezTo>
                      <a:lnTo>
                        <a:pt x="124867" y="812"/>
                      </a:lnTo>
                      <a:cubicBezTo>
                        <a:pt x="121492" y="937"/>
                        <a:pt x="118180" y="1000"/>
                        <a:pt x="114805" y="1062"/>
                      </a:cubicBezTo>
                      <a:cubicBezTo>
                        <a:pt x="101230" y="1400"/>
                        <a:pt x="87654" y="1568"/>
                        <a:pt x="74076" y="1568"/>
                      </a:cubicBezTo>
                      <a:cubicBezTo>
                        <a:pt x="49961" y="1568"/>
                        <a:pt x="25837" y="1040"/>
                        <a:pt x="16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3121750" y="3050450"/>
                  <a:ext cx="468725" cy="78277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217050" y="3745725"/>
                  <a:ext cx="182825" cy="176575"/>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p:nvPr/>
            </p:nvSpPr>
            <p:spPr>
              <a:xfrm rot="639656">
                <a:off x="-903799" y="232978"/>
                <a:ext cx="5168207" cy="2900684"/>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Google Shape;17;p2"/>
            <p:cNvSpPr/>
            <p:nvPr/>
          </p:nvSpPr>
          <p:spPr>
            <a:xfrm rot="-200">
              <a:off x="4488151" y="-323821"/>
              <a:ext cx="5168100" cy="2900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 name="Google Shape;18;p2"/>
          <p:cNvSpPr txBox="1">
            <a:spLocks noGrp="1"/>
          </p:cNvSpPr>
          <p:nvPr>
            <p:ph type="ctrTitle"/>
          </p:nvPr>
        </p:nvSpPr>
        <p:spPr>
          <a:xfrm>
            <a:off x="960400" y="1018567"/>
            <a:ext cx="10271200" cy="15624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995800" y="2280067"/>
            <a:ext cx="10189600" cy="98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0" name="Google Shape;20;p2"/>
          <p:cNvSpPr/>
          <p:nvPr/>
        </p:nvSpPr>
        <p:spPr>
          <a:xfrm>
            <a:off x="139133" y="50851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13800" y="-431966"/>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84233" y="4768801"/>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1968100" y="-394466"/>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rot="3855602">
            <a:off x="-410119" y="3706641"/>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99591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1191DF-66B6-49BF-A853-25EED5489A32}"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86C77-9EA6-4EF8-98EF-A573CC3CCA07}" type="slidenum">
              <a:rPr lang="en-US" smtClean="0"/>
              <a:t>‹#›</a:t>
            </a:fld>
            <a:endParaRPr lang="en-US"/>
          </a:p>
        </p:txBody>
      </p:sp>
    </p:spTree>
    <p:extLst>
      <p:ext uri="{BB962C8B-B14F-4D97-AF65-F5344CB8AC3E}">
        <p14:creationId xmlns:p14="http://schemas.microsoft.com/office/powerpoint/2010/main" val="7644322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960400" y="4463633"/>
            <a:ext cx="10194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p:nvPr/>
        </p:nvSpPr>
        <p:spPr>
          <a:xfrm>
            <a:off x="282301" y="362100"/>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1299651" y="1471834"/>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11291767" y="59301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txBox="1">
            <a:spLocks noGrp="1"/>
          </p:cNvSpPr>
          <p:nvPr>
            <p:ph type="title" idx="2" hasCustomPrompt="1"/>
          </p:nvPr>
        </p:nvSpPr>
        <p:spPr>
          <a:xfrm>
            <a:off x="3623200" y="717767"/>
            <a:ext cx="48688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a:off x="-1014534" y="48503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34359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p:nvPr/>
        </p:nvSpPr>
        <p:spPr>
          <a:xfrm>
            <a:off x="9856534" y="8590"/>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4"/>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4"/>
          <p:cNvSpPr/>
          <p:nvPr/>
        </p:nvSpPr>
        <p:spPr>
          <a:xfrm>
            <a:off x="0" y="-83"/>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4"/>
          <p:cNvSpPr/>
          <p:nvPr/>
        </p:nvSpPr>
        <p:spPr>
          <a:xfrm rot="9972499">
            <a:off x="191621" y="-2225387"/>
            <a:ext cx="2687152" cy="3433309"/>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4"/>
          <p:cNvSpPr/>
          <p:nvPr/>
        </p:nvSpPr>
        <p:spPr>
          <a:xfrm rot="2014349">
            <a:off x="2048344" y="902581"/>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4"/>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txBox="1">
            <a:spLocks noGrp="1"/>
          </p:cNvSpPr>
          <p:nvPr>
            <p:ph type="title"/>
          </p:nvPr>
        </p:nvSpPr>
        <p:spPr>
          <a:xfrm>
            <a:off x="3775400" y="1601235"/>
            <a:ext cx="4641200" cy="1276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 name="Google Shape;44;p4"/>
          <p:cNvSpPr txBox="1">
            <a:spLocks noGrp="1"/>
          </p:cNvSpPr>
          <p:nvPr>
            <p:ph type="subTitle" idx="1"/>
          </p:nvPr>
        </p:nvSpPr>
        <p:spPr>
          <a:xfrm>
            <a:off x="3775400" y="2843093"/>
            <a:ext cx="4641200" cy="159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5" name="Google Shape;45;p4"/>
          <p:cNvSpPr/>
          <p:nvPr/>
        </p:nvSpPr>
        <p:spPr>
          <a:xfrm rot="-2295052">
            <a:off x="9582622" y="5982423"/>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4"/>
          <p:cNvSpPr/>
          <p:nvPr/>
        </p:nvSpPr>
        <p:spPr>
          <a:xfrm rot="-2295052">
            <a:off x="9303764" y="5858336"/>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rot="-5400000">
            <a:off x="1642985" y="42733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rot="-5400000">
            <a:off x="1582851" y="44279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 name="Google Shape;49;p4"/>
          <p:cNvGrpSpPr/>
          <p:nvPr/>
        </p:nvGrpSpPr>
        <p:grpSpPr>
          <a:xfrm rot="-7661675">
            <a:off x="1327440" y="4621080"/>
            <a:ext cx="1138528" cy="1053593"/>
            <a:chOff x="3904050" y="2322725"/>
            <a:chExt cx="464475" cy="429825"/>
          </a:xfrm>
        </p:grpSpPr>
        <p:sp>
          <p:nvSpPr>
            <p:cNvPr id="50" name="Google Shape;50;p4"/>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718951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4"/>
        </a:solidFill>
        <a:effectLst/>
      </p:bgPr>
    </p:bg>
    <p:spTree>
      <p:nvGrpSpPr>
        <p:cNvPr id="1" name="Shape 53"/>
        <p:cNvGrpSpPr/>
        <p:nvPr/>
      </p:nvGrpSpPr>
      <p:grpSpPr>
        <a:xfrm>
          <a:off x="0" y="0"/>
          <a:ext cx="0" cy="0"/>
          <a:chOff x="0" y="0"/>
          <a:chExt cx="0" cy="0"/>
        </a:xfrm>
      </p:grpSpPr>
      <p:sp>
        <p:nvSpPr>
          <p:cNvPr id="54" name="Google Shape;54;p5"/>
          <p:cNvSpPr txBox="1">
            <a:spLocks noGrp="1"/>
          </p:cNvSpPr>
          <p:nvPr>
            <p:ph type="title"/>
          </p:nvPr>
        </p:nvSpPr>
        <p:spPr>
          <a:xfrm>
            <a:off x="960400" y="719333"/>
            <a:ext cx="1027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 name="Google Shape;55;p5"/>
          <p:cNvSpPr txBox="1">
            <a:spLocks noGrp="1"/>
          </p:cNvSpPr>
          <p:nvPr>
            <p:ph type="subTitle" idx="1"/>
          </p:nvPr>
        </p:nvSpPr>
        <p:spPr>
          <a:xfrm>
            <a:off x="978200" y="2192731"/>
            <a:ext cx="10235600" cy="9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6" name="Google Shape;56;p5"/>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rot="-2902359">
            <a:off x="11572989" y="8279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8" name="Google Shape;58;p5"/>
          <p:cNvGrpSpPr/>
          <p:nvPr/>
        </p:nvGrpSpPr>
        <p:grpSpPr>
          <a:xfrm rot="-2295052">
            <a:off x="-706" y="-245618"/>
            <a:ext cx="619295" cy="573095"/>
            <a:chOff x="3904050" y="2322725"/>
            <a:chExt cx="464475" cy="429825"/>
          </a:xfrm>
        </p:grpSpPr>
        <p:sp>
          <p:nvSpPr>
            <p:cNvPr id="59" name="Google Shape;59;p5"/>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5"/>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2" name="Google Shape;62;p5"/>
          <p:cNvSpPr/>
          <p:nvPr/>
        </p:nvSpPr>
        <p:spPr>
          <a:xfrm>
            <a:off x="58567" y="56975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a:off x="368267" y="60506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rot="2700000">
            <a:off x="740794" y="-599649"/>
            <a:ext cx="2635175" cy="2231412"/>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38630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960400" y="719328"/>
            <a:ext cx="102712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6"/>
          <p:cNvSpPr/>
          <p:nvPr/>
        </p:nvSpPr>
        <p:spPr>
          <a:xfrm>
            <a:off x="113467" y="37859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11904700" y="13141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11696351" y="1050985"/>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rot="2463556">
            <a:off x="-1159304" y="-1001488"/>
            <a:ext cx="2635443" cy="2231639"/>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6"/>
          <p:cNvSpPr/>
          <p:nvPr/>
        </p:nvSpPr>
        <p:spPr>
          <a:xfrm rot="-4135010">
            <a:off x="11570587" y="1058441"/>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6"/>
          <p:cNvSpPr/>
          <p:nvPr/>
        </p:nvSpPr>
        <p:spPr>
          <a:xfrm rot="-2083439">
            <a:off x="10271885" y="4969651"/>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6"/>
          <p:cNvSpPr/>
          <p:nvPr/>
        </p:nvSpPr>
        <p:spPr>
          <a:xfrm rot="-5400000">
            <a:off x="-478883" y="44666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333421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4"/>
        <p:cNvGrpSpPr/>
        <p:nvPr/>
      </p:nvGrpSpPr>
      <p:grpSpPr>
        <a:xfrm>
          <a:off x="0" y="0"/>
          <a:ext cx="0" cy="0"/>
          <a:chOff x="0" y="0"/>
          <a:chExt cx="0" cy="0"/>
        </a:xfrm>
      </p:grpSpPr>
      <p:sp>
        <p:nvSpPr>
          <p:cNvPr id="75" name="Google Shape;75;p7"/>
          <p:cNvSpPr/>
          <p:nvPr/>
        </p:nvSpPr>
        <p:spPr>
          <a:xfrm rot="-6138663">
            <a:off x="6684445" y="1945236"/>
            <a:ext cx="5135593" cy="7618552"/>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76" name="Google Shape;76;p7"/>
          <p:cNvSpPr/>
          <p:nvPr/>
        </p:nvSpPr>
        <p:spPr>
          <a:xfrm rot="-4555569">
            <a:off x="7212653" y="-2862452"/>
            <a:ext cx="5135879" cy="7618419"/>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77" name="Google Shape;77;p7"/>
          <p:cNvSpPr txBox="1">
            <a:spLocks noGrp="1"/>
          </p:cNvSpPr>
          <p:nvPr>
            <p:ph type="title"/>
          </p:nvPr>
        </p:nvSpPr>
        <p:spPr>
          <a:xfrm>
            <a:off x="960400" y="1733500"/>
            <a:ext cx="3670800" cy="2151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8" name="Google Shape;78;p7"/>
          <p:cNvSpPr txBox="1">
            <a:spLocks noGrp="1"/>
          </p:cNvSpPr>
          <p:nvPr>
            <p:ph type="subTitle" idx="1"/>
          </p:nvPr>
        </p:nvSpPr>
        <p:spPr>
          <a:xfrm>
            <a:off x="960400" y="3716096"/>
            <a:ext cx="3670800" cy="140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142731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9"/>
        <p:cNvGrpSpPr/>
        <p:nvPr/>
      </p:nvGrpSpPr>
      <p:grpSpPr>
        <a:xfrm>
          <a:off x="0" y="0"/>
          <a:ext cx="0" cy="0"/>
          <a:chOff x="0" y="0"/>
          <a:chExt cx="0" cy="0"/>
        </a:xfrm>
      </p:grpSpPr>
      <p:sp>
        <p:nvSpPr>
          <p:cNvPr id="80" name="Google Shape;80;p8"/>
          <p:cNvSpPr/>
          <p:nvPr/>
        </p:nvSpPr>
        <p:spPr>
          <a:xfrm rot="6583395" flipH="1">
            <a:off x="1076953" y="-3028519"/>
            <a:ext cx="7984047" cy="11844768"/>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highlight>
                <a:srgbClr val="F7C42B"/>
              </a:highlight>
              <a:uLnTx/>
              <a:uFillTx/>
              <a:latin typeface="Arial"/>
              <a:cs typeface="Arial"/>
              <a:sym typeface="Arial"/>
            </a:endParaRPr>
          </a:p>
        </p:txBody>
      </p:sp>
      <p:sp>
        <p:nvSpPr>
          <p:cNvPr id="81" name="Google Shape;81;p8"/>
          <p:cNvSpPr txBox="1">
            <a:spLocks noGrp="1"/>
          </p:cNvSpPr>
          <p:nvPr>
            <p:ph type="title"/>
          </p:nvPr>
        </p:nvSpPr>
        <p:spPr>
          <a:xfrm>
            <a:off x="960400" y="600200"/>
            <a:ext cx="81836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2" name="Google Shape;82;p8"/>
          <p:cNvGrpSpPr/>
          <p:nvPr/>
        </p:nvGrpSpPr>
        <p:grpSpPr>
          <a:xfrm rot="-6654526">
            <a:off x="9819653" y="1347829"/>
            <a:ext cx="1794929" cy="2110480"/>
            <a:chOff x="5233125" y="-310150"/>
            <a:chExt cx="1346125" cy="1582775"/>
          </a:xfrm>
        </p:grpSpPr>
        <p:sp>
          <p:nvSpPr>
            <p:cNvPr id="83" name="Google Shape;83;p8"/>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 name="Google Shape;84;p8"/>
            <p:cNvGrpSpPr/>
            <p:nvPr/>
          </p:nvGrpSpPr>
          <p:grpSpPr>
            <a:xfrm>
              <a:off x="5315750" y="-256875"/>
              <a:ext cx="1263500" cy="1526650"/>
              <a:chOff x="5315750" y="-256875"/>
              <a:chExt cx="1263500" cy="1526650"/>
            </a:xfrm>
          </p:grpSpPr>
          <p:sp>
            <p:nvSpPr>
              <p:cNvPr id="85" name="Google Shape;85;p8"/>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8"/>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8"/>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8"/>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1286031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9"/>
          <p:cNvSpPr/>
          <p:nvPr/>
        </p:nvSpPr>
        <p:spPr>
          <a:xfrm rot="-3970567">
            <a:off x="5198244" y="4543361"/>
            <a:ext cx="2424787" cy="3098091"/>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3" name="Google Shape;9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4" name="Google Shape;94;p9"/>
          <p:cNvSpPr txBox="1">
            <a:spLocks noGrp="1"/>
          </p:cNvSpPr>
          <p:nvPr>
            <p:ph type="subTitle" idx="2"/>
          </p:nvPr>
        </p:nvSpPr>
        <p:spPr>
          <a:xfrm>
            <a:off x="6822133" y="1135867"/>
            <a:ext cx="4409600" cy="500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8896636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
        <p:cNvGrpSpPr/>
        <p:nvPr/>
      </p:nvGrpSpPr>
      <p:grpSpPr>
        <a:xfrm>
          <a:off x="0" y="0"/>
          <a:ext cx="0" cy="0"/>
          <a:chOff x="0" y="0"/>
          <a:chExt cx="0" cy="0"/>
        </a:xfrm>
      </p:grpSpPr>
      <p:sp>
        <p:nvSpPr>
          <p:cNvPr id="96" name="Google Shape;96;p10"/>
          <p:cNvSpPr/>
          <p:nvPr/>
        </p:nvSpPr>
        <p:spPr>
          <a:xfrm>
            <a:off x="583433" y="4414833"/>
            <a:ext cx="8792800" cy="2154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10"/>
          <p:cNvSpPr txBox="1">
            <a:spLocks noGrp="1"/>
          </p:cNvSpPr>
          <p:nvPr>
            <p:ph type="body" idx="1"/>
          </p:nvPr>
        </p:nvSpPr>
        <p:spPr>
          <a:xfrm>
            <a:off x="960400" y="5333433"/>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800"/>
              <a:buFont typeface="Gochi Hand"/>
              <a:buNone/>
              <a:defRPr sz="3733">
                <a:latin typeface="Gochi Hand"/>
                <a:ea typeface="Gochi Hand"/>
                <a:cs typeface="Gochi Hand"/>
                <a:sym typeface="Gochi Hand"/>
              </a:defRPr>
            </a:lvl1pPr>
          </a:lstStyle>
          <a:p>
            <a:endParaRPr/>
          </a:p>
        </p:txBody>
      </p:sp>
      <p:sp>
        <p:nvSpPr>
          <p:cNvPr id="98" name="Google Shape;98;p10"/>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9" name="Google Shape;99;p10"/>
          <p:cNvGrpSpPr/>
          <p:nvPr/>
        </p:nvGrpSpPr>
        <p:grpSpPr>
          <a:xfrm rot="891456">
            <a:off x="10552066" y="2406087"/>
            <a:ext cx="798012" cy="3162184"/>
            <a:chOff x="3608950" y="238125"/>
            <a:chExt cx="598550" cy="2371800"/>
          </a:xfrm>
        </p:grpSpPr>
        <p:sp>
          <p:nvSpPr>
            <p:cNvPr id="100" name="Google Shape;100;p1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1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1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1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1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1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1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046418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107"/>
        <p:cNvGrpSpPr/>
        <p:nvPr/>
      </p:nvGrpSpPr>
      <p:grpSpPr>
        <a:xfrm>
          <a:off x="0" y="0"/>
          <a:ext cx="0" cy="0"/>
          <a:chOff x="0" y="0"/>
          <a:chExt cx="0" cy="0"/>
        </a:xfrm>
      </p:grpSpPr>
      <p:sp>
        <p:nvSpPr>
          <p:cNvPr id="108" name="Google Shape;108;p11"/>
          <p:cNvSpPr/>
          <p:nvPr/>
        </p:nvSpPr>
        <p:spPr>
          <a:xfrm>
            <a:off x="1949434" y="303356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1"/>
          <p:cNvSpPr/>
          <p:nvPr/>
        </p:nvSpPr>
        <p:spPr>
          <a:xfrm rot="7438333">
            <a:off x="972840" y="-816666"/>
            <a:ext cx="5975395" cy="5882369"/>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1"/>
          <p:cNvSpPr/>
          <p:nvPr/>
        </p:nvSpPr>
        <p:spPr>
          <a:xfrm rot="-3040573">
            <a:off x="5532143" y="-739444"/>
            <a:ext cx="6089015" cy="5994333"/>
          </a:xfrm>
          <a:custGeom>
            <a:avLst/>
            <a:gdLst/>
            <a:ahLst/>
            <a:cxnLst/>
            <a:rect l="l" t="t" r="r" b="b"/>
            <a:pathLst>
              <a:path w="44514" h="43821" extrusionOk="0">
                <a:moveTo>
                  <a:pt x="8727" y="20768"/>
                </a:moveTo>
                <a:lnTo>
                  <a:pt x="8727" y="20768"/>
                </a:lnTo>
                <a:cubicBezTo>
                  <a:pt x="8731" y="20773"/>
                  <a:pt x="8735" y="20778"/>
                  <a:pt x="8739" y="20783"/>
                </a:cubicBezTo>
                <a:lnTo>
                  <a:pt x="8739" y="20783"/>
                </a:lnTo>
                <a:cubicBezTo>
                  <a:pt x="8735" y="20778"/>
                  <a:pt x="8731" y="20773"/>
                  <a:pt x="8727" y="20768"/>
                </a:cubicBezTo>
                <a:close/>
                <a:moveTo>
                  <a:pt x="40251" y="28570"/>
                </a:moveTo>
                <a:cubicBezTo>
                  <a:pt x="40255" y="28579"/>
                  <a:pt x="40259" y="28587"/>
                  <a:pt x="40263" y="28596"/>
                </a:cubicBezTo>
                <a:cubicBezTo>
                  <a:pt x="40259" y="28586"/>
                  <a:pt x="40255" y="28578"/>
                  <a:pt x="40251" y="28570"/>
                </a:cubicBezTo>
                <a:close/>
                <a:moveTo>
                  <a:pt x="39565" y="30456"/>
                </a:moveTo>
                <a:cubicBezTo>
                  <a:pt x="39578" y="30465"/>
                  <a:pt x="39592" y="30476"/>
                  <a:pt x="39607" y="30488"/>
                </a:cubicBezTo>
                <a:cubicBezTo>
                  <a:pt x="39595" y="30475"/>
                  <a:pt x="39580" y="30465"/>
                  <a:pt x="39565" y="30456"/>
                </a:cubicBezTo>
                <a:close/>
                <a:moveTo>
                  <a:pt x="37504" y="31382"/>
                </a:moveTo>
                <a:cubicBezTo>
                  <a:pt x="37499" y="31382"/>
                  <a:pt x="37494" y="31383"/>
                  <a:pt x="37491" y="31387"/>
                </a:cubicBezTo>
                <a:cubicBezTo>
                  <a:pt x="37547" y="31411"/>
                  <a:pt x="37602" y="31438"/>
                  <a:pt x="37657" y="31466"/>
                </a:cubicBezTo>
                <a:lnTo>
                  <a:pt x="37657" y="31466"/>
                </a:lnTo>
                <a:cubicBezTo>
                  <a:pt x="37577" y="31413"/>
                  <a:pt x="37529" y="31382"/>
                  <a:pt x="37504" y="31382"/>
                </a:cubicBezTo>
                <a:close/>
                <a:moveTo>
                  <a:pt x="39963" y="35975"/>
                </a:moveTo>
                <a:lnTo>
                  <a:pt x="39963" y="35975"/>
                </a:lnTo>
                <a:cubicBezTo>
                  <a:pt x="40094" y="36106"/>
                  <a:pt x="40225" y="36274"/>
                  <a:pt x="40356" y="36443"/>
                </a:cubicBezTo>
                <a:lnTo>
                  <a:pt x="40338" y="36443"/>
                </a:lnTo>
                <a:cubicBezTo>
                  <a:pt x="40206" y="36293"/>
                  <a:pt x="40075" y="36143"/>
                  <a:pt x="39963" y="35975"/>
                </a:cubicBezTo>
                <a:close/>
                <a:moveTo>
                  <a:pt x="40288" y="36534"/>
                </a:moveTo>
                <a:cubicBezTo>
                  <a:pt x="40320" y="36534"/>
                  <a:pt x="40424" y="36619"/>
                  <a:pt x="40544" y="36705"/>
                </a:cubicBezTo>
                <a:lnTo>
                  <a:pt x="40717" y="36973"/>
                </a:lnTo>
                <a:lnTo>
                  <a:pt x="40717" y="36973"/>
                </a:lnTo>
                <a:lnTo>
                  <a:pt x="40656" y="36930"/>
                </a:lnTo>
                <a:lnTo>
                  <a:pt x="40281" y="36536"/>
                </a:lnTo>
                <a:cubicBezTo>
                  <a:pt x="40283" y="36535"/>
                  <a:pt x="40285" y="36534"/>
                  <a:pt x="40288" y="36534"/>
                </a:cubicBezTo>
                <a:close/>
                <a:moveTo>
                  <a:pt x="26367" y="38072"/>
                </a:moveTo>
                <a:cubicBezTo>
                  <a:pt x="26405" y="38091"/>
                  <a:pt x="26442" y="38109"/>
                  <a:pt x="26461" y="38128"/>
                </a:cubicBezTo>
                <a:lnTo>
                  <a:pt x="26517" y="38166"/>
                </a:lnTo>
                <a:cubicBezTo>
                  <a:pt x="26517" y="38184"/>
                  <a:pt x="26517" y="38203"/>
                  <a:pt x="26517" y="38222"/>
                </a:cubicBezTo>
                <a:cubicBezTo>
                  <a:pt x="26461" y="38166"/>
                  <a:pt x="26405" y="38128"/>
                  <a:pt x="26367" y="38109"/>
                </a:cubicBezTo>
                <a:cubicBezTo>
                  <a:pt x="26330" y="38072"/>
                  <a:pt x="26367" y="38091"/>
                  <a:pt x="26367" y="38072"/>
                </a:cubicBezTo>
                <a:close/>
                <a:moveTo>
                  <a:pt x="26536" y="38240"/>
                </a:moveTo>
                <a:lnTo>
                  <a:pt x="26536" y="38240"/>
                </a:lnTo>
                <a:cubicBezTo>
                  <a:pt x="26537" y="38247"/>
                  <a:pt x="26538" y="38254"/>
                  <a:pt x="26539" y="38261"/>
                </a:cubicBezTo>
                <a:lnTo>
                  <a:pt x="26539" y="38261"/>
                </a:lnTo>
                <a:cubicBezTo>
                  <a:pt x="26560" y="38271"/>
                  <a:pt x="26579" y="38283"/>
                  <a:pt x="26599" y="38296"/>
                </a:cubicBezTo>
                <a:lnTo>
                  <a:pt x="26599" y="38296"/>
                </a:lnTo>
                <a:cubicBezTo>
                  <a:pt x="26576" y="38278"/>
                  <a:pt x="26555" y="38259"/>
                  <a:pt x="26536" y="38240"/>
                </a:cubicBezTo>
                <a:close/>
                <a:moveTo>
                  <a:pt x="26536" y="38259"/>
                </a:moveTo>
                <a:lnTo>
                  <a:pt x="26536" y="38259"/>
                </a:lnTo>
                <a:cubicBezTo>
                  <a:pt x="26540" y="38280"/>
                  <a:pt x="26544" y="38302"/>
                  <a:pt x="26549" y="38325"/>
                </a:cubicBezTo>
                <a:lnTo>
                  <a:pt x="26549" y="38325"/>
                </a:lnTo>
                <a:cubicBezTo>
                  <a:pt x="26545" y="38304"/>
                  <a:pt x="26542" y="38283"/>
                  <a:pt x="26539" y="38261"/>
                </a:cubicBezTo>
                <a:lnTo>
                  <a:pt x="26539" y="38261"/>
                </a:lnTo>
                <a:cubicBezTo>
                  <a:pt x="26538" y="38260"/>
                  <a:pt x="26537" y="38260"/>
                  <a:pt x="26536" y="38259"/>
                </a:cubicBezTo>
                <a:close/>
                <a:moveTo>
                  <a:pt x="26599" y="38296"/>
                </a:moveTo>
                <a:lnTo>
                  <a:pt x="26599" y="38296"/>
                </a:lnTo>
                <a:cubicBezTo>
                  <a:pt x="26644" y="38332"/>
                  <a:pt x="26698" y="38365"/>
                  <a:pt x="26761" y="38390"/>
                </a:cubicBezTo>
                <a:cubicBezTo>
                  <a:pt x="26695" y="38364"/>
                  <a:pt x="26647" y="38328"/>
                  <a:pt x="26599" y="38296"/>
                </a:cubicBezTo>
                <a:close/>
                <a:moveTo>
                  <a:pt x="33933" y="39458"/>
                </a:moveTo>
                <a:lnTo>
                  <a:pt x="33933" y="39458"/>
                </a:lnTo>
                <a:cubicBezTo>
                  <a:pt x="34176" y="39645"/>
                  <a:pt x="34401" y="39832"/>
                  <a:pt x="34626" y="40057"/>
                </a:cubicBezTo>
                <a:cubicBezTo>
                  <a:pt x="34382" y="39888"/>
                  <a:pt x="34214" y="39720"/>
                  <a:pt x="34008" y="39551"/>
                </a:cubicBezTo>
                <a:lnTo>
                  <a:pt x="34008" y="39551"/>
                </a:lnTo>
                <a:lnTo>
                  <a:pt x="34476" y="40019"/>
                </a:lnTo>
                <a:cubicBezTo>
                  <a:pt x="34326" y="39907"/>
                  <a:pt x="34195" y="39813"/>
                  <a:pt x="34083" y="39720"/>
                </a:cubicBezTo>
                <a:lnTo>
                  <a:pt x="33933" y="39458"/>
                </a:lnTo>
                <a:close/>
                <a:moveTo>
                  <a:pt x="41854" y="42136"/>
                </a:moveTo>
                <a:lnTo>
                  <a:pt x="41854" y="42136"/>
                </a:lnTo>
                <a:cubicBezTo>
                  <a:pt x="41948" y="42267"/>
                  <a:pt x="42060" y="42454"/>
                  <a:pt x="42154" y="42641"/>
                </a:cubicBezTo>
                <a:cubicBezTo>
                  <a:pt x="42229" y="42772"/>
                  <a:pt x="42285" y="42922"/>
                  <a:pt x="42323" y="43072"/>
                </a:cubicBezTo>
                <a:cubicBezTo>
                  <a:pt x="42135" y="42772"/>
                  <a:pt x="41985" y="42454"/>
                  <a:pt x="41854" y="42136"/>
                </a:cubicBezTo>
                <a:close/>
                <a:moveTo>
                  <a:pt x="33671" y="43203"/>
                </a:moveTo>
                <a:cubicBezTo>
                  <a:pt x="33695" y="43218"/>
                  <a:pt x="33721" y="43233"/>
                  <a:pt x="33746" y="43247"/>
                </a:cubicBezTo>
                <a:lnTo>
                  <a:pt x="33746" y="43247"/>
                </a:lnTo>
                <a:cubicBezTo>
                  <a:pt x="33721" y="43232"/>
                  <a:pt x="33696" y="43218"/>
                  <a:pt x="33671" y="43203"/>
                </a:cubicBezTo>
                <a:close/>
                <a:moveTo>
                  <a:pt x="19270" y="1"/>
                </a:moveTo>
                <a:lnTo>
                  <a:pt x="19064" y="19"/>
                </a:lnTo>
                <a:cubicBezTo>
                  <a:pt x="16405" y="207"/>
                  <a:pt x="12866" y="1742"/>
                  <a:pt x="10674" y="2604"/>
                </a:cubicBezTo>
                <a:cubicBezTo>
                  <a:pt x="6611" y="4233"/>
                  <a:pt x="4495" y="7641"/>
                  <a:pt x="0" y="9046"/>
                </a:cubicBezTo>
                <a:cubicBezTo>
                  <a:pt x="56" y="9495"/>
                  <a:pt x="188" y="9926"/>
                  <a:pt x="412" y="10338"/>
                </a:cubicBezTo>
                <a:cubicBezTo>
                  <a:pt x="467" y="10555"/>
                  <a:pt x="538" y="10807"/>
                  <a:pt x="492" y="10807"/>
                </a:cubicBezTo>
                <a:cubicBezTo>
                  <a:pt x="491" y="10807"/>
                  <a:pt x="489" y="10807"/>
                  <a:pt x="487" y="10806"/>
                </a:cubicBezTo>
                <a:lnTo>
                  <a:pt x="487" y="10806"/>
                </a:lnTo>
                <a:cubicBezTo>
                  <a:pt x="918" y="11330"/>
                  <a:pt x="1349" y="12360"/>
                  <a:pt x="2210" y="13147"/>
                </a:cubicBezTo>
                <a:cubicBezTo>
                  <a:pt x="2241" y="13195"/>
                  <a:pt x="2248" y="13212"/>
                  <a:pt x="2241" y="13212"/>
                </a:cubicBezTo>
                <a:cubicBezTo>
                  <a:pt x="2225" y="13212"/>
                  <a:pt x="2111" y="13087"/>
                  <a:pt x="2093" y="13087"/>
                </a:cubicBezTo>
                <a:cubicBezTo>
                  <a:pt x="2089" y="13087"/>
                  <a:pt x="2090" y="13093"/>
                  <a:pt x="2098" y="13109"/>
                </a:cubicBezTo>
                <a:cubicBezTo>
                  <a:pt x="2416" y="13390"/>
                  <a:pt x="2678" y="13727"/>
                  <a:pt x="2903" y="14083"/>
                </a:cubicBezTo>
                <a:lnTo>
                  <a:pt x="2847" y="14027"/>
                </a:lnTo>
                <a:lnTo>
                  <a:pt x="2847" y="14027"/>
                </a:lnTo>
                <a:cubicBezTo>
                  <a:pt x="3952" y="15431"/>
                  <a:pt x="4401" y="16049"/>
                  <a:pt x="5731" y="17585"/>
                </a:cubicBezTo>
                <a:lnTo>
                  <a:pt x="5674" y="17454"/>
                </a:lnTo>
                <a:lnTo>
                  <a:pt x="5674" y="17454"/>
                </a:lnTo>
                <a:cubicBezTo>
                  <a:pt x="5974" y="17772"/>
                  <a:pt x="6012" y="17847"/>
                  <a:pt x="6143" y="17997"/>
                </a:cubicBezTo>
                <a:cubicBezTo>
                  <a:pt x="6193" y="18038"/>
                  <a:pt x="6219" y="18056"/>
                  <a:pt x="6226" y="18056"/>
                </a:cubicBezTo>
                <a:cubicBezTo>
                  <a:pt x="6272" y="18056"/>
                  <a:pt x="5568" y="17337"/>
                  <a:pt x="5639" y="17337"/>
                </a:cubicBezTo>
                <a:cubicBezTo>
                  <a:pt x="5648" y="17337"/>
                  <a:pt x="5671" y="17350"/>
                  <a:pt x="5712" y="17379"/>
                </a:cubicBezTo>
                <a:cubicBezTo>
                  <a:pt x="6068" y="17866"/>
                  <a:pt x="6461" y="18315"/>
                  <a:pt x="6892" y="18746"/>
                </a:cubicBezTo>
                <a:cubicBezTo>
                  <a:pt x="7397" y="19289"/>
                  <a:pt x="7903" y="19813"/>
                  <a:pt x="7978" y="19982"/>
                </a:cubicBezTo>
                <a:cubicBezTo>
                  <a:pt x="8121" y="20131"/>
                  <a:pt x="8170" y="20173"/>
                  <a:pt x="8182" y="20173"/>
                </a:cubicBezTo>
                <a:cubicBezTo>
                  <a:pt x="8197" y="20173"/>
                  <a:pt x="8151" y="20102"/>
                  <a:pt x="8169" y="20102"/>
                </a:cubicBezTo>
                <a:cubicBezTo>
                  <a:pt x="8182" y="20102"/>
                  <a:pt x="8232" y="20142"/>
                  <a:pt x="8371" y="20282"/>
                </a:cubicBezTo>
                <a:lnTo>
                  <a:pt x="8465" y="20431"/>
                </a:lnTo>
                <a:lnTo>
                  <a:pt x="8615" y="20525"/>
                </a:lnTo>
                <a:cubicBezTo>
                  <a:pt x="8933" y="20843"/>
                  <a:pt x="9045" y="21031"/>
                  <a:pt x="9027" y="21068"/>
                </a:cubicBezTo>
                <a:cubicBezTo>
                  <a:pt x="8955" y="20997"/>
                  <a:pt x="8817" y="20875"/>
                  <a:pt x="8739" y="20783"/>
                </a:cubicBezTo>
                <a:lnTo>
                  <a:pt x="8739" y="20783"/>
                </a:lnTo>
                <a:cubicBezTo>
                  <a:pt x="9080" y="21195"/>
                  <a:pt x="9759" y="21820"/>
                  <a:pt x="9963" y="22023"/>
                </a:cubicBezTo>
                <a:lnTo>
                  <a:pt x="9570" y="21592"/>
                </a:lnTo>
                <a:lnTo>
                  <a:pt x="9570" y="21592"/>
                </a:lnTo>
                <a:cubicBezTo>
                  <a:pt x="10880" y="22885"/>
                  <a:pt x="12416" y="24514"/>
                  <a:pt x="13652" y="25769"/>
                </a:cubicBezTo>
                <a:lnTo>
                  <a:pt x="13596" y="25656"/>
                </a:lnTo>
                <a:lnTo>
                  <a:pt x="13596" y="25656"/>
                </a:lnTo>
                <a:cubicBezTo>
                  <a:pt x="14532" y="26630"/>
                  <a:pt x="14289" y="26480"/>
                  <a:pt x="15244" y="27585"/>
                </a:cubicBezTo>
                <a:lnTo>
                  <a:pt x="15206" y="27548"/>
                </a:lnTo>
                <a:lnTo>
                  <a:pt x="15206" y="27548"/>
                </a:lnTo>
                <a:cubicBezTo>
                  <a:pt x="15450" y="27810"/>
                  <a:pt x="15693" y="28091"/>
                  <a:pt x="15918" y="28372"/>
                </a:cubicBezTo>
                <a:cubicBezTo>
                  <a:pt x="15880" y="28331"/>
                  <a:pt x="15861" y="28314"/>
                  <a:pt x="15855" y="28314"/>
                </a:cubicBezTo>
                <a:cubicBezTo>
                  <a:pt x="15827" y="28314"/>
                  <a:pt x="16082" y="28674"/>
                  <a:pt x="16054" y="28674"/>
                </a:cubicBezTo>
                <a:cubicBezTo>
                  <a:pt x="16047" y="28674"/>
                  <a:pt x="16017" y="28646"/>
                  <a:pt x="15955" y="28578"/>
                </a:cubicBezTo>
                <a:lnTo>
                  <a:pt x="15955" y="28578"/>
                </a:lnTo>
                <a:cubicBezTo>
                  <a:pt x="16311" y="29027"/>
                  <a:pt x="16686" y="29439"/>
                  <a:pt x="17098" y="29832"/>
                </a:cubicBezTo>
                <a:lnTo>
                  <a:pt x="17191" y="30038"/>
                </a:lnTo>
                <a:cubicBezTo>
                  <a:pt x="17454" y="30282"/>
                  <a:pt x="17697" y="30563"/>
                  <a:pt x="17903" y="30862"/>
                </a:cubicBezTo>
                <a:cubicBezTo>
                  <a:pt x="17813" y="30755"/>
                  <a:pt x="17776" y="30717"/>
                  <a:pt x="17767" y="30717"/>
                </a:cubicBezTo>
                <a:cubicBezTo>
                  <a:pt x="17747" y="30717"/>
                  <a:pt x="17875" y="30915"/>
                  <a:pt x="17847" y="30915"/>
                </a:cubicBezTo>
                <a:cubicBezTo>
                  <a:pt x="17834" y="30915"/>
                  <a:pt x="17788" y="30873"/>
                  <a:pt x="17678" y="30750"/>
                </a:cubicBezTo>
                <a:lnTo>
                  <a:pt x="17678" y="30750"/>
                </a:lnTo>
                <a:cubicBezTo>
                  <a:pt x="18502" y="32023"/>
                  <a:pt x="19139" y="32510"/>
                  <a:pt x="19420" y="33147"/>
                </a:cubicBezTo>
                <a:cubicBezTo>
                  <a:pt x="19496" y="33213"/>
                  <a:pt x="19538" y="33241"/>
                  <a:pt x="19555" y="33241"/>
                </a:cubicBezTo>
                <a:cubicBezTo>
                  <a:pt x="19649" y="33241"/>
                  <a:pt x="18905" y="32322"/>
                  <a:pt x="18916" y="32322"/>
                </a:cubicBezTo>
                <a:lnTo>
                  <a:pt x="18916" y="32322"/>
                </a:lnTo>
                <a:cubicBezTo>
                  <a:pt x="18918" y="32322"/>
                  <a:pt x="18929" y="32334"/>
                  <a:pt x="18952" y="32360"/>
                </a:cubicBezTo>
                <a:cubicBezTo>
                  <a:pt x="18927" y="32315"/>
                  <a:pt x="18923" y="32295"/>
                  <a:pt x="18933" y="32295"/>
                </a:cubicBezTo>
                <a:cubicBezTo>
                  <a:pt x="18987" y="32295"/>
                  <a:pt x="19446" y="32833"/>
                  <a:pt x="19682" y="33147"/>
                </a:cubicBezTo>
                <a:cubicBezTo>
                  <a:pt x="19975" y="33532"/>
                  <a:pt x="20035" y="33881"/>
                  <a:pt x="20811" y="34792"/>
                </a:cubicBezTo>
                <a:lnTo>
                  <a:pt x="20811" y="34792"/>
                </a:lnTo>
                <a:cubicBezTo>
                  <a:pt x="20773" y="34750"/>
                  <a:pt x="20748" y="34732"/>
                  <a:pt x="20693" y="34664"/>
                </a:cubicBezTo>
                <a:lnTo>
                  <a:pt x="20693" y="34664"/>
                </a:lnTo>
                <a:cubicBezTo>
                  <a:pt x="20955" y="35038"/>
                  <a:pt x="21330" y="35338"/>
                  <a:pt x="21630" y="35787"/>
                </a:cubicBezTo>
                <a:cubicBezTo>
                  <a:pt x="21910" y="35993"/>
                  <a:pt x="22098" y="36368"/>
                  <a:pt x="22266" y="36368"/>
                </a:cubicBezTo>
                <a:lnTo>
                  <a:pt x="21499" y="35525"/>
                </a:lnTo>
                <a:lnTo>
                  <a:pt x="21499" y="35525"/>
                </a:lnTo>
                <a:cubicBezTo>
                  <a:pt x="21723" y="35750"/>
                  <a:pt x="21948" y="35993"/>
                  <a:pt x="22210" y="36237"/>
                </a:cubicBezTo>
                <a:cubicBezTo>
                  <a:pt x="22454" y="36499"/>
                  <a:pt x="22753" y="36817"/>
                  <a:pt x="23146" y="37210"/>
                </a:cubicBezTo>
                <a:cubicBezTo>
                  <a:pt x="22959" y="37079"/>
                  <a:pt x="22791" y="36948"/>
                  <a:pt x="22641" y="36799"/>
                </a:cubicBezTo>
                <a:lnTo>
                  <a:pt x="22641" y="36799"/>
                </a:lnTo>
                <a:cubicBezTo>
                  <a:pt x="22847" y="37042"/>
                  <a:pt x="23090" y="37248"/>
                  <a:pt x="23334" y="37454"/>
                </a:cubicBezTo>
                <a:cubicBezTo>
                  <a:pt x="23072" y="37323"/>
                  <a:pt x="22847" y="37136"/>
                  <a:pt x="22641" y="36911"/>
                </a:cubicBezTo>
                <a:cubicBezTo>
                  <a:pt x="22341" y="36611"/>
                  <a:pt x="22023" y="36218"/>
                  <a:pt x="21761" y="35975"/>
                </a:cubicBezTo>
                <a:lnTo>
                  <a:pt x="21761" y="35975"/>
                </a:lnTo>
                <a:cubicBezTo>
                  <a:pt x="21910" y="36199"/>
                  <a:pt x="22079" y="36387"/>
                  <a:pt x="22248" y="36574"/>
                </a:cubicBezTo>
                <a:cubicBezTo>
                  <a:pt x="22375" y="36715"/>
                  <a:pt x="22470" y="36813"/>
                  <a:pt x="22437" y="36813"/>
                </a:cubicBezTo>
                <a:cubicBezTo>
                  <a:pt x="22426" y="36813"/>
                  <a:pt x="22401" y="36803"/>
                  <a:pt x="22360" y="36780"/>
                </a:cubicBezTo>
                <a:lnTo>
                  <a:pt x="22360" y="36780"/>
                </a:lnTo>
                <a:cubicBezTo>
                  <a:pt x="22622" y="36967"/>
                  <a:pt x="22866" y="37173"/>
                  <a:pt x="23090" y="37398"/>
                </a:cubicBezTo>
                <a:cubicBezTo>
                  <a:pt x="23409" y="37697"/>
                  <a:pt x="23802" y="37922"/>
                  <a:pt x="24214" y="38072"/>
                </a:cubicBezTo>
                <a:lnTo>
                  <a:pt x="24120" y="38091"/>
                </a:lnTo>
                <a:cubicBezTo>
                  <a:pt x="24345" y="38166"/>
                  <a:pt x="24551" y="38259"/>
                  <a:pt x="24776" y="38353"/>
                </a:cubicBezTo>
                <a:cubicBezTo>
                  <a:pt x="24607" y="38297"/>
                  <a:pt x="24476" y="38259"/>
                  <a:pt x="24326" y="38222"/>
                </a:cubicBezTo>
                <a:lnTo>
                  <a:pt x="24326" y="38222"/>
                </a:lnTo>
                <a:cubicBezTo>
                  <a:pt x="24607" y="38315"/>
                  <a:pt x="24851" y="38446"/>
                  <a:pt x="25206" y="38596"/>
                </a:cubicBezTo>
                <a:cubicBezTo>
                  <a:pt x="25244" y="38615"/>
                  <a:pt x="25300" y="38634"/>
                  <a:pt x="25337" y="38652"/>
                </a:cubicBezTo>
                <a:cubicBezTo>
                  <a:pt x="25394" y="38652"/>
                  <a:pt x="25431" y="38671"/>
                  <a:pt x="25506" y="38690"/>
                </a:cubicBezTo>
                <a:cubicBezTo>
                  <a:pt x="25637" y="38690"/>
                  <a:pt x="25768" y="38709"/>
                  <a:pt x="25899" y="38709"/>
                </a:cubicBezTo>
                <a:cubicBezTo>
                  <a:pt x="26012" y="38690"/>
                  <a:pt x="26143" y="38671"/>
                  <a:pt x="26255" y="38652"/>
                </a:cubicBezTo>
                <a:cubicBezTo>
                  <a:pt x="26367" y="38634"/>
                  <a:pt x="26480" y="38596"/>
                  <a:pt x="26592" y="38559"/>
                </a:cubicBezTo>
                <a:cubicBezTo>
                  <a:pt x="26578" y="38486"/>
                  <a:pt x="26563" y="38402"/>
                  <a:pt x="26549" y="38325"/>
                </a:cubicBezTo>
                <a:lnTo>
                  <a:pt x="26549" y="38325"/>
                </a:lnTo>
                <a:cubicBezTo>
                  <a:pt x="26562" y="38413"/>
                  <a:pt x="26573" y="38482"/>
                  <a:pt x="26573" y="38540"/>
                </a:cubicBezTo>
                <a:cubicBezTo>
                  <a:pt x="26499" y="38578"/>
                  <a:pt x="26424" y="38596"/>
                  <a:pt x="26349" y="38615"/>
                </a:cubicBezTo>
                <a:lnTo>
                  <a:pt x="26143" y="38652"/>
                </a:lnTo>
                <a:cubicBezTo>
                  <a:pt x="26049" y="38671"/>
                  <a:pt x="25974" y="38671"/>
                  <a:pt x="25881" y="38671"/>
                </a:cubicBezTo>
                <a:cubicBezTo>
                  <a:pt x="25768" y="38671"/>
                  <a:pt x="25768" y="38671"/>
                  <a:pt x="25787" y="38652"/>
                </a:cubicBezTo>
                <a:cubicBezTo>
                  <a:pt x="25806" y="38634"/>
                  <a:pt x="25862" y="38634"/>
                  <a:pt x="25843" y="38615"/>
                </a:cubicBezTo>
                <a:cubicBezTo>
                  <a:pt x="25731" y="38596"/>
                  <a:pt x="25637" y="38596"/>
                  <a:pt x="25525" y="38578"/>
                </a:cubicBezTo>
                <a:lnTo>
                  <a:pt x="25525" y="38578"/>
                </a:lnTo>
                <a:cubicBezTo>
                  <a:pt x="25575" y="38583"/>
                  <a:pt x="25625" y="38585"/>
                  <a:pt x="25675" y="38585"/>
                </a:cubicBezTo>
                <a:cubicBezTo>
                  <a:pt x="25811" y="38585"/>
                  <a:pt x="25944" y="38568"/>
                  <a:pt x="26068" y="38540"/>
                </a:cubicBezTo>
                <a:lnTo>
                  <a:pt x="26274" y="38503"/>
                </a:lnTo>
                <a:lnTo>
                  <a:pt x="26367" y="38484"/>
                </a:lnTo>
                <a:lnTo>
                  <a:pt x="26424" y="38428"/>
                </a:lnTo>
                <a:cubicBezTo>
                  <a:pt x="26405" y="38315"/>
                  <a:pt x="26386" y="38222"/>
                  <a:pt x="26386" y="38128"/>
                </a:cubicBezTo>
                <a:lnTo>
                  <a:pt x="26386" y="38128"/>
                </a:lnTo>
                <a:lnTo>
                  <a:pt x="26536" y="38240"/>
                </a:lnTo>
                <a:lnTo>
                  <a:pt x="26536" y="38184"/>
                </a:lnTo>
                <a:cubicBezTo>
                  <a:pt x="26854" y="38409"/>
                  <a:pt x="27266" y="38652"/>
                  <a:pt x="27472" y="38765"/>
                </a:cubicBezTo>
                <a:cubicBezTo>
                  <a:pt x="27850" y="38928"/>
                  <a:pt x="27985" y="38982"/>
                  <a:pt x="28005" y="38982"/>
                </a:cubicBezTo>
                <a:cubicBezTo>
                  <a:pt x="28041" y="38982"/>
                  <a:pt x="27680" y="38799"/>
                  <a:pt x="27733" y="38799"/>
                </a:cubicBezTo>
                <a:cubicBezTo>
                  <a:pt x="27747" y="38799"/>
                  <a:pt x="27787" y="38811"/>
                  <a:pt x="27866" y="38840"/>
                </a:cubicBezTo>
                <a:cubicBezTo>
                  <a:pt x="28240" y="39083"/>
                  <a:pt x="28484" y="39083"/>
                  <a:pt x="29027" y="39289"/>
                </a:cubicBezTo>
                <a:lnTo>
                  <a:pt x="29008" y="39345"/>
                </a:lnTo>
                <a:cubicBezTo>
                  <a:pt x="29120" y="39402"/>
                  <a:pt x="29251" y="39476"/>
                  <a:pt x="29364" y="39533"/>
                </a:cubicBezTo>
                <a:lnTo>
                  <a:pt x="29570" y="39664"/>
                </a:lnTo>
                <a:cubicBezTo>
                  <a:pt x="29645" y="39701"/>
                  <a:pt x="29701" y="39739"/>
                  <a:pt x="29776" y="39757"/>
                </a:cubicBezTo>
                <a:cubicBezTo>
                  <a:pt x="29851" y="39795"/>
                  <a:pt x="29925" y="39795"/>
                  <a:pt x="30394" y="40225"/>
                </a:cubicBezTo>
                <a:cubicBezTo>
                  <a:pt x="30244" y="40132"/>
                  <a:pt x="30075" y="40019"/>
                  <a:pt x="29925" y="39926"/>
                </a:cubicBezTo>
                <a:lnTo>
                  <a:pt x="29925" y="39926"/>
                </a:lnTo>
                <a:cubicBezTo>
                  <a:pt x="30094" y="40057"/>
                  <a:pt x="30263" y="40207"/>
                  <a:pt x="30450" y="40357"/>
                </a:cubicBezTo>
                <a:lnTo>
                  <a:pt x="30281" y="40300"/>
                </a:lnTo>
                <a:lnTo>
                  <a:pt x="30281" y="40300"/>
                </a:lnTo>
                <a:cubicBezTo>
                  <a:pt x="30731" y="40656"/>
                  <a:pt x="31143" y="41031"/>
                  <a:pt x="31536" y="41443"/>
                </a:cubicBezTo>
                <a:cubicBezTo>
                  <a:pt x="31517" y="41405"/>
                  <a:pt x="31517" y="41386"/>
                  <a:pt x="31536" y="41386"/>
                </a:cubicBezTo>
                <a:cubicBezTo>
                  <a:pt x="31591" y="41386"/>
                  <a:pt x="31808" y="41551"/>
                  <a:pt x="32173" y="41873"/>
                </a:cubicBezTo>
                <a:cubicBezTo>
                  <a:pt x="32282" y="41989"/>
                  <a:pt x="32282" y="42003"/>
                  <a:pt x="32271" y="42003"/>
                </a:cubicBezTo>
                <a:cubicBezTo>
                  <a:pt x="32267" y="42003"/>
                  <a:pt x="32263" y="42002"/>
                  <a:pt x="32260" y="42002"/>
                </a:cubicBezTo>
                <a:cubicBezTo>
                  <a:pt x="32250" y="42002"/>
                  <a:pt x="32281" y="42031"/>
                  <a:pt x="32641" y="42342"/>
                </a:cubicBezTo>
                <a:cubicBezTo>
                  <a:pt x="32397" y="42211"/>
                  <a:pt x="32173" y="42023"/>
                  <a:pt x="31985" y="41799"/>
                </a:cubicBezTo>
                <a:cubicBezTo>
                  <a:pt x="31948" y="41799"/>
                  <a:pt x="31817" y="41686"/>
                  <a:pt x="31761" y="41667"/>
                </a:cubicBezTo>
                <a:lnTo>
                  <a:pt x="31761" y="41667"/>
                </a:lnTo>
                <a:cubicBezTo>
                  <a:pt x="32117" y="42042"/>
                  <a:pt x="32510" y="42379"/>
                  <a:pt x="32922" y="42697"/>
                </a:cubicBezTo>
                <a:cubicBezTo>
                  <a:pt x="32851" y="42640"/>
                  <a:pt x="32769" y="42562"/>
                  <a:pt x="32709" y="42511"/>
                </a:cubicBezTo>
                <a:lnTo>
                  <a:pt x="32709" y="42511"/>
                </a:lnTo>
                <a:cubicBezTo>
                  <a:pt x="33052" y="42776"/>
                  <a:pt x="33428" y="43008"/>
                  <a:pt x="33821" y="43240"/>
                </a:cubicBezTo>
                <a:cubicBezTo>
                  <a:pt x="33893" y="43291"/>
                  <a:pt x="33909" y="43311"/>
                  <a:pt x="33894" y="43311"/>
                </a:cubicBezTo>
                <a:cubicBezTo>
                  <a:pt x="33876" y="43311"/>
                  <a:pt x="33814" y="43284"/>
                  <a:pt x="33746" y="43247"/>
                </a:cubicBezTo>
                <a:lnTo>
                  <a:pt x="33746" y="43247"/>
                </a:lnTo>
                <a:cubicBezTo>
                  <a:pt x="33846" y="43306"/>
                  <a:pt x="33940" y="43364"/>
                  <a:pt x="34045" y="43409"/>
                </a:cubicBezTo>
                <a:cubicBezTo>
                  <a:pt x="34120" y="43428"/>
                  <a:pt x="34176" y="43465"/>
                  <a:pt x="34289" y="43503"/>
                </a:cubicBezTo>
                <a:cubicBezTo>
                  <a:pt x="34401" y="43559"/>
                  <a:pt x="34532" y="43596"/>
                  <a:pt x="34663" y="43634"/>
                </a:cubicBezTo>
                <a:cubicBezTo>
                  <a:pt x="34626" y="43643"/>
                  <a:pt x="34584" y="43648"/>
                  <a:pt x="34542" y="43648"/>
                </a:cubicBezTo>
                <a:cubicBezTo>
                  <a:pt x="34499" y="43648"/>
                  <a:pt x="34457" y="43643"/>
                  <a:pt x="34420" y="43634"/>
                </a:cubicBezTo>
                <a:cubicBezTo>
                  <a:pt x="34345" y="43615"/>
                  <a:pt x="34251" y="43596"/>
                  <a:pt x="34158" y="43559"/>
                </a:cubicBezTo>
                <a:lnTo>
                  <a:pt x="34158" y="43559"/>
                </a:lnTo>
                <a:cubicBezTo>
                  <a:pt x="34195" y="43578"/>
                  <a:pt x="34233" y="43596"/>
                  <a:pt x="34270" y="43615"/>
                </a:cubicBezTo>
                <a:lnTo>
                  <a:pt x="34401" y="43652"/>
                </a:lnTo>
                <a:lnTo>
                  <a:pt x="34514" y="43709"/>
                </a:lnTo>
                <a:lnTo>
                  <a:pt x="34645" y="43746"/>
                </a:lnTo>
                <a:cubicBezTo>
                  <a:pt x="34813" y="43784"/>
                  <a:pt x="34982" y="43821"/>
                  <a:pt x="35150" y="43821"/>
                </a:cubicBezTo>
                <a:lnTo>
                  <a:pt x="35394" y="43821"/>
                </a:lnTo>
                <a:lnTo>
                  <a:pt x="35618" y="43802"/>
                </a:lnTo>
                <a:lnTo>
                  <a:pt x="35824" y="43802"/>
                </a:lnTo>
                <a:cubicBezTo>
                  <a:pt x="35899" y="43802"/>
                  <a:pt x="35974" y="43784"/>
                  <a:pt x="36049" y="43765"/>
                </a:cubicBezTo>
                <a:cubicBezTo>
                  <a:pt x="36006" y="43623"/>
                  <a:pt x="35953" y="43470"/>
                  <a:pt x="35963" y="43470"/>
                </a:cubicBezTo>
                <a:lnTo>
                  <a:pt x="35963" y="43470"/>
                </a:lnTo>
                <a:cubicBezTo>
                  <a:pt x="35966" y="43470"/>
                  <a:pt x="35975" y="43485"/>
                  <a:pt x="35993" y="43521"/>
                </a:cubicBezTo>
                <a:cubicBezTo>
                  <a:pt x="35881" y="43259"/>
                  <a:pt x="35749" y="42960"/>
                  <a:pt x="35600" y="42641"/>
                </a:cubicBezTo>
                <a:lnTo>
                  <a:pt x="35450" y="42360"/>
                </a:lnTo>
                <a:cubicBezTo>
                  <a:pt x="35394" y="42267"/>
                  <a:pt x="35338" y="42173"/>
                  <a:pt x="35300" y="42079"/>
                </a:cubicBezTo>
                <a:cubicBezTo>
                  <a:pt x="35094" y="41686"/>
                  <a:pt x="34869" y="41293"/>
                  <a:pt x="34701" y="40881"/>
                </a:cubicBezTo>
                <a:cubicBezTo>
                  <a:pt x="34645" y="40787"/>
                  <a:pt x="34588" y="40694"/>
                  <a:pt x="34532" y="40600"/>
                </a:cubicBezTo>
                <a:cubicBezTo>
                  <a:pt x="34401" y="40319"/>
                  <a:pt x="34270" y="40057"/>
                  <a:pt x="34139" y="39776"/>
                </a:cubicBezTo>
                <a:lnTo>
                  <a:pt x="34139" y="39776"/>
                </a:lnTo>
                <a:cubicBezTo>
                  <a:pt x="34364" y="39926"/>
                  <a:pt x="34663" y="40188"/>
                  <a:pt x="34963" y="40431"/>
                </a:cubicBezTo>
                <a:cubicBezTo>
                  <a:pt x="35465" y="40826"/>
                  <a:pt x="35984" y="41220"/>
                  <a:pt x="36110" y="41220"/>
                </a:cubicBezTo>
                <a:cubicBezTo>
                  <a:pt x="36115" y="41220"/>
                  <a:pt x="36120" y="41220"/>
                  <a:pt x="36124" y="41218"/>
                </a:cubicBezTo>
                <a:lnTo>
                  <a:pt x="36461" y="41518"/>
                </a:lnTo>
                <a:cubicBezTo>
                  <a:pt x="36367" y="41443"/>
                  <a:pt x="36330" y="41443"/>
                  <a:pt x="36236" y="41349"/>
                </a:cubicBezTo>
                <a:lnTo>
                  <a:pt x="36236" y="41349"/>
                </a:lnTo>
                <a:cubicBezTo>
                  <a:pt x="36424" y="41555"/>
                  <a:pt x="36648" y="41705"/>
                  <a:pt x="36911" y="41799"/>
                </a:cubicBezTo>
                <a:cubicBezTo>
                  <a:pt x="37229" y="41948"/>
                  <a:pt x="37547" y="42098"/>
                  <a:pt x="37847" y="42267"/>
                </a:cubicBezTo>
                <a:cubicBezTo>
                  <a:pt x="38142" y="42429"/>
                  <a:pt x="38391" y="42533"/>
                  <a:pt x="38336" y="42533"/>
                </a:cubicBezTo>
                <a:cubicBezTo>
                  <a:pt x="38321" y="42533"/>
                  <a:pt x="38285" y="42526"/>
                  <a:pt x="38221" y="42510"/>
                </a:cubicBezTo>
                <a:lnTo>
                  <a:pt x="38221" y="42510"/>
                </a:lnTo>
                <a:cubicBezTo>
                  <a:pt x="38446" y="42585"/>
                  <a:pt x="38671" y="42641"/>
                  <a:pt x="38914" y="42641"/>
                </a:cubicBezTo>
                <a:lnTo>
                  <a:pt x="39214" y="42641"/>
                </a:lnTo>
                <a:lnTo>
                  <a:pt x="39214" y="42398"/>
                </a:lnTo>
                <a:cubicBezTo>
                  <a:pt x="39214" y="42342"/>
                  <a:pt x="39214" y="42285"/>
                  <a:pt x="39195" y="42248"/>
                </a:cubicBezTo>
                <a:lnTo>
                  <a:pt x="39195" y="42248"/>
                </a:lnTo>
                <a:cubicBezTo>
                  <a:pt x="39439" y="42267"/>
                  <a:pt x="39663" y="42342"/>
                  <a:pt x="39888" y="42416"/>
                </a:cubicBezTo>
                <a:cubicBezTo>
                  <a:pt x="40169" y="42473"/>
                  <a:pt x="40450" y="42548"/>
                  <a:pt x="40712" y="42641"/>
                </a:cubicBezTo>
                <a:cubicBezTo>
                  <a:pt x="40839" y="42705"/>
                  <a:pt x="40876" y="42726"/>
                  <a:pt x="40868" y="42726"/>
                </a:cubicBezTo>
                <a:cubicBezTo>
                  <a:pt x="40861" y="42726"/>
                  <a:pt x="40828" y="42714"/>
                  <a:pt x="40787" y="42697"/>
                </a:cubicBezTo>
                <a:cubicBezTo>
                  <a:pt x="40695" y="42667"/>
                  <a:pt x="40616" y="42636"/>
                  <a:pt x="40610" y="42636"/>
                </a:cubicBezTo>
                <a:cubicBezTo>
                  <a:pt x="40609" y="42636"/>
                  <a:pt x="40612" y="42638"/>
                  <a:pt x="40618" y="42641"/>
                </a:cubicBezTo>
                <a:lnTo>
                  <a:pt x="41105" y="42828"/>
                </a:lnTo>
                <a:cubicBezTo>
                  <a:pt x="41255" y="42885"/>
                  <a:pt x="41424" y="42922"/>
                  <a:pt x="41573" y="42978"/>
                </a:cubicBezTo>
                <a:cubicBezTo>
                  <a:pt x="41684" y="43018"/>
                  <a:pt x="41714" y="43037"/>
                  <a:pt x="41680" y="43037"/>
                </a:cubicBezTo>
                <a:cubicBezTo>
                  <a:pt x="41651" y="43037"/>
                  <a:pt x="41574" y="43023"/>
                  <a:pt x="41461" y="42997"/>
                </a:cubicBezTo>
                <a:cubicBezTo>
                  <a:pt x="41311" y="42960"/>
                  <a:pt x="41143" y="42903"/>
                  <a:pt x="40993" y="42847"/>
                </a:cubicBezTo>
                <a:lnTo>
                  <a:pt x="40712" y="42735"/>
                </a:lnTo>
                <a:lnTo>
                  <a:pt x="40506" y="42641"/>
                </a:lnTo>
                <a:lnTo>
                  <a:pt x="40506" y="42641"/>
                </a:lnTo>
                <a:lnTo>
                  <a:pt x="40581" y="42697"/>
                </a:lnTo>
                <a:lnTo>
                  <a:pt x="40637" y="42735"/>
                </a:lnTo>
                <a:lnTo>
                  <a:pt x="40693" y="42772"/>
                </a:lnTo>
                <a:cubicBezTo>
                  <a:pt x="40787" y="42810"/>
                  <a:pt x="40862" y="42847"/>
                  <a:pt x="40937" y="42885"/>
                </a:cubicBezTo>
                <a:cubicBezTo>
                  <a:pt x="41087" y="42960"/>
                  <a:pt x="41218" y="43016"/>
                  <a:pt x="41367" y="43053"/>
                </a:cubicBezTo>
                <a:cubicBezTo>
                  <a:pt x="41648" y="43128"/>
                  <a:pt x="41929" y="43203"/>
                  <a:pt x="42529" y="43353"/>
                </a:cubicBezTo>
                <a:cubicBezTo>
                  <a:pt x="42416" y="43109"/>
                  <a:pt x="42323" y="42847"/>
                  <a:pt x="42191" y="42510"/>
                </a:cubicBezTo>
                <a:lnTo>
                  <a:pt x="42191" y="42510"/>
                </a:lnTo>
                <a:cubicBezTo>
                  <a:pt x="42323" y="42810"/>
                  <a:pt x="42472" y="43091"/>
                  <a:pt x="42622" y="43428"/>
                </a:cubicBezTo>
                <a:cubicBezTo>
                  <a:pt x="42529" y="43091"/>
                  <a:pt x="42416" y="42754"/>
                  <a:pt x="42266" y="42435"/>
                </a:cubicBezTo>
                <a:cubicBezTo>
                  <a:pt x="42154" y="42229"/>
                  <a:pt x="42060" y="41986"/>
                  <a:pt x="41911" y="41724"/>
                </a:cubicBezTo>
                <a:lnTo>
                  <a:pt x="41686" y="41274"/>
                </a:lnTo>
                <a:lnTo>
                  <a:pt x="41686" y="41274"/>
                </a:lnTo>
                <a:cubicBezTo>
                  <a:pt x="41723" y="41368"/>
                  <a:pt x="41911" y="41780"/>
                  <a:pt x="42023" y="42079"/>
                </a:cubicBezTo>
                <a:cubicBezTo>
                  <a:pt x="42079" y="42192"/>
                  <a:pt x="42117" y="42304"/>
                  <a:pt x="42135" y="42416"/>
                </a:cubicBezTo>
                <a:cubicBezTo>
                  <a:pt x="42133" y="42418"/>
                  <a:pt x="42131" y="42419"/>
                  <a:pt x="42129" y="42419"/>
                </a:cubicBezTo>
                <a:cubicBezTo>
                  <a:pt x="42105" y="42419"/>
                  <a:pt x="42046" y="42335"/>
                  <a:pt x="41911" y="42098"/>
                </a:cubicBezTo>
                <a:cubicBezTo>
                  <a:pt x="41779" y="41780"/>
                  <a:pt x="41592" y="41499"/>
                  <a:pt x="41386" y="41218"/>
                </a:cubicBezTo>
                <a:cubicBezTo>
                  <a:pt x="41424" y="41199"/>
                  <a:pt x="41386" y="41106"/>
                  <a:pt x="41293" y="40975"/>
                </a:cubicBezTo>
                <a:lnTo>
                  <a:pt x="41161" y="40769"/>
                </a:lnTo>
                <a:cubicBezTo>
                  <a:pt x="41124" y="40731"/>
                  <a:pt x="41105" y="40675"/>
                  <a:pt x="41068" y="40637"/>
                </a:cubicBezTo>
                <a:lnTo>
                  <a:pt x="41068" y="40637"/>
                </a:lnTo>
                <a:lnTo>
                  <a:pt x="41180" y="40656"/>
                </a:lnTo>
                <a:cubicBezTo>
                  <a:pt x="41087" y="40563"/>
                  <a:pt x="41012" y="40525"/>
                  <a:pt x="40881" y="40357"/>
                </a:cubicBezTo>
                <a:cubicBezTo>
                  <a:pt x="40829" y="40293"/>
                  <a:pt x="40822" y="40264"/>
                  <a:pt x="40840" y="40264"/>
                </a:cubicBezTo>
                <a:cubicBezTo>
                  <a:pt x="40849" y="40264"/>
                  <a:pt x="40863" y="40270"/>
                  <a:pt x="40881" y="40282"/>
                </a:cubicBezTo>
                <a:cubicBezTo>
                  <a:pt x="40899" y="40282"/>
                  <a:pt x="40918" y="40300"/>
                  <a:pt x="40937" y="40319"/>
                </a:cubicBezTo>
                <a:lnTo>
                  <a:pt x="40993" y="40375"/>
                </a:lnTo>
                <a:lnTo>
                  <a:pt x="41124" y="40488"/>
                </a:lnTo>
                <a:cubicBezTo>
                  <a:pt x="41143" y="40497"/>
                  <a:pt x="41154" y="40502"/>
                  <a:pt x="41157" y="40502"/>
                </a:cubicBezTo>
                <a:cubicBezTo>
                  <a:pt x="41167" y="40502"/>
                  <a:pt x="41119" y="40463"/>
                  <a:pt x="41049" y="40394"/>
                </a:cubicBezTo>
                <a:cubicBezTo>
                  <a:pt x="40969" y="40314"/>
                  <a:pt x="40879" y="40243"/>
                  <a:pt x="40909" y="40243"/>
                </a:cubicBezTo>
                <a:cubicBezTo>
                  <a:pt x="40921" y="40243"/>
                  <a:pt x="40953" y="40255"/>
                  <a:pt x="41012" y="40282"/>
                </a:cubicBezTo>
                <a:cubicBezTo>
                  <a:pt x="41143" y="40375"/>
                  <a:pt x="41274" y="40450"/>
                  <a:pt x="41424" y="40525"/>
                </a:cubicBezTo>
                <a:cubicBezTo>
                  <a:pt x="41742" y="40694"/>
                  <a:pt x="42117" y="40900"/>
                  <a:pt x="42622" y="41106"/>
                </a:cubicBezTo>
                <a:lnTo>
                  <a:pt x="42660" y="41143"/>
                </a:lnTo>
                <a:lnTo>
                  <a:pt x="42716" y="41162"/>
                </a:lnTo>
                <a:lnTo>
                  <a:pt x="42809" y="41218"/>
                </a:lnTo>
                <a:lnTo>
                  <a:pt x="42903" y="41255"/>
                </a:lnTo>
                <a:cubicBezTo>
                  <a:pt x="42909" y="41268"/>
                  <a:pt x="42911" y="41272"/>
                  <a:pt x="42909" y="41272"/>
                </a:cubicBezTo>
                <a:cubicBezTo>
                  <a:pt x="42905" y="41272"/>
                  <a:pt x="42884" y="41255"/>
                  <a:pt x="42847" y="41255"/>
                </a:cubicBezTo>
                <a:cubicBezTo>
                  <a:pt x="42775" y="41231"/>
                  <a:pt x="42680" y="41200"/>
                  <a:pt x="42655" y="41200"/>
                </a:cubicBezTo>
                <a:cubicBezTo>
                  <a:pt x="42642" y="41200"/>
                  <a:pt x="42650" y="41210"/>
                  <a:pt x="42697" y="41237"/>
                </a:cubicBezTo>
                <a:cubicBezTo>
                  <a:pt x="42959" y="41330"/>
                  <a:pt x="43221" y="41424"/>
                  <a:pt x="43446" y="41499"/>
                </a:cubicBezTo>
                <a:cubicBezTo>
                  <a:pt x="43633" y="41555"/>
                  <a:pt x="43577" y="41555"/>
                  <a:pt x="43559" y="41555"/>
                </a:cubicBezTo>
                <a:cubicBezTo>
                  <a:pt x="43773" y="41622"/>
                  <a:pt x="43834" y="41632"/>
                  <a:pt x="43865" y="41632"/>
                </a:cubicBezTo>
                <a:cubicBezTo>
                  <a:pt x="43877" y="41632"/>
                  <a:pt x="43885" y="41630"/>
                  <a:pt x="43896" y="41630"/>
                </a:cubicBezTo>
                <a:cubicBezTo>
                  <a:pt x="43903" y="41626"/>
                  <a:pt x="43912" y="41624"/>
                  <a:pt x="43924" y="41624"/>
                </a:cubicBezTo>
                <a:cubicBezTo>
                  <a:pt x="43972" y="41624"/>
                  <a:pt x="44078" y="41657"/>
                  <a:pt x="44420" y="41761"/>
                </a:cubicBezTo>
                <a:lnTo>
                  <a:pt x="44514" y="41761"/>
                </a:lnTo>
                <a:lnTo>
                  <a:pt x="44495" y="41724"/>
                </a:lnTo>
                <a:cubicBezTo>
                  <a:pt x="44457" y="41667"/>
                  <a:pt x="44420" y="41611"/>
                  <a:pt x="44401" y="41536"/>
                </a:cubicBezTo>
                <a:cubicBezTo>
                  <a:pt x="44326" y="41368"/>
                  <a:pt x="44251" y="41181"/>
                  <a:pt x="44139" y="40956"/>
                </a:cubicBezTo>
                <a:cubicBezTo>
                  <a:pt x="44102" y="40843"/>
                  <a:pt x="44027" y="40712"/>
                  <a:pt x="43952" y="40581"/>
                </a:cubicBezTo>
                <a:cubicBezTo>
                  <a:pt x="43896" y="40431"/>
                  <a:pt x="43802" y="40319"/>
                  <a:pt x="43727" y="40188"/>
                </a:cubicBezTo>
                <a:cubicBezTo>
                  <a:pt x="43615" y="40001"/>
                  <a:pt x="43465" y="39813"/>
                  <a:pt x="43315" y="39664"/>
                </a:cubicBezTo>
                <a:cubicBezTo>
                  <a:pt x="43288" y="39610"/>
                  <a:pt x="43286" y="39592"/>
                  <a:pt x="43296" y="39592"/>
                </a:cubicBezTo>
                <a:cubicBezTo>
                  <a:pt x="43317" y="39592"/>
                  <a:pt x="43393" y="39672"/>
                  <a:pt x="43408" y="39672"/>
                </a:cubicBezTo>
                <a:cubicBezTo>
                  <a:pt x="43410" y="39672"/>
                  <a:pt x="43411" y="39670"/>
                  <a:pt x="43409" y="39664"/>
                </a:cubicBezTo>
                <a:cubicBezTo>
                  <a:pt x="43053" y="39214"/>
                  <a:pt x="42866" y="39046"/>
                  <a:pt x="42716" y="38877"/>
                </a:cubicBezTo>
                <a:cubicBezTo>
                  <a:pt x="42547" y="38709"/>
                  <a:pt x="42416" y="38578"/>
                  <a:pt x="42060" y="38240"/>
                </a:cubicBezTo>
                <a:cubicBezTo>
                  <a:pt x="41911" y="38034"/>
                  <a:pt x="41742" y="37828"/>
                  <a:pt x="41573" y="37622"/>
                </a:cubicBezTo>
                <a:lnTo>
                  <a:pt x="41573" y="37622"/>
                </a:lnTo>
                <a:cubicBezTo>
                  <a:pt x="41672" y="37752"/>
                  <a:pt x="41700" y="37806"/>
                  <a:pt x="41679" y="37806"/>
                </a:cubicBezTo>
                <a:cubicBezTo>
                  <a:pt x="41622" y="37806"/>
                  <a:pt x="41227" y="37442"/>
                  <a:pt x="40862" y="37117"/>
                </a:cubicBezTo>
                <a:lnTo>
                  <a:pt x="40862" y="37117"/>
                </a:lnTo>
                <a:lnTo>
                  <a:pt x="40918" y="37192"/>
                </a:lnTo>
                <a:lnTo>
                  <a:pt x="40918" y="37192"/>
                </a:lnTo>
                <a:lnTo>
                  <a:pt x="40750" y="37023"/>
                </a:lnTo>
                <a:cubicBezTo>
                  <a:pt x="40750" y="37023"/>
                  <a:pt x="40750" y="37023"/>
                  <a:pt x="40750" y="37023"/>
                </a:cubicBezTo>
                <a:lnTo>
                  <a:pt x="40750" y="37023"/>
                </a:lnTo>
                <a:lnTo>
                  <a:pt x="40862" y="37117"/>
                </a:lnTo>
                <a:lnTo>
                  <a:pt x="40862" y="37117"/>
                </a:lnTo>
                <a:lnTo>
                  <a:pt x="40830" y="37078"/>
                </a:lnTo>
                <a:lnTo>
                  <a:pt x="40830" y="37078"/>
                </a:lnTo>
                <a:cubicBezTo>
                  <a:pt x="40981" y="37179"/>
                  <a:pt x="41112" y="37268"/>
                  <a:pt x="41161" y="37268"/>
                </a:cubicBezTo>
                <a:cubicBezTo>
                  <a:pt x="41173" y="37268"/>
                  <a:pt x="41180" y="37262"/>
                  <a:pt x="41180" y="37248"/>
                </a:cubicBezTo>
                <a:cubicBezTo>
                  <a:pt x="41105" y="37173"/>
                  <a:pt x="41012" y="37098"/>
                  <a:pt x="40937" y="37023"/>
                </a:cubicBezTo>
                <a:lnTo>
                  <a:pt x="40937" y="37023"/>
                </a:lnTo>
                <a:cubicBezTo>
                  <a:pt x="40978" y="37051"/>
                  <a:pt x="41009" y="37068"/>
                  <a:pt x="41015" y="37068"/>
                </a:cubicBezTo>
                <a:cubicBezTo>
                  <a:pt x="41018" y="37068"/>
                  <a:pt x="41017" y="37066"/>
                  <a:pt x="41012" y="37061"/>
                </a:cubicBezTo>
                <a:cubicBezTo>
                  <a:pt x="40937" y="36986"/>
                  <a:pt x="40862" y="36911"/>
                  <a:pt x="40787" y="36836"/>
                </a:cubicBezTo>
                <a:lnTo>
                  <a:pt x="40693" y="36611"/>
                </a:lnTo>
                <a:lnTo>
                  <a:pt x="40637" y="36593"/>
                </a:lnTo>
                <a:cubicBezTo>
                  <a:pt x="40338" y="36237"/>
                  <a:pt x="40057" y="35881"/>
                  <a:pt x="39776" y="35544"/>
                </a:cubicBezTo>
                <a:lnTo>
                  <a:pt x="39251" y="35038"/>
                </a:lnTo>
                <a:cubicBezTo>
                  <a:pt x="39083" y="34870"/>
                  <a:pt x="38914" y="34682"/>
                  <a:pt x="38727" y="34495"/>
                </a:cubicBezTo>
                <a:cubicBezTo>
                  <a:pt x="38558" y="34289"/>
                  <a:pt x="38390" y="34064"/>
                  <a:pt x="38203" y="33821"/>
                </a:cubicBezTo>
                <a:cubicBezTo>
                  <a:pt x="38109" y="33709"/>
                  <a:pt x="38034" y="33559"/>
                  <a:pt x="37941" y="33428"/>
                </a:cubicBezTo>
                <a:cubicBezTo>
                  <a:pt x="37847" y="33278"/>
                  <a:pt x="37753" y="33109"/>
                  <a:pt x="37678" y="32960"/>
                </a:cubicBezTo>
                <a:lnTo>
                  <a:pt x="37678" y="32960"/>
                </a:lnTo>
                <a:cubicBezTo>
                  <a:pt x="37750" y="33064"/>
                  <a:pt x="37790" y="33098"/>
                  <a:pt x="37815" y="33098"/>
                </a:cubicBezTo>
                <a:cubicBezTo>
                  <a:pt x="37863" y="33098"/>
                  <a:pt x="37861" y="32978"/>
                  <a:pt x="37922" y="32978"/>
                </a:cubicBezTo>
                <a:cubicBezTo>
                  <a:pt x="37997" y="33240"/>
                  <a:pt x="38128" y="33484"/>
                  <a:pt x="38296" y="33690"/>
                </a:cubicBezTo>
                <a:cubicBezTo>
                  <a:pt x="38502" y="33971"/>
                  <a:pt x="38708" y="34289"/>
                  <a:pt x="38952" y="34589"/>
                </a:cubicBezTo>
                <a:cubicBezTo>
                  <a:pt x="38808" y="34401"/>
                  <a:pt x="38782" y="34343"/>
                  <a:pt x="38800" y="34343"/>
                </a:cubicBezTo>
                <a:cubicBezTo>
                  <a:pt x="38812" y="34343"/>
                  <a:pt x="38846" y="34371"/>
                  <a:pt x="38877" y="34401"/>
                </a:cubicBezTo>
                <a:cubicBezTo>
                  <a:pt x="38577" y="34046"/>
                  <a:pt x="38315" y="33671"/>
                  <a:pt x="38072" y="33278"/>
                </a:cubicBezTo>
                <a:cubicBezTo>
                  <a:pt x="38147" y="33278"/>
                  <a:pt x="37978" y="33016"/>
                  <a:pt x="37866" y="32679"/>
                </a:cubicBezTo>
                <a:cubicBezTo>
                  <a:pt x="37866" y="32706"/>
                  <a:pt x="37860" y="32719"/>
                  <a:pt x="37850" y="32719"/>
                </a:cubicBezTo>
                <a:cubicBezTo>
                  <a:pt x="37811" y="32719"/>
                  <a:pt x="37707" y="32537"/>
                  <a:pt x="37603" y="32285"/>
                </a:cubicBezTo>
                <a:lnTo>
                  <a:pt x="37435" y="31817"/>
                </a:lnTo>
                <a:cubicBezTo>
                  <a:pt x="37397" y="31686"/>
                  <a:pt x="37379" y="31574"/>
                  <a:pt x="37341" y="31461"/>
                </a:cubicBezTo>
                <a:lnTo>
                  <a:pt x="37341" y="31461"/>
                </a:lnTo>
                <a:cubicBezTo>
                  <a:pt x="37397" y="31499"/>
                  <a:pt x="37416" y="31555"/>
                  <a:pt x="37435" y="31611"/>
                </a:cubicBezTo>
                <a:cubicBezTo>
                  <a:pt x="37472" y="31686"/>
                  <a:pt x="37491" y="31780"/>
                  <a:pt x="37547" y="31967"/>
                </a:cubicBezTo>
                <a:cubicBezTo>
                  <a:pt x="37547" y="31911"/>
                  <a:pt x="37547" y="31836"/>
                  <a:pt x="37529" y="31780"/>
                </a:cubicBezTo>
                <a:cubicBezTo>
                  <a:pt x="37510" y="31742"/>
                  <a:pt x="37491" y="31705"/>
                  <a:pt x="37472" y="31667"/>
                </a:cubicBezTo>
                <a:lnTo>
                  <a:pt x="37379" y="31461"/>
                </a:lnTo>
                <a:lnTo>
                  <a:pt x="37341" y="31349"/>
                </a:lnTo>
                <a:lnTo>
                  <a:pt x="37323" y="31293"/>
                </a:lnTo>
                <a:lnTo>
                  <a:pt x="37323" y="31274"/>
                </a:lnTo>
                <a:cubicBezTo>
                  <a:pt x="37450" y="31310"/>
                  <a:pt x="37559" y="31382"/>
                  <a:pt x="37668" y="31472"/>
                </a:cubicBezTo>
                <a:lnTo>
                  <a:pt x="37668" y="31472"/>
                </a:lnTo>
                <a:cubicBezTo>
                  <a:pt x="37665" y="31470"/>
                  <a:pt x="37661" y="31468"/>
                  <a:pt x="37657" y="31466"/>
                </a:cubicBezTo>
                <a:lnTo>
                  <a:pt x="37657" y="31466"/>
                </a:lnTo>
                <a:cubicBezTo>
                  <a:pt x="37664" y="31471"/>
                  <a:pt x="37671" y="31475"/>
                  <a:pt x="37678" y="31480"/>
                </a:cubicBezTo>
                <a:cubicBezTo>
                  <a:pt x="37675" y="31477"/>
                  <a:pt x="37672" y="31475"/>
                  <a:pt x="37668" y="31472"/>
                </a:cubicBezTo>
                <a:lnTo>
                  <a:pt x="37668" y="31472"/>
                </a:lnTo>
                <a:cubicBezTo>
                  <a:pt x="37776" y="31527"/>
                  <a:pt x="37881" y="31588"/>
                  <a:pt x="37978" y="31649"/>
                </a:cubicBezTo>
                <a:lnTo>
                  <a:pt x="38128" y="31742"/>
                </a:lnTo>
                <a:cubicBezTo>
                  <a:pt x="38165" y="31761"/>
                  <a:pt x="38221" y="31798"/>
                  <a:pt x="38240" y="31817"/>
                </a:cubicBezTo>
                <a:cubicBezTo>
                  <a:pt x="38270" y="31832"/>
                  <a:pt x="38301" y="31860"/>
                  <a:pt x="38272" y="31860"/>
                </a:cubicBezTo>
                <a:cubicBezTo>
                  <a:pt x="38265" y="31860"/>
                  <a:pt x="38254" y="31858"/>
                  <a:pt x="38240" y="31855"/>
                </a:cubicBezTo>
                <a:lnTo>
                  <a:pt x="38072" y="31761"/>
                </a:lnTo>
                <a:lnTo>
                  <a:pt x="38072" y="31761"/>
                </a:lnTo>
                <a:cubicBezTo>
                  <a:pt x="38371" y="31930"/>
                  <a:pt x="38746" y="32136"/>
                  <a:pt x="39139" y="32342"/>
                </a:cubicBezTo>
                <a:lnTo>
                  <a:pt x="39439" y="32491"/>
                </a:lnTo>
                <a:lnTo>
                  <a:pt x="39794" y="32679"/>
                </a:lnTo>
                <a:cubicBezTo>
                  <a:pt x="40094" y="32810"/>
                  <a:pt x="40375" y="32941"/>
                  <a:pt x="40618" y="33053"/>
                </a:cubicBezTo>
                <a:lnTo>
                  <a:pt x="40675" y="33034"/>
                </a:lnTo>
                <a:cubicBezTo>
                  <a:pt x="40675" y="33016"/>
                  <a:pt x="40693" y="32997"/>
                  <a:pt x="40693" y="32960"/>
                </a:cubicBezTo>
                <a:lnTo>
                  <a:pt x="40712" y="32810"/>
                </a:lnTo>
                <a:cubicBezTo>
                  <a:pt x="40731" y="32716"/>
                  <a:pt x="40750" y="32641"/>
                  <a:pt x="40750" y="32548"/>
                </a:cubicBezTo>
                <a:cubicBezTo>
                  <a:pt x="40768" y="32454"/>
                  <a:pt x="40750" y="32379"/>
                  <a:pt x="40750" y="32304"/>
                </a:cubicBezTo>
                <a:cubicBezTo>
                  <a:pt x="40750" y="32210"/>
                  <a:pt x="40731" y="32136"/>
                  <a:pt x="40712" y="32061"/>
                </a:cubicBezTo>
                <a:lnTo>
                  <a:pt x="40656" y="31873"/>
                </a:lnTo>
                <a:cubicBezTo>
                  <a:pt x="40618" y="31836"/>
                  <a:pt x="40600" y="31798"/>
                  <a:pt x="40581" y="31761"/>
                </a:cubicBezTo>
                <a:cubicBezTo>
                  <a:pt x="40562" y="31724"/>
                  <a:pt x="40525" y="31667"/>
                  <a:pt x="40487" y="31649"/>
                </a:cubicBezTo>
                <a:lnTo>
                  <a:pt x="40487" y="31649"/>
                </a:lnTo>
                <a:cubicBezTo>
                  <a:pt x="40487" y="31649"/>
                  <a:pt x="40544" y="31649"/>
                  <a:pt x="40600" y="31686"/>
                </a:cubicBezTo>
                <a:cubicBezTo>
                  <a:pt x="40656" y="31724"/>
                  <a:pt x="40693" y="31761"/>
                  <a:pt x="40731" y="31798"/>
                </a:cubicBezTo>
                <a:cubicBezTo>
                  <a:pt x="40544" y="31480"/>
                  <a:pt x="40263" y="31218"/>
                  <a:pt x="39944" y="31012"/>
                </a:cubicBezTo>
                <a:cubicBezTo>
                  <a:pt x="39832" y="30937"/>
                  <a:pt x="39720" y="30862"/>
                  <a:pt x="39588" y="30806"/>
                </a:cubicBezTo>
                <a:cubicBezTo>
                  <a:pt x="39420" y="30656"/>
                  <a:pt x="39233" y="30525"/>
                  <a:pt x="39045" y="30413"/>
                </a:cubicBezTo>
                <a:cubicBezTo>
                  <a:pt x="39064" y="30375"/>
                  <a:pt x="39102" y="30338"/>
                  <a:pt x="39158" y="30338"/>
                </a:cubicBezTo>
                <a:cubicBezTo>
                  <a:pt x="39176" y="30328"/>
                  <a:pt x="39195" y="30324"/>
                  <a:pt x="39214" y="30324"/>
                </a:cubicBezTo>
                <a:cubicBezTo>
                  <a:pt x="39233" y="30324"/>
                  <a:pt x="39251" y="30328"/>
                  <a:pt x="39270" y="30338"/>
                </a:cubicBezTo>
                <a:cubicBezTo>
                  <a:pt x="39326" y="30338"/>
                  <a:pt x="39364" y="30357"/>
                  <a:pt x="39401" y="30375"/>
                </a:cubicBezTo>
                <a:lnTo>
                  <a:pt x="39476" y="30413"/>
                </a:lnTo>
                <a:cubicBezTo>
                  <a:pt x="39501" y="30425"/>
                  <a:pt x="39534" y="30438"/>
                  <a:pt x="39565" y="30456"/>
                </a:cubicBezTo>
                <a:lnTo>
                  <a:pt x="39565" y="30456"/>
                </a:lnTo>
                <a:cubicBezTo>
                  <a:pt x="39453" y="30371"/>
                  <a:pt x="39433" y="30351"/>
                  <a:pt x="39382" y="30300"/>
                </a:cubicBezTo>
                <a:cubicBezTo>
                  <a:pt x="39382" y="30263"/>
                  <a:pt x="39401" y="30207"/>
                  <a:pt x="39420" y="30169"/>
                </a:cubicBezTo>
                <a:lnTo>
                  <a:pt x="39476" y="30038"/>
                </a:lnTo>
                <a:lnTo>
                  <a:pt x="39551" y="29907"/>
                </a:lnTo>
                <a:lnTo>
                  <a:pt x="39551" y="29907"/>
                </a:lnTo>
                <a:cubicBezTo>
                  <a:pt x="39488" y="29970"/>
                  <a:pt x="39366" y="30075"/>
                  <a:pt x="39321" y="30075"/>
                </a:cubicBezTo>
                <a:cubicBezTo>
                  <a:pt x="39299" y="30075"/>
                  <a:pt x="39295" y="30050"/>
                  <a:pt x="39326" y="29982"/>
                </a:cubicBezTo>
                <a:cubicBezTo>
                  <a:pt x="39439" y="29832"/>
                  <a:pt x="39588" y="29720"/>
                  <a:pt x="39757" y="29626"/>
                </a:cubicBezTo>
                <a:cubicBezTo>
                  <a:pt x="39794" y="29589"/>
                  <a:pt x="39869" y="29551"/>
                  <a:pt x="39982" y="29476"/>
                </a:cubicBezTo>
                <a:cubicBezTo>
                  <a:pt x="40057" y="29420"/>
                  <a:pt x="40113" y="29364"/>
                  <a:pt x="40169" y="29308"/>
                </a:cubicBezTo>
                <a:cubicBezTo>
                  <a:pt x="40206" y="29252"/>
                  <a:pt x="40244" y="29214"/>
                  <a:pt x="40263" y="29158"/>
                </a:cubicBezTo>
                <a:cubicBezTo>
                  <a:pt x="40281" y="29121"/>
                  <a:pt x="40300" y="29083"/>
                  <a:pt x="40300" y="29046"/>
                </a:cubicBezTo>
                <a:lnTo>
                  <a:pt x="40300" y="29046"/>
                </a:lnTo>
                <a:cubicBezTo>
                  <a:pt x="40281" y="29064"/>
                  <a:pt x="40281" y="29102"/>
                  <a:pt x="40263" y="29102"/>
                </a:cubicBezTo>
                <a:cubicBezTo>
                  <a:pt x="40244" y="29102"/>
                  <a:pt x="40244" y="29064"/>
                  <a:pt x="40206" y="29008"/>
                </a:cubicBezTo>
                <a:cubicBezTo>
                  <a:pt x="40188" y="28896"/>
                  <a:pt x="40113" y="28709"/>
                  <a:pt x="40057" y="28503"/>
                </a:cubicBezTo>
                <a:lnTo>
                  <a:pt x="40057" y="28503"/>
                </a:lnTo>
                <a:cubicBezTo>
                  <a:pt x="40066" y="28516"/>
                  <a:pt x="40079" y="28520"/>
                  <a:pt x="40095" y="28520"/>
                </a:cubicBezTo>
                <a:cubicBezTo>
                  <a:pt x="40115" y="28520"/>
                  <a:pt x="40138" y="28514"/>
                  <a:pt x="40163" y="28514"/>
                </a:cubicBezTo>
                <a:cubicBezTo>
                  <a:pt x="40194" y="28514"/>
                  <a:pt x="40226" y="28524"/>
                  <a:pt x="40251" y="28570"/>
                </a:cubicBezTo>
                <a:lnTo>
                  <a:pt x="40251" y="28570"/>
                </a:lnTo>
                <a:cubicBezTo>
                  <a:pt x="40115" y="28270"/>
                  <a:pt x="39951" y="27985"/>
                  <a:pt x="39770" y="27701"/>
                </a:cubicBezTo>
                <a:lnTo>
                  <a:pt x="39770" y="27701"/>
                </a:lnTo>
                <a:cubicBezTo>
                  <a:pt x="39783" y="27717"/>
                  <a:pt x="39794" y="27724"/>
                  <a:pt x="39803" y="27724"/>
                </a:cubicBezTo>
                <a:cubicBezTo>
                  <a:pt x="39846" y="27724"/>
                  <a:pt x="39834" y="27556"/>
                  <a:pt x="39794" y="27398"/>
                </a:cubicBezTo>
                <a:cubicBezTo>
                  <a:pt x="39701" y="27267"/>
                  <a:pt x="39626" y="27136"/>
                  <a:pt x="39570" y="26986"/>
                </a:cubicBezTo>
                <a:cubicBezTo>
                  <a:pt x="39439" y="26742"/>
                  <a:pt x="39270" y="26443"/>
                  <a:pt x="39195" y="26330"/>
                </a:cubicBezTo>
                <a:lnTo>
                  <a:pt x="39195" y="26330"/>
                </a:lnTo>
                <a:lnTo>
                  <a:pt x="39401" y="26742"/>
                </a:lnTo>
                <a:cubicBezTo>
                  <a:pt x="39214" y="26368"/>
                  <a:pt x="38970" y="26031"/>
                  <a:pt x="38690" y="25731"/>
                </a:cubicBezTo>
                <a:cubicBezTo>
                  <a:pt x="38409" y="25431"/>
                  <a:pt x="38147" y="25113"/>
                  <a:pt x="37922" y="24776"/>
                </a:cubicBezTo>
                <a:lnTo>
                  <a:pt x="37922" y="24776"/>
                </a:lnTo>
                <a:cubicBezTo>
                  <a:pt x="37968" y="24822"/>
                  <a:pt x="38039" y="24865"/>
                  <a:pt x="38084" y="24865"/>
                </a:cubicBezTo>
                <a:cubicBezTo>
                  <a:pt x="38148" y="24865"/>
                  <a:pt x="38158" y="24775"/>
                  <a:pt x="37959" y="24476"/>
                </a:cubicBezTo>
                <a:cubicBezTo>
                  <a:pt x="37828" y="24364"/>
                  <a:pt x="37529" y="24139"/>
                  <a:pt x="37154" y="23802"/>
                </a:cubicBezTo>
                <a:cubicBezTo>
                  <a:pt x="36892" y="23446"/>
                  <a:pt x="36592" y="23091"/>
                  <a:pt x="36311" y="22735"/>
                </a:cubicBezTo>
                <a:lnTo>
                  <a:pt x="36311" y="22735"/>
                </a:lnTo>
                <a:cubicBezTo>
                  <a:pt x="36779" y="23147"/>
                  <a:pt x="37285" y="23634"/>
                  <a:pt x="37603" y="23971"/>
                </a:cubicBezTo>
                <a:cubicBezTo>
                  <a:pt x="37454" y="23727"/>
                  <a:pt x="37304" y="23503"/>
                  <a:pt x="37135" y="23297"/>
                </a:cubicBezTo>
                <a:cubicBezTo>
                  <a:pt x="37115" y="23256"/>
                  <a:pt x="37111" y="23238"/>
                  <a:pt x="37120" y="23238"/>
                </a:cubicBezTo>
                <a:cubicBezTo>
                  <a:pt x="37157" y="23238"/>
                  <a:pt x="37440" y="23589"/>
                  <a:pt x="37547" y="23727"/>
                </a:cubicBezTo>
                <a:cubicBezTo>
                  <a:pt x="37229" y="23297"/>
                  <a:pt x="36892" y="22866"/>
                  <a:pt x="36555" y="22435"/>
                </a:cubicBezTo>
                <a:cubicBezTo>
                  <a:pt x="36553" y="22439"/>
                  <a:pt x="36550" y="22441"/>
                  <a:pt x="36545" y="22441"/>
                </a:cubicBezTo>
                <a:cubicBezTo>
                  <a:pt x="36447" y="22441"/>
                  <a:pt x="35731" y="21607"/>
                  <a:pt x="35661" y="21607"/>
                </a:cubicBezTo>
                <a:cubicBezTo>
                  <a:pt x="35658" y="21607"/>
                  <a:pt x="35657" y="21608"/>
                  <a:pt x="35656" y="21611"/>
                </a:cubicBezTo>
                <a:cubicBezTo>
                  <a:pt x="36068" y="22042"/>
                  <a:pt x="36461" y="22491"/>
                  <a:pt x="36854" y="22922"/>
                </a:cubicBezTo>
                <a:cubicBezTo>
                  <a:pt x="36853" y="22927"/>
                  <a:pt x="36850" y="22930"/>
                  <a:pt x="36844" y="22930"/>
                </a:cubicBezTo>
                <a:cubicBezTo>
                  <a:pt x="36744" y="22930"/>
                  <a:pt x="35970" y="22200"/>
                  <a:pt x="35263" y="21386"/>
                </a:cubicBezTo>
                <a:cubicBezTo>
                  <a:pt x="35221" y="21319"/>
                  <a:pt x="35224" y="21294"/>
                  <a:pt x="35251" y="21294"/>
                </a:cubicBezTo>
                <a:cubicBezTo>
                  <a:pt x="35317" y="21294"/>
                  <a:pt x="35526" y="21443"/>
                  <a:pt x="35542" y="21443"/>
                </a:cubicBezTo>
                <a:cubicBezTo>
                  <a:pt x="35543" y="21443"/>
                  <a:pt x="35543" y="21443"/>
                  <a:pt x="35543" y="21443"/>
                </a:cubicBezTo>
                <a:cubicBezTo>
                  <a:pt x="35263" y="21162"/>
                  <a:pt x="34982" y="20862"/>
                  <a:pt x="34738" y="20544"/>
                </a:cubicBezTo>
                <a:lnTo>
                  <a:pt x="34738" y="20544"/>
                </a:lnTo>
                <a:lnTo>
                  <a:pt x="35094" y="20900"/>
                </a:lnTo>
                <a:cubicBezTo>
                  <a:pt x="34701" y="20394"/>
                  <a:pt x="34308" y="20169"/>
                  <a:pt x="33877" y="19533"/>
                </a:cubicBezTo>
                <a:cubicBezTo>
                  <a:pt x="33708" y="19345"/>
                  <a:pt x="33446" y="18877"/>
                  <a:pt x="33371" y="18877"/>
                </a:cubicBezTo>
                <a:cubicBezTo>
                  <a:pt x="33484" y="19102"/>
                  <a:pt x="33465" y="19270"/>
                  <a:pt x="33371" y="19345"/>
                </a:cubicBezTo>
                <a:lnTo>
                  <a:pt x="32772" y="18652"/>
                </a:lnTo>
                <a:lnTo>
                  <a:pt x="32772" y="18652"/>
                </a:lnTo>
                <a:lnTo>
                  <a:pt x="32828" y="18671"/>
                </a:lnTo>
                <a:lnTo>
                  <a:pt x="32716" y="18540"/>
                </a:lnTo>
                <a:lnTo>
                  <a:pt x="32697" y="18559"/>
                </a:lnTo>
                <a:cubicBezTo>
                  <a:pt x="32491" y="18334"/>
                  <a:pt x="32285" y="18091"/>
                  <a:pt x="32098" y="17866"/>
                </a:cubicBezTo>
                <a:cubicBezTo>
                  <a:pt x="32098" y="17856"/>
                  <a:pt x="32103" y="17851"/>
                  <a:pt x="32111" y="17851"/>
                </a:cubicBezTo>
                <a:cubicBezTo>
                  <a:pt x="32179" y="17851"/>
                  <a:pt x="32481" y="18121"/>
                  <a:pt x="32546" y="18121"/>
                </a:cubicBezTo>
                <a:cubicBezTo>
                  <a:pt x="32565" y="18121"/>
                  <a:pt x="32564" y="18097"/>
                  <a:pt x="32529" y="18034"/>
                </a:cubicBezTo>
                <a:cubicBezTo>
                  <a:pt x="32435" y="17978"/>
                  <a:pt x="32341" y="17885"/>
                  <a:pt x="32248" y="17810"/>
                </a:cubicBezTo>
                <a:cubicBezTo>
                  <a:pt x="32098" y="17566"/>
                  <a:pt x="32379" y="17866"/>
                  <a:pt x="31985" y="17398"/>
                </a:cubicBezTo>
                <a:cubicBezTo>
                  <a:pt x="31893" y="17371"/>
                  <a:pt x="31557" y="16905"/>
                  <a:pt x="31553" y="16905"/>
                </a:cubicBezTo>
                <a:lnTo>
                  <a:pt x="31553" y="16905"/>
                </a:lnTo>
                <a:cubicBezTo>
                  <a:pt x="31551" y="16905"/>
                  <a:pt x="31607" y="16985"/>
                  <a:pt x="31761" y="17210"/>
                </a:cubicBezTo>
                <a:cubicBezTo>
                  <a:pt x="31367" y="16780"/>
                  <a:pt x="31386" y="16724"/>
                  <a:pt x="30974" y="16180"/>
                </a:cubicBezTo>
                <a:lnTo>
                  <a:pt x="30974" y="16180"/>
                </a:lnTo>
                <a:cubicBezTo>
                  <a:pt x="30982" y="16207"/>
                  <a:pt x="30978" y="16219"/>
                  <a:pt x="30965" y="16219"/>
                </a:cubicBezTo>
                <a:cubicBezTo>
                  <a:pt x="30913" y="16219"/>
                  <a:pt x="30712" y="16027"/>
                  <a:pt x="30487" y="15787"/>
                </a:cubicBezTo>
                <a:cubicBezTo>
                  <a:pt x="30337" y="15581"/>
                  <a:pt x="30188" y="15375"/>
                  <a:pt x="30038" y="15188"/>
                </a:cubicBezTo>
                <a:cubicBezTo>
                  <a:pt x="30038" y="15169"/>
                  <a:pt x="30019" y="15151"/>
                  <a:pt x="30019" y="15151"/>
                </a:cubicBezTo>
                <a:cubicBezTo>
                  <a:pt x="29345" y="14158"/>
                  <a:pt x="29027" y="13615"/>
                  <a:pt x="28409" y="12697"/>
                </a:cubicBezTo>
                <a:cubicBezTo>
                  <a:pt x="28393" y="12602"/>
                  <a:pt x="28203" y="12267"/>
                  <a:pt x="28235" y="12267"/>
                </a:cubicBezTo>
                <a:cubicBezTo>
                  <a:pt x="28241" y="12267"/>
                  <a:pt x="28254" y="12278"/>
                  <a:pt x="28278" y="12304"/>
                </a:cubicBezTo>
                <a:cubicBezTo>
                  <a:pt x="28128" y="12136"/>
                  <a:pt x="27997" y="11967"/>
                  <a:pt x="27884" y="11780"/>
                </a:cubicBezTo>
                <a:cubicBezTo>
                  <a:pt x="27828" y="11664"/>
                  <a:pt x="27811" y="11619"/>
                  <a:pt x="27818" y="11619"/>
                </a:cubicBezTo>
                <a:cubicBezTo>
                  <a:pt x="27840" y="11619"/>
                  <a:pt x="28110" y="12069"/>
                  <a:pt x="28150" y="12069"/>
                </a:cubicBezTo>
                <a:cubicBezTo>
                  <a:pt x="28160" y="12069"/>
                  <a:pt x="28155" y="12040"/>
                  <a:pt x="28128" y="11967"/>
                </a:cubicBezTo>
                <a:cubicBezTo>
                  <a:pt x="28053" y="11948"/>
                  <a:pt x="27585" y="11237"/>
                  <a:pt x="27304" y="10843"/>
                </a:cubicBezTo>
                <a:lnTo>
                  <a:pt x="27304" y="10843"/>
                </a:lnTo>
                <a:cubicBezTo>
                  <a:pt x="27304" y="10993"/>
                  <a:pt x="27866" y="11798"/>
                  <a:pt x="28165" y="12192"/>
                </a:cubicBezTo>
                <a:cubicBezTo>
                  <a:pt x="28161" y="12194"/>
                  <a:pt x="28157" y="12195"/>
                  <a:pt x="28152" y="12195"/>
                </a:cubicBezTo>
                <a:cubicBezTo>
                  <a:pt x="28108" y="12195"/>
                  <a:pt x="28021" y="12122"/>
                  <a:pt x="27903" y="12004"/>
                </a:cubicBezTo>
                <a:cubicBezTo>
                  <a:pt x="27285" y="10993"/>
                  <a:pt x="26667" y="9982"/>
                  <a:pt x="26068" y="8952"/>
                </a:cubicBezTo>
                <a:cubicBezTo>
                  <a:pt x="25693" y="8259"/>
                  <a:pt x="24682" y="6536"/>
                  <a:pt x="24176" y="5506"/>
                </a:cubicBezTo>
                <a:cubicBezTo>
                  <a:pt x="24083" y="5375"/>
                  <a:pt x="23952" y="5169"/>
                  <a:pt x="23896" y="5113"/>
                </a:cubicBezTo>
                <a:cubicBezTo>
                  <a:pt x="23296" y="4027"/>
                  <a:pt x="22734" y="2959"/>
                  <a:pt x="22116" y="1892"/>
                </a:cubicBezTo>
                <a:cubicBezTo>
                  <a:pt x="21967" y="1611"/>
                  <a:pt x="21854" y="1368"/>
                  <a:pt x="21742" y="1162"/>
                </a:cubicBezTo>
                <a:cubicBezTo>
                  <a:pt x="21761" y="1162"/>
                  <a:pt x="21779" y="1162"/>
                  <a:pt x="21779" y="1143"/>
                </a:cubicBezTo>
                <a:cubicBezTo>
                  <a:pt x="21686" y="993"/>
                  <a:pt x="21592" y="843"/>
                  <a:pt x="21499" y="694"/>
                </a:cubicBezTo>
                <a:cubicBezTo>
                  <a:pt x="21480" y="656"/>
                  <a:pt x="21461" y="619"/>
                  <a:pt x="21442" y="600"/>
                </a:cubicBezTo>
                <a:lnTo>
                  <a:pt x="21442" y="600"/>
                </a:lnTo>
                <a:cubicBezTo>
                  <a:pt x="21455" y="600"/>
                  <a:pt x="21509" y="666"/>
                  <a:pt x="21521" y="666"/>
                </a:cubicBezTo>
                <a:cubicBezTo>
                  <a:pt x="21528" y="666"/>
                  <a:pt x="21523" y="650"/>
                  <a:pt x="21499" y="600"/>
                </a:cubicBezTo>
                <a:cubicBezTo>
                  <a:pt x="21442" y="562"/>
                  <a:pt x="21386" y="506"/>
                  <a:pt x="21330" y="450"/>
                </a:cubicBezTo>
                <a:cubicBezTo>
                  <a:pt x="21124" y="188"/>
                  <a:pt x="20862" y="76"/>
                  <a:pt x="20375" y="38"/>
                </a:cubicBezTo>
                <a:lnTo>
                  <a:pt x="20300" y="38"/>
                </a:lnTo>
                <a:cubicBezTo>
                  <a:pt x="20113" y="19"/>
                  <a:pt x="19925" y="1"/>
                  <a:pt x="1968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1"/>
          <p:cNvSpPr txBox="1">
            <a:spLocks noGrp="1"/>
          </p:cNvSpPr>
          <p:nvPr>
            <p:ph type="title" hasCustomPrompt="1"/>
          </p:nvPr>
        </p:nvSpPr>
        <p:spPr>
          <a:xfrm>
            <a:off x="960400" y="717767"/>
            <a:ext cx="10271200" cy="2360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2" name="Google Shape;112;p11"/>
          <p:cNvSpPr txBox="1">
            <a:spLocks noGrp="1"/>
          </p:cNvSpPr>
          <p:nvPr>
            <p:ph type="subTitle" idx="1"/>
          </p:nvPr>
        </p:nvSpPr>
        <p:spPr>
          <a:xfrm>
            <a:off x="960400" y="2809467"/>
            <a:ext cx="10271200" cy="6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3" name="Google Shape;113;p11"/>
          <p:cNvGrpSpPr/>
          <p:nvPr/>
        </p:nvGrpSpPr>
        <p:grpSpPr>
          <a:xfrm rot="-2295052">
            <a:off x="10451027" y="229519"/>
            <a:ext cx="619295" cy="573095"/>
            <a:chOff x="3904050" y="2322725"/>
            <a:chExt cx="464475" cy="429825"/>
          </a:xfrm>
        </p:grpSpPr>
        <p:sp>
          <p:nvSpPr>
            <p:cNvPr id="114" name="Google Shape;114;p11"/>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1"/>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1"/>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7" name="Google Shape;117;p11"/>
          <p:cNvSpPr/>
          <p:nvPr/>
        </p:nvSpPr>
        <p:spPr>
          <a:xfrm>
            <a:off x="462933" y="32896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1"/>
          <p:cNvSpPr/>
          <p:nvPr/>
        </p:nvSpPr>
        <p:spPr>
          <a:xfrm>
            <a:off x="1020533" y="328961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307970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687318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34" Type="http://schemas.openxmlformats.org/officeDocument/2006/relationships/theme" Target="../theme/theme4.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theme" Target="../theme/theme5.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191DF-66B6-49BF-A853-25EED5489A32}" type="datetimeFigureOut">
              <a:rPr lang="en-US" smtClean="0"/>
              <a:t>5/2/2021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86C77-9EA6-4EF8-98EF-A573CC3CCA07}" type="slidenum">
              <a:rPr lang="en-US" smtClean="0"/>
              <a:t>‹#›</a:t>
            </a:fld>
            <a:endParaRPr lang="en-US"/>
          </a:p>
        </p:txBody>
      </p:sp>
    </p:spTree>
    <p:extLst>
      <p:ext uri="{BB962C8B-B14F-4D97-AF65-F5344CB8AC3E}">
        <p14:creationId xmlns:p14="http://schemas.microsoft.com/office/powerpoint/2010/main" val="3328014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a:ea typeface="+mn-ea"/>
                <a:cs typeface="+mn-cs"/>
              </a:rPr>
              <a:t>ĐẶNG LIEN 0973576694</a:t>
            </a: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494C1B9-B40C-442C-93A7-A769439089D0}"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97325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593367"/>
            <a:ext cx="10271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2pPr>
            <a:lvl3pPr lvl="2">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3pPr>
            <a:lvl4pPr lvl="3">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4pPr>
            <a:lvl5pPr lvl="4">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5pPr>
            <a:lvl6pPr lvl="5">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6pPr>
            <a:lvl7pPr lvl="6">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7pPr>
            <a:lvl8pPr lvl="7">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8pPr>
            <a:lvl9pPr lvl="8">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06326883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593367"/>
            <a:ext cx="10271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2pPr>
            <a:lvl3pPr lvl="2">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3pPr>
            <a:lvl4pPr lvl="3">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4pPr>
            <a:lvl5pPr lvl="4">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5pPr>
            <a:lvl6pPr lvl="5">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6pPr>
            <a:lvl7pPr lvl="6">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7pPr>
            <a:lvl8pPr lvl="7">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8pPr>
            <a:lvl9pPr lvl="8">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679585455"/>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593367"/>
            <a:ext cx="10271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2pPr>
            <a:lvl3pPr lvl="2">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3pPr>
            <a:lvl4pPr lvl="3">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4pPr>
            <a:lvl5pPr lvl="4">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5pPr>
            <a:lvl6pPr lvl="5">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6pPr>
            <a:lvl7pPr lvl="6">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7pPr>
            <a:lvl8pPr lvl="7">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8pPr>
            <a:lvl9pPr lvl="8">
              <a:spcBef>
                <a:spcPts val="0"/>
              </a:spcBef>
              <a:spcAft>
                <a:spcPts val="0"/>
              </a:spcAft>
              <a:buClr>
                <a:schemeClr val="dk1"/>
              </a:buClr>
              <a:buSzPts val="2800"/>
              <a:buFont typeface="Gochi Hand"/>
              <a:buNone/>
              <a:defRPr sz="2800">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086826409"/>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C3D6AAFC-4B88-4BD1-8CC3-7EFDEA926DF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5962349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file:///D:\A_NH\nh&#432;&#771;ng%20ng&#244;i%20sao%20xa%20x&#244;i\VAN2.33\nu%20thanh%20nien%20xp%20mo%20duong.%20phabom.MPG"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28.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8.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7.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file:///D:\A_NH\nh&#432;&#771;ng%20ng&#244;i%20sao%20xa%20x&#244;i\VAN2.33\nu%20thanh%20nien%20xp%20mo%20duong.%20phabom.M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2.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1.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7.wdp"/><Relationship Id="rId4" Type="http://schemas.openxmlformats.org/officeDocument/2006/relationships/image" Target="../media/image42.png"/><Relationship Id="rId9"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video" Target="file:///C:\Users\Admin\Desktop\V&#259;n%209\C&#244;%20G&#225;i%20M&#7903;%20&#272;&#432;&#7901;ng%20%5bOfficial%20Video%5d%20(online-video-cutter.com).mp4"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0.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0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êm bao thấy sao trên trời là điềm báo lành hay dữ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724"/>
            <a:ext cx="12192001" cy="6892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6836" y="1005197"/>
            <a:ext cx="10032746" cy="1015663"/>
          </a:xfrm>
          <a:prstGeom prst="rect">
            <a:avLst/>
          </a:prstGeom>
          <a:noFill/>
        </p:spPr>
        <p:txBody>
          <a:bodyPr wrap="none" rtlCol="0">
            <a:spAutoFit/>
          </a:bodyPr>
          <a:lstStyle/>
          <a:p>
            <a:r>
              <a:rPr lang="en-US" sz="6000" b="1" dirty="0" smtClean="0">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NHỮNG NGÔI SAO XA XÔI</a:t>
            </a:r>
            <a:endParaRPr lang="en-US" sz="6000" b="1" dirty="0">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8293389" y="2339372"/>
            <a:ext cx="3214341" cy="584775"/>
          </a:xfrm>
          <a:prstGeom prst="rect">
            <a:avLst/>
          </a:prstGeom>
          <a:noFill/>
        </p:spPr>
        <p:txBody>
          <a:bodyPr wrap="none" rtlCol="0">
            <a:spAutoFit/>
          </a:bodyPr>
          <a:lstStyle/>
          <a:p>
            <a:r>
              <a:rPr lang="en-US" sz="3200" dirty="0"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a:t>
            </a:r>
            <a:r>
              <a:rPr lang="en-US" sz="3200" dirty="0"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Minh </a:t>
            </a:r>
            <a:r>
              <a:rPr lang="en-US" sz="3200" dirty="0" err="1"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Khuê</a:t>
            </a:r>
            <a:r>
              <a:rPr lang="en-US" sz="3200" dirty="0"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endParaRPr lang="en-US" sz="3200"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022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ân tích và cảm nghĩ về nhân vật Phương Định trong truyện ngắn Những ngôi  sao xa xôi của Lê Minh Khuê. | Văn mẫu lớp 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nu thanh nien xp mo duong. phabom.MP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3429"/>
            <a:ext cx="12192000" cy="686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0375" y="468568"/>
            <a:ext cx="7452809" cy="830997"/>
          </a:xfrm>
          <a:prstGeom prst="rect">
            <a:avLst/>
          </a:prstGeom>
          <a:noFill/>
        </p:spPr>
        <p:txBody>
          <a:bodyPr wrap="none" rtlCol="0">
            <a:spAutoFit/>
          </a:bodyPr>
          <a:lstStyle/>
          <a:p>
            <a:r>
              <a:rPr lang="en-US" sz="4800" b="1" dirty="0"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ĐỌC – HIỂU VĂN BẢN</a:t>
            </a:r>
            <a:endParaRPr lang="en-US" sz="4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924391" y="1376962"/>
            <a:ext cx="7790915" cy="769441"/>
          </a:xfrm>
          <a:prstGeom prst="rect">
            <a:avLst/>
          </a:prstGeom>
          <a:noFill/>
        </p:spPr>
        <p:txBody>
          <a:bodyPr wrap="none" rtlCol="0">
            <a:spAutoFit/>
          </a:bodyPr>
          <a:lstStyle/>
          <a:p>
            <a:r>
              <a:rPr lang="en-US" sz="4400" b="1" dirty="0" smtClean="0">
                <a:solidFill>
                  <a:schemeClr val="bg1"/>
                </a:solidFill>
                <a:latin typeface="Times New Roman" panose="02020603050405020304" pitchFamily="18" charset="0"/>
                <a:cs typeface="Times New Roman" panose="02020603050405020304" pitchFamily="18" charset="0"/>
              </a:rPr>
              <a:t>1. </a:t>
            </a:r>
            <a:r>
              <a:rPr lang="en-US" sz="4400" b="1" dirty="0" err="1" smtClean="0">
                <a:solidFill>
                  <a:schemeClr val="bg1"/>
                </a:solidFill>
                <a:latin typeface="Times New Roman" panose="02020603050405020304" pitchFamily="18" charset="0"/>
                <a:cs typeface="Times New Roman" panose="02020603050405020304" pitchFamily="18" charset="0"/>
              </a:rPr>
              <a:t>Hoàn</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cảnh</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sống</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và</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chiến</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đấu</a:t>
            </a:r>
            <a:endParaRPr lang="en-US" sz="4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982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p:cTn id="18" fill="hold" display="0">
                  <p:stCondLst>
                    <p:cond delay="indefinite"/>
                  </p:stCondLst>
                  <p:endCondLst>
                    <p:cond evt="onNext" delay="0">
                      <p:tgtEl>
                        <p:sldTgt/>
                      </p:tgtEl>
                    </p:cond>
                    <p:cond evt="onPrev" delay="0">
                      <p:tgtEl>
                        <p:sldTgt/>
                      </p:tgtEl>
                    </p:cond>
                  </p:endCondLst>
                </p:cTn>
                <p:tgtEl>
                  <p:spTgt spid="5"/>
                </p:tgtEl>
              </p:cMediaNode>
            </p:vide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áy Bay Hình ảnh | Định dạng hình ảnh PNG 400219456|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a:off x="1845185" y="2549131"/>
            <a:ext cx="2099945" cy="20999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cave isolated on white background Vector Image"/>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b="9623"/>
          <a:stretch/>
        </p:blipFill>
        <p:spPr bwMode="auto">
          <a:xfrm>
            <a:off x="6064634" y="1563972"/>
            <a:ext cx="6127365" cy="5294027"/>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1028" name="Picture 4" descr="Hình ảnh Bờ đường Mặt đất Mô Hình, Bờ Biển, Đường, đất miễn phí tải tập tin  PNG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82880" y="3896983"/>
            <a:ext cx="7970520" cy="3409951"/>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400372" y="886772"/>
            <a:ext cx="8610600" cy="954107"/>
          </a:xfrm>
          <a:prstGeom prst="rect">
            <a:avLst/>
          </a:prstGeom>
          <a:noFill/>
          <a:ln>
            <a:noFill/>
          </a:ln>
          <a:effectLst>
            <a:outerShdw dist="35921" dir="2700000" sy="50000" kx="2115830" algn="bl" rotWithShape="0">
              <a:schemeClr val="bg2">
                <a:alpha val="80000"/>
              </a:scheme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p>
            <a:pPr algn="just">
              <a:buFontTx/>
              <a:buChar char="-"/>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i="1" dirty="0" err="1" smtClean="0">
                <a:solidFill>
                  <a:srgbClr val="002060"/>
                </a:solidFill>
                <a:latin typeface="Times New Roman" panose="02020603050405020304" pitchFamily="18" charset="0"/>
                <a:cs typeface="Times New Roman" panose="02020603050405020304" pitchFamily="18" charset="0"/>
              </a:rPr>
              <a:t>Sống</a:t>
            </a:r>
            <a:r>
              <a:rPr lang="en-US" altLang="en-US" sz="2800" i="1" dirty="0" smtClean="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trong</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một</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cái</a:t>
            </a:r>
            <a:r>
              <a:rPr lang="en-US" altLang="en-US" sz="2800" i="1" dirty="0">
                <a:solidFill>
                  <a:srgbClr val="002060"/>
                </a:solidFill>
                <a:latin typeface="Times New Roman" panose="02020603050405020304" pitchFamily="18" charset="0"/>
                <a:cs typeface="Times New Roman" panose="02020603050405020304" pitchFamily="18" charset="0"/>
              </a:rPr>
              <a:t> hang, </a:t>
            </a:r>
            <a:r>
              <a:rPr lang="en-US" altLang="en-US" sz="2800" i="1" dirty="0" err="1">
                <a:solidFill>
                  <a:srgbClr val="002060"/>
                </a:solidFill>
                <a:latin typeface="Times New Roman" panose="02020603050405020304" pitchFamily="18" charset="0"/>
                <a:cs typeface="Times New Roman" panose="02020603050405020304" pitchFamily="18" charset="0"/>
              </a:rPr>
              <a:t>dưới</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chân</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cao</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điểm</a:t>
            </a:r>
            <a:r>
              <a:rPr lang="vi-VN" altLang="en-US" sz="2800" i="1" dirty="0">
                <a:solidFill>
                  <a:srgbClr val="002060"/>
                </a:solidFill>
                <a:latin typeface="Times New Roman" panose="02020603050405020304" pitchFamily="18" charset="0"/>
                <a:cs typeface="Times New Roman" panose="02020603050405020304" pitchFamily="18" charset="0"/>
              </a:rPr>
              <a:t>, giữa một vùng trọng điểm trên đường Trường Sơn.</a:t>
            </a:r>
          </a:p>
        </p:txBody>
      </p:sp>
      <p:sp>
        <p:nvSpPr>
          <p:cNvPr id="5" name="Rectangle 9"/>
          <p:cNvSpPr>
            <a:spLocks noChangeArrowheads="1"/>
          </p:cNvSpPr>
          <p:nvPr/>
        </p:nvSpPr>
        <p:spPr bwMode="auto">
          <a:xfrm>
            <a:off x="4354825" y="214969"/>
            <a:ext cx="2988319" cy="584775"/>
          </a:xfrm>
          <a:prstGeom prst="rect">
            <a:avLst/>
          </a:prstGeom>
          <a:solidFill>
            <a:srgbClr val="FFFF00"/>
          </a:solidFill>
          <a:ln>
            <a:noFill/>
          </a:ln>
          <a:effectLst>
            <a:outerShdw dist="35921" dir="2700000" sy="50000" kx="2115830" algn="bl" rotWithShape="0">
              <a:schemeClr val="bg2">
                <a:alpha val="80000"/>
              </a:schemeClr>
            </a:outerShdw>
          </a:effectLst>
        </p:spPr>
        <p:txBody>
          <a:bodyPr wrap="none">
            <a:spAutoFit/>
          </a:bodyPr>
          <a:lstStyle/>
          <a:p>
            <a:r>
              <a:rPr lang="en-US" altLang="en-US" sz="3200" b="1" dirty="0" err="1">
                <a:solidFill>
                  <a:srgbClr val="0000FF"/>
                </a:solidFill>
                <a:latin typeface="Times New Roman" panose="02020603050405020304" pitchFamily="18" charset="0"/>
                <a:cs typeface="Times New Roman" panose="02020603050405020304" pitchFamily="18" charset="0"/>
              </a:rPr>
              <a:t>Hoàn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cảnh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sống</a:t>
            </a:r>
            <a:endParaRPr lang="vi-VN" altLang="en-US" sz="3200" b="1" dirty="0">
              <a:solidFill>
                <a:srgbClr val="0000FF"/>
              </a:solidFill>
              <a:latin typeface="Times New Roman" panose="02020603050405020304" pitchFamily="18" charset="0"/>
              <a:cs typeface="Times New Roman" panose="02020603050405020304" pitchFamily="18" charset="0"/>
            </a:endParaRPr>
          </a:p>
        </p:txBody>
      </p:sp>
      <p:sp>
        <p:nvSpPr>
          <p:cNvPr id="6" name="Text Box 11"/>
          <p:cNvSpPr txBox="1">
            <a:spLocks noChangeArrowheads="1"/>
          </p:cNvSpPr>
          <p:nvPr/>
        </p:nvSpPr>
        <p:spPr bwMode="auto">
          <a:xfrm>
            <a:off x="421481" y="1880370"/>
            <a:ext cx="7866688" cy="1384995"/>
          </a:xfrm>
          <a:prstGeom prst="rect">
            <a:avLst/>
          </a:prstGeom>
          <a:noFill/>
          <a:ln>
            <a:noFill/>
          </a:ln>
          <a:effectLst>
            <a:outerShdw dist="35921" dir="2700000" sy="50000" kx="2115830" algn="bl" rotWithShape="0">
              <a:schemeClr val="bg2">
                <a:alpha val="80000"/>
              </a:scheme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p>
            <a:pPr algn="just">
              <a:buFontTx/>
              <a:buChar char="-"/>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i="1" dirty="0" smtClean="0">
                <a:solidFill>
                  <a:srgbClr val="002060"/>
                </a:solidFill>
                <a:latin typeface="Times New Roman" panose="02020603050405020304" pitchFamily="18" charset="0"/>
                <a:cs typeface="Times New Roman" panose="02020603050405020304" pitchFamily="18" charset="0"/>
              </a:rPr>
              <a:t>Con </a:t>
            </a:r>
            <a:r>
              <a:rPr lang="en-US" altLang="en-US" sz="2800" i="1" dirty="0" err="1">
                <a:solidFill>
                  <a:srgbClr val="002060"/>
                </a:solidFill>
                <a:latin typeface="Times New Roman" panose="02020603050405020304" pitchFamily="18" charset="0"/>
                <a:cs typeface="Times New Roman" panose="02020603050405020304" pitchFamily="18" charset="0"/>
              </a:rPr>
              <a:t>đường</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bị</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đánh</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lở</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loét</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hai</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bên</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đường</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không</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có</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lá</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xanh</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thân</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cây</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bị</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smtClean="0">
                <a:solidFill>
                  <a:srgbClr val="002060"/>
                </a:solidFill>
                <a:latin typeface="Times New Roman" panose="02020603050405020304" pitchFamily="18" charset="0"/>
                <a:cs typeface="Times New Roman" panose="02020603050405020304" pitchFamily="18" charset="0"/>
              </a:rPr>
              <a:t>tước</a:t>
            </a:r>
            <a:r>
              <a:rPr lang="en-US" altLang="en-US" sz="2800" i="1" dirty="0" smtClean="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khô</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cháy</a:t>
            </a:r>
            <a:r>
              <a:rPr lang="en-US" altLang="en-US" sz="2800" i="1" dirty="0">
                <a:solidFill>
                  <a:srgbClr val="002060"/>
                </a:solidFill>
                <a:latin typeface="Times New Roman" panose="02020603050405020304" pitchFamily="18" charset="0"/>
                <a:cs typeface="Times New Roman" panose="02020603050405020304" pitchFamily="18" charset="0"/>
              </a:rPr>
              <a:t>; </a:t>
            </a:r>
            <a:r>
              <a:rPr lang="vi-VN" altLang="en-US" sz="2800" i="1" dirty="0">
                <a:solidFill>
                  <a:srgbClr val="002060"/>
                </a:solidFill>
                <a:latin typeface="Times New Roman" panose="02020603050405020304" pitchFamily="18" charset="0"/>
                <a:cs typeface="Times New Roman" panose="02020603050405020304" pitchFamily="18" charset="0"/>
              </a:rPr>
              <a:t>đất bốc khói, không khí bàng hoàng, máy bay ầm ì xa dần...</a:t>
            </a:r>
          </a:p>
        </p:txBody>
      </p:sp>
      <p:pic>
        <p:nvPicPr>
          <p:cNvPr id="7" name="Picture 2" descr="Máy Bay Hình ảnh | Định dạng hình ảnh PNG 400219456|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rot="179411">
            <a:off x="5014660" y="2980933"/>
            <a:ext cx="2099945" cy="20999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3"/>
          <p:cNvSpPr txBox="1">
            <a:spLocks noChangeArrowheads="1"/>
          </p:cNvSpPr>
          <p:nvPr/>
        </p:nvSpPr>
        <p:spPr bwMode="auto">
          <a:xfrm>
            <a:off x="9159240" y="1333047"/>
            <a:ext cx="2956559" cy="1077218"/>
          </a:xfrm>
          <a:prstGeom prst="rect">
            <a:avLst/>
          </a:prstGeom>
          <a:noFill/>
          <a:ln>
            <a:noFill/>
          </a:ln>
          <a:effectLst>
            <a:outerShdw dist="35921" dir="2700000" sy="50000" kx="2115830" algn="bl" rotWithShape="0">
              <a:schemeClr val="bg2">
                <a:alpha val="80000"/>
              </a:scheme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p>
            <a:pPr algn="ctr">
              <a:spcBef>
                <a:spcPct val="50000"/>
              </a:spcBef>
            </a:pPr>
            <a:r>
              <a:rPr lang="vi-VN" altLang="en-US" sz="3200" b="1" dirty="0">
                <a:solidFill>
                  <a:srgbClr val="3333FF"/>
                </a:solidFill>
                <a:latin typeface="Times New Roman" panose="02020603050405020304" pitchFamily="18" charset="0"/>
                <a:cs typeface="Times New Roman" panose="02020603050405020304" pitchFamily="18" charset="0"/>
              </a:rPr>
              <a:t>=&gt; Nguy hiểm, ác liệt...</a:t>
            </a:r>
          </a:p>
        </p:txBody>
      </p:sp>
      <p:sp>
        <p:nvSpPr>
          <p:cNvPr id="3" name="Right Brace 2"/>
          <p:cNvSpPr/>
          <p:nvPr/>
        </p:nvSpPr>
        <p:spPr bwMode="auto">
          <a:xfrm>
            <a:off x="9010972" y="1097280"/>
            <a:ext cx="376868" cy="2168085"/>
          </a:xfrm>
          <a:prstGeom prst="rightBrace">
            <a:avLst/>
          </a:prstGeom>
          <a:noFill/>
          <a:ln w="12700" cap="flat" cmpd="sng" algn="ctr">
            <a:solidFill>
              <a:schemeClr val="tx1"/>
            </a:solidFill>
            <a:prstDash val="solid"/>
            <a:round/>
            <a:headEnd type="none" w="med" len="med"/>
            <a:tailEnd type="none" w="med" len="med"/>
          </a:ln>
          <a:effectLst>
            <a:outerShdw dist="35921" dir="2700000" sy="50000" kx="2115830" algn="bl" rotWithShape="0">
              <a:schemeClr val="bg2">
                <a:alpha val="80000"/>
              </a:scheme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8954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4"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wipe(down)">
                                      <p:cBhvr>
                                        <p:cTn id="29" dur="500"/>
                                        <p:tgtEl>
                                          <p:spTgt spid="102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0"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ọc văn lớp 9 - TÂM LÝ PHƯƠNG ĐỊNH TRONG 1 LẦN PHÁ BOM NỔ...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46" y="2542371"/>
            <a:ext cx="3806825" cy="3927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lip nghệ thuật - Quả bom PNG png tải về - Miễn phí trong suốt Máy Tính Nền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2059637" y="5477770"/>
            <a:ext cx="1407845" cy="8447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lip nghệ thuật - Quả bom PNG png tải về - Miễn phí trong suốt Máy Tính Nền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2821753" y="5330471"/>
            <a:ext cx="1407845" cy="8447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p:cNvSpPr>
            <a:spLocks noChangeArrowheads="1"/>
          </p:cNvSpPr>
          <p:nvPr/>
        </p:nvSpPr>
        <p:spPr bwMode="auto">
          <a:xfrm>
            <a:off x="6468331" y="426720"/>
            <a:ext cx="2121094" cy="646331"/>
          </a:xfrm>
          <a:prstGeom prst="rect">
            <a:avLst/>
          </a:prstGeom>
          <a:solidFill>
            <a:srgbClr val="FFFF00"/>
          </a:solidFill>
          <a:ln>
            <a:noFill/>
          </a:ln>
          <a:effectLst>
            <a:outerShdw dist="35921" dir="2700000" sy="50000" kx="2115830" algn="bl" rotWithShape="0">
              <a:srgbClr val="808080">
                <a:alpha val="80000"/>
              </a:srgbClr>
            </a:outerShdw>
          </a:effec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err="1" smtClean="0">
                <a:ln>
                  <a:noFill/>
                </a:ln>
                <a:solidFill>
                  <a:srgbClr val="0000FF"/>
                </a:solidFill>
                <a:effectLst/>
                <a:uLnTx/>
                <a:uFillTx/>
                <a:latin typeface="Times New Roman" panose="02020603050405020304" pitchFamily="18" charset="0"/>
              </a:rPr>
              <a:t>Công</a:t>
            </a:r>
            <a:r>
              <a:rPr kumimoji="0" lang="en-US" altLang="en-US" sz="3600" b="1" i="0" u="none" strike="noStrike" kern="0" cap="none" spc="0" normalizeH="0" baseline="0" noProof="0" dirty="0" smtClean="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0000FF"/>
                </a:solidFill>
                <a:effectLst/>
                <a:uLnTx/>
                <a:uFillTx/>
                <a:latin typeface="Times New Roman" panose="02020603050405020304" pitchFamily="18" charset="0"/>
              </a:rPr>
              <a:t>việc</a:t>
            </a:r>
            <a:endParaRPr kumimoji="0" lang="vi-VN" altLang="en-US" sz="3600" b="1" i="0" u="none" strike="noStrike" kern="0" cap="none" spc="0" normalizeH="0" baseline="0" noProof="0" dirty="0" smtClean="0">
              <a:ln>
                <a:noFill/>
              </a:ln>
              <a:solidFill>
                <a:srgbClr val="0000FF"/>
              </a:solidFill>
              <a:effectLst/>
              <a:uLnTx/>
              <a:uFillTx/>
              <a:latin typeface="Times New Roman" panose="02020603050405020304" pitchFamily="18" charset="0"/>
            </a:endParaRPr>
          </a:p>
        </p:txBody>
      </p:sp>
      <p:sp>
        <p:nvSpPr>
          <p:cNvPr id="8" name="Text Box 8"/>
          <p:cNvSpPr txBox="1">
            <a:spLocks noChangeArrowheads="1"/>
          </p:cNvSpPr>
          <p:nvPr/>
        </p:nvSpPr>
        <p:spPr bwMode="auto">
          <a:xfrm>
            <a:off x="2591118" y="1404313"/>
            <a:ext cx="8793162" cy="1077218"/>
          </a:xfrm>
          <a:prstGeom prst="rect">
            <a:avLst/>
          </a:prstGeom>
          <a:solidFill>
            <a:schemeClr val="accent4">
              <a:lumMod val="20000"/>
              <a:lumOff val="80000"/>
            </a:schemeClr>
          </a:solidFill>
          <a:ln>
            <a:noFill/>
          </a:ln>
          <a:effectLst>
            <a:outerShdw dist="35921" dir="2700000" sy="50000" kx="2115830" algn="bl" rotWithShape="0">
              <a:srgbClr val="808080">
                <a:alpha val="80000"/>
              </a:srgbClr>
            </a:outerShdw>
          </a:effectLst>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Char char="-"/>
              <a:tabLst/>
              <a:defRPr/>
            </a:pPr>
            <a:r>
              <a:rPr lang="en-US" altLang="en-US" sz="3200" b="1" i="1" kern="0" dirty="0">
                <a:solidFill>
                  <a:srgbClr val="000000"/>
                </a:solidFill>
                <a:latin typeface="Times New Roman" panose="02020603050405020304" pitchFamily="18" charset="0"/>
                <a:cs typeface="Times New Roman" panose="02020603050405020304" pitchFamily="18" charset="0"/>
              </a:rPr>
              <a:t>C</a:t>
            </a:r>
            <a:r>
              <a:rPr kumimoji="0" lang="vi-VN" altLang="en-US" sz="32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hạy lên cao điểm giữa</a:t>
            </a:r>
            <a:r>
              <a:rPr kumimoji="0" lang="en-US" altLang="en-US" sz="32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altLang="en-US" sz="32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ban ngày, phơi mình giữa vùng trọng điểm</a:t>
            </a:r>
            <a:r>
              <a:rPr kumimoji="0" lang="vi-VN" altLang="en-US" sz="32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9" name="Text Box 12"/>
          <p:cNvSpPr txBox="1">
            <a:spLocks noChangeArrowheads="1"/>
          </p:cNvSpPr>
          <p:nvPr/>
        </p:nvSpPr>
        <p:spPr bwMode="auto">
          <a:xfrm>
            <a:off x="3656011" y="2859174"/>
            <a:ext cx="7819709" cy="1077218"/>
          </a:xfrm>
          <a:prstGeom prst="rect">
            <a:avLst/>
          </a:prstGeom>
          <a:solidFill>
            <a:schemeClr val="accent4">
              <a:lumMod val="40000"/>
              <a:lumOff val="60000"/>
            </a:schemeClr>
          </a:solidFill>
          <a:ln>
            <a:noFill/>
          </a:ln>
          <a:effectLst>
            <a:outerShdw dist="35921" dir="2700000" sy="50000" kx="2115830" algn="bl" rotWithShape="0">
              <a:srgbClr val="808080">
                <a:alpha val="80000"/>
              </a:srgbClr>
            </a:outerShdw>
          </a:effectLst>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Char char="-"/>
              <a:tabLst/>
              <a:defRPr/>
            </a:pPr>
            <a:r>
              <a:rPr kumimoji="0" lang="vi-VN"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lang="en-US" altLang="en-US" sz="3200" b="1" i="1" kern="0" dirty="0">
                <a:solidFill>
                  <a:srgbClr val="000000"/>
                </a:solidFill>
                <a:latin typeface="Times New Roman" panose="02020603050405020304" pitchFamily="18" charset="0"/>
              </a:rPr>
              <a:t>Đ</a:t>
            </a:r>
            <a:r>
              <a:rPr kumimoji="0" lang="vi-VN" altLang="en-US" sz="3200" b="1" i="1" u="none" strike="noStrike" kern="0" cap="none" spc="0" normalizeH="0" baseline="0" noProof="0" dirty="0" smtClean="0">
                <a:ln>
                  <a:noFill/>
                </a:ln>
                <a:solidFill>
                  <a:srgbClr val="000000"/>
                </a:solidFill>
                <a:effectLst/>
                <a:uLnTx/>
                <a:uFillTx/>
                <a:latin typeface="Times New Roman" panose="02020603050405020304" pitchFamily="18" charset="0"/>
              </a:rPr>
              <a:t>o khối lượng đất đá, đếm bom chưa nổ, khi cần thì phá bom...</a:t>
            </a:r>
          </a:p>
        </p:txBody>
      </p:sp>
      <p:sp>
        <p:nvSpPr>
          <p:cNvPr id="10" name="Rectangle 14"/>
          <p:cNvSpPr>
            <a:spLocks noChangeArrowheads="1"/>
          </p:cNvSpPr>
          <p:nvPr/>
        </p:nvSpPr>
        <p:spPr bwMode="auto">
          <a:xfrm>
            <a:off x="4151580" y="4401085"/>
            <a:ext cx="7712489" cy="1569660"/>
          </a:xfrm>
          <a:prstGeom prst="rect">
            <a:avLst/>
          </a:prstGeom>
          <a:noFill/>
          <a:ln>
            <a:noFill/>
          </a:ln>
          <a:effectLst>
            <a:outerShdw dist="35921" dir="2700000" sy="50000" kx="2115830" algn="bl" rotWithShape="0">
              <a:srgbClr val="808080">
                <a:alpha val="80000"/>
              </a:srgb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=&gt; Khó khăn, gian khổ, đối mặt với cái chết, đòi hỏi sự dũng cảm và tinh thần trách nhiệm cao...</a:t>
            </a:r>
          </a:p>
        </p:txBody>
      </p:sp>
      <p:cxnSp>
        <p:nvCxnSpPr>
          <p:cNvPr id="12" name="Straight Connector 11"/>
          <p:cNvCxnSpPr/>
          <p:nvPr/>
        </p:nvCxnSpPr>
        <p:spPr>
          <a:xfrm>
            <a:off x="409525" y="253215"/>
            <a:ext cx="13654" cy="191399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23212" y="283695"/>
            <a:ext cx="0" cy="14325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0960" y="640080"/>
            <a:ext cx="1554480" cy="1524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0" y="515302"/>
            <a:ext cx="2194558" cy="3920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41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anim calcmode="lin" valueType="num">
                                      <p:cBhvr>
                                        <p:cTn id="23" dur="2000" fill="hold"/>
                                        <p:tgtEl>
                                          <p:spTgt spid="10"/>
                                        </p:tgtEl>
                                        <p:attrNameLst>
                                          <p:attrName>ppt_w</p:attrName>
                                        </p:attrNameLst>
                                      </p:cBhvr>
                                      <p:tavLst>
                                        <p:tav tm="0" fmla="#ppt_w*sin(2.5*pi*$)">
                                          <p:val>
                                            <p:fltVal val="0"/>
                                          </p:val>
                                        </p:tav>
                                        <p:tav tm="100000">
                                          <p:val>
                                            <p:fltVal val="1"/>
                                          </p:val>
                                        </p:tav>
                                      </p:tavLst>
                                    </p:anim>
                                    <p:anim calcmode="lin" valueType="num">
                                      <p:cBhvr>
                                        <p:cTn id="2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0"/>
            <a:ext cx="12192000" cy="60960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4400" b="1">
                <a:solidFill>
                  <a:srgbClr val="009999"/>
                </a:solidFill>
              </a:rPr>
              <a:t>Không gian hang đá:</a:t>
            </a:r>
          </a:p>
        </p:txBody>
      </p:sp>
      <p:pic>
        <p:nvPicPr>
          <p:cNvPr id="15363" name="Picture 7" descr="XA XO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1"/>
            <a:ext cx="6324600" cy="2932113"/>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8" descr="XA XOI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 y="3657600"/>
            <a:ext cx="6281057" cy="3124200"/>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10" descr="DCU TNX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733800"/>
            <a:ext cx="5791200" cy="3124200"/>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12" descr="TNXP HA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685800"/>
            <a:ext cx="5791200" cy="2971800"/>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7432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p:cNvSpPr txBox="1">
            <a:spLocks noChangeArrowheads="1"/>
          </p:cNvSpPr>
          <p:nvPr/>
        </p:nvSpPr>
        <p:spPr bwMode="auto">
          <a:xfrm>
            <a:off x="1590040" y="2095818"/>
            <a:ext cx="4572000" cy="593725"/>
          </a:xfrm>
          <a:prstGeom prst="rect">
            <a:avLst/>
          </a:prstGeom>
          <a:solidFill>
            <a:schemeClr val="accent1">
              <a:lumMod val="40000"/>
              <a:lumOff val="60000"/>
            </a:schemeClr>
          </a:solidFill>
          <a:ln w="12700" algn="ctr">
            <a:solidFill>
              <a:srgbClr val="BBE0E3"/>
            </a:solidFill>
            <a:miter lim="800000"/>
            <a:headEnd/>
            <a:tailEnd/>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smtClean="0">
                <a:ln>
                  <a:noFill/>
                </a:ln>
                <a:solidFill>
                  <a:srgbClr val="000000"/>
                </a:solidFill>
                <a:effectLst/>
                <a:uLnTx/>
                <a:uFillTx/>
                <a:latin typeface="Times New Roman" panose="02020603050405020304" pitchFamily="18" charset="0"/>
              </a:rPr>
              <a:t>Không gian mặt đường</a:t>
            </a:r>
          </a:p>
        </p:txBody>
      </p:sp>
      <p:sp>
        <p:nvSpPr>
          <p:cNvPr id="4" name="Text Box 20"/>
          <p:cNvSpPr txBox="1">
            <a:spLocks noChangeArrowheads="1"/>
          </p:cNvSpPr>
          <p:nvPr/>
        </p:nvSpPr>
        <p:spPr bwMode="auto">
          <a:xfrm>
            <a:off x="6842760" y="2042716"/>
            <a:ext cx="4191000" cy="592138"/>
          </a:xfrm>
          <a:prstGeom prst="rect">
            <a:avLst/>
          </a:prstGeom>
          <a:solidFill>
            <a:schemeClr val="accent4">
              <a:lumMod val="60000"/>
              <a:lumOff val="40000"/>
            </a:schemeClr>
          </a:solidFill>
          <a:ln w="12700" algn="ctr">
            <a:solidFill>
              <a:srgbClr val="BBE0E3"/>
            </a:solidFill>
            <a:miter lim="800000"/>
            <a:headEnd/>
            <a:tailEnd/>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smtClean="0">
                <a:ln>
                  <a:noFill/>
                </a:ln>
                <a:solidFill>
                  <a:srgbClr val="000000"/>
                </a:solidFill>
                <a:effectLst/>
                <a:uLnTx/>
                <a:uFillTx/>
                <a:latin typeface="Times New Roman" panose="02020603050405020304" pitchFamily="18" charset="0"/>
              </a:rPr>
              <a:t>Không gian hang đá</a:t>
            </a:r>
          </a:p>
        </p:txBody>
      </p:sp>
      <p:sp>
        <p:nvSpPr>
          <p:cNvPr id="5" name="Text Box 21"/>
          <p:cNvSpPr txBox="1">
            <a:spLocks noChangeArrowheads="1"/>
          </p:cNvSpPr>
          <p:nvPr/>
        </p:nvSpPr>
        <p:spPr bwMode="auto">
          <a:xfrm>
            <a:off x="2834640" y="2807176"/>
            <a:ext cx="2209800" cy="579437"/>
          </a:xfrm>
          <a:prstGeom prst="rect">
            <a:avLst/>
          </a:prstGeom>
          <a:solidFill>
            <a:schemeClr val="accent1">
              <a:lumMod val="40000"/>
              <a:lumOff val="60000"/>
            </a:schemeClr>
          </a:solidFill>
          <a:ln>
            <a:noFill/>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Khốc</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liệt</a:t>
            </a:r>
            <a:endPar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ndParaRPr>
          </a:p>
        </p:txBody>
      </p:sp>
      <p:sp>
        <p:nvSpPr>
          <p:cNvPr id="6" name="Text Box 22"/>
          <p:cNvSpPr txBox="1">
            <a:spLocks noChangeArrowheads="1"/>
          </p:cNvSpPr>
          <p:nvPr/>
        </p:nvSpPr>
        <p:spPr bwMode="auto">
          <a:xfrm>
            <a:off x="7978140" y="2773204"/>
            <a:ext cx="2209800" cy="579438"/>
          </a:xfrm>
          <a:prstGeom prst="rect">
            <a:avLst/>
          </a:prstGeom>
          <a:solidFill>
            <a:schemeClr val="accent4">
              <a:lumMod val="60000"/>
              <a:lumOff val="40000"/>
            </a:schemeClr>
          </a:solidFill>
          <a:ln>
            <a:noFill/>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Bình</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yên</a:t>
            </a:r>
            <a:endPar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ndParaRPr>
          </a:p>
        </p:txBody>
      </p:sp>
      <p:sp>
        <p:nvSpPr>
          <p:cNvPr id="7" name="Text Box 23"/>
          <p:cNvSpPr txBox="1">
            <a:spLocks noChangeArrowheads="1"/>
          </p:cNvSpPr>
          <p:nvPr/>
        </p:nvSpPr>
        <p:spPr bwMode="auto">
          <a:xfrm>
            <a:off x="2834640" y="3523773"/>
            <a:ext cx="2209800" cy="579438"/>
          </a:xfrm>
          <a:prstGeom prst="rect">
            <a:avLst/>
          </a:prstGeom>
          <a:solidFill>
            <a:schemeClr val="accent1">
              <a:lumMod val="40000"/>
              <a:lumOff val="60000"/>
            </a:schemeClr>
          </a:solidFill>
          <a:ln>
            <a:noFill/>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Căng</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thẳng</a:t>
            </a:r>
            <a:endPar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ndParaRPr>
          </a:p>
        </p:txBody>
      </p:sp>
      <p:sp>
        <p:nvSpPr>
          <p:cNvPr id="8" name="Text Box 24"/>
          <p:cNvSpPr txBox="1">
            <a:spLocks noChangeArrowheads="1"/>
          </p:cNvSpPr>
          <p:nvPr/>
        </p:nvSpPr>
        <p:spPr bwMode="auto">
          <a:xfrm>
            <a:off x="2529840" y="4221480"/>
            <a:ext cx="2819400" cy="579438"/>
          </a:xfrm>
          <a:prstGeom prst="rect">
            <a:avLst/>
          </a:prstGeom>
          <a:solidFill>
            <a:schemeClr val="accent1">
              <a:lumMod val="40000"/>
              <a:lumOff val="60000"/>
            </a:schemeClr>
          </a:solidFill>
          <a:ln>
            <a:noFill/>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Đe</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dọa</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sự</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sống</a:t>
            </a:r>
            <a:endPar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ndParaRPr>
          </a:p>
        </p:txBody>
      </p:sp>
      <p:sp>
        <p:nvSpPr>
          <p:cNvPr id="9" name="Text Box 25"/>
          <p:cNvSpPr txBox="1">
            <a:spLocks noChangeArrowheads="1"/>
          </p:cNvSpPr>
          <p:nvPr/>
        </p:nvSpPr>
        <p:spPr bwMode="auto">
          <a:xfrm>
            <a:off x="7978140" y="3505518"/>
            <a:ext cx="2209800" cy="579438"/>
          </a:xfrm>
          <a:prstGeom prst="rect">
            <a:avLst/>
          </a:prstGeom>
          <a:solidFill>
            <a:schemeClr val="accent4">
              <a:lumMod val="60000"/>
              <a:lumOff val="40000"/>
            </a:schemeClr>
          </a:solidFill>
          <a:ln>
            <a:noFill/>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Êm</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rPr>
              <a:t>dịu</a:t>
            </a:r>
            <a:endPar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ndParaRPr>
          </a:p>
        </p:txBody>
      </p:sp>
      <p:sp>
        <p:nvSpPr>
          <p:cNvPr id="10" name="Text Box 26"/>
          <p:cNvSpPr txBox="1">
            <a:spLocks noChangeArrowheads="1"/>
          </p:cNvSpPr>
          <p:nvPr/>
        </p:nvSpPr>
        <p:spPr bwMode="auto">
          <a:xfrm>
            <a:off x="7330440" y="4221480"/>
            <a:ext cx="3505200" cy="579438"/>
          </a:xfrm>
          <a:prstGeom prst="rect">
            <a:avLst/>
          </a:prstGeom>
          <a:solidFill>
            <a:schemeClr val="accent4">
              <a:lumMod val="60000"/>
              <a:lumOff val="40000"/>
            </a:schemeClr>
          </a:solidFill>
          <a:ln>
            <a:noFill/>
          </a:ln>
          <a:effectLst>
            <a:outerShdw dist="35921" dir="2700000" sy="50000" kx="2115830" algn="bl" rotWithShape="0">
              <a:srgbClr val="808080">
                <a:alpha val="79999"/>
              </a:srgbClr>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smtClean="0">
                <a:ln>
                  <a:noFill/>
                </a:ln>
                <a:solidFill>
                  <a:srgbClr val="000000"/>
                </a:solidFill>
                <a:effectLst/>
                <a:uLnTx/>
                <a:uFillTx/>
                <a:latin typeface="Times New Roman" panose="02020603050405020304" pitchFamily="18" charset="0"/>
              </a:rPr>
              <a:t>Bảo toàn sự sống</a:t>
            </a:r>
          </a:p>
        </p:txBody>
      </p:sp>
      <p:sp>
        <p:nvSpPr>
          <p:cNvPr id="11" name="Text Box 27"/>
          <p:cNvSpPr txBox="1">
            <a:spLocks noChangeArrowheads="1"/>
          </p:cNvSpPr>
          <p:nvPr/>
        </p:nvSpPr>
        <p:spPr bwMode="auto">
          <a:xfrm>
            <a:off x="1691640" y="4972049"/>
            <a:ext cx="8915400" cy="579438"/>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Nơi</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diễn</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ra</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cuộc</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chiến</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tranh</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tàn</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phá</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của</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giặc</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Mĩ</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a:t>
            </a:r>
          </a:p>
        </p:txBody>
      </p:sp>
      <p:sp>
        <p:nvSpPr>
          <p:cNvPr id="12" name="Text Box 28"/>
          <p:cNvSpPr txBox="1">
            <a:spLocks noChangeArrowheads="1"/>
          </p:cNvSpPr>
          <p:nvPr/>
        </p:nvSpPr>
        <p:spPr bwMode="auto">
          <a:xfrm>
            <a:off x="1691640" y="5642608"/>
            <a:ext cx="10393680" cy="1066800"/>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Nơi</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quân</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và</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dân</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ta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dũng</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cảm</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đương</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đầu</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với</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giặc</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Mĩ</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để</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giải</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phóng</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miền</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Nam,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thống</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nhất</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đất</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0" i="0" u="none" strike="noStrike" kern="0" cap="none" spc="0" normalizeH="0" baseline="0" noProof="0" dirty="0" err="1" smtClean="0">
                <a:ln>
                  <a:noFill/>
                </a:ln>
                <a:solidFill>
                  <a:srgbClr val="FF0000"/>
                </a:solidFill>
                <a:effectLst/>
                <a:uLnTx/>
                <a:uFillTx/>
                <a:latin typeface="Times New Roman" panose="02020603050405020304" pitchFamily="18" charset="0"/>
              </a:rPr>
              <a:t>nước</a:t>
            </a:r>
            <a:r>
              <a:rPr kumimoji="0" lang="en-US" altLang="en-US" sz="3200" b="0" i="0" u="none" strike="noStrike" kern="0" cap="none" spc="0" normalizeH="0" baseline="0" noProof="0" dirty="0" smtClean="0">
                <a:ln>
                  <a:noFill/>
                </a:ln>
                <a:solidFill>
                  <a:srgbClr val="FF0000"/>
                </a:solidFill>
                <a:effectLst/>
                <a:uLnTx/>
                <a:uFillTx/>
                <a:latin typeface="Times New Roman" panose="02020603050405020304" pitchFamily="18" charset="0"/>
              </a:rPr>
              <a:t>.</a:t>
            </a:r>
          </a:p>
        </p:txBody>
      </p:sp>
      <p:sp>
        <p:nvSpPr>
          <p:cNvPr id="2" name="Left-Right Arrow 1"/>
          <p:cNvSpPr/>
          <p:nvPr/>
        </p:nvSpPr>
        <p:spPr>
          <a:xfrm>
            <a:off x="5600700" y="2836386"/>
            <a:ext cx="1402080" cy="533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Right Arrow 13"/>
          <p:cNvSpPr/>
          <p:nvPr/>
        </p:nvSpPr>
        <p:spPr>
          <a:xfrm>
            <a:off x="5632450" y="3606324"/>
            <a:ext cx="1402080" cy="533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Right Arrow 14"/>
          <p:cNvSpPr/>
          <p:nvPr/>
        </p:nvSpPr>
        <p:spPr>
          <a:xfrm>
            <a:off x="5699760" y="4347528"/>
            <a:ext cx="1402080" cy="533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Máy Bay Hình ảnh | Định dạng hình ảnh PNG 400219456|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a:off x="1479867" y="-362525"/>
            <a:ext cx="2099945" cy="20999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Bờ đường Mặt đất Mô Hình, Bờ Biển, Đường, đất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280159" y="427903"/>
            <a:ext cx="4912360" cy="2101608"/>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18" name="Picture 2" descr="Máy Bay Hình ảnh | Định dạng hình ảnh PNG 400219456|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rot="179411">
            <a:off x="4689474" y="-701082"/>
            <a:ext cx="2099945" cy="20999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artoon cave isolated on white background Vector Imag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b="9623"/>
          <a:stretch/>
        </p:blipFill>
        <p:spPr bwMode="auto">
          <a:xfrm>
            <a:off x="6685282" y="162987"/>
            <a:ext cx="4150358" cy="2302084"/>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8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heckerboard(across)">
                                      <p:cBhvr>
                                        <p:cTn id="21" dur="500"/>
                                        <p:tgtEl>
                                          <p:spTgt spid="4"/>
                                        </p:tgtEl>
                                      </p:cBhvr>
                                    </p:animEffect>
                                  </p:childTnLst>
                                </p:cTn>
                              </p:par>
                              <p:par>
                                <p:cTn id="22" presetID="21" presetClass="entr" presetSubtype="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heel(1)">
                                      <p:cBhvr>
                                        <p:cTn id="24" dur="2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ox(i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heckerboard(across)">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heckerboard(across)">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heel(1)">
                                      <p:cBhvr>
                                        <p:cTn id="54" dur="2000"/>
                                        <p:tgtEl>
                                          <p:spTgt spid="15"/>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heckerboard(across)">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heckerboard(across)">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ox(in)">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p:bldP spid="12" grpId="0"/>
      <p:bldP spid="2"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ân tích và cảm nghĩ về nhân vật Phương Định trong truyện ngắn Những ngôi  sao xa xôi của Lê Minh Khuê. | Văn mẫu lớp 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nu thanh nien xp mo duong. phabom.MP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3429"/>
            <a:ext cx="12192000" cy="686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0375" y="668865"/>
            <a:ext cx="98972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Ciel Bambola" panose="02000000000000000000" pitchFamily="2" charset="0"/>
              </a:rPr>
              <a:t>II. ĐỌC – HIỂU VĂN BẢN</a:t>
            </a:r>
            <a:endParaRPr kumimoji="0" lang="en-US" sz="6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Ciel Bambola" panose="02000000000000000000" pitchFamily="2" charset="0"/>
            </a:endParaRPr>
          </a:p>
        </p:txBody>
      </p:sp>
      <p:sp>
        <p:nvSpPr>
          <p:cNvPr id="2" name="TextBox 1"/>
          <p:cNvSpPr txBox="1"/>
          <p:nvPr/>
        </p:nvSpPr>
        <p:spPr>
          <a:xfrm>
            <a:off x="777240" y="1536451"/>
            <a:ext cx="6464142" cy="1569660"/>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dirty="0" smtClean="0">
                <a:ln>
                  <a:noFill/>
                </a:ln>
                <a:solidFill>
                  <a:prstClr val="white"/>
                </a:solidFill>
                <a:effectLst/>
                <a:uLnTx/>
                <a:uFillTx/>
                <a:latin typeface="iCiel Bambola" panose="02000000000000000000" pitchFamily="2" charset="0"/>
                <a:cs typeface="Times New Roman" panose="02020603050405020304" pitchFamily="18" charset="0"/>
              </a:rPr>
              <a:t>1. </a:t>
            </a:r>
            <a:r>
              <a:rPr kumimoji="0" lang="en-US" sz="4800" b="0" i="0" u="none" strike="noStrike" kern="1200" cap="none" spc="0" normalizeH="0" baseline="0" noProof="0" dirty="0" err="1" smtClean="0">
                <a:ln>
                  <a:noFill/>
                </a:ln>
                <a:solidFill>
                  <a:prstClr val="white"/>
                </a:solidFill>
                <a:effectLst/>
                <a:uLnTx/>
                <a:uFillTx/>
                <a:latin typeface="iCiel Bambola" panose="02000000000000000000" pitchFamily="2" charset="0"/>
                <a:cs typeface="Times New Roman" panose="02020603050405020304" pitchFamily="18" charset="0"/>
              </a:rPr>
              <a:t>Hoàn</a:t>
            </a:r>
            <a:r>
              <a:rPr kumimoji="0" lang="en-US" sz="4800" b="0" i="0" u="none" strike="noStrike" kern="1200" cap="none" spc="0" normalizeH="0" baseline="0" noProof="0" dirty="0" smtClean="0">
                <a:ln>
                  <a:noFill/>
                </a:ln>
                <a:solidFill>
                  <a:prstClr val="white"/>
                </a:solidFill>
                <a:effectLst/>
                <a:uLnTx/>
                <a:uFillTx/>
                <a:latin typeface="iCiel Bambola" panose="02000000000000000000" pitchFamily="2" charset="0"/>
                <a:cs typeface="Times New Roman" panose="02020603050405020304" pitchFamily="18" charset="0"/>
              </a:rPr>
              <a:t> </a:t>
            </a:r>
            <a:r>
              <a:rPr kumimoji="0" lang="en-US" sz="4800" b="0" i="0" u="none" strike="noStrike" kern="1200" cap="none" spc="0" normalizeH="0" baseline="0" noProof="0" dirty="0" err="1" smtClean="0">
                <a:ln>
                  <a:noFill/>
                </a:ln>
                <a:solidFill>
                  <a:prstClr val="white"/>
                </a:solidFill>
                <a:effectLst/>
                <a:uLnTx/>
                <a:uFillTx/>
                <a:latin typeface="iCiel Bambola" panose="02000000000000000000" pitchFamily="2" charset="0"/>
                <a:cs typeface="Times New Roman" panose="02020603050405020304" pitchFamily="18" charset="0"/>
              </a:rPr>
              <a:t>cảnh</a:t>
            </a:r>
            <a:r>
              <a:rPr kumimoji="0" lang="en-US" sz="4800" b="0" i="0" u="none" strike="noStrike" kern="1200" cap="none" spc="0" normalizeH="0" baseline="0" noProof="0" dirty="0" smtClean="0">
                <a:ln>
                  <a:noFill/>
                </a:ln>
                <a:solidFill>
                  <a:prstClr val="white"/>
                </a:solidFill>
                <a:effectLst/>
                <a:uLnTx/>
                <a:uFillTx/>
                <a:latin typeface="iCiel Bambola" panose="02000000000000000000" pitchFamily="2" charset="0"/>
                <a:cs typeface="Times New Roman" panose="02020603050405020304" pitchFamily="18" charset="0"/>
              </a:rPr>
              <a:t> </a:t>
            </a:r>
            <a:r>
              <a:rPr kumimoji="0" lang="en-US" sz="4800" b="0" i="0" u="none" strike="noStrike" kern="1200" cap="none" spc="0" normalizeH="0" baseline="0" noProof="0" dirty="0" err="1" smtClean="0">
                <a:ln>
                  <a:noFill/>
                </a:ln>
                <a:solidFill>
                  <a:prstClr val="white"/>
                </a:solidFill>
                <a:effectLst/>
                <a:uLnTx/>
                <a:uFillTx/>
                <a:latin typeface="iCiel Bambola" panose="02000000000000000000" pitchFamily="2" charset="0"/>
                <a:cs typeface="Times New Roman" panose="02020603050405020304" pitchFamily="18" charset="0"/>
              </a:rPr>
              <a:t>sống</a:t>
            </a:r>
            <a:r>
              <a:rPr kumimoji="0" lang="en-US" sz="4800" b="0" i="0" u="none" strike="noStrike" kern="1200" cap="none" spc="0" normalizeH="0" baseline="0" noProof="0" dirty="0" smtClean="0">
                <a:ln>
                  <a:noFill/>
                </a:ln>
                <a:solidFill>
                  <a:prstClr val="white"/>
                </a:solidFill>
                <a:effectLst/>
                <a:uLnTx/>
                <a:uFillTx/>
                <a:latin typeface="iCiel Bambola" panose="02000000000000000000" pitchFamily="2" charset="0"/>
                <a:cs typeface="Times New Roman" panose="02020603050405020304" pitchFamily="18" charset="0"/>
              </a:rPr>
              <a:t> </a:t>
            </a:r>
            <a:r>
              <a:rPr kumimoji="0" lang="en-US" sz="4800" b="0" i="0" u="none" strike="noStrike" kern="1200" cap="none" spc="0" normalizeH="0" baseline="0" noProof="0" dirty="0" err="1" smtClean="0">
                <a:ln>
                  <a:noFill/>
                </a:ln>
                <a:solidFill>
                  <a:prstClr val="white"/>
                </a:solidFill>
                <a:effectLst/>
                <a:uLnTx/>
                <a:uFillTx/>
                <a:latin typeface="iCiel Bambola" panose="02000000000000000000" pitchFamily="2" charset="0"/>
                <a:cs typeface="Times New Roman" panose="02020603050405020304" pitchFamily="18" charset="0"/>
              </a:rPr>
              <a:t>và</a:t>
            </a:r>
            <a:r>
              <a:rPr kumimoji="0" lang="en-US" sz="4800" b="0" i="0" u="none" strike="noStrike" kern="1200" cap="none" spc="0" normalizeH="0" baseline="0" noProof="0" dirty="0" smtClean="0">
                <a:ln>
                  <a:noFill/>
                </a:ln>
                <a:solidFill>
                  <a:prstClr val="white"/>
                </a:solidFill>
                <a:effectLst/>
                <a:uLnTx/>
                <a:uFillTx/>
                <a:latin typeface="iCiel Bambola" panose="02000000000000000000" pitchFamily="2" charset="0"/>
                <a:cs typeface="Times New Roman" panose="02020603050405020304" pitchFamily="18" charset="0"/>
              </a:rPr>
              <a:t> </a:t>
            </a:r>
            <a:r>
              <a:rPr kumimoji="0" lang="en-US" sz="4800" b="0" i="0" u="none" strike="noStrike" kern="1200" cap="none" spc="0" normalizeH="0" baseline="0" noProof="0" dirty="0" err="1" smtClean="0">
                <a:ln>
                  <a:noFill/>
                </a:ln>
                <a:solidFill>
                  <a:prstClr val="white"/>
                </a:solidFill>
                <a:effectLst/>
                <a:uLnTx/>
                <a:uFillTx/>
                <a:latin typeface="iCiel Bambola" panose="02000000000000000000" pitchFamily="2" charset="0"/>
                <a:cs typeface="Times New Roman" panose="02020603050405020304" pitchFamily="18" charset="0"/>
              </a:rPr>
              <a:t>chiến</a:t>
            </a:r>
            <a:r>
              <a:rPr kumimoji="0" lang="en-US" sz="4800" b="0" i="0" u="none" strike="noStrike" kern="1200" cap="none" spc="0" normalizeH="0" baseline="0" noProof="0" dirty="0" smtClean="0">
                <a:ln>
                  <a:noFill/>
                </a:ln>
                <a:solidFill>
                  <a:prstClr val="white"/>
                </a:solidFill>
                <a:effectLst/>
                <a:uLnTx/>
                <a:uFillTx/>
                <a:latin typeface="iCiel Bambola" panose="02000000000000000000" pitchFamily="2" charset="0"/>
                <a:cs typeface="Times New Roman" panose="02020603050405020304" pitchFamily="18" charset="0"/>
              </a:rPr>
              <a:t> </a:t>
            </a:r>
            <a:r>
              <a:rPr kumimoji="0" lang="en-US" sz="4800" b="0" i="0" u="none" strike="noStrike" kern="1200" cap="none" spc="0" normalizeH="0" baseline="0" noProof="0" dirty="0" err="1" smtClean="0">
                <a:ln>
                  <a:noFill/>
                </a:ln>
                <a:solidFill>
                  <a:prstClr val="white"/>
                </a:solidFill>
                <a:effectLst/>
                <a:uLnTx/>
                <a:uFillTx/>
                <a:latin typeface="iCiel Bambola" panose="02000000000000000000" pitchFamily="2" charset="0"/>
                <a:cs typeface="Times New Roman" panose="02020603050405020304" pitchFamily="18" charset="0"/>
              </a:rPr>
              <a:t>đấu</a:t>
            </a:r>
            <a:endParaRPr kumimoji="0" lang="en-US" sz="4800" b="0" i="0" u="none" strike="noStrike" kern="1200" cap="none" spc="0" normalizeH="0" baseline="0" noProof="0" dirty="0" smtClean="0">
              <a:ln>
                <a:noFill/>
              </a:ln>
              <a:solidFill>
                <a:prstClr val="white"/>
              </a:solidFill>
              <a:effectLst/>
              <a:uLnTx/>
              <a:uFillTx/>
              <a:latin typeface="iCiel Bambola" panose="02000000000000000000" pitchFamily="2"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4800" dirty="0" smtClean="0">
                <a:solidFill>
                  <a:prstClr val="white"/>
                </a:solidFill>
                <a:latin typeface="iCiel Bambola" panose="02000000000000000000" pitchFamily="2" charset="0"/>
                <a:cs typeface="Times New Roman" panose="02020603050405020304" pitchFamily="18" charset="0"/>
              </a:rPr>
              <a:t>2. </a:t>
            </a:r>
            <a:r>
              <a:rPr lang="en-US" sz="4800" dirty="0" err="1" smtClean="0">
                <a:solidFill>
                  <a:prstClr val="white"/>
                </a:solidFill>
                <a:latin typeface="iCiel Bambola" panose="02000000000000000000" pitchFamily="2" charset="0"/>
                <a:cs typeface="Times New Roman" panose="02020603050405020304" pitchFamily="18" charset="0"/>
              </a:rPr>
              <a:t>Nét</a:t>
            </a:r>
            <a:r>
              <a:rPr lang="en-US" sz="4800" dirty="0" smtClean="0">
                <a:solidFill>
                  <a:prstClr val="white"/>
                </a:solidFill>
                <a:latin typeface="iCiel Bambola" panose="02000000000000000000" pitchFamily="2" charset="0"/>
                <a:cs typeface="Times New Roman" panose="02020603050405020304" pitchFamily="18" charset="0"/>
              </a:rPr>
              <a:t> </a:t>
            </a:r>
            <a:r>
              <a:rPr lang="en-US" sz="4800" dirty="0" err="1" smtClean="0">
                <a:solidFill>
                  <a:prstClr val="white"/>
                </a:solidFill>
                <a:latin typeface="iCiel Bambola" panose="02000000000000000000" pitchFamily="2" charset="0"/>
                <a:cs typeface="Times New Roman" panose="02020603050405020304" pitchFamily="18" charset="0"/>
              </a:rPr>
              <a:t>đẹp</a:t>
            </a:r>
            <a:r>
              <a:rPr lang="en-US" sz="4800" dirty="0" smtClean="0">
                <a:solidFill>
                  <a:prstClr val="white"/>
                </a:solidFill>
                <a:latin typeface="iCiel Bambola" panose="02000000000000000000" pitchFamily="2" charset="0"/>
                <a:cs typeface="Times New Roman" panose="02020603050405020304" pitchFamily="18" charset="0"/>
              </a:rPr>
              <a:t> </a:t>
            </a:r>
            <a:r>
              <a:rPr lang="en-US" sz="4800" dirty="0" err="1" smtClean="0">
                <a:solidFill>
                  <a:prstClr val="white"/>
                </a:solidFill>
                <a:latin typeface="iCiel Bambola" panose="02000000000000000000" pitchFamily="2" charset="0"/>
                <a:cs typeface="Times New Roman" panose="02020603050405020304" pitchFamily="18" charset="0"/>
              </a:rPr>
              <a:t>của</a:t>
            </a:r>
            <a:r>
              <a:rPr lang="en-US" sz="4800" dirty="0" smtClean="0">
                <a:solidFill>
                  <a:prstClr val="white"/>
                </a:solidFill>
                <a:latin typeface="iCiel Bambola" panose="02000000000000000000" pitchFamily="2" charset="0"/>
                <a:cs typeface="Times New Roman" panose="02020603050405020304" pitchFamily="18" charset="0"/>
              </a:rPr>
              <a:t> </a:t>
            </a:r>
            <a:r>
              <a:rPr lang="en-US" sz="4800" dirty="0" err="1" smtClean="0">
                <a:solidFill>
                  <a:prstClr val="white"/>
                </a:solidFill>
                <a:latin typeface="iCiel Bambola" panose="02000000000000000000" pitchFamily="2" charset="0"/>
                <a:cs typeface="Times New Roman" panose="02020603050405020304" pitchFamily="18" charset="0"/>
              </a:rPr>
              <a:t>ba</a:t>
            </a:r>
            <a:r>
              <a:rPr lang="en-US" sz="4800" dirty="0" smtClean="0">
                <a:solidFill>
                  <a:prstClr val="white"/>
                </a:solidFill>
                <a:latin typeface="iCiel Bambola" panose="02000000000000000000" pitchFamily="2" charset="0"/>
                <a:cs typeface="Times New Roman" panose="02020603050405020304" pitchFamily="18" charset="0"/>
              </a:rPr>
              <a:t> </a:t>
            </a:r>
            <a:r>
              <a:rPr lang="en-US" sz="4800" dirty="0" err="1" smtClean="0">
                <a:solidFill>
                  <a:prstClr val="white"/>
                </a:solidFill>
                <a:latin typeface="iCiel Bambola" panose="02000000000000000000" pitchFamily="2" charset="0"/>
                <a:cs typeface="Times New Roman" panose="02020603050405020304" pitchFamily="18" charset="0"/>
              </a:rPr>
              <a:t>cô</a:t>
            </a:r>
            <a:r>
              <a:rPr lang="en-US" sz="4800" dirty="0" smtClean="0">
                <a:solidFill>
                  <a:prstClr val="white"/>
                </a:solidFill>
                <a:latin typeface="iCiel Bambola" panose="02000000000000000000" pitchFamily="2" charset="0"/>
                <a:cs typeface="Times New Roman" panose="02020603050405020304" pitchFamily="18" charset="0"/>
              </a:rPr>
              <a:t> </a:t>
            </a:r>
            <a:r>
              <a:rPr lang="en-US" sz="4800" dirty="0" err="1" smtClean="0">
                <a:solidFill>
                  <a:prstClr val="white"/>
                </a:solidFill>
                <a:latin typeface="iCiel Bambola" panose="02000000000000000000" pitchFamily="2" charset="0"/>
                <a:cs typeface="Times New Roman" panose="02020603050405020304" pitchFamily="18" charset="0"/>
              </a:rPr>
              <a:t>gái</a:t>
            </a:r>
            <a:endParaRPr kumimoji="0" lang="en-US" sz="4800" b="0" i="0" u="none" strike="noStrike" kern="1200" cap="none" spc="0" normalizeH="0" baseline="0" noProof="0" dirty="0">
              <a:ln>
                <a:noFill/>
              </a:ln>
              <a:solidFill>
                <a:prstClr val="white"/>
              </a:solidFill>
              <a:effectLst/>
              <a:uLnTx/>
              <a:uFillTx/>
              <a:latin typeface="iCiel Bambola"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92404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HỮNG NGÔI SAO XA XÔI - LÊ MINH KHUÊ . - Website của Võ Văn Chọ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29" y="3718561"/>
            <a:ext cx="2352692" cy="20726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7414" name="Picture 6" descr="Cảm nhận về ba nữ thanh niên xung phong trong truyện ngắn Những ngôi sao xa  xôi của Lê Minh Khuê - https://thuvienkhuyenhoc.com/cam-nhan-ve-ba-… | Ngôi  sao, Lê, C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7106" y="3378677"/>
            <a:ext cx="1634382" cy="15855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AutoShape 7"/>
          <p:cNvSpPr>
            <a:spLocks noChangeArrowheads="1"/>
          </p:cNvSpPr>
          <p:nvPr/>
        </p:nvSpPr>
        <p:spPr bwMode="auto">
          <a:xfrm rot="5400000">
            <a:off x="7523723" y="3100706"/>
            <a:ext cx="609600" cy="1066800"/>
          </a:xfrm>
          <a:prstGeom prst="rightArrow">
            <a:avLst>
              <a:gd name="adj1" fmla="val 50000"/>
              <a:gd name="adj2" fmla="val 25000"/>
            </a:avLst>
          </a:prstGeom>
          <a:solidFill>
            <a:schemeClr val="accent2">
              <a:lumMod val="60000"/>
              <a:lumOff val="40000"/>
            </a:schemeClr>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8" name="AutoShape 9"/>
          <p:cNvSpPr>
            <a:spLocks noChangeArrowheads="1"/>
          </p:cNvSpPr>
          <p:nvPr/>
        </p:nvSpPr>
        <p:spPr bwMode="auto">
          <a:xfrm rot="5400000">
            <a:off x="7561823" y="4373722"/>
            <a:ext cx="609600" cy="1143000"/>
          </a:xfrm>
          <a:prstGeom prst="rightArrow">
            <a:avLst>
              <a:gd name="adj1" fmla="val 50000"/>
              <a:gd name="adj2" fmla="val 25000"/>
            </a:avLst>
          </a:prstGeom>
          <a:solidFill>
            <a:schemeClr val="accent2">
              <a:lumMod val="60000"/>
              <a:lumOff val="40000"/>
            </a:schemeClr>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9" name="Rectangle 13"/>
          <p:cNvSpPr>
            <a:spLocks noChangeArrowheads="1"/>
          </p:cNvSpPr>
          <p:nvPr/>
        </p:nvSpPr>
        <p:spPr bwMode="auto">
          <a:xfrm>
            <a:off x="3828023" y="1321277"/>
            <a:ext cx="8001000" cy="2057400"/>
          </a:xfrm>
          <a:prstGeom prst="rect">
            <a:avLst/>
          </a:prstGeom>
          <a:solidFill>
            <a:schemeClr val="accent4">
              <a:lumMod val="60000"/>
              <a:lumOff val="40000"/>
            </a:schemeClr>
          </a:solidFill>
          <a:ln w="12700" algn="ctr">
            <a:solidFill>
              <a:schemeClr val="bg1"/>
            </a:solidFill>
            <a:miter lim="800000"/>
            <a:headEnd/>
            <a:tailEnd/>
          </a:ln>
          <a:effectLst>
            <a:outerShdw dist="35921" dir="2700000" sy="50000" kx="2115830" algn="bl" rotWithShape="0">
              <a:srgbClr val="808080">
                <a:alpha val="79999"/>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Tinh</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thần</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trách</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nhiệm</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cao</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trong</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công</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việc</a:t>
            </a:r>
            <a:endParaRPr kumimoji="0" lang="en-US" altLang="en-US" sz="3200" b="1" i="0" u="none" strike="noStrike" kern="0" cap="none" spc="0" normalizeH="0" baseline="0" noProof="0" dirty="0" smtClean="0">
              <a:ln>
                <a:noFill/>
              </a:ln>
              <a:effectLst/>
              <a:uLnTx/>
              <a:uFillTx/>
              <a:latin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Char char="-"/>
              <a:tabLst/>
              <a:defRPr/>
            </a:pP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Dũng</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cảm</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không</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sợ</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hy</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sinh</a:t>
            </a:r>
            <a:endParaRPr kumimoji="0" lang="en-US" altLang="en-US" sz="3200" b="1" i="0" u="none" strike="noStrike" kern="0" cap="none" spc="0" normalizeH="0" baseline="0" noProof="0" dirty="0" smtClean="0">
              <a:ln>
                <a:noFill/>
              </a:ln>
              <a:effectLst/>
              <a:uLnTx/>
              <a:uFillTx/>
              <a:latin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Char char="-"/>
              <a:tabLst/>
              <a:defRPr/>
            </a:pP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Tình</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đồng</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đội</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gắn</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bó</a:t>
            </a:r>
            <a:endParaRPr kumimoji="0" lang="en-US" altLang="en-US" sz="3200" b="1" i="0" u="none" strike="noStrike" kern="0" cap="none" spc="0" normalizeH="0" baseline="0" noProof="0" dirty="0" smtClean="0">
              <a:ln>
                <a:noFill/>
              </a:ln>
              <a:effectLst/>
              <a:uLnTx/>
              <a:uFillTx/>
              <a:latin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Nhạy</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cảm</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nhiều</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mơ</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ước</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thích</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làm</a:t>
            </a:r>
            <a:r>
              <a:rPr kumimoji="0" lang="en-US" altLang="en-US" sz="3200" b="1" i="0" u="none" strike="noStrike" kern="0" cap="none" spc="0" normalizeH="0" baseline="0" noProof="0" dirty="0" smtClean="0">
                <a:ln>
                  <a:noFill/>
                </a:ln>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effectLst/>
                <a:uLnTx/>
                <a:uFillTx/>
                <a:latin typeface="Times New Roman" panose="02020603050405020304" pitchFamily="18" charset="0"/>
              </a:rPr>
              <a:t>đẹp</a:t>
            </a:r>
            <a:r>
              <a:rPr kumimoji="0" lang="en-US" altLang="en-US" sz="3200" b="1" i="0" u="none" strike="noStrike" kern="0" cap="none" spc="0" normalizeH="0" baseline="0" noProof="0" dirty="0" smtClean="0">
                <a:ln>
                  <a:noFill/>
                </a:ln>
                <a:effectLst/>
                <a:uLnTx/>
                <a:uFillTx/>
                <a:latin typeface="Times New Roman" panose="02020603050405020304" pitchFamily="18" charset="0"/>
              </a:rPr>
              <a:t>…</a:t>
            </a:r>
          </a:p>
        </p:txBody>
      </p:sp>
      <p:sp>
        <p:nvSpPr>
          <p:cNvPr id="10" name="Rectangle 14"/>
          <p:cNvSpPr>
            <a:spLocks noChangeArrowheads="1"/>
          </p:cNvSpPr>
          <p:nvPr/>
        </p:nvSpPr>
        <p:spPr bwMode="auto">
          <a:xfrm>
            <a:off x="5178192" y="3958750"/>
            <a:ext cx="5300662" cy="609600"/>
          </a:xfrm>
          <a:prstGeom prst="rect">
            <a:avLst/>
          </a:prstGeom>
          <a:solidFill>
            <a:schemeClr val="accent5">
              <a:lumMod val="75000"/>
            </a:schemeClr>
          </a:solidFill>
          <a:ln w="12700" algn="ctr">
            <a:solidFill>
              <a:schemeClr val="bg1"/>
            </a:solidFill>
            <a:miter lim="800000"/>
            <a:headEnd/>
            <a:tailEnd/>
          </a:ln>
          <a:effectLst>
            <a:outerShdw dist="35921" dir="2700000" sy="50000" kx="2115830" algn="bl" rotWithShape="0">
              <a:srgbClr val="808080">
                <a:alpha val="79999"/>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err="1" smtClean="0">
                <a:ln>
                  <a:noFill/>
                </a:ln>
                <a:solidFill>
                  <a:schemeClr val="bg1"/>
                </a:solidFill>
                <a:effectLst/>
                <a:uLnTx/>
                <a:uFillTx/>
                <a:latin typeface="Times New Roman" panose="02020603050405020304" pitchFamily="18" charset="0"/>
              </a:rPr>
              <a:t>Lòng</a:t>
            </a:r>
            <a:r>
              <a:rPr kumimoji="0" lang="en-US" altLang="en-US" sz="3200" b="1" i="0" u="none" strike="noStrike" kern="0" cap="none" spc="0" normalizeH="0" baseline="0" noProof="0" dirty="0" smtClean="0">
                <a:ln>
                  <a:noFill/>
                </a:ln>
                <a:solidFill>
                  <a:schemeClr val="bg1"/>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chemeClr val="bg1"/>
                </a:solidFill>
                <a:effectLst/>
                <a:uLnTx/>
                <a:uFillTx/>
                <a:latin typeface="Times New Roman" panose="02020603050405020304" pitchFamily="18" charset="0"/>
              </a:rPr>
              <a:t>yêu</a:t>
            </a:r>
            <a:r>
              <a:rPr kumimoji="0" lang="en-US" altLang="en-US" sz="3200" b="1" i="0" u="none" strike="noStrike" kern="0" cap="none" spc="0" normalizeH="0" baseline="0" noProof="0" dirty="0" smtClean="0">
                <a:ln>
                  <a:noFill/>
                </a:ln>
                <a:solidFill>
                  <a:schemeClr val="bg1"/>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chemeClr val="bg1"/>
                </a:solidFill>
                <a:effectLst/>
                <a:uLnTx/>
                <a:uFillTx/>
                <a:latin typeface="Times New Roman" panose="02020603050405020304" pitchFamily="18" charset="0"/>
              </a:rPr>
              <a:t>nước</a:t>
            </a:r>
            <a:endParaRPr kumimoji="0" lang="en-US" altLang="en-US" sz="3200" b="1" i="0" u="none" strike="noStrike" kern="0" cap="none" spc="0" normalizeH="0" baseline="0" noProof="0" dirty="0" smtClean="0">
              <a:ln>
                <a:noFill/>
              </a:ln>
              <a:solidFill>
                <a:schemeClr val="bg1"/>
              </a:solidFill>
              <a:effectLst/>
              <a:uLnTx/>
              <a:uFillTx/>
              <a:latin typeface="Times New Roman" panose="02020603050405020304" pitchFamily="18" charset="0"/>
            </a:endParaRPr>
          </a:p>
        </p:txBody>
      </p:sp>
      <p:sp>
        <p:nvSpPr>
          <p:cNvPr id="11" name="Rectangle 15"/>
          <p:cNvSpPr>
            <a:spLocks noChangeArrowheads="1"/>
          </p:cNvSpPr>
          <p:nvPr/>
        </p:nvSpPr>
        <p:spPr bwMode="auto">
          <a:xfrm>
            <a:off x="3048000" y="5250022"/>
            <a:ext cx="9144000" cy="1452562"/>
          </a:xfrm>
          <a:prstGeom prst="rect">
            <a:avLst/>
          </a:prstGeom>
          <a:solidFill>
            <a:srgbClr val="FFFFFF"/>
          </a:solidFill>
          <a:ln w="12700" algn="ctr">
            <a:solidFill>
              <a:schemeClr val="tx1"/>
            </a:solidFill>
            <a:miter lim="800000"/>
            <a:headEnd/>
            <a:tailEnd/>
          </a:ln>
          <a:effectLst>
            <a:outerShdw dist="35921" dir="2700000" sy="50000" kx="2115830" algn="bl" rotWithShape="0">
              <a:srgbClr val="808080">
                <a:alpha val="79999"/>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=&gt;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Vẻ</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đẹp</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tiêu</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biểu</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cho</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chủ</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nghĩa</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anh</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hùng</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cách</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mạng</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Việt</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Nam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trong</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thời</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kì</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chống</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Mĩ</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cứu</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rPr>
              <a:t>nước</a:t>
            </a:r>
            <a:r>
              <a:rPr kumimoji="0" lang="en-US" altLang="en-US" sz="3200" b="1" i="0" u="none" strike="noStrike" kern="0" cap="none" spc="0" normalizeH="0" baseline="0" noProof="0" dirty="0" smtClean="0">
                <a:ln>
                  <a:noFill/>
                </a:ln>
                <a:solidFill>
                  <a:srgbClr val="FF0000"/>
                </a:solidFill>
                <a:effectLst/>
                <a:uLnTx/>
                <a:uFillTx/>
                <a:latin typeface="Times New Roman" panose="02020603050405020304" pitchFamily="18" charset="0"/>
              </a:rPr>
              <a:t>.</a:t>
            </a:r>
          </a:p>
        </p:txBody>
      </p:sp>
      <p:pic>
        <p:nvPicPr>
          <p:cNvPr id="17412" name="Picture 4" descr="Top 10 Bài văn phân tích tác phẩm &quot;Những ngôi sao xa xôi&quot; của Lê Minh Khuê  hay nhất - Toplist.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41" y="489664"/>
            <a:ext cx="3151217" cy="29703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Rectangle 10"/>
          <p:cNvSpPr>
            <a:spLocks noChangeArrowheads="1"/>
          </p:cNvSpPr>
          <p:nvPr/>
        </p:nvSpPr>
        <p:spPr bwMode="auto">
          <a:xfrm>
            <a:off x="4371488" y="131773"/>
            <a:ext cx="6324168" cy="1015663"/>
          </a:xfrm>
          <a:prstGeom prst="rect">
            <a:avLst/>
          </a:prstGeom>
          <a:noFill/>
          <a:ln>
            <a:noFill/>
          </a:ln>
          <a:effectLst>
            <a:outerShdw dist="35921" dir="2700000" sy="50000" kx="2115830" algn="bl" rotWithShape="0">
              <a:srgbClr val="808080">
                <a:alpha val="80000"/>
              </a:srgbClr>
            </a:outerShdw>
          </a:effec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6000" b="1" kern="0" noProof="0" dirty="0" err="1" smtClean="0">
                <a:solidFill>
                  <a:srgbClr val="0000FF"/>
                </a:solidFill>
                <a:latin typeface="iCiel Bambola" panose="02000000000000000000" pitchFamily="2" charset="0"/>
              </a:rPr>
              <a:t>Điểm</a:t>
            </a:r>
            <a:r>
              <a:rPr lang="en-US" altLang="en-US" sz="6000" b="1" kern="0" noProof="0" dirty="0" smtClean="0">
                <a:solidFill>
                  <a:srgbClr val="0000FF"/>
                </a:solidFill>
                <a:latin typeface="iCiel Bambola" panose="02000000000000000000" pitchFamily="2" charset="0"/>
              </a:rPr>
              <a:t> </a:t>
            </a:r>
            <a:r>
              <a:rPr lang="en-US" altLang="en-US" sz="6000" b="1" kern="0" noProof="0" dirty="0" err="1" smtClean="0">
                <a:solidFill>
                  <a:srgbClr val="0000FF"/>
                </a:solidFill>
                <a:latin typeface="iCiel Bambola" panose="02000000000000000000" pitchFamily="2" charset="0"/>
              </a:rPr>
              <a:t>chung</a:t>
            </a:r>
            <a:r>
              <a:rPr lang="en-US" altLang="en-US" sz="6000" b="1" kern="0" noProof="0" dirty="0" smtClean="0">
                <a:solidFill>
                  <a:srgbClr val="0000FF"/>
                </a:solidFill>
                <a:latin typeface="iCiel Bambola" panose="02000000000000000000" pitchFamily="2" charset="0"/>
              </a:rPr>
              <a:t> </a:t>
            </a:r>
            <a:r>
              <a:rPr lang="en-US" altLang="en-US" sz="6000" b="1" kern="0" noProof="0" dirty="0" err="1" smtClean="0">
                <a:solidFill>
                  <a:srgbClr val="0000FF"/>
                </a:solidFill>
                <a:latin typeface="iCiel Bambola" panose="02000000000000000000" pitchFamily="2" charset="0"/>
              </a:rPr>
              <a:t>của</a:t>
            </a:r>
            <a:r>
              <a:rPr lang="en-US" altLang="en-US" sz="6000" b="1" kern="0" noProof="0" dirty="0" smtClean="0">
                <a:solidFill>
                  <a:srgbClr val="0000FF"/>
                </a:solidFill>
                <a:latin typeface="iCiel Bambola" panose="02000000000000000000" pitchFamily="2" charset="0"/>
              </a:rPr>
              <a:t> 3 </a:t>
            </a:r>
            <a:r>
              <a:rPr lang="en-US" altLang="en-US" sz="6000" b="1" kern="0" noProof="0" dirty="0" err="1" smtClean="0">
                <a:solidFill>
                  <a:srgbClr val="0000FF"/>
                </a:solidFill>
                <a:latin typeface="iCiel Bambola" panose="02000000000000000000" pitchFamily="2" charset="0"/>
              </a:rPr>
              <a:t>cô</a:t>
            </a:r>
            <a:r>
              <a:rPr lang="en-US" altLang="en-US" sz="6000" b="1" kern="0" noProof="0" dirty="0" smtClean="0">
                <a:solidFill>
                  <a:srgbClr val="0000FF"/>
                </a:solidFill>
                <a:latin typeface="iCiel Bambola" panose="02000000000000000000" pitchFamily="2" charset="0"/>
              </a:rPr>
              <a:t> </a:t>
            </a:r>
            <a:r>
              <a:rPr lang="en-US" altLang="en-US" sz="6000" b="1" kern="0" noProof="0" dirty="0" err="1" smtClean="0">
                <a:solidFill>
                  <a:srgbClr val="0000FF"/>
                </a:solidFill>
                <a:latin typeface="iCiel Bambola" panose="02000000000000000000" pitchFamily="2" charset="0"/>
              </a:rPr>
              <a:t>gái</a:t>
            </a:r>
            <a:endParaRPr kumimoji="0" lang="vi-VN" altLang="en-US" sz="6000" b="1" i="0" u="none" strike="noStrike" kern="0" cap="none" spc="0" normalizeH="0" baseline="0" noProof="0" dirty="0" smtClean="0">
              <a:ln>
                <a:noFill/>
              </a:ln>
              <a:solidFill>
                <a:srgbClr val="0000FF"/>
              </a:solidFill>
              <a:effectLst/>
              <a:uLnTx/>
              <a:uFillTx/>
              <a:latin typeface="iCiel Bambola" panose="02000000000000000000" pitchFamily="2" charset="0"/>
            </a:endParaRPr>
          </a:p>
        </p:txBody>
      </p:sp>
    </p:spTree>
    <p:extLst>
      <p:ext uri="{BB962C8B-B14F-4D97-AF65-F5344CB8AC3E}">
        <p14:creationId xmlns:p14="http://schemas.microsoft.com/office/powerpoint/2010/main" val="177061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S284 - Phân tích nhân vật Phương Định trong truyện ngắn Những ngôi sao xa  xôi của Lê Minh Khuê - Viết văn học tr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6" y="1543676"/>
            <a:ext cx="6191250" cy="4124326"/>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5638089" y="3869253"/>
            <a:ext cx="6835142" cy="253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 </a:t>
            </a:r>
            <a:r>
              <a:rPr kumimoji="0" lang="en-US" altLang="en-US" i="0" u="none" strike="noStrike" kern="0" cap="none" spc="0" normalizeH="0" baseline="0" noProof="0" dirty="0" err="1" smtClean="0">
                <a:ln>
                  <a:noFill/>
                </a:ln>
                <a:solidFill>
                  <a:srgbClr val="FF3399"/>
                </a:solidFill>
                <a:effectLst/>
                <a:uLnTx/>
                <a:uFillTx/>
                <a:latin typeface="Times New Roman" panose="02020603050405020304" pitchFamily="18" charset="0"/>
                <a:ea typeface="+mn-ea"/>
                <a:cs typeface="+mn-cs"/>
              </a:rPr>
              <a:t>Tính</a:t>
            </a:r>
            <a:r>
              <a:rPr kumimoji="0" lang="en-US" altLang="en-US" i="0" u="none" strike="noStrike" kern="0" cap="none" spc="0" normalizeH="0" baseline="0" noProof="0" dirty="0" smtClean="0">
                <a:ln>
                  <a:noFill/>
                </a:ln>
                <a:solidFill>
                  <a:srgbClr val="FF3399"/>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FF3399"/>
                </a:solidFill>
                <a:effectLst/>
                <a:uLnTx/>
                <a:uFillTx/>
                <a:latin typeface="Times New Roman" panose="02020603050405020304" pitchFamily="18" charset="0"/>
                <a:ea typeface="+mn-ea"/>
                <a:cs typeface="+mn-cs"/>
              </a:rPr>
              <a:t>tình</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can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đảm</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thích</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hát</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thích</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làm</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duyên</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sợ</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máu</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a:t>
            </a:r>
          </a:p>
        </p:txBody>
      </p:sp>
      <p:sp>
        <p:nvSpPr>
          <p:cNvPr id="10" name="Rectangle 4"/>
          <p:cNvSpPr>
            <a:spLocks noChangeArrowheads="1"/>
          </p:cNvSpPr>
          <p:nvPr/>
        </p:nvSpPr>
        <p:spPr bwMode="auto">
          <a:xfrm>
            <a:off x="5943599" y="2566337"/>
            <a:ext cx="5775961" cy="854036"/>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marR="0" lvl="0" indent="-457200" defTabSz="914400" eaLnBrk="1" fontAlgn="base" latinLnBrk="0" hangingPunct="1">
              <a:lnSpc>
                <a:spcPct val="100000"/>
              </a:lnSpc>
              <a:spcBef>
                <a:spcPct val="0"/>
              </a:spcBef>
              <a:spcAft>
                <a:spcPct val="0"/>
              </a:spcAft>
              <a:buClrTx/>
              <a:buSzTx/>
              <a:buFontTx/>
              <a:buChar char="-"/>
              <a:tabLst/>
              <a:defRPr/>
            </a:pPr>
            <a:r>
              <a:rPr kumimoji="0" lang="en-US" altLang="en-US" i="0" u="none" strike="noStrike" kern="0" cap="none" spc="0" normalizeH="0" baseline="0" noProof="0" dirty="0" err="1" smtClean="0">
                <a:ln>
                  <a:noFill/>
                </a:ln>
                <a:solidFill>
                  <a:srgbClr val="FF3399"/>
                </a:solidFill>
                <a:effectLst/>
                <a:uLnTx/>
                <a:uFillTx/>
                <a:latin typeface="Times New Roman" panose="02020603050405020304" pitchFamily="18" charset="0"/>
              </a:rPr>
              <a:t>Hành</a:t>
            </a:r>
            <a:r>
              <a:rPr kumimoji="0" lang="en-US" altLang="en-US" i="0" u="none" strike="noStrike" kern="0" cap="none" spc="0" normalizeH="0" baseline="0" noProof="0" dirty="0" smtClean="0">
                <a:ln>
                  <a:noFill/>
                </a:ln>
                <a:solidFill>
                  <a:srgbClr val="FF3399"/>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FF3399"/>
                </a:solidFill>
                <a:effectLst/>
                <a:uLnTx/>
                <a:uFillTx/>
                <a:latin typeface="Times New Roman" panose="02020603050405020304" pitchFamily="18" charset="0"/>
              </a:rPr>
              <a:t>động</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bình</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tĩnh</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trước</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thử</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p>
          <a:p>
            <a:pPr marR="0" lvl="0" defTabSz="914400" eaLnBrk="1" fontAlgn="base" latinLnBrk="0" hangingPunct="1">
              <a:lnSpc>
                <a:spcPct val="100000"/>
              </a:lnSpc>
              <a:spcBef>
                <a:spcPct val="0"/>
              </a:spcBef>
              <a:spcAft>
                <a:spcPct val="0"/>
              </a:spcAft>
              <a:buClrTx/>
              <a:buSzTx/>
              <a:buNone/>
              <a:tabLst/>
              <a:defRPr/>
            </a:pP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thách</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dứt</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khoát</a:t>
            </a:r>
            <a:r>
              <a:rPr lang="en-US" altLang="en-US" kern="0" dirty="0">
                <a:solidFill>
                  <a:srgbClr val="000000"/>
                </a:solidFill>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trong</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công</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i="0" u="none" strike="noStrike" kern="0" cap="none" spc="0" normalizeH="0" baseline="0" noProof="0" dirty="0" err="1" smtClean="0">
                <a:ln>
                  <a:noFill/>
                </a:ln>
                <a:solidFill>
                  <a:srgbClr val="000000"/>
                </a:solidFill>
                <a:effectLst/>
                <a:uLnTx/>
                <a:uFillTx/>
                <a:latin typeface="Times New Roman" panose="02020603050405020304" pitchFamily="18" charset="0"/>
              </a:rPr>
              <a:t>việc</a:t>
            </a:r>
            <a:r>
              <a:rPr kumimoji="0" lang="en-US" altLang="en-US" i="0" u="none" strike="noStrike" kern="0" cap="none" spc="0" normalizeH="0" baseline="0" noProof="0" dirty="0" smtClean="0">
                <a:ln>
                  <a:noFill/>
                </a:ln>
                <a:solidFill>
                  <a:srgbClr val="000000"/>
                </a:solidFill>
                <a:effectLst/>
                <a:uLnTx/>
                <a:uFillTx/>
                <a:latin typeface="Times New Roman" panose="02020603050405020304" pitchFamily="18" charset="0"/>
              </a:rPr>
              <a:t>.</a:t>
            </a:r>
          </a:p>
        </p:txBody>
      </p:sp>
      <p:sp>
        <p:nvSpPr>
          <p:cNvPr id="11" name="Rectangle 8"/>
          <p:cNvSpPr>
            <a:spLocks noChangeArrowheads="1"/>
          </p:cNvSpPr>
          <p:nvPr/>
        </p:nvSpPr>
        <p:spPr bwMode="auto">
          <a:xfrm>
            <a:off x="1203960" y="5078759"/>
            <a:ext cx="9723120" cy="1779241"/>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 typeface="Wingdings" panose="05000000000000000000" pitchFamily="2" charset="2"/>
              <a:buChar char="à"/>
              <a:tabLst/>
              <a:defRPr/>
            </a:pP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Can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đảm</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trong</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công</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việc</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mềm</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yếu</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trong</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tình</a:t>
            </a:r>
            <a:r>
              <a:rPr lang="en-US" altLang="en-US" sz="3600" b="1" kern="0" dirty="0">
                <a:solidFill>
                  <a:srgbClr val="FF0000"/>
                </a:solidFill>
                <a:latin typeface="Times New Roman" panose="02020603050405020304" pitchFamily="18" charset="0"/>
              </a:rPr>
              <a:t> </a:t>
            </a:r>
            <a:r>
              <a:rPr kumimoji="0" lang="en-US" altLang="en-US" sz="3600" b="1" i="0" u="none" strike="noStrike" kern="0" cap="none" spc="0" normalizeH="0" baseline="0" noProof="0" dirty="0" err="1" smtClean="0">
                <a:ln>
                  <a:noFill/>
                </a:ln>
                <a:solidFill>
                  <a:srgbClr val="FF0000"/>
                </a:solidFill>
                <a:effectLst/>
                <a:uLnTx/>
                <a:uFillTx/>
                <a:latin typeface="Times New Roman" panose="02020603050405020304" pitchFamily="18" charset="0"/>
              </a:rPr>
              <a:t>cảm</a:t>
            </a: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a:t>
            </a:r>
          </a:p>
        </p:txBody>
      </p:sp>
      <p:sp>
        <p:nvSpPr>
          <p:cNvPr id="12" name="Rectangle 10"/>
          <p:cNvSpPr>
            <a:spLocks noChangeArrowheads="1"/>
          </p:cNvSpPr>
          <p:nvPr/>
        </p:nvSpPr>
        <p:spPr bwMode="auto">
          <a:xfrm>
            <a:off x="7987273" y="1571587"/>
            <a:ext cx="2044149" cy="646331"/>
          </a:xfrm>
          <a:prstGeom prst="rect">
            <a:avLst/>
          </a:prstGeom>
          <a:solidFill>
            <a:srgbClr val="FFFF00"/>
          </a:solidFill>
          <a:ln>
            <a:noFill/>
          </a:ln>
          <a:effectLst>
            <a:outerShdw dist="35921" dir="2700000" sy="50000" kx="2115830" algn="bl" rotWithShape="0">
              <a:srgbClr val="808080">
                <a:alpha val="80000"/>
              </a:srgbClr>
            </a:outerShdw>
          </a:effec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err="1" smtClean="0">
                <a:ln>
                  <a:noFill/>
                </a:ln>
                <a:solidFill>
                  <a:srgbClr val="0000FF"/>
                </a:solidFill>
                <a:effectLst/>
                <a:uLnTx/>
                <a:uFillTx/>
                <a:latin typeface="Times New Roman" panose="02020603050405020304" pitchFamily="18" charset="0"/>
              </a:rPr>
              <a:t>Chị</a:t>
            </a:r>
            <a:r>
              <a:rPr kumimoji="0" lang="en-US" altLang="en-US" sz="3600" b="1" i="0" u="none" strike="noStrike" kern="0" cap="none" spc="0" normalizeH="0" noProof="0" dirty="0" smtClean="0">
                <a:ln>
                  <a:noFill/>
                </a:ln>
                <a:solidFill>
                  <a:srgbClr val="0000FF"/>
                </a:solidFill>
                <a:effectLst/>
                <a:uLnTx/>
                <a:uFillTx/>
                <a:latin typeface="Times New Roman" panose="02020603050405020304" pitchFamily="18" charset="0"/>
              </a:rPr>
              <a:t> Thao</a:t>
            </a:r>
            <a:endParaRPr kumimoji="0" lang="vi-VN" altLang="en-US" sz="3600" b="1" i="0" u="none" strike="noStrike" kern="0" cap="none" spc="0" normalizeH="0" baseline="0" noProof="0" dirty="0" smtClean="0">
              <a:ln>
                <a:noFill/>
              </a:ln>
              <a:solidFill>
                <a:srgbClr val="0000FF"/>
              </a:solidFill>
              <a:effectLst/>
              <a:uLnTx/>
              <a:uFillTx/>
              <a:latin typeface="Times New Roman" panose="02020603050405020304" pitchFamily="18" charset="0"/>
            </a:endParaRPr>
          </a:p>
        </p:txBody>
      </p:sp>
      <p:sp>
        <p:nvSpPr>
          <p:cNvPr id="5" name="Rectangle 4"/>
          <p:cNvSpPr/>
          <p:nvPr/>
        </p:nvSpPr>
        <p:spPr>
          <a:xfrm>
            <a:off x="107886" y="889546"/>
            <a:ext cx="11962194" cy="5801117"/>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p:nvSpPr>
        <p:spPr bwMode="auto">
          <a:xfrm>
            <a:off x="3816932" y="238812"/>
            <a:ext cx="5513048" cy="1015663"/>
          </a:xfrm>
          <a:prstGeom prst="rect">
            <a:avLst/>
          </a:prstGeom>
          <a:solidFill>
            <a:schemeClr val="bg1"/>
          </a:solidFill>
          <a:ln>
            <a:noFill/>
          </a:ln>
          <a:effectLst>
            <a:outerShdw dist="35921" dir="2700000" sy="50000" kx="2115830" algn="bl" rotWithShape="0">
              <a:srgbClr val="808080">
                <a:alpha val="80000"/>
              </a:srgbClr>
            </a:outerShdw>
          </a:effec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6000" b="1" kern="0" dirty="0" err="1" smtClean="0">
                <a:solidFill>
                  <a:srgbClr val="0000FF"/>
                </a:solidFill>
                <a:latin typeface="iCiel Bambola" panose="02000000000000000000" pitchFamily="2" charset="0"/>
              </a:rPr>
              <a:t>Nét</a:t>
            </a:r>
            <a:r>
              <a:rPr lang="en-US" altLang="en-US" sz="6000" b="1" kern="0" dirty="0" smtClean="0">
                <a:solidFill>
                  <a:srgbClr val="0000FF"/>
                </a:solidFill>
                <a:latin typeface="iCiel Bambola" panose="02000000000000000000" pitchFamily="2" charset="0"/>
              </a:rPr>
              <a:t> </a:t>
            </a:r>
            <a:r>
              <a:rPr lang="en-US" altLang="en-US" sz="6000" b="1" kern="0" dirty="0" err="1" smtClean="0">
                <a:solidFill>
                  <a:srgbClr val="0000FF"/>
                </a:solidFill>
                <a:latin typeface="iCiel Bambola" panose="02000000000000000000" pitchFamily="2" charset="0"/>
              </a:rPr>
              <a:t>riêng</a:t>
            </a:r>
            <a:r>
              <a:rPr lang="en-US" altLang="en-US" sz="6000" b="1" kern="0" dirty="0" smtClean="0">
                <a:solidFill>
                  <a:srgbClr val="0000FF"/>
                </a:solidFill>
                <a:latin typeface="iCiel Bambola" panose="02000000000000000000" pitchFamily="2" charset="0"/>
              </a:rPr>
              <a:t> </a:t>
            </a:r>
            <a:r>
              <a:rPr lang="en-US" altLang="en-US" sz="6000" b="1" kern="0" dirty="0" err="1" smtClean="0">
                <a:solidFill>
                  <a:srgbClr val="0000FF"/>
                </a:solidFill>
                <a:latin typeface="iCiel Bambola" panose="02000000000000000000" pitchFamily="2" charset="0"/>
              </a:rPr>
              <a:t>của</a:t>
            </a:r>
            <a:r>
              <a:rPr lang="en-US" altLang="en-US" sz="6000" b="1" kern="0" dirty="0" smtClean="0">
                <a:solidFill>
                  <a:srgbClr val="0000FF"/>
                </a:solidFill>
                <a:latin typeface="iCiel Bambola" panose="02000000000000000000" pitchFamily="2" charset="0"/>
              </a:rPr>
              <a:t> 3 </a:t>
            </a:r>
            <a:r>
              <a:rPr lang="en-US" altLang="en-US" sz="6000" b="1" kern="0" dirty="0" err="1" smtClean="0">
                <a:solidFill>
                  <a:srgbClr val="0000FF"/>
                </a:solidFill>
                <a:latin typeface="iCiel Bambola" panose="02000000000000000000" pitchFamily="2" charset="0"/>
              </a:rPr>
              <a:t>cô</a:t>
            </a:r>
            <a:r>
              <a:rPr lang="en-US" altLang="en-US" sz="6000" b="1" kern="0" dirty="0" smtClean="0">
                <a:solidFill>
                  <a:srgbClr val="0000FF"/>
                </a:solidFill>
                <a:latin typeface="iCiel Bambola" panose="02000000000000000000" pitchFamily="2" charset="0"/>
              </a:rPr>
              <a:t> </a:t>
            </a:r>
            <a:r>
              <a:rPr lang="en-US" altLang="en-US" sz="6000" b="1" kern="0" dirty="0" err="1" smtClean="0">
                <a:solidFill>
                  <a:srgbClr val="0000FF"/>
                </a:solidFill>
                <a:latin typeface="iCiel Bambola" panose="02000000000000000000" pitchFamily="2" charset="0"/>
              </a:rPr>
              <a:t>gái</a:t>
            </a:r>
            <a:endParaRPr kumimoji="0" lang="vi-VN" altLang="en-US" sz="6000" b="1" i="0" u="none" strike="noStrike" kern="0" cap="none" spc="0" normalizeH="0" baseline="0" noProof="0" dirty="0" smtClean="0">
              <a:ln>
                <a:noFill/>
              </a:ln>
              <a:solidFill>
                <a:srgbClr val="0000FF"/>
              </a:solidFill>
              <a:effectLst/>
              <a:uLnTx/>
              <a:uFillTx/>
              <a:latin typeface="iCiel Bambola" panose="02000000000000000000" pitchFamily="2" charset="0"/>
            </a:endParaRPr>
          </a:p>
        </p:txBody>
      </p:sp>
    </p:spTree>
    <p:extLst>
      <p:ext uri="{BB962C8B-B14F-4D97-AF65-F5344CB8AC3E}">
        <p14:creationId xmlns:p14="http://schemas.microsoft.com/office/powerpoint/2010/main" val="180759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ox(i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ox(in)">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886" y="889546"/>
            <a:ext cx="11962194" cy="5801117"/>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0"/>
          <p:cNvSpPr>
            <a:spLocks noChangeArrowheads="1"/>
          </p:cNvSpPr>
          <p:nvPr/>
        </p:nvSpPr>
        <p:spPr bwMode="auto">
          <a:xfrm>
            <a:off x="3816932" y="238812"/>
            <a:ext cx="5513048" cy="1015663"/>
          </a:xfrm>
          <a:prstGeom prst="rect">
            <a:avLst/>
          </a:prstGeom>
          <a:solidFill>
            <a:schemeClr val="bg1"/>
          </a:solidFill>
          <a:ln>
            <a:noFill/>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Nét</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riêng</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của</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3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cô</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gái</a:t>
            </a:r>
            <a:endParaRPr kumimoji="0" lang="vi-VN"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endParaRPr>
          </a:p>
        </p:txBody>
      </p:sp>
      <p:sp>
        <p:nvSpPr>
          <p:cNvPr id="15" name="Rectangle 8"/>
          <p:cNvSpPr>
            <a:spLocks noChangeArrowheads="1"/>
          </p:cNvSpPr>
          <p:nvPr/>
        </p:nvSpPr>
        <p:spPr bwMode="auto">
          <a:xfrm>
            <a:off x="-1871574" y="5312023"/>
            <a:ext cx="11377012" cy="990600"/>
          </a:xfrm>
          <a:prstGeom prst="rect">
            <a:avLst/>
          </a:prstGeom>
          <a:noFill/>
          <a:ln>
            <a:noFill/>
          </a:ln>
          <a:effectLst>
            <a:outerShdw dist="35921" dir="2700000" sy="50000" kx="2115830" algn="bl"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dirty="0" smtClean="0">
                <a:ln>
                  <a:noFill/>
                </a:ln>
                <a:solidFill>
                  <a:srgbClr val="009999"/>
                </a:solidFill>
                <a:effectLst/>
                <a:uLnTx/>
                <a:uFillTx/>
                <a:latin typeface="Times New Roman" panose="02020603050405020304" pitchFamily="18" charset="0"/>
                <a:sym typeface="Wingdings" panose="05000000000000000000" pitchFamily="2" charset="2"/>
              </a:rPr>
              <a:t></a:t>
            </a:r>
            <a:r>
              <a:rPr kumimoji="0" lang="en-US" altLang="en-US" sz="4000" b="0" i="0" u="none" strike="noStrike" kern="0" cap="none" spc="0" normalizeH="0" baseline="0" noProof="0" dirty="0" err="1" smtClean="0">
                <a:ln>
                  <a:noFill/>
                </a:ln>
                <a:solidFill>
                  <a:srgbClr val="009999"/>
                </a:solidFill>
                <a:effectLst/>
                <a:uLnTx/>
                <a:uFillTx/>
                <a:latin typeface="Times New Roman" panose="02020603050405020304" pitchFamily="18" charset="0"/>
              </a:rPr>
              <a:t>Hồn</a:t>
            </a:r>
            <a:r>
              <a:rPr kumimoji="0" lang="en-US" altLang="en-US" sz="4000" b="0" i="0" u="none" strike="noStrike" kern="0" cap="none" spc="0" normalizeH="0" baseline="0" noProof="0" dirty="0" smtClean="0">
                <a:ln>
                  <a:noFill/>
                </a:ln>
                <a:solidFill>
                  <a:srgbClr val="009999"/>
                </a:solidFill>
                <a:effectLst/>
                <a:uLnTx/>
                <a:uFillTx/>
                <a:latin typeface="Times New Roman" panose="02020603050405020304" pitchFamily="18" charset="0"/>
              </a:rPr>
              <a:t> </a:t>
            </a:r>
            <a:r>
              <a:rPr kumimoji="0" lang="en-US" altLang="en-US" sz="4000" b="0" i="0" u="none" strike="noStrike" kern="0" cap="none" spc="0" normalizeH="0" baseline="0" noProof="0" dirty="0" err="1" smtClean="0">
                <a:ln>
                  <a:noFill/>
                </a:ln>
                <a:solidFill>
                  <a:srgbClr val="009999"/>
                </a:solidFill>
                <a:effectLst/>
                <a:uLnTx/>
                <a:uFillTx/>
                <a:latin typeface="Times New Roman" panose="02020603050405020304" pitchFamily="18" charset="0"/>
              </a:rPr>
              <a:t>nhiên</a:t>
            </a:r>
            <a:r>
              <a:rPr kumimoji="0" lang="en-US" altLang="en-US" sz="4000" b="0" i="0" u="none" strike="noStrike" kern="0" cap="none" spc="0" normalizeH="0" baseline="0" noProof="0" dirty="0" smtClean="0">
                <a:ln>
                  <a:noFill/>
                </a:ln>
                <a:solidFill>
                  <a:srgbClr val="009999"/>
                </a:solidFill>
                <a:effectLst/>
                <a:uLnTx/>
                <a:uFillTx/>
                <a:latin typeface="Times New Roman" panose="02020603050405020304" pitchFamily="18" charset="0"/>
              </a:rPr>
              <a:t>, </a:t>
            </a:r>
            <a:r>
              <a:rPr kumimoji="0" lang="en-US" altLang="en-US" sz="4000" b="0" i="0" u="none" strike="noStrike" kern="0" cap="none" spc="0" normalizeH="0" baseline="0" noProof="0" dirty="0" err="1" smtClean="0">
                <a:ln>
                  <a:noFill/>
                </a:ln>
                <a:solidFill>
                  <a:srgbClr val="009999"/>
                </a:solidFill>
                <a:effectLst/>
                <a:uLnTx/>
                <a:uFillTx/>
                <a:latin typeface="Times New Roman" panose="02020603050405020304" pitchFamily="18" charset="0"/>
              </a:rPr>
              <a:t>đáng</a:t>
            </a:r>
            <a:r>
              <a:rPr kumimoji="0" lang="en-US" altLang="en-US" sz="4000" b="0" i="0" u="none" strike="noStrike" kern="0" cap="none" spc="0" normalizeH="0" baseline="0" noProof="0" dirty="0" smtClean="0">
                <a:ln>
                  <a:noFill/>
                </a:ln>
                <a:solidFill>
                  <a:srgbClr val="009999"/>
                </a:solidFill>
                <a:effectLst/>
                <a:uLnTx/>
                <a:uFillTx/>
                <a:latin typeface="Times New Roman" panose="02020603050405020304" pitchFamily="18" charset="0"/>
              </a:rPr>
              <a:t> </a:t>
            </a:r>
            <a:r>
              <a:rPr kumimoji="0" lang="en-US" altLang="en-US" sz="4000" b="0" i="0" u="none" strike="noStrike" kern="0" cap="none" spc="0" normalizeH="0" baseline="0" noProof="0" dirty="0" err="1" smtClean="0">
                <a:ln>
                  <a:noFill/>
                </a:ln>
                <a:solidFill>
                  <a:srgbClr val="009999"/>
                </a:solidFill>
                <a:effectLst/>
                <a:uLnTx/>
                <a:uFillTx/>
                <a:latin typeface="Times New Roman" panose="02020603050405020304" pitchFamily="18" charset="0"/>
              </a:rPr>
              <a:t>yêu</a:t>
            </a:r>
            <a:r>
              <a:rPr kumimoji="0" lang="en-US" altLang="en-US" sz="4000" b="0" i="0" u="none" strike="noStrike" kern="0" cap="none" spc="0" normalizeH="0" baseline="0" noProof="0" dirty="0" smtClean="0">
                <a:ln>
                  <a:noFill/>
                </a:ln>
                <a:solidFill>
                  <a:srgbClr val="009999"/>
                </a:solidFill>
                <a:effectLst/>
                <a:uLnTx/>
                <a:uFillTx/>
                <a:latin typeface="Times New Roman" panose="02020603050405020304" pitchFamily="18" charset="0"/>
              </a:rPr>
              <a:t>, </a:t>
            </a:r>
            <a:r>
              <a:rPr kumimoji="0" lang="en-US" altLang="en-US" sz="4000" b="0" i="0" u="none" strike="noStrike" kern="0" cap="none" spc="0" normalizeH="0" baseline="0" noProof="0" dirty="0" err="1" smtClean="0">
                <a:ln>
                  <a:noFill/>
                </a:ln>
                <a:solidFill>
                  <a:srgbClr val="009999"/>
                </a:solidFill>
                <a:effectLst/>
                <a:uLnTx/>
                <a:uFillTx/>
                <a:latin typeface="Times New Roman" panose="02020603050405020304" pitchFamily="18" charset="0"/>
              </a:rPr>
              <a:t>dũng</a:t>
            </a:r>
            <a:r>
              <a:rPr kumimoji="0" lang="en-US" altLang="en-US" sz="4000" b="0" i="0" u="none" strike="noStrike" kern="0" cap="none" spc="0" normalizeH="0" baseline="0" noProof="0" dirty="0" smtClean="0">
                <a:ln>
                  <a:noFill/>
                </a:ln>
                <a:solidFill>
                  <a:srgbClr val="009999"/>
                </a:solidFill>
                <a:effectLst/>
                <a:uLnTx/>
                <a:uFillTx/>
                <a:latin typeface="Times New Roman" panose="02020603050405020304" pitchFamily="18" charset="0"/>
              </a:rPr>
              <a:t> </a:t>
            </a:r>
            <a:r>
              <a:rPr kumimoji="0" lang="en-US" altLang="en-US" sz="4000" b="0" i="0" u="none" strike="noStrike" kern="0" cap="none" spc="0" normalizeH="0" baseline="0" noProof="0" dirty="0" err="1" smtClean="0">
                <a:ln>
                  <a:noFill/>
                </a:ln>
                <a:solidFill>
                  <a:srgbClr val="009999"/>
                </a:solidFill>
                <a:effectLst/>
                <a:uLnTx/>
                <a:uFillTx/>
                <a:latin typeface="Times New Roman" panose="02020603050405020304" pitchFamily="18" charset="0"/>
              </a:rPr>
              <a:t>cảm</a:t>
            </a:r>
            <a:endParaRPr kumimoji="0" lang="en-US" altLang="en-US" sz="4000" b="0" i="0" u="none" strike="noStrike" kern="0" cap="none" spc="0" normalizeH="0" baseline="0" noProof="0" dirty="0" smtClean="0">
              <a:ln>
                <a:noFill/>
              </a:ln>
              <a:solidFill>
                <a:srgbClr val="009999"/>
              </a:solidFill>
              <a:effectLst/>
              <a:uLnTx/>
              <a:uFillTx/>
              <a:latin typeface="Times New Roman" panose="02020603050405020304" pitchFamily="18" charset="0"/>
            </a:endParaRPr>
          </a:p>
        </p:txBody>
      </p:sp>
      <p:sp>
        <p:nvSpPr>
          <p:cNvPr id="16" name="Rectangle 10"/>
          <p:cNvSpPr>
            <a:spLocks noChangeArrowheads="1"/>
          </p:cNvSpPr>
          <p:nvPr/>
        </p:nvSpPr>
        <p:spPr bwMode="auto">
          <a:xfrm>
            <a:off x="6088983" y="1331145"/>
            <a:ext cx="1236237" cy="646331"/>
          </a:xfrm>
          <a:prstGeom prst="rect">
            <a:avLst/>
          </a:prstGeom>
          <a:solidFill>
            <a:srgbClr val="FFFF00"/>
          </a:solidFill>
          <a:ln>
            <a:noFill/>
          </a:ln>
          <a:effec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rPr>
              <a:t>NHO</a:t>
            </a:r>
            <a:endParaRPr kumimoji="0" lang="vi-VN"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endParaRPr>
          </a:p>
        </p:txBody>
      </p:sp>
      <p:pic>
        <p:nvPicPr>
          <p:cNvPr id="21506" name="Picture 2" descr="Phân tích nhân vật Phương Định trong Những ngôi sao xa xôi | Thùy Dương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63724"/>
          <a:stretch/>
        </p:blipFill>
        <p:spPr bwMode="auto">
          <a:xfrm>
            <a:off x="7925621" y="1077900"/>
            <a:ext cx="3619712" cy="5612763"/>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17" name="Rectangle 3"/>
          <p:cNvSpPr txBox="1">
            <a:spLocks noChangeArrowheads="1"/>
          </p:cNvSpPr>
          <p:nvPr/>
        </p:nvSpPr>
        <p:spPr bwMode="auto">
          <a:xfrm>
            <a:off x="2350574" y="2944811"/>
            <a:ext cx="333379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altLang="en-US" sz="3600" b="1" kern="0" dirty="0">
                <a:solidFill>
                  <a:srgbClr val="333399"/>
                </a:solidFill>
                <a:latin typeface="Times New Roman" panose="02020603050405020304" pitchFamily="18" charset="0"/>
              </a:rPr>
              <a:t>T</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hích</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thêu</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thùa</a:t>
            </a:r>
            <a:endPar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endParaRPr>
          </a:p>
        </p:txBody>
      </p:sp>
      <p:sp>
        <p:nvSpPr>
          <p:cNvPr id="18" name="Rectangle 3"/>
          <p:cNvSpPr txBox="1">
            <a:spLocks noChangeArrowheads="1"/>
          </p:cNvSpPr>
          <p:nvPr/>
        </p:nvSpPr>
        <p:spPr bwMode="auto">
          <a:xfrm>
            <a:off x="953651" y="4224656"/>
            <a:ext cx="12219754"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altLang="en-US" sz="3600" b="1" kern="0" dirty="0">
                <a:solidFill>
                  <a:srgbClr val="333399"/>
                </a:solidFill>
                <a:latin typeface="Times New Roman" panose="02020603050405020304" pitchFamily="18" charset="0"/>
              </a:rPr>
              <a:t>Đ</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áng</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yêu</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như</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một</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que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kem</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a:t>
            </a:r>
          </a:p>
        </p:txBody>
      </p:sp>
      <p:sp>
        <p:nvSpPr>
          <p:cNvPr id="2" name="AutoShape 4" descr="Hình ảnh Phim Hoạt Hình đồ ăn Nhẹ Sọc Kẹo, Nhỏ Tươi, Hoạt, Kẹo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10" name="Picture 6" descr="Kẹo Biểu Tượng - kẹo png tải về - Miễn phí trong suốt Trái Tim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3297687" y="1369328"/>
            <a:ext cx="1920240" cy="170688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ình ảnh Go Kim Công Cụ Thêu May Luồng Kim, Kim Xỏ Chỉ, Thêu Kim Mắt, Công  Cụ May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2271" y="2184649"/>
            <a:ext cx="2604236" cy="262159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3"/>
          <p:cNvSpPr txBox="1">
            <a:spLocks noChangeArrowheads="1"/>
          </p:cNvSpPr>
          <p:nvPr/>
        </p:nvSpPr>
        <p:spPr bwMode="auto">
          <a:xfrm>
            <a:off x="386164" y="1720926"/>
            <a:ext cx="3601746"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Thích</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ăn</a:t>
            </a:r>
            <a:r>
              <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smtClean="0">
                <a:ln>
                  <a:noFill/>
                </a:ln>
                <a:solidFill>
                  <a:srgbClr val="333399"/>
                </a:solidFill>
                <a:effectLst/>
                <a:uLnTx/>
                <a:uFillTx/>
                <a:latin typeface="Times New Roman" panose="02020603050405020304" pitchFamily="18" charset="0"/>
                <a:ea typeface="+mn-ea"/>
                <a:cs typeface="+mn-cs"/>
              </a:rPr>
              <a:t>kẹo</a:t>
            </a:r>
            <a:endParaRPr kumimoji="0" lang="en-US" altLang="en-US" sz="3600" b="1" i="0" u="none" strike="noStrike" kern="0" cap="none" spc="0" normalizeH="0" baseline="0" noProof="0" dirty="0" smtClean="0">
              <a:ln>
                <a:noFill/>
              </a:ln>
              <a:solidFill>
                <a:srgbClr val="33339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7685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1510"/>
                                        </p:tgtEl>
                                        <p:attrNameLst>
                                          <p:attrName>style.visibility</p:attrName>
                                        </p:attrNameLst>
                                      </p:cBhvr>
                                      <p:to>
                                        <p:strVal val="visible"/>
                                      </p:to>
                                    </p:set>
                                    <p:animEffect transition="in" filter="wipe(down)">
                                      <p:cBhvr>
                                        <p:cTn id="10" dur="500"/>
                                        <p:tgtEl>
                                          <p:spTgt spid="215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1512"/>
                                        </p:tgtEl>
                                        <p:attrNameLst>
                                          <p:attrName>style.visibility</p:attrName>
                                        </p:attrNameLst>
                                      </p:cBhvr>
                                      <p:to>
                                        <p:strVal val="visible"/>
                                      </p:to>
                                    </p:set>
                                    <p:animEffect transition="in" filter="wipe(down)">
                                      <p:cBhvr>
                                        <p:cTn id="15" dur="500"/>
                                        <p:tgtEl>
                                          <p:spTgt spid="215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886" y="335280"/>
            <a:ext cx="11962194" cy="6355383"/>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0"/>
          <p:cNvSpPr>
            <a:spLocks noChangeArrowheads="1"/>
          </p:cNvSpPr>
          <p:nvPr/>
        </p:nvSpPr>
        <p:spPr bwMode="auto">
          <a:xfrm>
            <a:off x="3816932" y="-110602"/>
            <a:ext cx="5513048" cy="1015663"/>
          </a:xfrm>
          <a:prstGeom prst="rect">
            <a:avLst/>
          </a:prstGeom>
          <a:solidFill>
            <a:schemeClr val="bg1"/>
          </a:solidFill>
          <a:ln>
            <a:noFill/>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Nét</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riêng</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của</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3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cô</a:t>
            </a:r>
            <a:r>
              <a:rPr kumimoji="0" lang="en-US"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rPr>
              <a:t> </a:t>
            </a:r>
            <a:r>
              <a:rPr kumimoji="0" lang="en-US" altLang="en-US" sz="6000" b="1" i="0" u="none" strike="noStrike" kern="0" cap="none" spc="0" normalizeH="0" baseline="0" noProof="0" dirty="0" err="1" smtClean="0">
                <a:ln>
                  <a:noFill/>
                </a:ln>
                <a:solidFill>
                  <a:srgbClr val="0000FF"/>
                </a:solidFill>
                <a:effectLst/>
                <a:uLnTx/>
                <a:uFillTx/>
                <a:latin typeface="iCiel Bambola" panose="02000000000000000000" pitchFamily="2" charset="0"/>
                <a:ea typeface="+mn-ea"/>
                <a:cs typeface="+mn-cs"/>
              </a:rPr>
              <a:t>gái</a:t>
            </a:r>
            <a:endParaRPr kumimoji="0" lang="vi-VN" altLang="en-US" sz="6000" b="1" i="0" u="none" strike="noStrike" kern="0" cap="none" spc="0" normalizeH="0" baseline="0" noProof="0" dirty="0" smtClean="0">
              <a:ln>
                <a:noFill/>
              </a:ln>
              <a:solidFill>
                <a:srgbClr val="0000FF"/>
              </a:solidFill>
              <a:effectLst/>
              <a:uLnTx/>
              <a:uFillTx/>
              <a:latin typeface="iCiel Bambola" panose="02000000000000000000" pitchFamily="2" charset="0"/>
              <a:ea typeface="+mn-ea"/>
              <a:cs typeface="+mn-cs"/>
            </a:endParaRPr>
          </a:p>
        </p:txBody>
      </p:sp>
      <p:sp>
        <p:nvSpPr>
          <p:cNvPr id="16" name="Rectangle 10"/>
          <p:cNvSpPr>
            <a:spLocks noChangeArrowheads="1"/>
          </p:cNvSpPr>
          <p:nvPr/>
        </p:nvSpPr>
        <p:spPr bwMode="auto">
          <a:xfrm>
            <a:off x="624001" y="1602540"/>
            <a:ext cx="3565400" cy="646331"/>
          </a:xfrm>
          <a:prstGeom prst="rect">
            <a:avLst/>
          </a:prstGeom>
          <a:solidFill>
            <a:srgbClr val="FFFF00"/>
          </a:solidFill>
          <a:ln>
            <a:noFill/>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PHƯƠNG</a:t>
            </a:r>
            <a:r>
              <a:rPr kumimoji="0" lang="en-US" altLang="en-US" sz="3600" b="1" i="0" u="none" strike="noStrike" kern="0" cap="none" spc="0" normalizeH="0" noProof="0" dirty="0" smtClean="0">
                <a:ln>
                  <a:noFill/>
                </a:ln>
                <a:solidFill>
                  <a:srgbClr val="FF0000"/>
                </a:solidFill>
                <a:effectLst/>
                <a:uLnTx/>
                <a:uFillTx/>
                <a:latin typeface="Times New Roman" panose="02020603050405020304" pitchFamily="18" charset="0"/>
                <a:ea typeface="+mn-ea"/>
                <a:cs typeface="+mn-cs"/>
              </a:rPr>
              <a:t> ĐỊNH</a:t>
            </a:r>
            <a:endParaRPr kumimoji="0" lang="vi-VN" altLang="en-US" sz="36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endParaRPr>
          </a:p>
        </p:txBody>
      </p:sp>
      <p:sp>
        <p:nvSpPr>
          <p:cNvPr id="2" name="AutoShape 4" descr="Hình ảnh Phim Hoạt Hình đồ ăn Nhẹ Sọc Kẹo, Nhỏ Tươi, Hoạt, Kẹo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554" name="Picture 2" descr="Phân tích truyện ngắn Những ngôi sao xa xôi của Lê Minh Khuê. | My Alo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2580182"/>
            <a:ext cx="3892652" cy="26784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05516" y="1560200"/>
            <a:ext cx="2305906" cy="646330"/>
          </a:xfrm>
          <a:prstGeom prst="rect">
            <a:avLst/>
          </a:prstGeom>
          <a:solidFill>
            <a:schemeClr val="accent6">
              <a:lumMod val="60000"/>
              <a:lumOff val="40000"/>
            </a:schemeClr>
          </a:solidFill>
        </p:spPr>
        <p:txBody>
          <a:bodyPr wrap="square" rtlCol="0">
            <a:spAutoFit/>
          </a:bodyPr>
          <a:lstStyle/>
          <a:p>
            <a:pPr algn="ctr"/>
            <a:r>
              <a:rPr lang="en-US" sz="3600" b="1" dirty="0" err="1" smtClean="0">
                <a:latin typeface="Times New Roman" panose="02020603050405020304" pitchFamily="18" charset="0"/>
                <a:cs typeface="Times New Roman" panose="02020603050405020304" pitchFamily="18" charset="0"/>
              </a:rPr>
              <a:t>Xuất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thân</a:t>
            </a:r>
            <a:endParaRPr lang="en-US" sz="3600" b="1" dirty="0">
              <a:latin typeface="Times New Roman" panose="02020603050405020304" pitchFamily="18" charset="0"/>
              <a:cs typeface="Times New Roman" panose="02020603050405020304" pitchFamily="18" charset="0"/>
            </a:endParaRPr>
          </a:p>
        </p:txBody>
      </p:sp>
      <p:sp>
        <p:nvSpPr>
          <p:cNvPr id="4" name="Left Arrow 3"/>
          <p:cNvSpPr/>
          <p:nvPr/>
        </p:nvSpPr>
        <p:spPr>
          <a:xfrm flipH="1">
            <a:off x="7327542" y="1708050"/>
            <a:ext cx="746760" cy="43531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ounded Rectangle 5"/>
          <p:cNvSpPr/>
          <p:nvPr/>
        </p:nvSpPr>
        <p:spPr>
          <a:xfrm>
            <a:off x="8664045" y="1234048"/>
            <a:ext cx="2816292" cy="972482"/>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Là</a:t>
            </a:r>
            <a:r>
              <a:rPr lang="en-US" sz="3200" dirty="0" smtClean="0">
                <a:solidFill>
                  <a:schemeClr val="tx1"/>
                </a:solidFill>
                <a:latin typeface="Times New Roman" panose="02020603050405020304" pitchFamily="18" charset="0"/>
                <a:cs typeface="Times New Roman" panose="02020603050405020304" pitchFamily="18" charset="0"/>
              </a:rPr>
              <a:t> con </a:t>
            </a:r>
            <a:r>
              <a:rPr lang="en-US" sz="3200" dirty="0" err="1" smtClean="0">
                <a:solidFill>
                  <a:schemeClr val="tx1"/>
                </a:solidFill>
                <a:latin typeface="Times New Roman" panose="02020603050405020304" pitchFamily="18" charset="0"/>
                <a:cs typeface="Times New Roman" panose="02020603050405020304" pitchFamily="18" charset="0"/>
              </a:rPr>
              <a:t>gái</a:t>
            </a:r>
            <a:r>
              <a:rPr lang="en-US" sz="3200" dirty="0" smtClean="0">
                <a:solidFill>
                  <a:schemeClr val="tx1"/>
                </a:solidFill>
                <a:latin typeface="Times New Roman" panose="02020603050405020304" pitchFamily="18" charset="0"/>
                <a:cs typeface="Times New Roman" panose="02020603050405020304" pitchFamily="18" charset="0"/>
              </a:rPr>
              <a:t> </a:t>
            </a:r>
          </a:p>
          <a:p>
            <a:pPr algn="ctr"/>
            <a:r>
              <a:rPr lang="en-US" sz="3200" dirty="0" err="1" smtClean="0">
                <a:solidFill>
                  <a:schemeClr val="tx1"/>
                </a:solidFill>
                <a:latin typeface="Times New Roman" panose="02020603050405020304" pitchFamily="18" charset="0"/>
                <a:cs typeface="Times New Roman" panose="02020603050405020304" pitchFamily="18" charset="0"/>
              </a:rPr>
              <a:t>Hà</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Nội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705516" y="3995927"/>
            <a:ext cx="2305906" cy="1200329"/>
          </a:xfrm>
          <a:prstGeom prst="rect">
            <a:avLst/>
          </a:prstGeom>
          <a:solidFill>
            <a:schemeClr val="accent6">
              <a:lumMod val="60000"/>
              <a:lumOff val="40000"/>
            </a:schemeClr>
          </a:solidFill>
        </p:spPr>
        <p:txBody>
          <a:bodyPr wrap="square" rtlCol="0">
            <a:spAutoFit/>
          </a:bodyPr>
          <a:lstStyle/>
          <a:p>
            <a:pPr algn="ctr"/>
            <a:r>
              <a:rPr lang="en-US" sz="3600" b="1" dirty="0" err="1" smtClean="0">
                <a:latin typeface="Times New Roman" panose="02020603050405020304" pitchFamily="18" charset="0"/>
                <a:cs typeface="Times New Roman" panose="02020603050405020304" pitchFamily="18" charset="0"/>
              </a:rPr>
              <a:t>Ngoại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hình</a:t>
            </a:r>
            <a:endParaRPr lang="en-US" sz="3600" b="1" dirty="0">
              <a:latin typeface="Times New Roman" panose="02020603050405020304" pitchFamily="18" charset="0"/>
              <a:cs typeface="Times New Roman" panose="02020603050405020304" pitchFamily="18" charset="0"/>
            </a:endParaRPr>
          </a:p>
        </p:txBody>
      </p:sp>
      <p:sp>
        <p:nvSpPr>
          <p:cNvPr id="20" name="Left Arrow 19"/>
          <p:cNvSpPr/>
          <p:nvPr/>
        </p:nvSpPr>
        <p:spPr>
          <a:xfrm flipH="1">
            <a:off x="7180339" y="4378437"/>
            <a:ext cx="746760" cy="43531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Rounded Rectangle 21"/>
          <p:cNvSpPr/>
          <p:nvPr/>
        </p:nvSpPr>
        <p:spPr>
          <a:xfrm>
            <a:off x="8074302" y="2903519"/>
            <a:ext cx="3898213" cy="3543001"/>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8074302" y="3178856"/>
            <a:ext cx="3898213" cy="3046988"/>
          </a:xfrm>
          <a:prstGeom prst="rect">
            <a:avLst/>
          </a:prstGeom>
        </p:spPr>
        <p:txBody>
          <a:bodyPr wrap="square">
            <a:spAutoFit/>
          </a:bodyPr>
          <a:lstStyle/>
          <a:p>
            <a:pPr lvl="0" algn="just" fontAlgn="base">
              <a:spcBef>
                <a:spcPct val="0"/>
              </a:spcBef>
              <a:spcAft>
                <a:spcPct val="0"/>
              </a:spcAft>
              <a:buFontTx/>
              <a:buChar char="-"/>
            </a:pP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Một</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cô</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khá</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hai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bím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tóc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dày</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tương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đối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mềm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một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cổ</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cao</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kiêu</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hãnh</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như</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đài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hoa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loa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kèn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có</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nhìn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sao</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mà</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xa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xăm</a:t>
            </a:r>
            <a:r>
              <a:rPr lang="en-US" altLang="en-US" sz="32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612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heel(1)">
                                      <p:cBhvr>
                                        <p:cTn id="25" dur="2000"/>
                                        <p:tgtEl>
                                          <p:spTgt spid="20"/>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9" grpId="0" animBg="1"/>
      <p:bldP spid="20" grpId="0" animBg="1"/>
      <p:bldP spid="22"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60"/>
          <p:cNvSpPr/>
          <p:nvPr/>
        </p:nvSpPr>
        <p:spPr>
          <a:xfrm rot="-6610444">
            <a:off x="1536509" y="3295649"/>
            <a:ext cx="2424703" cy="3097984"/>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60"/>
          <p:cNvSpPr/>
          <p:nvPr/>
        </p:nvSpPr>
        <p:spPr>
          <a:xfrm rot="4371007">
            <a:off x="8334259" y="559171"/>
            <a:ext cx="2424876" cy="3098205"/>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60"/>
          <p:cNvSpPr/>
          <p:nvPr/>
        </p:nvSpPr>
        <p:spPr>
          <a:xfrm rot="4249524">
            <a:off x="3098900" y="-275742"/>
            <a:ext cx="6109195" cy="7498547"/>
          </a:xfrm>
          <a:custGeom>
            <a:avLst/>
            <a:gdLst/>
            <a:ahLst/>
            <a:cxnLst/>
            <a:rect l="l" t="t" r="r" b="b"/>
            <a:pathLst>
              <a:path w="24514" h="26393" extrusionOk="0">
                <a:moveTo>
                  <a:pt x="6367" y="0"/>
                </a:moveTo>
                <a:cubicBezTo>
                  <a:pt x="5749" y="1143"/>
                  <a:pt x="0" y="21592"/>
                  <a:pt x="131" y="22322"/>
                </a:cubicBezTo>
                <a:cubicBezTo>
                  <a:pt x="188" y="22734"/>
                  <a:pt x="600" y="22809"/>
                  <a:pt x="1068" y="22978"/>
                </a:cubicBezTo>
                <a:cubicBezTo>
                  <a:pt x="2004" y="23315"/>
                  <a:pt x="2959" y="23596"/>
                  <a:pt x="3933" y="23783"/>
                </a:cubicBezTo>
                <a:cubicBezTo>
                  <a:pt x="5450" y="24064"/>
                  <a:pt x="6854" y="24495"/>
                  <a:pt x="8353" y="24851"/>
                </a:cubicBezTo>
                <a:cubicBezTo>
                  <a:pt x="10469" y="25356"/>
                  <a:pt x="12660" y="25618"/>
                  <a:pt x="14794" y="26068"/>
                </a:cubicBezTo>
                <a:cubicBezTo>
                  <a:pt x="15934" y="26287"/>
                  <a:pt x="17097" y="26392"/>
                  <a:pt x="18265" y="26392"/>
                </a:cubicBezTo>
                <a:cubicBezTo>
                  <a:pt x="18594" y="26392"/>
                  <a:pt x="18923" y="26384"/>
                  <a:pt x="19251" y="26367"/>
                </a:cubicBezTo>
                <a:cubicBezTo>
                  <a:pt x="19457" y="24719"/>
                  <a:pt x="24514" y="3933"/>
                  <a:pt x="24457" y="3184"/>
                </a:cubicBezTo>
                <a:cubicBezTo>
                  <a:pt x="23147" y="2397"/>
                  <a:pt x="6386" y="0"/>
                  <a:pt x="636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6" name="Google Shape;1676;p60"/>
          <p:cNvSpPr txBox="1">
            <a:spLocks noGrp="1"/>
          </p:cNvSpPr>
          <p:nvPr>
            <p:ph type="subTitle" idx="1"/>
          </p:nvPr>
        </p:nvSpPr>
        <p:spPr>
          <a:xfrm rot="21118316">
            <a:off x="3642169" y="1834203"/>
            <a:ext cx="5089200" cy="3187631"/>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spcFirstLastPara="1" wrap="square" lIns="121900" tIns="121900" rIns="121900" bIns="121900" anchor="t" anchorCtr="0">
            <a:noAutofit/>
          </a:bodyPr>
          <a:lstStyle/>
          <a:p>
            <a:pPr marL="186262" indent="0">
              <a:lnSpc>
                <a:spcPct val="115000"/>
              </a:lnSpc>
              <a:buNone/>
            </a:pPr>
            <a:r>
              <a:rPr lang="en-US" sz="4000" b="1" i="1" dirty="0" smtClean="0">
                <a:solidFill>
                  <a:srgbClr val="002060"/>
                </a:solidFill>
                <a:latin typeface="Times New Roman" panose="02020603050405020304" pitchFamily="18" charset="0"/>
                <a:cs typeface="Times New Roman" panose="02020603050405020304" pitchFamily="18" charset="0"/>
              </a:rPr>
              <a:t>1. </a:t>
            </a:r>
            <a:r>
              <a:rPr lang="en-US" sz="4000" b="1" i="1" dirty="0" err="1" smtClean="0">
                <a:solidFill>
                  <a:srgbClr val="002060"/>
                </a:solidFill>
                <a:latin typeface="Times New Roman" panose="02020603050405020304" pitchFamily="18" charset="0"/>
                <a:cs typeface="Times New Roman" panose="02020603050405020304" pitchFamily="18" charset="0"/>
              </a:rPr>
              <a:t>Khởi</a:t>
            </a:r>
            <a:r>
              <a:rPr lang="en-US" sz="4000" b="1" i="1" dirty="0" smtClean="0">
                <a:solidFill>
                  <a:srgbClr val="002060"/>
                </a:solidFill>
                <a:latin typeface="Times New Roman" panose="02020603050405020304" pitchFamily="18" charset="0"/>
                <a:cs typeface="Times New Roman" panose="02020603050405020304" pitchFamily="18" charset="0"/>
              </a:rPr>
              <a:t> </a:t>
            </a:r>
            <a:r>
              <a:rPr lang="en-US" sz="4000" b="1" i="1" dirty="0" err="1" smtClean="0">
                <a:solidFill>
                  <a:srgbClr val="002060"/>
                </a:solidFill>
                <a:latin typeface="Times New Roman" panose="02020603050405020304" pitchFamily="18" charset="0"/>
                <a:cs typeface="Times New Roman" panose="02020603050405020304" pitchFamily="18" charset="0"/>
              </a:rPr>
              <a:t>động</a:t>
            </a:r>
            <a:endParaRPr lang="en-US" sz="4000" b="1" i="1" dirty="0" smtClean="0">
              <a:solidFill>
                <a:srgbClr val="002060"/>
              </a:solidFill>
              <a:latin typeface="Times New Roman" panose="02020603050405020304" pitchFamily="18" charset="0"/>
              <a:cs typeface="Times New Roman" panose="02020603050405020304" pitchFamily="18" charset="0"/>
            </a:endParaRPr>
          </a:p>
          <a:p>
            <a:pPr marL="186262" indent="0">
              <a:lnSpc>
                <a:spcPct val="115000"/>
              </a:lnSpc>
              <a:buNone/>
            </a:pPr>
            <a:r>
              <a:rPr lang="en-US" sz="4000" b="1" i="1" dirty="0" smtClean="0">
                <a:solidFill>
                  <a:srgbClr val="002060"/>
                </a:solidFill>
                <a:latin typeface="Times New Roman" panose="02020603050405020304" pitchFamily="18" charset="0"/>
                <a:cs typeface="Times New Roman" panose="02020603050405020304" pitchFamily="18" charset="0"/>
              </a:rPr>
              <a:t>2. </a:t>
            </a:r>
            <a:r>
              <a:rPr lang="en-US" sz="4000" b="1" i="1" dirty="0" err="1" smtClean="0">
                <a:solidFill>
                  <a:srgbClr val="002060"/>
                </a:solidFill>
                <a:latin typeface="Times New Roman" panose="02020603050405020304" pitchFamily="18" charset="0"/>
                <a:cs typeface="Times New Roman" panose="02020603050405020304" pitchFamily="18" charset="0"/>
              </a:rPr>
              <a:t>Hệ</a:t>
            </a:r>
            <a:r>
              <a:rPr lang="en-US" sz="4000" b="1" i="1" dirty="0" smtClean="0">
                <a:solidFill>
                  <a:srgbClr val="002060"/>
                </a:solidFill>
                <a:latin typeface="Times New Roman" panose="02020603050405020304" pitchFamily="18" charset="0"/>
                <a:cs typeface="Times New Roman" panose="02020603050405020304" pitchFamily="18" charset="0"/>
              </a:rPr>
              <a:t> </a:t>
            </a:r>
            <a:r>
              <a:rPr lang="en-US" sz="4000" b="1" i="1" dirty="0" err="1" smtClean="0">
                <a:solidFill>
                  <a:srgbClr val="002060"/>
                </a:solidFill>
                <a:latin typeface="Times New Roman" panose="02020603050405020304" pitchFamily="18" charset="0"/>
                <a:cs typeface="Times New Roman" panose="02020603050405020304" pitchFamily="18" charset="0"/>
              </a:rPr>
              <a:t>thống</a:t>
            </a:r>
            <a:r>
              <a:rPr lang="en-US" sz="4000" b="1" i="1" dirty="0" smtClean="0">
                <a:solidFill>
                  <a:srgbClr val="002060"/>
                </a:solidFill>
                <a:latin typeface="Times New Roman" panose="02020603050405020304" pitchFamily="18" charset="0"/>
                <a:cs typeface="Times New Roman" panose="02020603050405020304" pitchFamily="18" charset="0"/>
              </a:rPr>
              <a:t> </a:t>
            </a:r>
            <a:r>
              <a:rPr lang="en-US" sz="4000" b="1" i="1" dirty="0" err="1" smtClean="0">
                <a:solidFill>
                  <a:srgbClr val="002060"/>
                </a:solidFill>
                <a:latin typeface="Times New Roman" panose="02020603050405020304" pitchFamily="18" charset="0"/>
                <a:cs typeface="Times New Roman" panose="02020603050405020304" pitchFamily="18" charset="0"/>
              </a:rPr>
              <a:t>kiến</a:t>
            </a:r>
            <a:r>
              <a:rPr lang="en-US" sz="4000" b="1" i="1" dirty="0" smtClean="0">
                <a:solidFill>
                  <a:srgbClr val="002060"/>
                </a:solidFill>
                <a:latin typeface="Times New Roman" panose="02020603050405020304" pitchFamily="18" charset="0"/>
                <a:cs typeface="Times New Roman" panose="02020603050405020304" pitchFamily="18" charset="0"/>
              </a:rPr>
              <a:t> </a:t>
            </a:r>
            <a:r>
              <a:rPr lang="en-US" sz="4000" b="1" i="1" dirty="0" err="1" smtClean="0">
                <a:solidFill>
                  <a:srgbClr val="002060"/>
                </a:solidFill>
                <a:latin typeface="Times New Roman" panose="02020603050405020304" pitchFamily="18" charset="0"/>
                <a:cs typeface="Times New Roman" panose="02020603050405020304" pitchFamily="18" charset="0"/>
              </a:rPr>
              <a:t>thức</a:t>
            </a:r>
            <a:endParaRPr lang="en-US" sz="4000" b="1" i="1" dirty="0">
              <a:solidFill>
                <a:srgbClr val="002060"/>
              </a:solidFill>
              <a:latin typeface="Times New Roman" panose="02020603050405020304" pitchFamily="18" charset="0"/>
              <a:cs typeface="Times New Roman" panose="02020603050405020304" pitchFamily="18" charset="0"/>
            </a:endParaRPr>
          </a:p>
          <a:p>
            <a:pPr marL="186262" indent="0">
              <a:lnSpc>
                <a:spcPct val="115000"/>
              </a:lnSpc>
              <a:buNone/>
            </a:pPr>
            <a:r>
              <a:rPr lang="en-US" sz="4000" b="1" i="1" dirty="0" smtClean="0">
                <a:solidFill>
                  <a:srgbClr val="002060"/>
                </a:solidFill>
                <a:latin typeface="Times New Roman" panose="02020603050405020304" pitchFamily="18" charset="0"/>
                <a:cs typeface="Times New Roman" panose="02020603050405020304" pitchFamily="18" charset="0"/>
              </a:rPr>
              <a:t>3. </a:t>
            </a:r>
            <a:r>
              <a:rPr lang="en-US" sz="4000" b="1" i="1" dirty="0" err="1" smtClean="0">
                <a:solidFill>
                  <a:srgbClr val="002060"/>
                </a:solidFill>
                <a:latin typeface="Times New Roman" panose="02020603050405020304" pitchFamily="18" charset="0"/>
                <a:cs typeface="Times New Roman" panose="02020603050405020304" pitchFamily="18" charset="0"/>
              </a:rPr>
              <a:t>Luyện</a:t>
            </a:r>
            <a:r>
              <a:rPr lang="en-US" sz="4000" b="1" i="1" dirty="0" smtClean="0">
                <a:solidFill>
                  <a:srgbClr val="002060"/>
                </a:solidFill>
                <a:latin typeface="Times New Roman" panose="02020603050405020304" pitchFamily="18" charset="0"/>
                <a:cs typeface="Times New Roman" panose="02020603050405020304" pitchFamily="18" charset="0"/>
              </a:rPr>
              <a:t> </a:t>
            </a:r>
            <a:r>
              <a:rPr lang="en-US" sz="4000" b="1" i="1" dirty="0" err="1" smtClean="0">
                <a:solidFill>
                  <a:srgbClr val="002060"/>
                </a:solidFill>
                <a:latin typeface="Times New Roman" panose="02020603050405020304" pitchFamily="18" charset="0"/>
                <a:cs typeface="Times New Roman" panose="02020603050405020304" pitchFamily="18" charset="0"/>
              </a:rPr>
              <a:t>đề</a:t>
            </a:r>
            <a:endParaRPr lang="en-US" sz="4000" b="1" i="1" dirty="0" smtClean="0">
              <a:solidFill>
                <a:srgbClr val="002060"/>
              </a:solidFill>
              <a:latin typeface="Times New Roman" panose="02020603050405020304" pitchFamily="18" charset="0"/>
              <a:cs typeface="Times New Roman" panose="02020603050405020304" pitchFamily="18" charset="0"/>
            </a:endParaRPr>
          </a:p>
          <a:p>
            <a:pPr marL="186262" indent="0">
              <a:lnSpc>
                <a:spcPct val="115000"/>
              </a:lnSpc>
              <a:buNone/>
            </a:pPr>
            <a:r>
              <a:rPr lang="en-US" sz="4000" b="1" i="1" dirty="0" smtClean="0">
                <a:solidFill>
                  <a:srgbClr val="002060"/>
                </a:solidFill>
                <a:latin typeface="Times New Roman" panose="02020603050405020304" pitchFamily="18" charset="0"/>
                <a:cs typeface="Times New Roman" panose="02020603050405020304" pitchFamily="18" charset="0"/>
              </a:rPr>
              <a:t>4. </a:t>
            </a:r>
            <a:r>
              <a:rPr lang="en-US" sz="4000" b="1" i="1" dirty="0" err="1" smtClean="0">
                <a:solidFill>
                  <a:srgbClr val="002060"/>
                </a:solidFill>
                <a:latin typeface="Times New Roman" panose="02020603050405020304" pitchFamily="18" charset="0"/>
                <a:cs typeface="Times New Roman" panose="02020603050405020304" pitchFamily="18" charset="0"/>
              </a:rPr>
              <a:t>Dặn</a:t>
            </a:r>
            <a:r>
              <a:rPr lang="en-US" sz="4000" b="1" i="1" dirty="0" smtClean="0">
                <a:solidFill>
                  <a:srgbClr val="002060"/>
                </a:solidFill>
                <a:latin typeface="Times New Roman" panose="02020603050405020304" pitchFamily="18" charset="0"/>
                <a:cs typeface="Times New Roman" panose="02020603050405020304" pitchFamily="18" charset="0"/>
              </a:rPr>
              <a:t> </a:t>
            </a:r>
            <a:r>
              <a:rPr lang="en-US" sz="4000" b="1" i="1" dirty="0" err="1" smtClean="0">
                <a:solidFill>
                  <a:srgbClr val="002060"/>
                </a:solidFill>
                <a:latin typeface="Times New Roman" panose="02020603050405020304" pitchFamily="18" charset="0"/>
                <a:cs typeface="Times New Roman" panose="02020603050405020304" pitchFamily="18" charset="0"/>
              </a:rPr>
              <a:t>dò</a:t>
            </a:r>
            <a:endParaRPr sz="4000" b="1" i="1" dirty="0">
              <a:solidFill>
                <a:srgbClr val="002060"/>
              </a:solidFill>
              <a:latin typeface="Times New Roman" panose="02020603050405020304" pitchFamily="18" charset="0"/>
              <a:cs typeface="Times New Roman" panose="02020603050405020304" pitchFamily="18" charset="0"/>
            </a:endParaRPr>
          </a:p>
          <a:p>
            <a:pPr marL="0" indent="0">
              <a:spcBef>
                <a:spcPts val="2133"/>
              </a:spcBef>
              <a:spcAft>
                <a:spcPts val="2133"/>
              </a:spcAft>
              <a:buNone/>
            </a:pPr>
            <a:endParaRPr sz="3600" dirty="0">
              <a:latin typeface="Times New Roman" panose="02020603050405020304" pitchFamily="18" charset="0"/>
              <a:cs typeface="Times New Roman" panose="02020603050405020304" pitchFamily="18" charset="0"/>
            </a:endParaRPr>
          </a:p>
        </p:txBody>
      </p:sp>
      <p:sp>
        <p:nvSpPr>
          <p:cNvPr id="1677" name="Google Shape;1677;p60"/>
          <p:cNvSpPr txBox="1">
            <a:spLocks noGrp="1"/>
          </p:cNvSpPr>
          <p:nvPr>
            <p:ph type="title"/>
          </p:nvPr>
        </p:nvSpPr>
        <p:spPr>
          <a:xfrm rot="21177411">
            <a:off x="3199144" y="531514"/>
            <a:ext cx="5447381" cy="732471"/>
          </a:xfrm>
          <a:prstGeom prst="rect">
            <a:avLst/>
          </a:prstGeom>
        </p:spPr>
        <p:txBody>
          <a:bodyPr spcFirstLastPara="1" wrap="square" lIns="121900" tIns="121900" rIns="121900" bIns="121900" anchor="t" anchorCtr="0">
            <a:noAutofit/>
          </a:bodyPr>
          <a:lstStyle/>
          <a:p>
            <a:pPr algn="ctr"/>
            <a:r>
              <a:rPr lang="en" sz="5400" b="1" dirty="0" smtClean="0">
                <a:solidFill>
                  <a:srgbClr val="FF0000"/>
                </a:solidFill>
                <a:latin typeface="Times New Roman" panose="02020603050405020304" pitchFamily="18" charset="0"/>
                <a:cs typeface="Times New Roman" panose="02020603050405020304" pitchFamily="18" charset="0"/>
              </a:rPr>
              <a:t>Nội dung bài học</a:t>
            </a:r>
            <a:endParaRPr sz="5400" b="1" dirty="0">
              <a:solidFill>
                <a:srgbClr val="FF0000"/>
              </a:solidFill>
              <a:latin typeface="Times New Roman" panose="02020603050405020304" pitchFamily="18" charset="0"/>
              <a:cs typeface="Times New Roman" panose="02020603050405020304" pitchFamily="18" charset="0"/>
            </a:endParaRPr>
          </a:p>
        </p:txBody>
      </p:sp>
      <p:grpSp>
        <p:nvGrpSpPr>
          <p:cNvPr id="1678" name="Google Shape;1678;p60"/>
          <p:cNvGrpSpPr/>
          <p:nvPr/>
        </p:nvGrpSpPr>
        <p:grpSpPr>
          <a:xfrm rot="-3274364" flipH="1">
            <a:off x="2851509" y="3653792"/>
            <a:ext cx="640332" cy="2537365"/>
            <a:chOff x="3608950" y="238125"/>
            <a:chExt cx="598550" cy="2371800"/>
          </a:xfrm>
        </p:grpSpPr>
        <p:sp>
          <p:nvSpPr>
            <p:cNvPr id="1679" name="Google Shape;1679;p6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6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6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2" name="Google Shape;1682;p6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3" name="Google Shape;1683;p6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4" name="Google Shape;1684;p6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5" name="Google Shape;1685;p6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9592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77"/>
                                        </p:tgtEl>
                                        <p:attrNameLst>
                                          <p:attrName>style.visibility</p:attrName>
                                        </p:attrNameLst>
                                      </p:cBhvr>
                                      <p:to>
                                        <p:strVal val="visible"/>
                                      </p:to>
                                    </p:set>
                                    <p:animEffect transition="in" filter="wipe(down)">
                                      <p:cBhvr>
                                        <p:cTn id="7" dur="500"/>
                                        <p:tgtEl>
                                          <p:spTgt spid="16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76">
                                            <p:txEl>
                                              <p:pRg st="0" end="0"/>
                                            </p:txEl>
                                          </p:spTgt>
                                        </p:tgtEl>
                                        <p:attrNameLst>
                                          <p:attrName>style.visibility</p:attrName>
                                        </p:attrNameLst>
                                      </p:cBhvr>
                                      <p:to>
                                        <p:strVal val="visible"/>
                                      </p:to>
                                    </p:set>
                                    <p:animEffect transition="in" filter="wipe(down)">
                                      <p:cBhvr>
                                        <p:cTn id="12" dur="500"/>
                                        <p:tgtEl>
                                          <p:spTgt spid="167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76">
                                            <p:txEl>
                                              <p:pRg st="1" end="1"/>
                                            </p:txEl>
                                          </p:spTgt>
                                        </p:tgtEl>
                                        <p:attrNameLst>
                                          <p:attrName>style.visibility</p:attrName>
                                        </p:attrNameLst>
                                      </p:cBhvr>
                                      <p:to>
                                        <p:strVal val="visible"/>
                                      </p:to>
                                    </p:set>
                                    <p:animEffect transition="in" filter="wipe(down)">
                                      <p:cBhvr>
                                        <p:cTn id="17" dur="500"/>
                                        <p:tgtEl>
                                          <p:spTgt spid="167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76">
                                            <p:txEl>
                                              <p:pRg st="2" end="2"/>
                                            </p:txEl>
                                          </p:spTgt>
                                        </p:tgtEl>
                                        <p:attrNameLst>
                                          <p:attrName>style.visibility</p:attrName>
                                        </p:attrNameLst>
                                      </p:cBhvr>
                                      <p:to>
                                        <p:strVal val="visible"/>
                                      </p:to>
                                    </p:set>
                                    <p:animEffect transition="in" filter="wipe(down)">
                                      <p:cBhvr>
                                        <p:cTn id="22" dur="500"/>
                                        <p:tgtEl>
                                          <p:spTgt spid="167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76">
                                            <p:txEl>
                                              <p:pRg st="3" end="3"/>
                                            </p:txEl>
                                          </p:spTgt>
                                        </p:tgtEl>
                                        <p:attrNameLst>
                                          <p:attrName>style.visibility</p:attrName>
                                        </p:attrNameLst>
                                      </p:cBhvr>
                                      <p:to>
                                        <p:strVal val="visible"/>
                                      </p:to>
                                    </p:set>
                                    <p:animEffect transition="in" filter="wipe(down)">
                                      <p:cBhvr>
                                        <p:cTn id="27" dur="500"/>
                                        <p:tgtEl>
                                          <p:spTgt spid="16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hân tích nhân vật phương định trong tác phẩm những ngôi sao xa xô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17537"/>
            <a:ext cx="3802380" cy="35623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AutoShape 4" descr="Phân tích nhân vật Phương Định trong truyện ngắn Những ngôi sao xa xôi của  Lê Minh Khuê - Học - Học nữa - Học Mã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Phân tích nhân vật Phương Định trong truyện ngắn Những ngôi sao xa xôi của  Lê Minh Khuê - Học - Học nữa - Học Mã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Phân tích nhân vật Phương Định trong truyện ngắn Những ngôi sao xa xôi của  Lê Minh Khuê - Học - Học nữa - Học Mã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Phân tích nhân vật Phương Định trong truyện ngắn Những ngôi sao xa xôi của  Lê Minh Khuê - Học - Học nữa - Học Mã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6559425" y="357709"/>
            <a:ext cx="4225124" cy="646331"/>
          </a:xfrm>
          <a:prstGeom prst="rect">
            <a:avLst/>
          </a:prstGeom>
          <a:solidFill>
            <a:schemeClr val="accent6">
              <a:lumMod val="60000"/>
              <a:lumOff val="40000"/>
            </a:schemeClr>
          </a:solidFill>
        </p:spPr>
        <p:txBody>
          <a:bodyPr wrap="square" rtlCol="0">
            <a:spAutoFit/>
          </a:bodyP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Đời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sống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tâm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hồn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Left Arrow 9"/>
          <p:cNvSpPr/>
          <p:nvPr/>
        </p:nvSpPr>
        <p:spPr>
          <a:xfrm rot="5400000" flipH="1">
            <a:off x="8298607" y="1397949"/>
            <a:ext cx="746760" cy="43531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AutoShape 12" descr="Phân tích nhân vật Phương Định trong truyện ngắn Những ngôi sao xa xôi của  Lê Minh Khuê - Học - Học nữa - Học Mã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3"/>
          <a:stretch>
            <a:fillRect/>
          </a:stretch>
        </p:blipFill>
        <p:spPr>
          <a:xfrm>
            <a:off x="693102" y="4642319"/>
            <a:ext cx="1739265" cy="17049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542" name="Picture 14" descr="Phân tích nhân vật Phương Định trong tác phẩm Những ngôi sao xa xôi - Học  sinh giỏ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135" y="160337"/>
            <a:ext cx="1891665" cy="1906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Rectangle 4"/>
          <p:cNvSpPr>
            <a:spLocks noChangeArrowheads="1"/>
          </p:cNvSpPr>
          <p:nvPr/>
        </p:nvSpPr>
        <p:spPr bwMode="auto">
          <a:xfrm>
            <a:off x="5524926" y="2181448"/>
            <a:ext cx="6347033" cy="2062103"/>
          </a:xfrm>
          <a:prstGeom prst="rect">
            <a:avLst/>
          </a:prstGeom>
          <a:solidFill>
            <a:schemeClr val="accent6">
              <a:lumMod val="60000"/>
              <a:lumOff val="40000"/>
            </a:schemeClr>
          </a:solidFill>
          <a:ln>
            <a:noFill/>
          </a:ln>
          <a:effectLst/>
        </p:spPr>
        <p:txBody>
          <a:bodyPr wrap="square">
            <a:spAutoFit/>
          </a:bodyPr>
          <a:lstStyle/>
          <a:p>
            <a:pPr algn="just" fontAlgn="base">
              <a:spcBef>
                <a:spcPct val="0"/>
              </a:spcBef>
              <a:spcAft>
                <a:spcPct val="0"/>
              </a:spcAft>
            </a:pP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Thích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ngắm</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mắt</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mình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trong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gương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rất</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điệu</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thích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hát</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thích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ngồi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bó</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gối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mơ</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màng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yêu</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quý</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những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người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có</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ngôi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sao</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trên</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mũ</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thích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mưa</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đá</a:t>
            </a:r>
            <a:r>
              <a:rPr lang="en-US" altLang="en-US" sz="3200" dirty="0" smtClean="0">
                <a:solidFill>
                  <a:srgbClr val="002060"/>
                </a:solidFill>
                <a:latin typeface="Times New Roman" panose="02020603050405020304" pitchFamily="18" charset="0"/>
                <a:cs typeface="Times New Roman" panose="02020603050405020304" pitchFamily="18" charset="0"/>
              </a:rPr>
              <a:t>…</a:t>
            </a:r>
          </a:p>
        </p:txBody>
      </p:sp>
      <p:sp>
        <p:nvSpPr>
          <p:cNvPr id="16" name="Left Arrow 15"/>
          <p:cNvSpPr/>
          <p:nvPr/>
        </p:nvSpPr>
        <p:spPr>
          <a:xfrm rot="5400000" flipH="1">
            <a:off x="8298607" y="4651524"/>
            <a:ext cx="746760" cy="43531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Text Box 6"/>
          <p:cNvSpPr txBox="1">
            <a:spLocks noChangeArrowheads="1"/>
          </p:cNvSpPr>
          <p:nvPr/>
        </p:nvSpPr>
        <p:spPr bwMode="auto">
          <a:xfrm>
            <a:off x="6347887" y="5494807"/>
            <a:ext cx="4648200" cy="1200329"/>
          </a:xfrm>
          <a:prstGeom prst="rect">
            <a:avLst/>
          </a:prstGeom>
          <a:solidFill>
            <a:schemeClr val="accent6">
              <a:lumMod val="60000"/>
              <a:lumOff val="40000"/>
            </a:schemeClr>
          </a:solidFill>
          <a:ln>
            <a:noFill/>
          </a:ln>
          <a:effectLst/>
        </p:spPr>
        <p:txBody>
          <a:bodyPr>
            <a:spAutoFit/>
          </a:bodyPr>
          <a:lstStyle/>
          <a:p>
            <a:pPr algn="ctr" fontAlgn="base">
              <a:spcBef>
                <a:spcPct val="50000"/>
              </a:spcBef>
              <a:spcAft>
                <a:spcPct val="0"/>
              </a:spcAft>
            </a:pPr>
            <a:r>
              <a:rPr lang="en-US" altLang="en-US" sz="3600" dirty="0" smtClean="0">
                <a:solidFill>
                  <a:srgbClr val="FF0000"/>
                </a:solidFill>
                <a:latin typeface="Times New Roman" panose="02020603050405020304" pitchFamily="18" charset="0"/>
                <a:cs typeface="Times New Roman" panose="02020603050405020304" pitchFamily="18" charset="0"/>
              </a:rPr>
              <a:t>-&gt; </a:t>
            </a:r>
            <a:r>
              <a:rPr lang="en-US" altLang="en-US" sz="3600" dirty="0" err="1" smtClean="0">
                <a:solidFill>
                  <a:srgbClr val="FF0000"/>
                </a:solidFill>
                <a:latin typeface="Times New Roman" panose="02020603050405020304" pitchFamily="18" charset="0"/>
                <a:cs typeface="Times New Roman" panose="02020603050405020304" pitchFamily="18" charset="0"/>
              </a:rPr>
              <a:t>Mơ</a:t>
            </a:r>
            <a:r>
              <a:rPr lang="en-US" altLang="en-US" sz="3600" dirty="0" smtClean="0">
                <a:solidFill>
                  <a:srgbClr val="FF0000"/>
                </a:solidFill>
                <a:latin typeface="Times New Roman" panose="02020603050405020304" pitchFamily="18" charset="0"/>
                <a:cs typeface="Times New Roman" panose="02020603050405020304" pitchFamily="18" charset="0"/>
              </a:rPr>
              <a:t> </a:t>
            </a:r>
            <a:r>
              <a:rPr lang="en-US" altLang="en-US" sz="3600" dirty="0" err="1" smtClean="0">
                <a:solidFill>
                  <a:srgbClr val="FF0000"/>
                </a:solidFill>
                <a:latin typeface="Times New Roman" panose="02020603050405020304" pitchFamily="18" charset="0"/>
                <a:cs typeface="Times New Roman" panose="02020603050405020304" pitchFamily="18" charset="0"/>
              </a:rPr>
              <a:t>mộng</a:t>
            </a:r>
            <a:r>
              <a:rPr lang="en-US" altLang="en-US" sz="3600" dirty="0" smtClean="0">
                <a:solidFill>
                  <a:srgbClr val="FF0000"/>
                </a:solidFill>
                <a:latin typeface="Times New Roman" panose="02020603050405020304" pitchFamily="18" charset="0"/>
                <a:cs typeface="Times New Roman" panose="02020603050405020304" pitchFamily="18" charset="0"/>
              </a:rPr>
              <a:t>, </a:t>
            </a:r>
            <a:r>
              <a:rPr lang="en-US" altLang="en-US" sz="3600" dirty="0" err="1" smtClean="0">
                <a:solidFill>
                  <a:srgbClr val="FF0000"/>
                </a:solidFill>
                <a:latin typeface="Times New Roman" panose="02020603050405020304" pitchFamily="18" charset="0"/>
                <a:cs typeface="Times New Roman" panose="02020603050405020304" pitchFamily="18" charset="0"/>
              </a:rPr>
              <a:t>lãng</a:t>
            </a:r>
            <a:r>
              <a:rPr lang="en-US" altLang="en-US" sz="3600" dirty="0" smtClean="0">
                <a:solidFill>
                  <a:srgbClr val="FF0000"/>
                </a:solidFill>
                <a:latin typeface="Times New Roman" panose="02020603050405020304" pitchFamily="18" charset="0"/>
                <a:cs typeface="Times New Roman" panose="02020603050405020304" pitchFamily="18" charset="0"/>
              </a:rPr>
              <a:t> </a:t>
            </a:r>
            <a:r>
              <a:rPr lang="en-US" altLang="en-US" sz="3600" dirty="0" err="1" smtClean="0">
                <a:solidFill>
                  <a:srgbClr val="FF0000"/>
                </a:solidFill>
                <a:latin typeface="Times New Roman" panose="02020603050405020304" pitchFamily="18" charset="0"/>
                <a:cs typeface="Times New Roman" panose="02020603050405020304" pitchFamily="18" charset="0"/>
              </a:rPr>
              <a:t>mạn</a:t>
            </a:r>
            <a:r>
              <a:rPr lang="en-US" altLang="en-US" sz="3600" dirty="0" smtClean="0">
                <a:solidFill>
                  <a:srgbClr val="FF0000"/>
                </a:solidFill>
                <a:latin typeface="Times New Roman" panose="02020603050405020304" pitchFamily="18" charset="0"/>
                <a:cs typeface="Times New Roman" panose="02020603050405020304" pitchFamily="18" charset="0"/>
              </a:rPr>
              <a:t>, </a:t>
            </a:r>
            <a:r>
              <a:rPr lang="en-US" altLang="en-US" sz="3600" dirty="0" err="1" smtClean="0">
                <a:solidFill>
                  <a:srgbClr val="FF0000"/>
                </a:solidFill>
                <a:latin typeface="Times New Roman" panose="02020603050405020304" pitchFamily="18" charset="0"/>
                <a:cs typeface="Times New Roman" panose="02020603050405020304" pitchFamily="18" charset="0"/>
              </a:rPr>
              <a:t>hồn</a:t>
            </a:r>
            <a:r>
              <a:rPr lang="en-US" altLang="en-US" sz="3600" dirty="0" smtClean="0">
                <a:solidFill>
                  <a:srgbClr val="FF0000"/>
                </a:solidFill>
                <a:latin typeface="Times New Roman" panose="02020603050405020304" pitchFamily="18" charset="0"/>
                <a:cs typeface="Times New Roman" panose="02020603050405020304" pitchFamily="18" charset="0"/>
              </a:rPr>
              <a:t> </a:t>
            </a:r>
            <a:r>
              <a:rPr lang="en-US" altLang="en-US" sz="3600" dirty="0" err="1" smtClean="0">
                <a:solidFill>
                  <a:srgbClr val="FF0000"/>
                </a:solidFill>
                <a:latin typeface="Times New Roman" panose="02020603050405020304" pitchFamily="18" charset="0"/>
                <a:cs typeface="Times New Roman" panose="02020603050405020304" pitchFamily="18" charset="0"/>
              </a:rPr>
              <a:t>nhiên</a:t>
            </a:r>
            <a:endParaRPr lang="en-US" altLang="en-US" sz="36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2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ọc văn lớp 9 - TÂM LÝ PHƯƠNG ĐỊNH TRONG 1 LẦN PHÁ BOM NỔ...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6" y="1704171"/>
            <a:ext cx="3806825" cy="3927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lip nghệ thuật - Quả bom PNG png tải về - Miễn phí trong suốt Máy Tính Nền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1876973" y="4685887"/>
            <a:ext cx="1407845" cy="8447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lip nghệ thuật - Quả bom PNG png tải về - Miễn phí trong suốt Máy Tính Nền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2639089" y="4538588"/>
            <a:ext cx="1407845" cy="8447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p:nvSpPr>
        <p:spPr bwMode="auto">
          <a:xfrm>
            <a:off x="516754" y="901441"/>
            <a:ext cx="2555508" cy="584775"/>
          </a:xfrm>
          <a:prstGeom prst="rect">
            <a:avLst/>
          </a:prstGeom>
          <a:solidFill>
            <a:srgbClr val="FFFF00"/>
          </a:solidFill>
          <a:ln>
            <a:noFill/>
          </a:ln>
          <a:effectLst/>
        </p:spPr>
        <p:txBody>
          <a:bodyPr wrap="none" anchor="ctr">
            <a:spAutoFit/>
          </a:bodyPr>
          <a:lstStyle/>
          <a:p>
            <a:pPr algn="ctr" eaLnBrk="0" fontAlgn="base" hangingPunct="0">
              <a:spcBef>
                <a:spcPct val="0"/>
              </a:spcBef>
              <a:spcAft>
                <a:spcPct val="0"/>
              </a:spcAft>
            </a:pPr>
            <a:r>
              <a:rPr lang="nb-NO" altLang="en-US" sz="3200" dirty="0" smtClean="0">
                <a:solidFill>
                  <a:srgbClr val="000000"/>
                </a:solidFill>
                <a:latin typeface="Times New Roman" panose="02020603050405020304" pitchFamily="18" charset="0"/>
                <a:cs typeface="Times New Roman" panose="02020603050405020304" pitchFamily="18" charset="0"/>
              </a:rPr>
              <a:t>- Hành động:  </a:t>
            </a:r>
          </a:p>
        </p:txBody>
      </p:sp>
      <p:sp>
        <p:nvSpPr>
          <p:cNvPr id="8" name="Rectangle 8"/>
          <p:cNvSpPr>
            <a:spLocks noChangeArrowheads="1"/>
          </p:cNvSpPr>
          <p:nvPr/>
        </p:nvSpPr>
        <p:spPr bwMode="auto">
          <a:xfrm>
            <a:off x="3133224" y="162778"/>
            <a:ext cx="9144000" cy="2062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nb-NO" altLang="en-US" sz="3200" dirty="0" smtClean="0">
                <a:solidFill>
                  <a:srgbClr val="000000"/>
                </a:solidFill>
                <a:latin typeface="Times New Roman" panose="02020603050405020304" pitchFamily="18" charset="0"/>
                <a:cs typeface="Times New Roman" panose="02020603050405020304" pitchFamily="18" charset="0"/>
              </a:rPr>
              <a:t>+ Tôi đến gần quả bom, toi không đi khom.</a:t>
            </a:r>
            <a:endParaRPr lang="en-US" altLang="en-US" sz="3200" dirty="0" smtClean="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nb-NO" altLang="en-US" sz="3200" dirty="0" smtClean="0">
                <a:solidFill>
                  <a:srgbClr val="000000"/>
                </a:solidFill>
                <a:latin typeface="Times New Roman" panose="02020603050405020304" pitchFamily="18" charset="0"/>
                <a:cs typeface="Times New Roman" panose="02020603050405020304" pitchFamily="18" charset="0"/>
              </a:rPr>
              <a:t>+ Tôi dùng xẻng nhỏ đào đất dưới quả bom.....</a:t>
            </a:r>
          </a:p>
          <a:p>
            <a:pPr fontAlgn="base">
              <a:spcBef>
                <a:spcPct val="0"/>
              </a:spcBef>
              <a:spcAft>
                <a:spcPct val="0"/>
              </a:spcAft>
            </a:pPr>
            <a:r>
              <a:rPr lang="nb-NO" altLang="en-US" sz="3200" dirty="0">
                <a:solidFill>
                  <a:srgbClr val="000000"/>
                </a:solidFill>
                <a:latin typeface="Times New Roman" panose="02020603050405020304" pitchFamily="18" charset="0"/>
                <a:cs typeface="Times New Roman" panose="02020603050405020304" pitchFamily="18" charset="0"/>
              </a:rPr>
              <a:t>+</a:t>
            </a:r>
            <a:r>
              <a:rPr lang="nb-NO" altLang="en-US" sz="3200" dirty="0" smtClean="0">
                <a:solidFill>
                  <a:srgbClr val="000000"/>
                </a:solidFill>
                <a:latin typeface="Times New Roman" panose="02020603050405020304" pitchFamily="18" charset="0"/>
                <a:cs typeface="Times New Roman" panose="02020603050405020304" pitchFamily="18" charset="0"/>
              </a:rPr>
              <a:t> Vỏ bom nóng...mảnh bom xé không khí rít lên vô hình.</a:t>
            </a:r>
          </a:p>
        </p:txBody>
      </p:sp>
      <p:sp>
        <p:nvSpPr>
          <p:cNvPr id="9" name="Rectangle 9"/>
          <p:cNvSpPr>
            <a:spLocks noChangeArrowheads="1"/>
          </p:cNvSpPr>
          <p:nvPr/>
        </p:nvSpPr>
        <p:spPr bwMode="auto">
          <a:xfrm>
            <a:off x="1177105" y="2219344"/>
            <a:ext cx="10248319"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fontAlgn="base" hangingPunct="0">
              <a:spcBef>
                <a:spcPct val="0"/>
              </a:spcBef>
              <a:spcAft>
                <a:spcPct val="0"/>
              </a:spcAft>
            </a:pPr>
            <a:r>
              <a:rPr lang="nb-NO" altLang="en-US" sz="3200" dirty="0" smtClean="0">
                <a:solidFill>
                  <a:srgbClr val="FF0000"/>
                </a:solidFill>
                <a:latin typeface="Times New Roman" panose="02020603050405020304" pitchFamily="18" charset="0"/>
                <a:cs typeface="Times New Roman" panose="02020603050405020304" pitchFamily="18" charset="0"/>
              </a:rPr>
              <a:t>-&gt; Dũng cảm, can đảm, tự trọng, nghiêm túc trong công việc.</a:t>
            </a:r>
          </a:p>
        </p:txBody>
      </p:sp>
      <p:sp>
        <p:nvSpPr>
          <p:cNvPr id="10" name="Rectangle 10"/>
          <p:cNvSpPr>
            <a:spLocks noChangeArrowheads="1"/>
          </p:cNvSpPr>
          <p:nvPr/>
        </p:nvSpPr>
        <p:spPr bwMode="auto">
          <a:xfrm>
            <a:off x="3755925" y="3834072"/>
            <a:ext cx="9144000"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nb-NO" altLang="en-US" sz="3200" dirty="0" smtClean="0">
                <a:solidFill>
                  <a:srgbClr val="000000"/>
                </a:solidFill>
                <a:latin typeface="Times New Roman" panose="02020603050405020304" pitchFamily="18" charset="0"/>
                <a:cs typeface="Times New Roman" panose="02020603050405020304" pitchFamily="18" charset="0"/>
              </a:rPr>
              <a:t>+ Tôi moi đất bế Nho đặt lên đùi mình, tôi rửa cho Nho bằng nước đun sôi</a:t>
            </a:r>
            <a:endParaRPr lang="en-US" altLang="en-US" sz="3200" dirty="0" smtClean="0">
              <a:solidFill>
                <a:srgbClr val="000000"/>
              </a:solidFill>
              <a:latin typeface="Times New Roman" panose="02020603050405020304" pitchFamily="18" charset="0"/>
              <a:cs typeface="Times New Roman" panose="02020603050405020304" pitchFamily="18" charset="0"/>
            </a:endParaRPr>
          </a:p>
        </p:txBody>
      </p:sp>
      <p:sp>
        <p:nvSpPr>
          <p:cNvPr id="11" name="Text Box 11"/>
          <p:cNvSpPr txBox="1">
            <a:spLocks noChangeArrowheads="1"/>
          </p:cNvSpPr>
          <p:nvPr/>
        </p:nvSpPr>
        <p:spPr bwMode="auto">
          <a:xfrm>
            <a:off x="3755925" y="3119295"/>
            <a:ext cx="2667000" cy="584775"/>
          </a:xfrm>
          <a:prstGeom prst="rect">
            <a:avLst/>
          </a:prstGeom>
          <a:solidFill>
            <a:srgbClr val="FFFF00"/>
          </a:solidFill>
          <a:ln>
            <a:noFill/>
          </a:ln>
          <a:effectLst/>
        </p:spPr>
        <p:txBody>
          <a:bodyPr>
            <a:spAutoFit/>
          </a:bodyPr>
          <a:lstStyle/>
          <a:p>
            <a:pPr fontAlgn="base">
              <a:spcBef>
                <a:spcPct val="50000"/>
              </a:spcBef>
              <a:spcAft>
                <a:spcPct val="0"/>
              </a:spcAft>
            </a:pPr>
            <a:r>
              <a:rPr lang="en-US" altLang="en-US" sz="3200" dirty="0" smtClean="0">
                <a:solidFill>
                  <a:srgbClr val="000000"/>
                </a:solidFill>
                <a:latin typeface="Times New Roman" panose="02020603050405020304" pitchFamily="18" charset="0"/>
                <a:cs typeface="Times New Roman" panose="02020603050405020304" pitchFamily="18" charset="0"/>
              </a:rPr>
              <a:t>-</a:t>
            </a:r>
            <a:r>
              <a:rPr lang="en-US" altLang="en-US" sz="3200" dirty="0" err="1" smtClean="0">
                <a:solidFill>
                  <a:srgbClr val="000000"/>
                </a:solidFill>
                <a:latin typeface="Times New Roman" panose="02020603050405020304" pitchFamily="18" charset="0"/>
                <a:cs typeface="Times New Roman" panose="02020603050405020304" pitchFamily="18" charset="0"/>
              </a:rPr>
              <a:t>Với</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đồng</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đội</a:t>
            </a:r>
            <a:endParaRPr lang="en-US" altLang="en-US" sz="3200" dirty="0" smtClean="0">
              <a:solidFill>
                <a:srgbClr val="000000"/>
              </a:solidFill>
              <a:latin typeface="Times New Roman" panose="02020603050405020304" pitchFamily="18" charset="0"/>
              <a:cs typeface="Times New Roman" panose="02020603050405020304" pitchFamily="18" charset="0"/>
            </a:endParaRPr>
          </a:p>
        </p:txBody>
      </p:sp>
      <p:sp>
        <p:nvSpPr>
          <p:cNvPr id="12" name="Rectangle 12"/>
          <p:cNvSpPr>
            <a:spLocks noChangeArrowheads="1"/>
          </p:cNvSpPr>
          <p:nvPr/>
        </p:nvSpPr>
        <p:spPr bwMode="auto">
          <a:xfrm>
            <a:off x="3755925" y="4997186"/>
            <a:ext cx="4160114"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nb-NO" altLang="en-US" sz="3200" dirty="0" smtClean="0">
                <a:solidFill>
                  <a:srgbClr val="FF0000"/>
                </a:solidFill>
                <a:latin typeface="Times New Roman" panose="02020603050405020304" pitchFamily="18" charset="0"/>
                <a:cs typeface="Times New Roman" panose="02020603050405020304" pitchFamily="18" charset="0"/>
              </a:rPr>
              <a:t>-&gt; Giàu tình yêu thương</a:t>
            </a:r>
          </a:p>
        </p:txBody>
      </p:sp>
      <p:sp>
        <p:nvSpPr>
          <p:cNvPr id="13" name="Rectangle 75"/>
          <p:cNvSpPr>
            <a:spLocks noChangeArrowheads="1"/>
          </p:cNvSpPr>
          <p:nvPr/>
        </p:nvSpPr>
        <p:spPr bwMode="auto">
          <a:xfrm>
            <a:off x="0" y="5761579"/>
            <a:ext cx="12192000" cy="1077218"/>
          </a:xfrm>
          <a:prstGeom prst="rect">
            <a:avLst/>
          </a:prstGeom>
          <a:solidFill>
            <a:srgbClr val="92D050"/>
          </a:solidFill>
          <a:ln>
            <a:noFill/>
          </a:ln>
          <a:effectLst/>
        </p:spPr>
        <p:txBody>
          <a:bodyPr wrap="square" anchor="ctr">
            <a:spAutoFit/>
          </a:bodyPr>
          <a:lstStyle/>
          <a:p>
            <a:pPr algn="just" eaLnBrk="0" fontAlgn="base" hangingPunct="0">
              <a:spcBef>
                <a:spcPct val="0"/>
              </a:spcBef>
              <a:spcAft>
                <a:spcPct val="0"/>
              </a:spcAft>
            </a:pPr>
            <a:r>
              <a:rPr lang="nb-NO" altLang="en-US" sz="3200" dirty="0" smtClean="0">
                <a:solidFill>
                  <a:srgbClr val="0000FF"/>
                </a:solidFill>
                <a:latin typeface="Times New Roman" panose="02020603050405020304" pitchFamily="18" charset="0"/>
                <a:cs typeface="Times New Roman" panose="02020603050405020304" pitchFamily="18" charset="0"/>
              </a:rPr>
              <a:t>=&gt; Nhân vật tôi tự kể ở các thời điểm, không gian khác nhau, tả ngoại hình tính cách: Giàu cá tính, hồn nhiên, can đảm, dũng cảm.</a:t>
            </a:r>
          </a:p>
        </p:txBody>
      </p:sp>
    </p:spTree>
    <p:extLst>
      <p:ext uri="{BB962C8B-B14F-4D97-AF65-F5344CB8AC3E}">
        <p14:creationId xmlns:p14="http://schemas.microsoft.com/office/powerpoint/2010/main" val="251768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ờ Việt Nam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5452745" y="0"/>
            <a:ext cx="6739255" cy="67392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6240" y="134297"/>
            <a:ext cx="9860280" cy="6740307"/>
          </a:xfrm>
          <a:prstGeom prst="rect">
            <a:avLst/>
          </a:prstGeom>
        </p:spPr>
        <p:txBody>
          <a:bodyPr wrap="square">
            <a:spAutoFit/>
          </a:bodyPr>
          <a:lstStyle/>
          <a:p>
            <a:pPr algn="just">
              <a:lnSpc>
                <a:spcPct val="120000"/>
              </a:lnSpc>
              <a:spcAft>
                <a:spcPts val="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SỐ 1: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xẻng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đào</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bom</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rắn</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hòn</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sỏi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theo</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tay</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000" i="1" dirty="0">
                <a:latin typeface="Times New Roman" panose="02020603050405020304" pitchFamily="18" charset="0"/>
                <a:ea typeface="Calibri" panose="020F0502020204030204" pitchFamily="34" charset="0"/>
                <a:cs typeface="Times New Roman" panose="02020603050405020304" pitchFamily="18" charset="0"/>
              </a:rPr>
              <a:t> bay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ra</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hai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bên</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Thỉnh</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thoảng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lưỡi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xẻng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chạm</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bom</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gai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cứa</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a:latin typeface="Times New Roman" panose="02020603050405020304" pitchFamily="18" charset="0"/>
                <a:ea typeface="Calibri" panose="020F0502020204030204" pitchFamily="34" charset="0"/>
                <a:cs typeface="Times New Roman" panose="02020603050405020304" pitchFamily="18" charset="0"/>
              </a:rPr>
              <a:t> da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thịt</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rùng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bỗng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lên</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tí</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vỏ</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bom</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dấu</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chẳng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ỉành</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bên</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bom</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nung</a:t>
            </a:r>
            <a:r>
              <a:rPr lang="en-US" sz="2000" i="1" dirty="0">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0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xôi</a:t>
            </a:r>
            <a:r>
              <a:rPr lang="en-US" sz="2000" dirty="0">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Lê</a:t>
            </a:r>
            <a:r>
              <a:rPr lang="en-US" sz="2000" dirty="0">
                <a:latin typeface="Times New Roman" panose="02020603050405020304" pitchFamily="18" charset="0"/>
                <a:ea typeface="Calibri" panose="020F0502020204030204" pitchFamily="34" charset="0"/>
                <a:cs typeface="Times New Roman" panose="02020603050405020304" pitchFamily="18" charset="0"/>
              </a:rPr>
              <a:t> Minh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Khuê</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ấy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000" dirty="0">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bộc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lộ</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latin typeface="Times New Roman" panose="02020603050405020304" pitchFamily="18" charset="0"/>
                <a:ea typeface="Calibri" panose="020F0502020204030204" pitchFamily="34" charset="0"/>
                <a:cs typeface="Times New Roman" panose="02020603050405020304" pitchFamily="18" charset="0"/>
              </a:rPr>
              <a:t> dung?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khiến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em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ấy</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mọt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latin typeface="Times New Roman" panose="02020603050405020304" pitchFamily="18" charset="0"/>
                <a:ea typeface="Calibri" panose="020F0502020204030204" pitchFamily="34" charset="0"/>
                <a:cs typeface="Times New Roman" panose="02020603050405020304" pitchFamily="18" charset="0"/>
              </a:rPr>
              <a:t> 10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phụ</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latin typeface="Times New Roman" panose="02020603050405020304" pitchFamily="18" charset="0"/>
                <a:ea typeface="Calibri" panose="020F0502020204030204" pitchFamily="34" charset="0"/>
                <a:cs typeface="Times New Roman" panose="02020603050405020304" pitchFamily="18" charset="0"/>
              </a:rPr>
              <a:t>Cáu</a:t>
            </a:r>
            <a:r>
              <a:rPr lang="en-US" sz="2000" dirty="0">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phẳm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000" dirty="0">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xôi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Ghi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rõ</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7224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ibujado A Mano Dibujos Animados Comiendo Pollo Juego Chorros Il | imágenes  de gráficos png gratis - Lovepi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7494" y="1112520"/>
            <a:ext cx="6217919" cy="621792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Gambar Senjata Tentera Ilustrasi Bom Tangan Bom Tangan Bom, Senjata  Militer, Ilustrasi Bom Tangan, Bom Tangan PNG dan PSD untuk Muat turun  Percuma"/>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667" b="90000" l="0" r="90000"/>
                    </a14:imgEffect>
                  </a14:imgLayer>
                </a14:imgProps>
              </a:ext>
              <a:ext uri="{28A0092B-C50C-407E-A947-70E740481C1C}">
                <a14:useLocalDpi xmlns:a14="http://schemas.microsoft.com/office/drawing/2010/main" val="0"/>
              </a:ext>
            </a:extLst>
          </a:blip>
          <a:srcRect/>
          <a:stretch>
            <a:fillRect/>
          </a:stretch>
        </p:blipFill>
        <p:spPr bwMode="auto">
          <a:xfrm>
            <a:off x="3203575" y="4221480"/>
            <a:ext cx="2203450" cy="2203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8805" y="327690"/>
            <a:ext cx="10683240" cy="1569660"/>
          </a:xfrm>
          <a:prstGeom prst="rect">
            <a:avLst/>
          </a:prstGeom>
          <a:ln>
            <a:solidFill>
              <a:srgbClr val="FF0000"/>
            </a:solidFill>
            <a:prstDash val="lgDash"/>
          </a:ln>
        </p:spPr>
        <p:txBody>
          <a:bodyPr wrap="square">
            <a:spAutoFit/>
          </a:bodyPr>
          <a:lstStyle/>
          <a:p>
            <a:pPr algn="just"/>
            <a:r>
              <a:rPr lang="en-US" sz="3200">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ai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ấy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dirty="0">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5" name="Rectangle 4"/>
          <p:cNvSpPr/>
          <p:nvPr/>
        </p:nvSpPr>
        <p:spPr>
          <a:xfrm>
            <a:off x="5181600" y="2205543"/>
            <a:ext cx="6537960" cy="4031873"/>
          </a:xfrm>
          <a:prstGeom prst="rect">
            <a:avLst/>
          </a:prstGeom>
          <a:noFill/>
          <a:ln>
            <a:solidFill>
              <a:schemeClr val="tx1"/>
            </a:solidFill>
            <a:prstDash val="dashDot"/>
          </a:ln>
        </p:spPr>
        <p:txBody>
          <a:bodyPr wrap="square">
            <a:spAutoFit/>
          </a:bodyPr>
          <a:lstStyle/>
          <a:p>
            <a:pPr algn="just">
              <a:lnSpc>
                <a:spcPct val="120000"/>
              </a:lnSpc>
            </a:pPr>
            <a:r>
              <a:rPr lang="en-US" sz="3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Định</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bom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gan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dũng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tĩnh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200" dirty="0">
                <a:latin typeface="Times New Roman" panose="02020603050405020304" pitchFamily="18" charset="0"/>
                <a:ea typeface="Calibri" panose="020F0502020204030204" pitchFamily="34" charset="0"/>
                <a:cs typeface="Times New Roman" panose="02020603050405020304" pitchFamily="18" charset="0"/>
              </a:rPr>
              <a:t> tin.</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20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ình ảnh Khung Viền, Khung Viền, Viền Vàng, Lá Trang Trí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2865120" y="-140017"/>
            <a:ext cx="9131935" cy="73336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4320" y="1880380"/>
            <a:ext cx="2926080" cy="3539430"/>
          </a:xfrm>
          <a:prstGeom prst="rect">
            <a:avLst/>
          </a:prstGeom>
          <a:ln>
            <a:solidFill>
              <a:schemeClr val="tx1"/>
            </a:solidFill>
            <a:prstDash val="lgDashDot"/>
          </a:ln>
        </p:spPr>
        <p:txBody>
          <a:bodyPr wrap="square">
            <a:spAutoFit/>
          </a:bodyPr>
          <a:lstStyle/>
          <a:p>
            <a:pPr algn="just"/>
            <a:r>
              <a:rPr lang="en-US" sz="28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latin typeface="Times New Roman" panose="02020603050405020304" pitchFamily="18" charset="0"/>
                <a:ea typeface="Calibri" panose="020F0502020204030204" pitchFamily="34" charset="0"/>
                <a:cs typeface="Times New Roman" panose="02020603050405020304" pitchFamily="18" charset="0"/>
              </a:rPr>
              <a:t> dung?</a:t>
            </a:r>
            <a:endParaRPr lang="en-US" sz="4400" dirty="0">
              <a:latin typeface="Times New Roman" panose="02020603050405020304" pitchFamily="18" charset="0"/>
              <a:cs typeface="Times New Roman" panose="02020603050405020304" pitchFamily="18" charset="0"/>
            </a:endParaRPr>
          </a:p>
        </p:txBody>
      </p:sp>
      <p:sp>
        <p:nvSpPr>
          <p:cNvPr id="5" name="Rectangle 4"/>
          <p:cNvSpPr/>
          <p:nvPr/>
        </p:nvSpPr>
        <p:spPr>
          <a:xfrm>
            <a:off x="4372451" y="2032505"/>
            <a:ext cx="6452553" cy="3797963"/>
          </a:xfrm>
          <a:prstGeom prst="rect">
            <a:avLst/>
          </a:prstGeom>
        </p:spPr>
        <p:txBody>
          <a:bodyPr wrap="square">
            <a:spAutoFit/>
          </a:bodyPr>
          <a:lstStyle/>
          <a:p>
            <a:pPr algn="just">
              <a:lnSpc>
                <a:spcPct val="120000"/>
              </a:lnSpc>
            </a:pP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gọn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căng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hồi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hộp</a:t>
            </a:r>
            <a:r>
              <a:rPr lang="en-US" sz="2800" dirty="0">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34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heel(1)">
                                      <p:cBhvr>
                                        <p:cTn id="7" dur="2000"/>
                                        <p:tgtEl>
                                          <p:spTgt spid="2765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Mẫu Dấu Hỏi Png | Vector,PSD &amp; PNG Tải Miễn phí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329849" y="311180"/>
            <a:ext cx="11532301" cy="1077218"/>
          </a:xfrm>
          <a:prstGeom prst="rect">
            <a:avLst/>
          </a:prstGeom>
          <a:solidFill>
            <a:schemeClr val="accent4">
              <a:lumMod val="40000"/>
              <a:lumOff val="60000"/>
            </a:schemeClr>
          </a:solidFill>
        </p:spPr>
        <p:txBody>
          <a:bodyPr wrap="square">
            <a:spAutoFit/>
          </a:bodyPr>
          <a:lstStyle/>
          <a:p>
            <a:r>
              <a:rPr lang="en-US" sz="32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khiến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xác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ngôi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kể</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ai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ngôi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kể</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ấy</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7" name="Rectangle 6"/>
          <p:cNvSpPr/>
          <p:nvPr/>
        </p:nvSpPr>
        <p:spPr>
          <a:xfrm>
            <a:off x="3048000" y="1813560"/>
            <a:ext cx="8814150" cy="4401205"/>
          </a:xfrm>
          <a:prstGeom prst="rect">
            <a:avLst/>
          </a:prstGeom>
          <a:solidFill>
            <a:schemeClr val="accent6">
              <a:lumMod val="40000"/>
              <a:lumOff val="60000"/>
            </a:schemeClr>
          </a:solidFill>
        </p:spPr>
        <p:txBody>
          <a:bodyPr wrap="square">
            <a:spAutoFit/>
          </a:bodyPr>
          <a:lstStyle/>
          <a:p>
            <a:pPr algn="just"/>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cùa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Sơn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đáng</a:t>
            </a:r>
            <a:r>
              <a:rPr lang="en-US" sz="2800" dirty="0">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cậy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10000" r="90000">
                        <a14:foregroundMark x1="28235" y1="37647" x2="38235" y2="41176"/>
                        <a14:foregroundMark x1="34118" y1="20882" x2="40588" y2="27353"/>
                        <a14:foregroundMark x1="51765" y1="10588" x2="52941" y2="18824"/>
                        <a14:foregroundMark x1="65882" y1="27353" x2="82353" y2="21765"/>
                        <a14:foregroundMark x1="72941" y1="41176" x2="83529" y2="38235"/>
                      </a14:backgroundRemoval>
                    </a14:imgEffect>
                  </a14:imgLayer>
                </a14:imgProps>
              </a:ext>
            </a:extLst>
          </a:blip>
          <a:stretch>
            <a:fillRect/>
          </a:stretch>
        </p:blipFill>
        <p:spPr>
          <a:xfrm>
            <a:off x="-1143000" y="1813560"/>
            <a:ext cx="4880610" cy="4880610"/>
          </a:xfrm>
          <a:prstGeom prst="rect">
            <a:avLst/>
          </a:prstGeom>
        </p:spPr>
      </p:pic>
    </p:spTree>
    <p:extLst>
      <p:ext uri="{BB962C8B-B14F-4D97-AF65-F5344CB8AC3E}">
        <p14:creationId xmlns:p14="http://schemas.microsoft.com/office/powerpoint/2010/main" val="154750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ình ảnh Nữ Quân Nhân Lời Thề Hoạt Hình Màu Xanh Lá Cây Quân đội Trung  Quốc, Clipart Quân đội, Nữ Quân Nhân, Lời Thề Hoạt Hình miễn phí tải tập ti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0225" y="2472054"/>
            <a:ext cx="4980305" cy="49803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ờ Việt Nam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5452745" y="0"/>
            <a:ext cx="6739255" cy="67392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7160" y="225285"/>
            <a:ext cx="8153400" cy="2246769"/>
          </a:xfrm>
          <a:prstGeom prst="rect">
            <a:avLst/>
          </a:prstGeom>
        </p:spPr>
        <p:txBody>
          <a:bodyPr wrap="square">
            <a:spAutoFit/>
          </a:bodyPr>
          <a:lstStyle/>
          <a:p>
            <a:pPr algn="just"/>
            <a:r>
              <a:rPr lang="en-US" sz="2800" i="1"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800" i="1" dirty="0">
                <a:latin typeface="Times New Roman" panose="02020603050405020304" pitchFamily="18" charset="0"/>
                <a:ea typeface="Calibri" panose="020F0502020204030204" pitchFamily="34" charset="0"/>
                <a:cs typeface="Times New Roman" panose="02020603050405020304" pitchFamily="18" charset="0"/>
              </a:rPr>
              <a:t> 10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phép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2800" i="1" dirty="0">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i="1" dirty="0">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vụ</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nhắc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i="1" dirty="0">
                <a:latin typeface="Times New Roman" panose="02020603050405020304" pitchFamily="18" charset="0"/>
                <a:ea typeface="Calibri" panose="020F0502020204030204" pitchFamily="34" charset="0"/>
                <a:cs typeface="Times New Roman" panose="02020603050405020304" pitchFamily="18" charset="0"/>
              </a:rPr>
              <a:t> qua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ghép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phụ</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
        <p:nvSpPr>
          <p:cNvPr id="6" name="Rectangle 5"/>
          <p:cNvSpPr/>
          <p:nvPr/>
        </p:nvSpPr>
        <p:spPr>
          <a:xfrm>
            <a:off x="3048000" y="2822680"/>
            <a:ext cx="8107680" cy="3502497"/>
          </a:xfrm>
          <a:prstGeom prst="rect">
            <a:avLst/>
          </a:prstGeom>
          <a:ln>
            <a:solidFill>
              <a:schemeClr val="tx1"/>
            </a:solidFill>
            <a:prstDash val="lgDash"/>
          </a:ln>
        </p:spPr>
        <p:txBody>
          <a:bodyPr wrap="square">
            <a:spAutoFit/>
          </a:bodyPr>
          <a:lstStyle/>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Căng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bom</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Can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tĩnh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lĩnh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dứt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khoát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mìn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bom</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Hồi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hộp</a:t>
            </a:r>
            <a:r>
              <a:rPr lang="en-US" sz="2800" dirty="0">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chờ</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bom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nổ</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406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ình ảnh Bờ đường Mặt đất Mô Hình, Bờ Biển, Đường, đất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82880" y="3896983"/>
            <a:ext cx="12506450" cy="3409951"/>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Học văn lớp 9 - TÂM LÝ PHƯƠNG ĐỊNH TRONG 1 LẦN PHÁ BOM NỔ... | Faceboo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02586" y="2087880"/>
            <a:ext cx="3806825" cy="45617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0331" y="995000"/>
            <a:ext cx="11675429" cy="4241161"/>
          </a:xfrm>
          <a:prstGeom prst="rect">
            <a:avLst/>
          </a:prstGeom>
        </p:spPr>
        <p:txBody>
          <a:bodyPr wrap="square">
            <a:spAutoFit/>
          </a:bodyPr>
          <a:lstStyle/>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căng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pic>
        <p:nvPicPr>
          <p:cNvPr id="6" name="Picture 6" descr="Clip nghệ thuật - Quả bom PNG png tải về - Miễn phí trong suốt Máy Tính Nền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10153609" y="5609002"/>
            <a:ext cx="1407845" cy="8447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lip nghệ thuật - Quả bom PNG png tải về - Miễn phí trong suốt Máy Tính Nền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10915725" y="5461703"/>
            <a:ext cx="1407845" cy="8447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áy Bay Hình ảnh | Định dạng hình ảnh PNG 400219456| vn.lovepik.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a:off x="5958045" y="-384906"/>
            <a:ext cx="2099945" cy="20999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áy Bay Hình ảnh | Định dạng hình ảnh PNG 400219456| vn.lovepik.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0" r="99884">
                        <a14:foregroundMark x1="11163" y1="43372" x2="56279" y2="53605"/>
                        <a14:foregroundMark x1="73837" y1="56047" x2="73488" y2="59884"/>
                      </a14:backgroundRemoval>
                    </a14:imgEffect>
                  </a14:imgLayer>
                </a14:imgProps>
              </a:ext>
              <a:ext uri="{28A0092B-C50C-407E-A947-70E740481C1C}">
                <a14:useLocalDpi xmlns:a14="http://schemas.microsoft.com/office/drawing/2010/main" val="0"/>
              </a:ext>
            </a:extLst>
          </a:blip>
          <a:srcRect/>
          <a:stretch>
            <a:fillRect/>
          </a:stretch>
        </p:blipFill>
        <p:spPr bwMode="auto">
          <a:xfrm rot="179411">
            <a:off x="9281860" y="308359"/>
            <a:ext cx="2099945" cy="2099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2934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llust1343.png 1,636×1,162 pixels | Hình nền, Khung, Giấy v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55" y="203032"/>
            <a:ext cx="11411585" cy="63625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2520" y="912317"/>
            <a:ext cx="10149840" cy="954107"/>
          </a:xfrm>
          <a:prstGeom prst="rect">
            <a:avLst/>
          </a:prstGeom>
        </p:spPr>
        <p:txBody>
          <a:bodyPr wrap="square">
            <a:spAutoFit/>
          </a:bodyPr>
          <a:lstStyle/>
          <a:p>
            <a:pPr algn="just"/>
            <a:r>
              <a:rPr lang="en-US" sz="2800" b="1"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phẳm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latin typeface="Times New Roman" panose="02020603050405020304" pitchFamily="18" charset="0"/>
                <a:ea typeface="Calibri" panose="020F0502020204030204" pitchFamily="34" charset="0"/>
                <a:cs typeface="Times New Roman" panose="02020603050405020304" pitchFamily="18" charset="0"/>
              </a:rPr>
              <a:t> 9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tài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truyện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xa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xôi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Ghi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rõ</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5" name="Rectangle 4"/>
          <p:cNvSpPr/>
          <p:nvPr/>
        </p:nvSpPr>
        <p:spPr>
          <a:xfrm>
            <a:off x="1874520" y="2575709"/>
            <a:ext cx="8625840" cy="1762534"/>
          </a:xfrm>
          <a:prstGeom prst="rect">
            <a:avLst/>
          </a:prstGeom>
          <a:solidFill>
            <a:schemeClr val="accent4">
              <a:lumMod val="40000"/>
              <a:lumOff val="60000"/>
            </a:schemeClr>
          </a:solidFill>
        </p:spPr>
        <p:txBody>
          <a:bodyPr wrap="square">
            <a:spAutoFit/>
          </a:bodyPr>
          <a:lstStyle/>
          <a:p>
            <a:pPr algn="just">
              <a:lnSpc>
                <a:spcPct val="120000"/>
              </a:lnSpc>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603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oa Khung Nền Hoa Cây Xanh, Cây, Đầu Xuân, đơn Giản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60120" y="708255"/>
            <a:ext cx="10271760" cy="5441490"/>
          </a:xfrm>
          <a:prstGeom prst="rect">
            <a:avLst/>
          </a:prstGeom>
        </p:spPr>
        <p:txBody>
          <a:bodyPr wrap="square">
            <a:spAutoFit/>
          </a:bodyPr>
          <a:lstStyle/>
          <a:p>
            <a:pPr algn="just">
              <a:lnSpc>
                <a:spcPct val="120000"/>
              </a:lnSpc>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xôi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Lê</a:t>
            </a:r>
            <a:r>
              <a:rPr lang="en-US" sz="2200" dirty="0">
                <a:latin typeface="Times New Roman" panose="02020603050405020304" pitchFamily="18" charset="0"/>
                <a:ea typeface="Calibri" panose="020F0502020204030204" pitchFamily="34" charset="0"/>
                <a:cs typeface="Times New Roman" panose="02020603050405020304" pitchFamily="18" charset="0"/>
              </a:rPr>
              <a:t> Minh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Khuê</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nữ</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kì</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Mĩ</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200" dirty="0">
                <a:latin typeface="Times New Roman" panose="02020603050405020304" pitchFamily="18" charset="0"/>
                <a:ea typeface="Calibri" panose="020F0502020204030204" pitchFamily="34" charset="0"/>
                <a:cs typeface="Times New Roman" panose="02020603050405020304" pitchFamily="18" charset="0"/>
              </a:rPr>
              <a:t> ta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ra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liệt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Sơn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200" i="1" dirty="0">
                <a:latin typeface="Times New Roman" panose="02020603050405020304" pitchFamily="18" charset="0"/>
                <a:ea typeface="Calibri" panose="020F0502020204030204" pitchFamily="34" charset="0"/>
                <a:cs typeface="Times New Roman" panose="02020603050405020304" pitchFamily="18" charset="0"/>
              </a:rPr>
              <a:t>“</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Chị</a:t>
            </a:r>
            <a:r>
              <a:rPr lang="en-US" sz="2200" i="1" dirty="0">
                <a:latin typeface="Times New Roman" panose="02020603050405020304" pitchFamily="18" charset="0"/>
                <a:ea typeface="Calibri" panose="020F0502020204030204" pitchFamily="34" charset="0"/>
                <a:cs typeface="Times New Roman" panose="02020603050405020304" pitchFamily="18" charset="0"/>
              </a:rPr>
              <a:t> Thao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vấp</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ngã</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đỡ</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chị</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chị</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ra</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mở</a:t>
            </a:r>
            <a:r>
              <a:rPr lang="en-US" sz="2200" i="1" dirty="0">
                <a:latin typeface="Times New Roman" panose="02020603050405020304" pitchFamily="18" charset="0"/>
                <a:ea typeface="Calibri" panose="020F0502020204030204" pitchFamily="34" charset="0"/>
                <a:cs typeface="Times New Roman" panose="02020603050405020304" pitchFamily="18" charset="0"/>
              </a:rPr>
              <a:t> to,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mờ</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trắmg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đi</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còn</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sự</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200" i="1" dirty="0">
                <a:latin typeface="Times New Roman" panose="02020603050405020304" pitchFamily="18" charset="0"/>
                <a:ea typeface="Calibri" panose="020F0502020204030204" pitchFamily="34" charset="0"/>
                <a:cs typeface="Times New Roman" panose="02020603050405020304" pitchFamily="18" charset="0"/>
              </a:rPr>
              <a:t>. Sao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Chị</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kéo</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luôn</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tay</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sà</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xuống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mô</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Vâng</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mô</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hơi</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dài</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phủ</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thuốc</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bom</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màu</a:t>
            </a:r>
            <a:r>
              <a:rPr lang="en-US" sz="2200" i="1" dirty="0">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latin typeface="Times New Roman" panose="02020603050405020304" pitchFamily="18" charset="0"/>
                <a:ea typeface="Calibri" panose="020F0502020204030204" pitchFamily="34" charset="0"/>
                <a:cs typeface="Times New Roman" panose="02020603050405020304" pitchFamily="18" charset="0"/>
              </a:rPr>
              <a:t>xám</a:t>
            </a:r>
            <a:r>
              <a:rPr lang="en-US" sz="2200" i="1" dirty="0">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200" dirty="0">
                <a:latin typeface="Times New Roman" panose="02020603050405020304" pitchFamily="18" charset="0"/>
                <a:ea typeface="Calibri" panose="020F0502020204030204" pitchFamily="34" charset="0"/>
                <a:cs typeface="Times New Roman" panose="02020603050405020304" pitchFamily="18" charset="0"/>
              </a:rPr>
              <a:t> 1: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Đoan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ấy</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200" dirty="0">
                <a:latin typeface="Times New Roman" panose="02020603050405020304" pitchFamily="18" charset="0"/>
                <a:ea typeface="Calibri" panose="020F0502020204030204" pitchFamily="34" charset="0"/>
                <a:cs typeface="Times New Roman" panose="02020603050405020304" pitchFamily="18" charset="0"/>
              </a:rPr>
              <a:t> 2: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ra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mọt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rõ</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p>
          <a:p>
            <a:r>
              <a:rPr lang="en-US" sz="2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200" dirty="0">
                <a:latin typeface="Times New Roman" panose="02020603050405020304" pitchFamily="18" charset="0"/>
                <a:ea typeface="Calibri" panose="020F0502020204030204" pitchFamily="34" charset="0"/>
                <a:cs typeface="Times New Roman" panose="02020603050405020304" pitchFamily="18" charset="0"/>
              </a:rPr>
              <a:t> 3: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hoan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kỉ</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niệm</a:t>
            </a:r>
            <a:r>
              <a:rPr lang="en-US" sz="2200" dirty="0">
                <a:latin typeface="Times New Roman" panose="02020603050405020304" pitchFamily="18" charset="0"/>
                <a:ea typeface="Calibri" panose="020F0502020204030204" pitchFamily="34" charset="0"/>
                <a:cs typeface="Times New Roman" panose="02020603050405020304" pitchFamily="18" charset="0"/>
              </a:rPr>
              <a:t> 40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phóng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200" dirty="0">
                <a:latin typeface="Times New Roman" panose="02020603050405020304" pitchFamily="18" charset="0"/>
                <a:ea typeface="Calibri" panose="020F0502020204030204" pitchFamily="34" charset="0"/>
                <a:cs typeface="Times New Roman" panose="02020603050405020304" pitchFamily="18" charset="0"/>
              </a:rPr>
              <a:t> Nam,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ngưỡng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mộ</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200" dirty="0">
                <a:latin typeface="Times New Roman" panose="02020603050405020304" pitchFamily="18" charset="0"/>
                <a:ea typeface="Calibri" panose="020F0502020204030204" pitchFamily="34" charset="0"/>
                <a:cs typeface="Times New Roman" panose="02020603050405020304" pitchFamily="18" charset="0"/>
              </a:rPr>
              <a:t> Nam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Mĩ</a:t>
            </a:r>
            <a:r>
              <a:rPr lang="en-US" sz="2200" dirty="0">
                <a:latin typeface="Times New Roman" panose="02020603050405020304" pitchFamily="18" charset="0"/>
                <a:ea typeface="Calibri" panose="020F0502020204030204" pitchFamily="34" charset="0"/>
                <a:cs typeface="Times New Roman" panose="02020603050405020304" pitchFamily="18" charset="0"/>
              </a:rPr>
              <a:t> -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tiếc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đem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nền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hòa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200" dirty="0">
                <a:latin typeface="Times New Roman" panose="02020603050405020304" pitchFamily="18" charset="0"/>
                <a:ea typeface="Calibri" panose="020F0502020204030204" pitchFamily="34" charset="0"/>
                <a:cs typeface="Times New Roman" panose="02020603050405020304" pitchFamily="18" charset="0"/>
              </a:rPr>
              <a:t>, ta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khỏi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giật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lối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thờ</a:t>
            </a:r>
            <a:r>
              <a:rPr lang="en-US" sz="2200" dirty="0">
                <a:latin typeface="Times New Roman" panose="02020603050405020304" pitchFamily="18" charset="0"/>
                <a:ea typeface="Calibri" panose="020F0502020204030204" pitchFamily="34" charset="0"/>
                <a:cs typeface="Times New Roman" panose="02020603050405020304" pitchFamily="18" charset="0"/>
              </a:rPr>
              <a:t> ơ,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phận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latin typeface="Times New Roman" panose="02020603050405020304" pitchFamily="18" charset="0"/>
                <a:ea typeface="Calibri" panose="020F0502020204030204" pitchFamily="34" charset="0"/>
                <a:cs typeface="Times New Roman" panose="02020603050405020304" pitchFamily="18" charset="0"/>
              </a:rPr>
              <a:t> nay. </a:t>
            </a:r>
            <a:r>
              <a:rPr lang="en-US" sz="2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nửa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giấy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thi</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em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suy</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latin typeface="Times New Roman" panose="02020603050405020304" pitchFamily="18" charset="0"/>
                <a:ea typeface="Calibri" panose="020F0502020204030204" pitchFamily="34" charset="0"/>
                <a:cs typeface="Times New Roman" panose="02020603050405020304" pitchFamily="18" charset="0"/>
              </a:rPr>
              <a:t>vấn</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latin typeface="Times New Roman" panose="02020603050405020304" pitchFamily="18" charset="0"/>
                <a:ea typeface="Calibri" panose="020F0502020204030204" pitchFamily="34" charset="0"/>
                <a:cs typeface="Times New Roman" panose="02020603050405020304" pitchFamily="18" charset="0"/>
              </a:rPr>
              <a:t>đề</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latin typeface="Times New Roman" panose="02020603050405020304" pitchFamily="18" charset="0"/>
                <a:ea typeface="Calibri" panose="020F0502020204030204" pitchFamily="34" charset="0"/>
                <a:cs typeface="Times New Roman" panose="02020603050405020304" pitchFamily="18" charset="0"/>
              </a:rPr>
              <a:t>này</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7318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Cô Gái Mở Đường [Official Video] (online-video-cutter.com).mp4">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544011" y="149836"/>
            <a:ext cx="11004928" cy="656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61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50++ hình nền powerpoint đẹp long lanh | Thiệp, Giấy viết, Hình n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45137" y="1012195"/>
            <a:ext cx="8430383" cy="954107"/>
          </a:xfrm>
          <a:prstGeom prst="rect">
            <a:avLst/>
          </a:prstGeom>
        </p:spPr>
        <p:txBody>
          <a:bodyPr wrap="square">
            <a:spAutoFit/>
          </a:bodyPr>
          <a:lstStyle/>
          <a:p>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Đoan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ấy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76656" y="2269071"/>
            <a:ext cx="8430383" cy="353943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truyện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Sơn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50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ummer frame PNG | Cảm ơn thầy cô, Thiên nhiên, Giáo dụ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53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29884" y="1295776"/>
            <a:ext cx="10037397" cy="1077218"/>
          </a:xfrm>
          <a:prstGeom prst="rect">
            <a:avLst/>
          </a:prstGeom>
        </p:spPr>
        <p:txBody>
          <a:bodyPr wrap="square">
            <a:spAutoFit/>
          </a:bodyPr>
          <a:lstStyle/>
          <a:p>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ghép</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rõ</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ngữ</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ghép</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52576" y="2575782"/>
            <a:ext cx="8792901" cy="2464264"/>
          </a:xfrm>
          <a:prstGeom prst="rect">
            <a:avLst/>
          </a:prstGeom>
        </p:spPr>
        <p:txBody>
          <a:bodyPr wrap="square">
            <a:spAutoFit/>
          </a:bodyPr>
          <a:lstStyle/>
          <a:p>
            <a:pPr algn="just">
              <a:lnSpc>
                <a:spcPct val="120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đẳng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Chị</a:t>
            </a:r>
            <a:r>
              <a:rPr lang="en-US" sz="3200" dirty="0">
                <a:latin typeface="Times New Roman" panose="02020603050405020304" pitchFamily="18" charset="0"/>
                <a:ea typeface="Calibri" panose="020F0502020204030204" pitchFamily="34" charset="0"/>
                <a:cs typeface="Times New Roman" panose="02020603050405020304" pitchFamily="18" charset="0"/>
              </a:rPr>
              <a:t> Thao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vấp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chị</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latin typeface="Times New Roman" panose="02020603050405020304" pitchFamily="18" charset="0"/>
                <a:ea typeface="Calibri" panose="020F0502020204030204" pitchFamily="34" charset="0"/>
                <a:cs typeface="Times New Roman" panose="02020603050405020304" pitchFamily="18" charset="0"/>
              </a:rPr>
              <a:t> CN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VN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hai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396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White Wallpaper - Hình nền trắng - Hình nền máy tính đẹp | Hình ảnh, Hình  nền,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3974" y="123843"/>
            <a:ext cx="11864051" cy="1938992"/>
          </a:xfrm>
          <a:prstGeom prst="rect">
            <a:avLst/>
          </a:prstGeom>
        </p:spPr>
        <p:txBody>
          <a:bodyPr wrap="square">
            <a:spAutoFit/>
          </a:bodyPr>
          <a:lstStyle/>
          <a:p>
            <a:pPr algn="just"/>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khí</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hân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hoan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kỉ</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40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phóng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càng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trân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ngưỡng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Mĩ</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tiếc</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máu</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đem</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nền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hòa</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càng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khỏi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giật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lối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ơ,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vô</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phận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nay.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nửa</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giấy</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vấn</a:t>
            </a: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i="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3974" y="2198260"/>
            <a:ext cx="11669210" cy="4524315"/>
          </a:xfrm>
          <a:prstGeom prst="rect">
            <a:avLst/>
          </a:prstGeom>
        </p:spPr>
        <p:txBody>
          <a:bodyPr wrap="square">
            <a:spAutoFit/>
          </a:bodyPr>
          <a:lstStyle/>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kliái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niệm</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a:t>
            </a:r>
            <a:r>
              <a:rPr lang="en-US" sz="2400" dirty="0">
                <a:latin typeface="Times New Roman" panose="02020603050405020304" pitchFamily="18" charset="0"/>
                <a:ea typeface="Calibri" panose="020F0502020204030204" pitchFamily="34" charset="0"/>
                <a:cs typeface="Times New Roman" panose="02020603050405020304" pitchFamily="18" charset="0"/>
              </a:rPr>
              <a:t> ơ,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latin typeface="Times New Roman" panose="02020603050405020304" pitchFamily="18" charset="0"/>
                <a:ea typeface="Calibri" panose="020F0502020204030204" pitchFamily="34" charset="0"/>
                <a:cs typeface="Times New Roman" panose="02020603050405020304" pitchFamily="18" charset="0"/>
              </a:rPr>
              <a:t>, hay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tham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400" dirty="0">
                <a:latin typeface="Times New Roman" panose="02020603050405020304" pitchFamily="18" charset="0"/>
                <a:ea typeface="Calibri" panose="020F0502020204030204" pitchFamily="34" charset="0"/>
                <a:cs typeface="Times New Roman" panose="02020603050405020304" pitchFamily="18" charset="0"/>
              </a:rPr>
              <a:t> chai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hồn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a:t>
            </a:r>
            <a:r>
              <a:rPr lang="en-US" sz="2400" dirty="0">
                <a:latin typeface="Times New Roman" panose="02020603050405020304" pitchFamily="18" charset="0"/>
                <a:ea typeface="Calibri" panose="020F0502020204030204" pitchFamily="34" charset="0"/>
                <a:cs typeface="Times New Roman" panose="02020603050405020304" pitchFamily="18" charset="0"/>
              </a:rPr>
              <a:t> ơ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kỉ</a:t>
            </a:r>
            <a:r>
              <a:rPr lang="en-US" sz="2400" dirty="0">
                <a:latin typeface="Times New Roman" panose="02020603050405020304" pitchFamily="18" charset="0"/>
                <a:ea typeface="Calibri" panose="020F0502020204030204" pitchFamily="34" charset="0"/>
                <a:cs typeface="Times New Roman" panose="02020603050405020304" pitchFamily="18" charset="0"/>
              </a:rPr>
              <a:t>, ham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đòi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Thậm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400" dirty="0">
                <a:latin typeface="Times New Roman" panose="02020603050405020304" pitchFamily="18" charset="0"/>
                <a:ea typeface="Calibri" panose="020F0502020204030204" pitchFamily="34" charset="0"/>
                <a:cs typeface="Times New Roman" panose="02020603050405020304" pitchFamily="18" charset="0"/>
              </a:rPr>
              <a:t> cha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sẵn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nghèo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đường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361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Góc Khung Hoa Thiết Kế Nền - Ảnh miễn phí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445"/>
            <a:ext cx="12192000" cy="68095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5351" y="267734"/>
            <a:ext cx="11721297" cy="6370975"/>
          </a:xfrm>
          <a:prstGeom prst="rect">
            <a:avLst/>
          </a:prstGeom>
        </p:spPr>
        <p:txBody>
          <a:bodyPr wrap="square">
            <a:spAutoFit/>
          </a:bodyPr>
          <a:lstStyle/>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huynh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nuông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Hậu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hỗn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xấu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bởi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trầm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chữa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chặn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bỏ</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rèn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lễ</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xấu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im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lặng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a:t>
            </a:r>
            <a:r>
              <a:rPr lang="en-US" sz="2400" dirty="0">
                <a:latin typeface="Times New Roman" panose="02020603050405020304" pitchFamily="18" charset="0"/>
                <a:ea typeface="Calibri" panose="020F0502020204030204" pitchFamily="34" charset="0"/>
                <a:cs typeface="Times New Roman" panose="02020603050405020304" pitchFamily="18" charset="0"/>
              </a:rPr>
              <a:t> ơ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bỏ</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vĩnh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viễn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040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Nhà văn Lê Minh Khuê: Những trang văn thản nhiên giông b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355" y="2538577"/>
            <a:ext cx="3989621" cy="35094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2745" y="597012"/>
            <a:ext cx="108887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TRÌNH BÀY PHẦN CHUẨN BỊ VỀ TÁC GIẢ</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370390" y="162046"/>
            <a:ext cx="20537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NHÓM 1: </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Pentagon 2"/>
          <p:cNvSpPr/>
          <p:nvPr/>
        </p:nvSpPr>
        <p:spPr>
          <a:xfrm>
            <a:off x="4972456" y="1616753"/>
            <a:ext cx="5359078" cy="787079"/>
          </a:xfrm>
          <a:prstGeom prst="homePlate">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Pentagon 6"/>
          <p:cNvSpPr/>
          <p:nvPr/>
        </p:nvSpPr>
        <p:spPr>
          <a:xfrm>
            <a:off x="5412294" y="2612176"/>
            <a:ext cx="5359078" cy="787079"/>
          </a:xfrm>
          <a:prstGeom prst="homePlate">
            <a:avLst/>
          </a:prstGeom>
          <a:solidFill>
            <a:srgbClr val="FF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p:cNvSpPr/>
          <p:nvPr/>
        </p:nvSpPr>
        <p:spPr>
          <a:xfrm>
            <a:off x="6404659" y="4603022"/>
            <a:ext cx="5359078" cy="787079"/>
          </a:xfrm>
          <a:prstGeom prst="homePlat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Phong</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cách</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nghệ</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thuật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Pentagon 8"/>
          <p:cNvSpPr/>
          <p:nvPr/>
        </p:nvSpPr>
        <p:spPr>
          <a:xfrm>
            <a:off x="5872224" y="3607599"/>
            <a:ext cx="5359078" cy="787079"/>
          </a:xfrm>
          <a:prstGeom prst="homePlate">
            <a:avLst/>
          </a:prstGeom>
          <a:solidFill>
            <a:srgbClr val="6699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tác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Pentagon 9"/>
          <p:cNvSpPr/>
          <p:nvPr/>
        </p:nvSpPr>
        <p:spPr>
          <a:xfrm>
            <a:off x="6832922" y="5603622"/>
            <a:ext cx="5359078" cy="787079"/>
          </a:xfrm>
          <a:prstGeom prst="homePlat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tiêu</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biểu</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Diamond 5"/>
          <p:cNvSpPr/>
          <p:nvPr/>
        </p:nvSpPr>
        <p:spPr>
          <a:xfrm>
            <a:off x="3937535" y="1543602"/>
            <a:ext cx="844952" cy="871804"/>
          </a:xfrm>
          <a:prstGeom prst="diamond">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Diamond 11"/>
          <p:cNvSpPr/>
          <p:nvPr/>
        </p:nvSpPr>
        <p:spPr>
          <a:xfrm>
            <a:off x="4360011" y="2567315"/>
            <a:ext cx="844952" cy="871804"/>
          </a:xfrm>
          <a:prstGeom prst="diamond">
            <a:avLst/>
          </a:prstGeom>
          <a:solidFill>
            <a:srgbClr val="FF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Diamond 12"/>
          <p:cNvSpPr/>
          <p:nvPr/>
        </p:nvSpPr>
        <p:spPr>
          <a:xfrm>
            <a:off x="4782487" y="3615237"/>
            <a:ext cx="844952" cy="871804"/>
          </a:xfrm>
          <a:prstGeom prst="diamond">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Diamond 13"/>
          <p:cNvSpPr/>
          <p:nvPr/>
        </p:nvSpPr>
        <p:spPr>
          <a:xfrm>
            <a:off x="5299676" y="4560659"/>
            <a:ext cx="844952" cy="871804"/>
          </a:xfrm>
          <a:prstGeom prst="diamond">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4</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Diamond 14"/>
          <p:cNvSpPr/>
          <p:nvPr/>
        </p:nvSpPr>
        <p:spPr>
          <a:xfrm>
            <a:off x="5872224" y="5598444"/>
            <a:ext cx="844952" cy="871804"/>
          </a:xfrm>
          <a:prstGeom prst="diamond">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5</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67744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6"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63"/>
          <p:cNvSpPr/>
          <p:nvPr/>
        </p:nvSpPr>
        <p:spPr>
          <a:xfrm>
            <a:off x="8360673" y="144474"/>
            <a:ext cx="973200" cy="9736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63"/>
          <p:cNvSpPr/>
          <p:nvPr/>
        </p:nvSpPr>
        <p:spPr>
          <a:xfrm>
            <a:off x="9538973" y="144474"/>
            <a:ext cx="973200" cy="9736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63"/>
          <p:cNvSpPr/>
          <p:nvPr/>
        </p:nvSpPr>
        <p:spPr>
          <a:xfrm>
            <a:off x="7059629" y="100632"/>
            <a:ext cx="973200" cy="9736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63"/>
          <p:cNvSpPr txBox="1">
            <a:spLocks noGrp="1"/>
          </p:cNvSpPr>
          <p:nvPr>
            <p:ph type="ctrTitle"/>
          </p:nvPr>
        </p:nvSpPr>
        <p:spPr>
          <a:xfrm>
            <a:off x="69812" y="407210"/>
            <a:ext cx="6004244" cy="851246"/>
          </a:xfrm>
          <a:prstGeom prst="rect">
            <a:avLst/>
          </a:prstGeom>
        </p:spPr>
        <p:txBody>
          <a:bodyPr spcFirstLastPara="1" wrap="square" lIns="121900" tIns="121900" rIns="121900" bIns="121900" anchor="t" anchorCtr="0">
            <a:noAutofit/>
          </a:bodyPr>
          <a:lstStyle/>
          <a:p>
            <a:r>
              <a:rPr lang="en" sz="3600" b="1" dirty="0" smtClean="0">
                <a:solidFill>
                  <a:srgbClr val="FF0000"/>
                </a:solidFill>
                <a:latin typeface="Times New Roman" panose="02020603050405020304" pitchFamily="18" charset="0"/>
                <a:cs typeface="Times New Roman" panose="02020603050405020304" pitchFamily="18" charset="0"/>
              </a:rPr>
              <a:t>1. Tác giả: Lê Minh Khuê</a:t>
            </a:r>
            <a:endParaRPr sz="3600" b="1" dirty="0">
              <a:solidFill>
                <a:srgbClr val="FF0000"/>
              </a:solidFill>
              <a:latin typeface="Times New Roman" panose="02020603050405020304" pitchFamily="18" charset="0"/>
              <a:cs typeface="Times New Roman" panose="02020603050405020304" pitchFamily="18" charset="0"/>
            </a:endParaRPr>
          </a:p>
        </p:txBody>
      </p:sp>
      <p:sp>
        <p:nvSpPr>
          <p:cNvPr id="1727" name="Google Shape;1727;p63"/>
          <p:cNvSpPr/>
          <p:nvPr/>
        </p:nvSpPr>
        <p:spPr>
          <a:xfrm>
            <a:off x="7387473" y="299196"/>
            <a:ext cx="317516" cy="559499"/>
          </a:xfrm>
          <a:custGeom>
            <a:avLst/>
            <a:gdLst/>
            <a:ahLst/>
            <a:cxnLst/>
            <a:rect l="l" t="t" r="r" b="b"/>
            <a:pathLst>
              <a:path w="118476" h="208768" extrusionOk="0">
                <a:moveTo>
                  <a:pt x="82855" y="12232"/>
                </a:moveTo>
                <a:lnTo>
                  <a:pt x="106211" y="12265"/>
                </a:lnTo>
                <a:lnTo>
                  <a:pt x="106211" y="38100"/>
                </a:lnTo>
                <a:lnTo>
                  <a:pt x="91173" y="38100"/>
                </a:lnTo>
                <a:cubicBezTo>
                  <a:pt x="86378" y="38100"/>
                  <a:pt x="79495" y="38655"/>
                  <a:pt x="75157" y="43613"/>
                </a:cubicBezTo>
                <a:cubicBezTo>
                  <a:pt x="71536" y="47690"/>
                  <a:pt x="71079" y="53138"/>
                  <a:pt x="71079" y="57900"/>
                </a:cubicBezTo>
                <a:lnTo>
                  <a:pt x="71079" y="76135"/>
                </a:lnTo>
                <a:cubicBezTo>
                  <a:pt x="71079" y="79886"/>
                  <a:pt x="74080" y="82887"/>
                  <a:pt x="77832" y="82920"/>
                </a:cubicBezTo>
                <a:lnTo>
                  <a:pt x="105036" y="82920"/>
                </a:lnTo>
                <a:lnTo>
                  <a:pt x="105036" y="111005"/>
                </a:lnTo>
                <a:lnTo>
                  <a:pt x="77832" y="111005"/>
                </a:lnTo>
                <a:cubicBezTo>
                  <a:pt x="74080" y="111005"/>
                  <a:pt x="71079" y="114006"/>
                  <a:pt x="71079" y="117758"/>
                </a:cubicBezTo>
                <a:lnTo>
                  <a:pt x="71079" y="196535"/>
                </a:lnTo>
                <a:lnTo>
                  <a:pt x="41852" y="196535"/>
                </a:lnTo>
                <a:lnTo>
                  <a:pt x="41852" y="117758"/>
                </a:lnTo>
                <a:cubicBezTo>
                  <a:pt x="41852" y="114006"/>
                  <a:pt x="38818" y="111005"/>
                  <a:pt x="35099" y="110973"/>
                </a:cubicBezTo>
                <a:lnTo>
                  <a:pt x="12233" y="110973"/>
                </a:lnTo>
                <a:lnTo>
                  <a:pt x="12233" y="82887"/>
                </a:lnTo>
                <a:lnTo>
                  <a:pt x="35099" y="82887"/>
                </a:lnTo>
                <a:cubicBezTo>
                  <a:pt x="38818" y="82887"/>
                  <a:pt x="41852" y="79853"/>
                  <a:pt x="41852" y="76135"/>
                </a:cubicBezTo>
                <a:lnTo>
                  <a:pt x="41852" y="54475"/>
                </a:lnTo>
                <a:cubicBezTo>
                  <a:pt x="41852" y="28412"/>
                  <a:pt x="57575" y="12232"/>
                  <a:pt x="82855" y="12232"/>
                </a:cubicBezTo>
                <a:close/>
                <a:moveTo>
                  <a:pt x="82855" y="0"/>
                </a:moveTo>
                <a:cubicBezTo>
                  <a:pt x="67132" y="0"/>
                  <a:pt x="53725" y="5252"/>
                  <a:pt x="44168" y="15005"/>
                </a:cubicBezTo>
                <a:cubicBezTo>
                  <a:pt x="34643" y="24791"/>
                  <a:pt x="29619" y="38459"/>
                  <a:pt x="29619" y="54475"/>
                </a:cubicBezTo>
                <a:lnTo>
                  <a:pt x="29619" y="70655"/>
                </a:lnTo>
                <a:lnTo>
                  <a:pt x="10113" y="70655"/>
                </a:lnTo>
                <a:cubicBezTo>
                  <a:pt x="4535" y="70687"/>
                  <a:pt x="1" y="75189"/>
                  <a:pt x="1" y="80799"/>
                </a:cubicBezTo>
                <a:lnTo>
                  <a:pt x="1" y="113093"/>
                </a:lnTo>
                <a:cubicBezTo>
                  <a:pt x="1" y="118704"/>
                  <a:pt x="4535" y="123238"/>
                  <a:pt x="10113" y="123238"/>
                </a:cubicBezTo>
                <a:lnTo>
                  <a:pt x="29619" y="123238"/>
                </a:lnTo>
                <a:lnTo>
                  <a:pt x="29619" y="198655"/>
                </a:lnTo>
                <a:cubicBezTo>
                  <a:pt x="29619" y="204233"/>
                  <a:pt x="34154" y="208767"/>
                  <a:pt x="39732" y="208767"/>
                </a:cubicBezTo>
                <a:lnTo>
                  <a:pt x="73167" y="208767"/>
                </a:lnTo>
                <a:cubicBezTo>
                  <a:pt x="78777" y="208767"/>
                  <a:pt x="83312" y="204233"/>
                  <a:pt x="83312" y="198655"/>
                </a:cubicBezTo>
                <a:lnTo>
                  <a:pt x="83312" y="123238"/>
                </a:lnTo>
                <a:lnTo>
                  <a:pt x="107124" y="123238"/>
                </a:lnTo>
                <a:cubicBezTo>
                  <a:pt x="112735" y="123238"/>
                  <a:pt x="117269" y="118704"/>
                  <a:pt x="117269" y="113093"/>
                </a:cubicBezTo>
                <a:lnTo>
                  <a:pt x="117269" y="80799"/>
                </a:lnTo>
                <a:cubicBezTo>
                  <a:pt x="117269" y="77113"/>
                  <a:pt x="115279" y="73721"/>
                  <a:pt x="112050" y="71927"/>
                </a:cubicBezTo>
                <a:cubicBezTo>
                  <a:pt x="110517" y="71079"/>
                  <a:pt x="108788" y="70655"/>
                  <a:pt x="107059" y="70655"/>
                </a:cubicBezTo>
                <a:lnTo>
                  <a:pt x="83279" y="70655"/>
                </a:lnTo>
                <a:lnTo>
                  <a:pt x="83279" y="57868"/>
                </a:lnTo>
                <a:cubicBezTo>
                  <a:pt x="83279" y="53692"/>
                  <a:pt x="83866" y="52192"/>
                  <a:pt x="84323" y="51670"/>
                </a:cubicBezTo>
                <a:cubicBezTo>
                  <a:pt x="84616" y="51344"/>
                  <a:pt x="85954" y="50300"/>
                  <a:pt x="91173" y="50300"/>
                </a:cubicBezTo>
                <a:lnTo>
                  <a:pt x="108331" y="50300"/>
                </a:lnTo>
                <a:cubicBezTo>
                  <a:pt x="113942" y="50300"/>
                  <a:pt x="118443" y="45766"/>
                  <a:pt x="118476" y="40188"/>
                </a:cubicBezTo>
                <a:lnTo>
                  <a:pt x="118476" y="10177"/>
                </a:lnTo>
                <a:cubicBezTo>
                  <a:pt x="118443" y="4599"/>
                  <a:pt x="113942" y="65"/>
                  <a:pt x="108364" y="33"/>
                </a:cubicBezTo>
                <a:lnTo>
                  <a:pt x="82855"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63"/>
          <p:cNvSpPr/>
          <p:nvPr/>
        </p:nvSpPr>
        <p:spPr>
          <a:xfrm>
            <a:off x="9744034" y="412409"/>
            <a:ext cx="563081" cy="461936"/>
          </a:xfrm>
          <a:custGeom>
            <a:avLst/>
            <a:gdLst/>
            <a:ahLst/>
            <a:cxnLst/>
            <a:rect l="l" t="t" r="r" b="b"/>
            <a:pathLst>
              <a:path w="210105" h="172364" extrusionOk="0">
                <a:moveTo>
                  <a:pt x="142973" y="12233"/>
                </a:moveTo>
                <a:cubicBezTo>
                  <a:pt x="148453" y="12265"/>
                  <a:pt x="157521" y="15495"/>
                  <a:pt x="167242" y="20910"/>
                </a:cubicBezTo>
                <a:cubicBezTo>
                  <a:pt x="168417" y="21569"/>
                  <a:pt x="169710" y="21903"/>
                  <a:pt x="171012" y="21903"/>
                </a:cubicBezTo>
                <a:cubicBezTo>
                  <a:pt x="171771" y="21903"/>
                  <a:pt x="172533" y="21790"/>
                  <a:pt x="173277" y="21562"/>
                </a:cubicBezTo>
                <a:cubicBezTo>
                  <a:pt x="178757" y="19931"/>
                  <a:pt x="185053" y="17419"/>
                  <a:pt x="191707" y="14647"/>
                </a:cubicBezTo>
                <a:lnTo>
                  <a:pt x="191707" y="14647"/>
                </a:lnTo>
                <a:cubicBezTo>
                  <a:pt x="190892" y="16147"/>
                  <a:pt x="189978" y="17583"/>
                  <a:pt x="188967" y="18953"/>
                </a:cubicBezTo>
                <a:cubicBezTo>
                  <a:pt x="185450" y="23815"/>
                  <a:pt x="189073" y="30427"/>
                  <a:pt x="194754" y="30427"/>
                </a:cubicBezTo>
                <a:cubicBezTo>
                  <a:pt x="195133" y="30427"/>
                  <a:pt x="195520" y="30398"/>
                  <a:pt x="195915" y="30337"/>
                </a:cubicBezTo>
                <a:lnTo>
                  <a:pt x="195915" y="30337"/>
                </a:lnTo>
                <a:cubicBezTo>
                  <a:pt x="193403" y="35882"/>
                  <a:pt x="189489" y="40221"/>
                  <a:pt x="184694" y="42765"/>
                </a:cubicBezTo>
                <a:cubicBezTo>
                  <a:pt x="182313" y="44037"/>
                  <a:pt x="180845" y="46484"/>
                  <a:pt x="180845" y="49159"/>
                </a:cubicBezTo>
                <a:lnTo>
                  <a:pt x="180845" y="49485"/>
                </a:lnTo>
                <a:cubicBezTo>
                  <a:pt x="180845" y="79071"/>
                  <a:pt x="170276" y="106896"/>
                  <a:pt x="151095" y="127870"/>
                </a:cubicBezTo>
                <a:cubicBezTo>
                  <a:pt x="132045" y="148649"/>
                  <a:pt x="106895" y="160099"/>
                  <a:pt x="80212" y="160099"/>
                </a:cubicBezTo>
                <a:cubicBezTo>
                  <a:pt x="52485" y="160099"/>
                  <a:pt x="28803" y="155858"/>
                  <a:pt x="16408" y="148845"/>
                </a:cubicBezTo>
                <a:cubicBezTo>
                  <a:pt x="30761" y="148095"/>
                  <a:pt x="42667" y="144996"/>
                  <a:pt x="53562" y="139222"/>
                </a:cubicBezTo>
                <a:cubicBezTo>
                  <a:pt x="59662" y="135993"/>
                  <a:pt x="58194" y="126892"/>
                  <a:pt x="51409" y="125717"/>
                </a:cubicBezTo>
                <a:cubicBezTo>
                  <a:pt x="38622" y="123499"/>
                  <a:pt x="30337" y="117660"/>
                  <a:pt x="25150" y="107091"/>
                </a:cubicBezTo>
                <a:lnTo>
                  <a:pt x="25150" y="107091"/>
                </a:lnTo>
                <a:cubicBezTo>
                  <a:pt x="28216" y="108266"/>
                  <a:pt x="31446" y="108983"/>
                  <a:pt x="34740" y="109179"/>
                </a:cubicBezTo>
                <a:cubicBezTo>
                  <a:pt x="34911" y="109191"/>
                  <a:pt x="35081" y="109197"/>
                  <a:pt x="35251" y="109197"/>
                </a:cubicBezTo>
                <a:cubicBezTo>
                  <a:pt x="38285" y="109197"/>
                  <a:pt x="41060" y="107286"/>
                  <a:pt x="42080" y="104351"/>
                </a:cubicBezTo>
                <a:cubicBezTo>
                  <a:pt x="43156" y="101285"/>
                  <a:pt x="42047" y="97860"/>
                  <a:pt x="39340" y="96033"/>
                </a:cubicBezTo>
                <a:cubicBezTo>
                  <a:pt x="30076" y="89672"/>
                  <a:pt x="22736" y="81061"/>
                  <a:pt x="18430" y="71764"/>
                </a:cubicBezTo>
                <a:lnTo>
                  <a:pt x="18430" y="71764"/>
                </a:lnTo>
                <a:cubicBezTo>
                  <a:pt x="20583" y="72873"/>
                  <a:pt x="22834" y="73721"/>
                  <a:pt x="25183" y="74341"/>
                </a:cubicBezTo>
                <a:cubicBezTo>
                  <a:pt x="25852" y="74519"/>
                  <a:pt x="26505" y="74602"/>
                  <a:pt x="27133" y="74602"/>
                </a:cubicBezTo>
                <a:cubicBezTo>
                  <a:pt x="32963" y="74602"/>
                  <a:pt x="36697" y="67457"/>
                  <a:pt x="32457" y="62598"/>
                </a:cubicBezTo>
                <a:cubicBezTo>
                  <a:pt x="26912" y="56270"/>
                  <a:pt x="23225" y="49159"/>
                  <a:pt x="21855" y="42047"/>
                </a:cubicBezTo>
                <a:cubicBezTo>
                  <a:pt x="20485" y="35034"/>
                  <a:pt x="21301" y="27956"/>
                  <a:pt x="24237" y="20910"/>
                </a:cubicBezTo>
                <a:cubicBezTo>
                  <a:pt x="44755" y="41526"/>
                  <a:pt x="64457" y="51377"/>
                  <a:pt x="97729" y="57901"/>
                </a:cubicBezTo>
                <a:cubicBezTo>
                  <a:pt x="98205" y="57994"/>
                  <a:pt x="98678" y="58039"/>
                  <a:pt x="99142" y="58039"/>
                </a:cubicBezTo>
                <a:cubicBezTo>
                  <a:pt x="103040" y="58039"/>
                  <a:pt x="106370" y="54874"/>
                  <a:pt x="106341" y="50822"/>
                </a:cubicBezTo>
                <a:cubicBezTo>
                  <a:pt x="106341" y="29848"/>
                  <a:pt x="122781" y="12559"/>
                  <a:pt x="142973" y="12233"/>
                </a:cubicBezTo>
                <a:close/>
                <a:moveTo>
                  <a:pt x="142843" y="0"/>
                </a:moveTo>
                <a:cubicBezTo>
                  <a:pt x="129729" y="196"/>
                  <a:pt x="117464" y="5611"/>
                  <a:pt x="108265" y="15234"/>
                </a:cubicBezTo>
                <a:cubicBezTo>
                  <a:pt x="100567" y="23291"/>
                  <a:pt x="95739" y="33664"/>
                  <a:pt x="94467" y="44722"/>
                </a:cubicBezTo>
                <a:cubicBezTo>
                  <a:pt x="65599" y="38394"/>
                  <a:pt x="48897" y="29097"/>
                  <a:pt x="30271" y="9591"/>
                </a:cubicBezTo>
                <a:lnTo>
                  <a:pt x="27923" y="7209"/>
                </a:lnTo>
                <a:cubicBezTo>
                  <a:pt x="26491" y="5778"/>
                  <a:pt x="24659" y="5098"/>
                  <a:pt x="22843" y="5098"/>
                </a:cubicBezTo>
                <a:cubicBezTo>
                  <a:pt x="20230" y="5098"/>
                  <a:pt x="17651" y="6504"/>
                  <a:pt x="16343" y="9101"/>
                </a:cubicBezTo>
                <a:lnTo>
                  <a:pt x="15071" y="11678"/>
                </a:lnTo>
                <a:cubicBezTo>
                  <a:pt x="9460" y="22443"/>
                  <a:pt x="7731" y="33403"/>
                  <a:pt x="9851" y="44396"/>
                </a:cubicBezTo>
                <a:cubicBezTo>
                  <a:pt x="10634" y="48441"/>
                  <a:pt x="11939" y="52388"/>
                  <a:pt x="13668" y="56139"/>
                </a:cubicBezTo>
                <a:cubicBezTo>
                  <a:pt x="11972" y="56172"/>
                  <a:pt x="10341" y="56629"/>
                  <a:pt x="8873" y="57509"/>
                </a:cubicBezTo>
                <a:cubicBezTo>
                  <a:pt x="5285" y="59434"/>
                  <a:pt x="3295" y="63968"/>
                  <a:pt x="4175" y="68372"/>
                </a:cubicBezTo>
                <a:lnTo>
                  <a:pt x="4208" y="68633"/>
                </a:lnTo>
                <a:lnTo>
                  <a:pt x="4306" y="68926"/>
                </a:lnTo>
                <a:cubicBezTo>
                  <a:pt x="7046" y="77864"/>
                  <a:pt x="11645" y="86117"/>
                  <a:pt x="17811" y="93130"/>
                </a:cubicBezTo>
                <a:cubicBezTo>
                  <a:pt x="16734" y="93456"/>
                  <a:pt x="15723" y="93978"/>
                  <a:pt x="14842" y="94663"/>
                </a:cubicBezTo>
                <a:cubicBezTo>
                  <a:pt x="11254" y="97240"/>
                  <a:pt x="9884" y="101905"/>
                  <a:pt x="11450" y="106015"/>
                </a:cubicBezTo>
                <a:cubicBezTo>
                  <a:pt x="16114" y="119161"/>
                  <a:pt x="23943" y="128229"/>
                  <a:pt x="35230" y="133481"/>
                </a:cubicBezTo>
                <a:cubicBezTo>
                  <a:pt x="28151" y="135536"/>
                  <a:pt x="20355" y="136612"/>
                  <a:pt x="11450" y="136743"/>
                </a:cubicBezTo>
                <a:cubicBezTo>
                  <a:pt x="7046" y="136808"/>
                  <a:pt x="3132" y="139516"/>
                  <a:pt x="1501" y="143593"/>
                </a:cubicBezTo>
                <a:lnTo>
                  <a:pt x="1370" y="143952"/>
                </a:lnTo>
                <a:cubicBezTo>
                  <a:pt x="0" y="147997"/>
                  <a:pt x="1044" y="152107"/>
                  <a:pt x="4175" y="155238"/>
                </a:cubicBezTo>
                <a:lnTo>
                  <a:pt x="4404" y="155467"/>
                </a:lnTo>
                <a:lnTo>
                  <a:pt x="4665" y="155662"/>
                </a:lnTo>
                <a:cubicBezTo>
                  <a:pt x="17843" y="166264"/>
                  <a:pt x="45374" y="172364"/>
                  <a:pt x="80212" y="172364"/>
                </a:cubicBezTo>
                <a:cubicBezTo>
                  <a:pt x="141668" y="172364"/>
                  <a:pt x="191805" y="118639"/>
                  <a:pt x="193044" y="52029"/>
                </a:cubicBezTo>
                <a:cubicBezTo>
                  <a:pt x="200547" y="47201"/>
                  <a:pt x="206190" y="39470"/>
                  <a:pt x="209159" y="29945"/>
                </a:cubicBezTo>
                <a:lnTo>
                  <a:pt x="209257" y="29619"/>
                </a:lnTo>
                <a:cubicBezTo>
                  <a:pt x="210105" y="26129"/>
                  <a:pt x="209126" y="22410"/>
                  <a:pt x="206647" y="19801"/>
                </a:cubicBezTo>
                <a:cubicBezTo>
                  <a:pt x="205799" y="18985"/>
                  <a:pt x="204853" y="18333"/>
                  <a:pt x="203809" y="17876"/>
                </a:cubicBezTo>
                <a:cubicBezTo>
                  <a:pt x="204494" y="16376"/>
                  <a:pt x="205146" y="14842"/>
                  <a:pt x="205701" y="13277"/>
                </a:cubicBezTo>
                <a:cubicBezTo>
                  <a:pt x="207169" y="9493"/>
                  <a:pt x="206419" y="5578"/>
                  <a:pt x="203613" y="2806"/>
                </a:cubicBezTo>
                <a:cubicBezTo>
                  <a:pt x="201756" y="970"/>
                  <a:pt x="199298" y="7"/>
                  <a:pt x="196805" y="7"/>
                </a:cubicBezTo>
                <a:cubicBezTo>
                  <a:pt x="195444" y="7"/>
                  <a:pt x="194073" y="294"/>
                  <a:pt x="192784" y="881"/>
                </a:cubicBezTo>
                <a:cubicBezTo>
                  <a:pt x="185085" y="4176"/>
                  <a:pt x="177681" y="7307"/>
                  <a:pt x="171515" y="9297"/>
                </a:cubicBezTo>
                <a:cubicBezTo>
                  <a:pt x="164339" y="5448"/>
                  <a:pt x="152498" y="0"/>
                  <a:pt x="1429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Nhà văn Lê Minh Khuê: Những trang văn thản nhiên giông bão"/>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8409" l="10000" r="90000">
                        <a14:foregroundMark x1="25303" y1="52500" x2="35455" y2="83636"/>
                        <a14:foregroundMark x1="17879" y1="83182" x2="81364" y2="86136"/>
                        <a14:foregroundMark x1="48788" y1="92727" x2="48788" y2="92727"/>
                        <a14:foregroundMark x1="13182" y1="85682" x2="45303" y2="98409"/>
                        <a14:backgroundMark x1="74091" y1="4091" x2="83333" y2="77273"/>
                      </a14:backgroundRemoval>
                    </a14:imgEffect>
                  </a14:imgLayer>
                </a14:imgProps>
              </a:ext>
              <a:ext uri="{28A0092B-C50C-407E-A947-70E740481C1C}">
                <a14:useLocalDpi xmlns:a14="http://schemas.microsoft.com/office/drawing/2010/main" val="0"/>
              </a:ext>
            </a:extLst>
          </a:blip>
          <a:srcRect/>
          <a:stretch>
            <a:fillRect/>
          </a:stretch>
        </p:blipFill>
        <p:spPr bwMode="auto">
          <a:xfrm>
            <a:off x="7191065" y="3076872"/>
            <a:ext cx="5498901" cy="37811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44996" y="3954351"/>
            <a:ext cx="4340826" cy="1851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ình ảnh Biểu Tượng Bút Chì Cho Dự án, Bút Chì, Biểu Tượng Dự án, Biểu  Tượng Bút Chì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06930" y="286563"/>
            <a:ext cx="689421" cy="6894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ạng cuốn Sách Nhà lời xin Lỗi của Aristides Máy tính Biểu tượng E-cuốn  sách - cuốn sách nút png tải về - Miễn phí trong suốt Góc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6000" y1="29000" x2="56556" y2="56111"/>
                        <a14:foregroundMark x1="29778" y1="56667" x2="61556" y2="26222"/>
                        <a14:foregroundMark x1="52444" y1="26667" x2="61222" y2="21778"/>
                        <a14:foregroundMark x1="60111" y1="23000" x2="59333" y2="57556"/>
                        <a14:foregroundMark x1="51667" y1="54778" x2="53444" y2="68000"/>
                        <a14:foregroundMark x1="23889" y1="28000" x2="26000" y2="64556"/>
                        <a14:foregroundMark x1="29556" y1="59333" x2="47778" y2="66444"/>
                        <a14:foregroundMark x1="42111" y1="45111" x2="44778" y2="61000"/>
                        <a14:foregroundMark x1="28889" y1="27889" x2="49333"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9348656" y="-1761"/>
            <a:ext cx="1266067" cy="12660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1" name="Table 60"/>
          <p:cNvGraphicFramePr>
            <a:graphicFrameLocks noGrp="1"/>
          </p:cNvGraphicFramePr>
          <p:nvPr>
            <p:extLst>
              <p:ext uri="{D42A27DB-BD31-4B8C-83A1-F6EECF244321}">
                <p14:modId xmlns:p14="http://schemas.microsoft.com/office/powerpoint/2010/main" val="1117530140"/>
              </p:ext>
            </p:extLst>
          </p:nvPr>
        </p:nvGraphicFramePr>
        <p:xfrm>
          <a:off x="69812" y="1442679"/>
          <a:ext cx="8171270" cy="4389437"/>
        </p:xfrm>
        <a:graphic>
          <a:graphicData uri="http://schemas.openxmlformats.org/drawingml/2006/table">
            <a:tbl>
              <a:tblPr/>
              <a:tblGrid>
                <a:gridCol w="8171270">
                  <a:extLst>
                    <a:ext uri="{9D8B030D-6E8A-4147-A177-3AD203B41FA5}">
                      <a16:colId xmlns:a16="http://schemas.microsoft.com/office/drawing/2014/main" val="20000"/>
                    </a:ext>
                  </a:extLst>
                </a:gridCol>
              </a:tblGrid>
              <a:tr h="438943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marL="457200" marR="0" lvl="0" indent="-457200" algn="just" defTabSz="914400" rtl="0" eaLnBrk="1" fontAlgn="base" latinLnBrk="0" hangingPunct="1">
                        <a:lnSpc>
                          <a:spcPct val="100000"/>
                        </a:lnSpc>
                        <a:spcBef>
                          <a:spcPct val="0"/>
                        </a:spcBef>
                        <a:spcAft>
                          <a:spcPts val="600"/>
                        </a:spcAft>
                        <a:buClrTx/>
                        <a:buSzTx/>
                        <a:buFontTx/>
                        <a:buChar char="-"/>
                        <a:tabLst/>
                      </a:pP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Sinh</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năm</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1949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quê</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ở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Tĩnh</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Gia</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Thanh</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Hoá</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p>
                    <a:p>
                      <a:pPr marL="457200" marR="0" lvl="0" indent="-457200" algn="just" defTabSz="914400" rtl="0" eaLnBrk="1" fontAlgn="base" latinLnBrk="0" hangingPunct="1">
                        <a:lnSpc>
                          <a:spcPct val="100000"/>
                        </a:lnSpc>
                        <a:spcBef>
                          <a:spcPct val="0"/>
                        </a:spcBef>
                        <a:spcAft>
                          <a:spcPts val="600"/>
                        </a:spcAft>
                        <a:buClrTx/>
                        <a:buSzTx/>
                        <a:buFontTx/>
                        <a:buChar char="-"/>
                        <a:tabLst/>
                      </a:pP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Sở</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trường</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Truyện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ngắn</a:t>
                      </a:r>
                      <a:endParaRPr kumimoji="0" lang="en-US" sz="2800" b="0" i="0" u="none" strike="noStrike" cap="none" normalizeH="0" baseline="0" dirty="0" smtClean="0">
                        <a:ln>
                          <a:noFill/>
                        </a:ln>
                        <a:solidFill>
                          <a:srgbClr val="002060"/>
                        </a:solidFill>
                        <a:effectLst/>
                        <a:latin typeface="Times New Roman" pitchFamily="18" charset="0"/>
                        <a:cs typeface="Times New Roman" pitchFamily="18" charset="0"/>
                      </a:endParaRPr>
                    </a:p>
                    <a:p>
                      <a:pPr marL="457200" marR="0" lvl="0" indent="-457200" algn="just" defTabSz="914400" rtl="0" eaLnBrk="1" fontAlgn="base" latinLnBrk="0" hangingPunct="1">
                        <a:lnSpc>
                          <a:spcPct val="100000"/>
                        </a:lnSpc>
                        <a:spcBef>
                          <a:spcPct val="0"/>
                        </a:spcBef>
                        <a:spcAft>
                          <a:spcPts val="600"/>
                        </a:spcAft>
                        <a:buClrTx/>
                        <a:buSzTx/>
                        <a:buFontTx/>
                        <a:buChar char="-"/>
                        <a:tabLst/>
                      </a:pP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Nội</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dung: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cuộc</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sống</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chiến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đấu</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của</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tuổi</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trẻ</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ở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tuyến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đường</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Trường</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Sơn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Sau</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năm</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1975,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tác</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phẩm</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của</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bà</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bám</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sát</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những</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chuyển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biến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của</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đời</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sống</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xã</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hội</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và</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con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người</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trên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tinh</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thần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đổi</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mới</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p>
                    <a:p>
                      <a:pPr marL="457200" marR="0" lvl="0" indent="-457200" algn="just" defTabSz="914400" rtl="0" eaLnBrk="1" fontAlgn="base" latinLnBrk="0" hangingPunct="1">
                        <a:lnSpc>
                          <a:spcPct val="100000"/>
                        </a:lnSpc>
                        <a:spcBef>
                          <a:spcPct val="0"/>
                        </a:spcBef>
                        <a:spcAft>
                          <a:spcPts val="600"/>
                        </a:spcAft>
                        <a:buClrTx/>
                        <a:buSzTx/>
                        <a:buFontTx/>
                        <a:buChar char="-"/>
                        <a:tabLst/>
                      </a:pP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Phong</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cách</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miêu</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tả</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tâm</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lí</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tinh</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tế</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sắc</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sảo</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đặc</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biệt</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là</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tâm</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lí</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nhân</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vật</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2060"/>
                          </a:solidFill>
                          <a:effectLst/>
                          <a:latin typeface="Times New Roman" pitchFamily="18" charset="0"/>
                          <a:cs typeface="Times New Roman" pitchFamily="18" charset="0"/>
                        </a:rPr>
                        <a:t>nữ</a:t>
                      </a:r>
                      <a:r>
                        <a:rPr kumimoji="0" lang="en-US" sz="2800" b="0" i="0" u="none" strike="noStrike" cap="none" normalizeH="0" baseline="0" dirty="0" smtClean="0">
                          <a:ln>
                            <a:noFill/>
                          </a:ln>
                          <a:solidFill>
                            <a:srgbClr val="002060"/>
                          </a:solidFill>
                          <a:effectLst/>
                          <a:latin typeface="Times New Roman" pitchFamily="18" charset="0"/>
                          <a:cs typeface="Times New Roman" pitchFamily="18" charset="0"/>
                        </a:rPr>
                        <a:t>.</a:t>
                      </a:r>
                    </a:p>
                  </a:txBody>
                  <a:tcPr marL="114300" marR="1143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1954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24"/>
                                        </p:tgtEl>
                                        <p:attrNameLst>
                                          <p:attrName>style.visibility</p:attrName>
                                        </p:attrNameLst>
                                      </p:cBhvr>
                                      <p:to>
                                        <p:strVal val="visible"/>
                                      </p:to>
                                    </p:set>
                                    <p:animEffect transition="in" filter="wipe(down)">
                                      <p:cBhvr>
                                        <p:cTn id="7" dur="500"/>
                                        <p:tgtEl>
                                          <p:spTgt spid="17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down)">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rot="5400000">
            <a:off x="1104493" y="582405"/>
            <a:ext cx="2440483" cy="339852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00734" y="1398023"/>
            <a:ext cx="295656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tác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4629785" y="1203643"/>
            <a:ext cx="6332538" cy="1815882"/>
          </a:xfrm>
          <a:prstGeom prst="rect">
            <a:avLst/>
          </a:prstGeom>
          <a:noFill/>
          <a:ln w="19050" cmpd="thickThin">
            <a:solidFill>
              <a:srgbClr val="002060"/>
            </a:solidFill>
            <a:prstDash val="dashDot"/>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Xuất xứ</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Thể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loại: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Ngôi kể</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16" name="TextBox 15"/>
          <p:cNvSpPr txBox="1"/>
          <p:nvPr/>
        </p:nvSpPr>
        <p:spPr>
          <a:xfrm>
            <a:off x="6039166" y="942033"/>
            <a:ext cx="3567002" cy="523220"/>
          </a:xfrm>
          <a:prstGeom prst="rect">
            <a:avLst/>
          </a:prstGeom>
          <a:solidFill>
            <a:schemeClr val="accent6">
              <a:lumMod val="60000"/>
              <a:lumOff val="40000"/>
            </a:schemeClr>
          </a:solid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KIỂN THỨC CƠ BẢN</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10" name="Rounded Rectangle 9"/>
          <p:cNvSpPr/>
          <p:nvPr/>
        </p:nvSpPr>
        <p:spPr>
          <a:xfrm>
            <a:off x="236851" y="4206880"/>
            <a:ext cx="2986407" cy="19727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lowchart: Off-page Connector 10"/>
          <p:cNvSpPr/>
          <p:nvPr/>
        </p:nvSpPr>
        <p:spPr>
          <a:xfrm rot="16200000">
            <a:off x="3785012" y="3828806"/>
            <a:ext cx="1959422" cy="2686685"/>
          </a:xfrm>
          <a:prstGeom prst="flowChartOffpage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151504" y="4684359"/>
            <a:ext cx="295656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494" name="Picture 14" descr="Màu Sắc Dễ Thương Vẽ Tay đơn Giản Phim Hoạt Hình Thương Mại điện Hình ảnh |  Định dạng hình ảnh PSD 61151836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46" b="100000" l="10000" r="90000">
                        <a14:foregroundMark x1="22093" y1="11172" x2="75116" y2="54223"/>
                      </a14:backgroundRemoval>
                    </a14:imgEffect>
                  </a14:imgLayer>
                </a14:imgProps>
              </a:ext>
              <a:ext uri="{28A0092B-C50C-407E-A947-70E740481C1C}">
                <a14:useLocalDpi xmlns:a14="http://schemas.microsoft.com/office/drawing/2010/main" val="0"/>
              </a:ext>
            </a:extLst>
          </a:blip>
          <a:srcRect/>
          <a:stretch>
            <a:fillRect/>
          </a:stretch>
        </p:blipFill>
        <p:spPr bwMode="auto">
          <a:xfrm>
            <a:off x="7855119" y="3639122"/>
            <a:ext cx="4922520" cy="300541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730784" y="4072850"/>
            <a:ext cx="30638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1215342" y="91640"/>
            <a:ext cx="108887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TRÌNH BÀY PHẦN CHUẨN BỊ VỀ TÁC PHẨM</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270967" y="112652"/>
            <a:ext cx="20537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NHÓM 2: </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 name="Hexagon 1"/>
          <p:cNvSpPr/>
          <p:nvPr/>
        </p:nvSpPr>
        <p:spPr>
          <a:xfrm>
            <a:off x="6236131" y="4038345"/>
            <a:ext cx="2494653" cy="2141316"/>
          </a:xfrm>
          <a:prstGeom prst="hexagon">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6005176" y="4632864"/>
            <a:ext cx="295656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Tóm</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tắt</a:t>
            </a:r>
            <a:endPar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4897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heel(1)">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20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circle(in)">
                                      <p:cBhvr>
                                        <p:cTn id="36" dur="2000"/>
                                        <p:tgtEl>
                                          <p:spTgt spid="2"/>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heel(1)">
                                      <p:cBhvr>
                                        <p:cTn id="39" dur="2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20494"/>
                                        </p:tgtEl>
                                        <p:attrNameLst>
                                          <p:attrName>style.visibility</p:attrName>
                                        </p:attrNameLst>
                                      </p:cBhvr>
                                      <p:to>
                                        <p:strVal val="visible"/>
                                      </p:to>
                                    </p:set>
                                    <p:animEffect transition="in" filter="wheel(1)">
                                      <p:cBhvr>
                                        <p:cTn id="44" dur="2000"/>
                                        <p:tgtEl>
                                          <p:spTgt spid="20494"/>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heel(1)">
                                      <p:cBhvr>
                                        <p:cTn id="4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5" grpId="0" animBg="1"/>
      <p:bldP spid="16" grpId="0" animBg="1"/>
      <p:bldP spid="10" grpId="0" animBg="1"/>
      <p:bldP spid="11" grpId="0" animBg="1"/>
      <p:bldP spid="19" grpId="0"/>
      <p:bldP spid="22" grpId="0"/>
      <p:bldP spid="2"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ẫu background , hình nền powerpoint đơn giản đẹp ấn tượng | Hình ảnh, Hình  nền, Nhật ký nghệ thuậ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94" y="-37700"/>
            <a:ext cx="12286394" cy="6924235"/>
          </a:xfrm>
          <a:prstGeom prst="rect">
            <a:avLst/>
          </a:prstGeom>
          <a:noFill/>
          <a:extLst>
            <a:ext uri="{909E8E84-426E-40DD-AFC4-6F175D3DCCD1}">
              <a14:hiddenFill xmlns:a14="http://schemas.microsoft.com/office/drawing/2010/main">
                <a:solidFill>
                  <a:srgbClr val="FFFFFF"/>
                </a:solidFill>
              </a14:hiddenFill>
            </a:ext>
          </a:extLst>
        </p:spPr>
      </p:pic>
      <p:sp>
        <p:nvSpPr>
          <p:cNvPr id="3" name="Regular Pentagon 2"/>
          <p:cNvSpPr/>
          <p:nvPr/>
        </p:nvSpPr>
        <p:spPr>
          <a:xfrm rot="15148430">
            <a:off x="4637882" y="2605882"/>
            <a:ext cx="2455862" cy="2193925"/>
          </a:xfrm>
          <a:prstGeom prst="pentagon">
            <a:avLst/>
          </a:prstGeom>
          <a:blipFill dpi="0" rotWithShape="0">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Arial"/>
              <a:ea typeface="+mn-ea"/>
              <a:cs typeface="+mn-cs"/>
            </a:endParaRPr>
          </a:p>
        </p:txBody>
      </p:sp>
      <p:sp>
        <p:nvSpPr>
          <p:cNvPr id="4" name="Isosceles Triangle 3"/>
          <p:cNvSpPr/>
          <p:nvPr/>
        </p:nvSpPr>
        <p:spPr>
          <a:xfrm>
            <a:off x="5233988" y="1"/>
            <a:ext cx="1471612" cy="2517775"/>
          </a:xfrm>
          <a:prstGeom prst="triangl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5" name="Isosceles Triangle 4"/>
          <p:cNvSpPr/>
          <p:nvPr/>
        </p:nvSpPr>
        <p:spPr>
          <a:xfrm rot="4421164">
            <a:off x="7377113" y="1866901"/>
            <a:ext cx="1563688" cy="2370137"/>
          </a:xfrm>
          <a:prstGeom prst="triangle">
            <a:avLst/>
          </a:prstGeom>
          <a:blipFill dpi="0" rotWithShape="0">
            <a:blip r:embed="rId5"/>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6" name="Isosceles Triangle 5"/>
          <p:cNvSpPr/>
          <p:nvPr/>
        </p:nvSpPr>
        <p:spPr>
          <a:xfrm rot="8649358">
            <a:off x="6659563" y="4381501"/>
            <a:ext cx="1471612" cy="2517775"/>
          </a:xfrm>
          <a:prstGeom prst="triangle">
            <a:avLst/>
          </a:prstGeom>
          <a:blipFill dpi="0" rotWithShape="0">
            <a:blip r:embed="rId6"/>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7" name="Isosceles Triangle 6"/>
          <p:cNvSpPr/>
          <p:nvPr/>
        </p:nvSpPr>
        <p:spPr>
          <a:xfrm rot="13123291">
            <a:off x="3817939" y="4362450"/>
            <a:ext cx="1563687" cy="2370138"/>
          </a:xfrm>
          <a:prstGeom prst="triangle">
            <a:avLst/>
          </a:prstGeom>
          <a:blipFill dpi="0" rotWithShape="0">
            <a:blip r:embed="rId7"/>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8" name="Isosceles Triangle 7"/>
          <p:cNvSpPr/>
          <p:nvPr/>
        </p:nvSpPr>
        <p:spPr>
          <a:xfrm rot="17253476">
            <a:off x="2980532" y="1678782"/>
            <a:ext cx="1471612" cy="2517775"/>
          </a:xfrm>
          <a:prstGeom prst="triangle">
            <a:avLst/>
          </a:prstGeom>
          <a:blipFill dpi="0" rotWithShape="0">
            <a:blip r:embed="rId8"/>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36872" name="TextBox 8"/>
          <p:cNvSpPr txBox="1">
            <a:spLocks noChangeArrowheads="1"/>
          </p:cNvSpPr>
          <p:nvPr/>
        </p:nvSpPr>
        <p:spPr bwMode="auto">
          <a:xfrm>
            <a:off x="6573838" y="788989"/>
            <a:ext cx="4094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Tác</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giả</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Lê</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Minh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Khuê</a:t>
            </a:r>
            <a:endPar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Sở</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trường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Truyện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ngắn</a:t>
            </a:r>
            <a:endPar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36873" name="TextBox 9"/>
          <p:cNvSpPr txBox="1">
            <a:spLocks noChangeArrowheads="1"/>
          </p:cNvSpPr>
          <p:nvPr/>
        </p:nvSpPr>
        <p:spPr bwMode="auto">
          <a:xfrm>
            <a:off x="4643438" y="5421314"/>
            <a:ext cx="2590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Chủ</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đề</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Ca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ngợi</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những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cô</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gái</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TNXP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trên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tuyến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đường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Trường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Sơn</a:t>
            </a:r>
            <a:endPar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36874" name="TextBox 10"/>
          <p:cNvSpPr txBox="1">
            <a:spLocks noChangeArrowheads="1"/>
          </p:cNvSpPr>
          <p:nvPr/>
        </p:nvSpPr>
        <p:spPr bwMode="auto">
          <a:xfrm>
            <a:off x="7932737" y="3692525"/>
            <a:ext cx="393518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Hoàn</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cảnh</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sáng</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tác</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Năm</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1971,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cuộc</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kháng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chiến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chống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Mỹ</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đang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diễn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ra</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ác</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liệt</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Lê</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Minh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Khuê</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là</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phóng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viên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chiến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trường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có</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dịp</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gặp</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gỡ</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các</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TNXP. </a:t>
            </a:r>
          </a:p>
        </p:txBody>
      </p:sp>
      <p:sp>
        <p:nvSpPr>
          <p:cNvPr id="36875" name="TextBox 11"/>
          <p:cNvSpPr txBox="1">
            <a:spLocks noChangeArrowheads="1"/>
          </p:cNvSpPr>
          <p:nvPr/>
        </p:nvSpPr>
        <p:spPr bwMode="auto">
          <a:xfrm>
            <a:off x="630694" y="3397250"/>
            <a:ext cx="363650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Nhan</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đề</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Là</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hình</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ảnh</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thực</a:t>
            </a:r>
            <a:endPar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Hình</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ảnh</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mang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nghĩa</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biểu</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tượng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vẻ</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đẹp</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lãng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mạn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hay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đó</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chính</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là</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3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cô</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gái</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cống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hiến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thầm</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lặng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tỏa</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sáng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trên</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bầu</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trời</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p>
        </p:txBody>
      </p:sp>
      <p:sp>
        <p:nvSpPr>
          <p:cNvPr id="36876" name="TextBox 12"/>
          <p:cNvSpPr txBox="1">
            <a:spLocks noChangeArrowheads="1"/>
          </p:cNvSpPr>
          <p:nvPr/>
        </p:nvSpPr>
        <p:spPr bwMode="auto">
          <a:xfrm>
            <a:off x="687978" y="773114"/>
            <a:ext cx="47301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Tình</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huống</a:t>
            </a:r>
            <a:r>
              <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truyện</a:t>
            </a:r>
            <a:endParaRPr kumimoji="0" lang="en-US" altLang="en-US" sz="1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3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cô</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gái</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trực</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tiếp</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làm</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nhiệm</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vụ</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phá</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bom</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Nho</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bị</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thương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được</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Phương</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Định</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và</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chị</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Thao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chăm</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sóc</a:t>
            </a:r>
            <a:r>
              <a:rPr kumimoji="0" lang="en-US" alt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p>
        </p:txBody>
      </p:sp>
      <p:sp>
        <p:nvSpPr>
          <p:cNvPr id="2" name="TextBox 1"/>
          <p:cNvSpPr txBox="1"/>
          <p:nvPr/>
        </p:nvSpPr>
        <p:spPr>
          <a:xfrm>
            <a:off x="4914439" y="3306764"/>
            <a:ext cx="2143536" cy="1077218"/>
          </a:xfrm>
          <a:prstGeom prst="rect">
            <a:avLst/>
          </a:prstGeom>
          <a:noFill/>
        </p:spPr>
        <p:txBody>
          <a:bodyPr wrap="none" rtlCol="0">
            <a:spAutoFit/>
            <a:scene3d>
              <a:camera prst="perspectiveLeft"/>
              <a:lightRig rig="threePt" dir="t"/>
            </a:scene3d>
          </a:bodyPr>
          <a:lstStyle/>
          <a:p>
            <a:pPr algn="ctr"/>
            <a:r>
              <a:rPr lang="en-US" sz="3200" dirty="0" err="1"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Những</a:t>
            </a:r>
            <a:r>
              <a:rPr lang="en-US" sz="3200" dirty="0"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 </a:t>
            </a:r>
            <a:r>
              <a:rPr lang="en-US" sz="3200" dirty="0" err="1"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ngôi</a:t>
            </a:r>
            <a:r>
              <a:rPr lang="en-US" sz="3200" dirty="0"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 </a:t>
            </a:r>
            <a:r>
              <a:rPr lang="en-US" sz="3200" dirty="0" err="1"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sao</a:t>
            </a:r>
            <a:r>
              <a:rPr lang="en-US" sz="3200" dirty="0"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 </a:t>
            </a:r>
          </a:p>
          <a:p>
            <a:pPr algn="ctr"/>
            <a:r>
              <a:rPr lang="en-US" sz="3200" dirty="0" err="1"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xa</a:t>
            </a:r>
            <a:r>
              <a:rPr lang="en-US" sz="3200" dirty="0"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 </a:t>
            </a:r>
            <a:r>
              <a:rPr lang="en-US" sz="3200" dirty="0" err="1" smtClean="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rPr>
              <a:t>xôi</a:t>
            </a:r>
            <a:endParaRPr lang="en-US" sz="3200" dirty="0">
              <a:solidFill>
                <a:srgbClr val="FFC000"/>
              </a:solidFill>
              <a:effectLst>
                <a:innerShdw blurRad="63500" dist="50800" dir="10800000">
                  <a:prstClr val="black">
                    <a:alpha val="50000"/>
                  </a:prstClr>
                </a:innerShdw>
              </a:effectLst>
              <a:latin typeface="iCiel Rukola" panose="02000506050000020003" pitchFamily="2" charset="0"/>
              <a:cs typeface="Times New Roman" panose="02020603050405020304" pitchFamily="18" charset="0"/>
            </a:endParaRPr>
          </a:p>
        </p:txBody>
      </p:sp>
    </p:spTree>
    <p:extLst>
      <p:ext uri="{BB962C8B-B14F-4D97-AF65-F5344CB8AC3E}">
        <p14:creationId xmlns:p14="http://schemas.microsoft.com/office/powerpoint/2010/main" val="2640902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6872"/>
                                        </p:tgtEl>
                                        <p:attrNameLst>
                                          <p:attrName>style.visibility</p:attrName>
                                        </p:attrNameLst>
                                      </p:cBhvr>
                                      <p:to>
                                        <p:strVal val="visible"/>
                                      </p:to>
                                    </p:set>
                                    <p:animEffect transition="in" filter="circle(in)">
                                      <p:cBhvr>
                                        <p:cTn id="10" dur="2000"/>
                                        <p:tgtEl>
                                          <p:spTgt spid="368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6874"/>
                                        </p:tgtEl>
                                        <p:attrNameLst>
                                          <p:attrName>style.visibility</p:attrName>
                                        </p:attrNameLst>
                                      </p:cBhvr>
                                      <p:to>
                                        <p:strVal val="visible"/>
                                      </p:to>
                                    </p:set>
                                    <p:animEffect transition="in" filter="circle(in)">
                                      <p:cBhvr>
                                        <p:cTn id="18" dur="2000"/>
                                        <p:tgtEl>
                                          <p:spTgt spid="368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873"/>
                                        </p:tgtEl>
                                        <p:attrNameLst>
                                          <p:attrName>style.visibility</p:attrName>
                                        </p:attrNameLst>
                                      </p:cBhvr>
                                      <p:to>
                                        <p:strVal val="visible"/>
                                      </p:to>
                                    </p:set>
                                    <p:animEffect transition="in" filter="wipe(down)">
                                      <p:cBhvr>
                                        <p:cTn id="26" dur="500"/>
                                        <p:tgtEl>
                                          <p:spTgt spid="3687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6875"/>
                                        </p:tgtEl>
                                        <p:attrNameLst>
                                          <p:attrName>style.visibility</p:attrName>
                                        </p:attrNameLst>
                                      </p:cBhvr>
                                      <p:to>
                                        <p:strVal val="visible"/>
                                      </p:to>
                                    </p:set>
                                    <p:animEffect transition="in" filter="wipe(down)">
                                      <p:cBhvr>
                                        <p:cTn id="34" dur="500"/>
                                        <p:tgtEl>
                                          <p:spTgt spid="3687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6876"/>
                                        </p:tgtEl>
                                        <p:attrNameLst>
                                          <p:attrName>style.visibility</p:attrName>
                                        </p:attrNameLst>
                                      </p:cBhvr>
                                      <p:to>
                                        <p:strVal val="visible"/>
                                      </p:to>
                                    </p:set>
                                    <p:animEffect transition="in" filter="wipe(down)">
                                      <p:cBhvr>
                                        <p:cTn id="42" dur="500"/>
                                        <p:tgtEl>
                                          <p:spTgt spid="36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36872" grpId="0"/>
      <p:bldP spid="36873" grpId="0"/>
      <p:bldP spid="36874" grpId="0"/>
      <p:bldP spid="36875" grpId="0"/>
      <p:bldP spid="3687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4132096" y="81852"/>
            <a:ext cx="39278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170" eaLnBrk="0" fontAlgn="base" hangingPunct="0">
              <a:spcBef>
                <a:spcPct val="0"/>
              </a:spcBef>
              <a:spcAft>
                <a:spcPct val="0"/>
              </a:spcAft>
              <a:buNone/>
            </a:pPr>
            <a:r>
              <a:rPr lang="en-US" altLang="en-US" b="1" dirty="0" smtClean="0">
                <a:solidFill>
                  <a:srgbClr val="FF0000"/>
                </a:solidFill>
                <a:latin typeface="Times New Roman" panose="02020603050405020304" pitchFamily="18" charset="0"/>
                <a:cs typeface="Times New Roman" panose="02020603050405020304" pitchFamily="18" charset="0"/>
              </a:rPr>
              <a:t>TÓM </a:t>
            </a:r>
            <a:r>
              <a:rPr lang="en-US" altLang="en-US" b="1" dirty="0">
                <a:solidFill>
                  <a:srgbClr val="FF0000"/>
                </a:solidFill>
                <a:latin typeface="Times New Roman" panose="02020603050405020304" pitchFamily="18" charset="0"/>
                <a:cs typeface="Times New Roman" panose="02020603050405020304" pitchFamily="18" charset="0"/>
              </a:rPr>
              <a:t>TẮT TRUYỆN</a:t>
            </a:r>
          </a:p>
        </p:txBody>
      </p:sp>
      <p:sp>
        <p:nvSpPr>
          <p:cNvPr id="26627" name="Slide Number Placeholder 15"/>
          <p:cNvSpPr>
            <a:spLocks noGrp="1"/>
          </p:cNvSpPr>
          <p:nvPr>
            <p:ph type="sldNum" sz="quarter" idx="12"/>
          </p:nvPr>
        </p:nvSpPr>
        <p:spPr bwMode="auto">
          <a:xfrm>
            <a:off x="4165600" y="6356351"/>
            <a:ext cx="3860800" cy="3661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chemeClr val="tx1"/>
                </a:solidFill>
                <a:latin typeface="Calibri" panose="020F0502020204030204" pitchFamily="34" charset="0"/>
              </a:defRPr>
            </a:lvl1pPr>
            <a:lvl2pPr marL="990575" indent="-380990">
              <a:spcBef>
                <a:spcPct val="20000"/>
              </a:spcBef>
              <a:buFont typeface="Arial" panose="020B0604020202020204" pitchFamily="34" charset="0"/>
              <a:buChar char="–"/>
              <a:defRPr sz="3733">
                <a:solidFill>
                  <a:schemeClr val="tx1"/>
                </a:solidFill>
                <a:latin typeface="Calibri" panose="020F0502020204030204" pitchFamily="34" charset="0"/>
              </a:defRPr>
            </a:lvl2pPr>
            <a:lvl3pPr marL="1523962" indent="-304792">
              <a:spcBef>
                <a:spcPct val="20000"/>
              </a:spcBef>
              <a:buFont typeface="Arial" panose="020B0604020202020204" pitchFamily="34" charset="0"/>
              <a:buChar char="•"/>
              <a:defRPr sz="3200">
                <a:solidFill>
                  <a:schemeClr val="tx1"/>
                </a:solidFill>
                <a:latin typeface="Calibri" panose="020F0502020204030204" pitchFamily="34" charset="0"/>
              </a:defRPr>
            </a:lvl3pPr>
            <a:lvl4pPr marL="2133547" indent="-304792">
              <a:spcBef>
                <a:spcPct val="20000"/>
              </a:spcBef>
              <a:buFont typeface="Arial" panose="020B0604020202020204" pitchFamily="34" charset="0"/>
              <a:buChar char="–"/>
              <a:defRPr sz="2667">
                <a:solidFill>
                  <a:schemeClr val="tx1"/>
                </a:solidFill>
                <a:latin typeface="Calibri" panose="020F0502020204030204" pitchFamily="34" charset="0"/>
              </a:defRPr>
            </a:lvl4pPr>
            <a:lvl5pPr marL="2743131" indent="-304792">
              <a:spcBef>
                <a:spcPct val="20000"/>
              </a:spcBef>
              <a:buFont typeface="Arial" panose="020B0604020202020204" pitchFamily="34" charset="0"/>
              <a:buChar char="»"/>
              <a:defRPr sz="2667">
                <a:solidFill>
                  <a:schemeClr val="tx1"/>
                </a:solidFill>
                <a:latin typeface="Calibri" panose="020F0502020204030204" pitchFamily="34" charset="0"/>
              </a:defRPr>
            </a:lvl5pPr>
            <a:lvl6pPr marL="3352716" indent="-304792" eaLnBrk="0" fontAlgn="base" hangingPunct="0">
              <a:spcBef>
                <a:spcPct val="20000"/>
              </a:spcBef>
              <a:spcAft>
                <a:spcPct val="0"/>
              </a:spcAft>
              <a:buFont typeface="Arial" panose="020B0604020202020204" pitchFamily="34" charset="0"/>
              <a:buChar char="»"/>
              <a:defRPr sz="2667">
                <a:solidFill>
                  <a:schemeClr val="tx1"/>
                </a:solidFill>
                <a:latin typeface="Calibri" panose="020F0502020204030204" pitchFamily="34" charset="0"/>
              </a:defRPr>
            </a:lvl6pPr>
            <a:lvl7pPr marL="3962301" indent="-304792" eaLnBrk="0" fontAlgn="base" hangingPunct="0">
              <a:spcBef>
                <a:spcPct val="20000"/>
              </a:spcBef>
              <a:spcAft>
                <a:spcPct val="0"/>
              </a:spcAft>
              <a:buFont typeface="Arial" panose="020B0604020202020204" pitchFamily="34" charset="0"/>
              <a:buChar char="»"/>
              <a:defRPr sz="2667">
                <a:solidFill>
                  <a:schemeClr val="tx1"/>
                </a:solidFill>
                <a:latin typeface="Calibri" panose="020F0502020204030204" pitchFamily="34" charset="0"/>
              </a:defRPr>
            </a:lvl7pPr>
            <a:lvl8pPr marL="4571886" indent="-304792" eaLnBrk="0" fontAlgn="base" hangingPunct="0">
              <a:spcBef>
                <a:spcPct val="20000"/>
              </a:spcBef>
              <a:spcAft>
                <a:spcPct val="0"/>
              </a:spcAft>
              <a:buFont typeface="Arial" panose="020B0604020202020204" pitchFamily="34" charset="0"/>
              <a:buChar char="»"/>
              <a:defRPr sz="2667">
                <a:solidFill>
                  <a:schemeClr val="tx1"/>
                </a:solidFill>
                <a:latin typeface="Calibri" panose="020F0502020204030204" pitchFamily="34" charset="0"/>
              </a:defRPr>
            </a:lvl8pPr>
            <a:lvl9pPr marL="5181470" indent="-304792" eaLnBrk="0" fontAlgn="base" hangingPunct="0">
              <a:spcBef>
                <a:spcPct val="20000"/>
              </a:spcBef>
              <a:spcAft>
                <a:spcPct val="0"/>
              </a:spcAft>
              <a:buFont typeface="Arial" panose="020B0604020202020204" pitchFamily="34" charset="0"/>
              <a:buChar char="»"/>
              <a:defRPr sz="2667">
                <a:solidFill>
                  <a:schemeClr val="tx1"/>
                </a:solidFill>
                <a:latin typeface="Calibri" panose="020F0502020204030204" pitchFamily="34" charset="0"/>
              </a:defRPr>
            </a:lvl9pPr>
          </a:lstStyle>
          <a:p>
            <a:pPr algn="ctr" defTabSz="1219170" eaLnBrk="0" fontAlgn="base" hangingPunct="0">
              <a:spcBef>
                <a:spcPct val="0"/>
              </a:spcBef>
              <a:spcAft>
                <a:spcPct val="0"/>
              </a:spcAft>
              <a:buNone/>
            </a:pPr>
            <a:fld id="{1859EA86-0F6C-4C8A-9BD8-2E16B6D896DD}" type="slidenum">
              <a:rPr lang="en-US" altLang="en-US" sz="1200">
                <a:solidFill>
                  <a:srgbClr val="898989"/>
                </a:solidFill>
                <a:latin typeface="Arial" panose="020B0604020202020204" pitchFamily="34" charset="0"/>
              </a:rPr>
              <a:pPr algn="ctr" defTabSz="1219170" eaLnBrk="0" fontAlgn="base" hangingPunct="0">
                <a:spcBef>
                  <a:spcPct val="0"/>
                </a:spcBef>
                <a:spcAft>
                  <a:spcPct val="0"/>
                </a:spcAft>
                <a:buNone/>
              </a:pPr>
              <a:t>8</a:t>
            </a:fld>
            <a:endParaRPr lang="en-US" altLang="en-US" sz="1200">
              <a:solidFill>
                <a:srgbClr val="898989"/>
              </a:solidFill>
              <a:latin typeface="Arial" panose="020B0604020202020204" pitchFamily="34" charset="0"/>
            </a:endParaRPr>
          </a:p>
        </p:txBody>
      </p:sp>
      <p:grpSp>
        <p:nvGrpSpPr>
          <p:cNvPr id="3" name="Group 44"/>
          <p:cNvGrpSpPr/>
          <p:nvPr/>
        </p:nvGrpSpPr>
        <p:grpSpPr>
          <a:xfrm>
            <a:off x="460370" y="0"/>
            <a:ext cx="912962" cy="7594600"/>
            <a:chOff x="1374772" y="1213680"/>
            <a:chExt cx="274322" cy="5187394"/>
          </a:xfrm>
        </p:grpSpPr>
        <p:sp>
          <p:nvSpPr>
            <p:cNvPr id="7" name="Pentagon 6"/>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6"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rgbClr val="C87B14"/>
                </a:gs>
                <a:gs pos="82000">
                  <a:srgbClr val="FF9F0B">
                    <a:lumMod val="90000"/>
                  </a:srgbClr>
                </a:gs>
                <a:gs pos="34000">
                  <a:srgbClr val="FEA30A">
                    <a:lumMod val="90000"/>
                  </a:srgbClr>
                </a:gs>
                <a:gs pos="0">
                  <a:srgbClr val="B87B00">
                    <a:lumMod val="90000"/>
                    <a:lumOff val="10000"/>
                  </a:srgbClr>
                </a:gs>
                <a:gs pos="33000">
                  <a:srgbClr val="BD7C04">
                    <a:lumMod val="100000"/>
                  </a:srgbClr>
                </a:gs>
                <a:gs pos="100000">
                  <a:srgbClr val="BC7908"/>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71" name="Rectangle 170"/>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72" name="Rectangle 171"/>
            <p:cNvSpPr/>
            <p:nvPr/>
          </p:nvSpPr>
          <p:spPr>
            <a:xfrm>
              <a:off x="1404710" y="1213680"/>
              <a:ext cx="212954" cy="203438"/>
            </a:xfrm>
            <a:prstGeom prst="rect">
              <a:avLst/>
            </a:prstGeom>
            <a:gradFill flip="none" rotWithShape="1">
              <a:gsLst>
                <a:gs pos="16000">
                  <a:srgbClr val="B24349"/>
                </a:gs>
                <a:gs pos="52000">
                  <a:srgbClr val="FFB3C7">
                    <a:lumMod val="84000"/>
                  </a:srgbClr>
                </a:gs>
                <a:gs pos="100000">
                  <a:srgbClr val="CC7190">
                    <a:lumMod val="84000"/>
                  </a:srgbClr>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76" name="Freeform 17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cxnSp>
          <p:nvCxnSpPr>
            <p:cNvPr id="35" name="Straight Connector 34"/>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sp>
        <p:nvSpPr>
          <p:cNvPr id="185" name="Trapezoid 184"/>
          <p:cNvSpPr/>
          <p:nvPr/>
        </p:nvSpPr>
        <p:spPr>
          <a:xfrm rot="16200000">
            <a:off x="-141643" y="5635558"/>
            <a:ext cx="1017991" cy="186057"/>
          </a:xfrm>
          <a:prstGeom prst="trapezoid">
            <a:avLst>
              <a:gd name="adj" fmla="val 69837"/>
            </a:avLst>
          </a:prstGeom>
          <a:solidFill>
            <a:schemeClr val="accent2">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82" name="Trapezoid 181"/>
          <p:cNvSpPr/>
          <p:nvPr/>
        </p:nvSpPr>
        <p:spPr>
          <a:xfrm rot="16200000">
            <a:off x="-141643" y="4314550"/>
            <a:ext cx="1017991" cy="186057"/>
          </a:xfrm>
          <a:prstGeom prst="trapezoid">
            <a:avLst>
              <a:gd name="adj" fmla="val 69837"/>
            </a:avLst>
          </a:prstGeom>
          <a:solidFill>
            <a:schemeClr val="accent5">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79" name="Trapezoid 178"/>
          <p:cNvSpPr/>
          <p:nvPr/>
        </p:nvSpPr>
        <p:spPr>
          <a:xfrm rot="16200000">
            <a:off x="-141643" y="2993539"/>
            <a:ext cx="1017991" cy="186057"/>
          </a:xfrm>
          <a:prstGeom prst="trapezoid">
            <a:avLst>
              <a:gd name="adj" fmla="val 69837"/>
            </a:avLst>
          </a:prstGeom>
          <a:solidFill>
            <a:schemeClr val="accent4">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29" name="Trapezoid 28"/>
          <p:cNvSpPr/>
          <p:nvPr/>
        </p:nvSpPr>
        <p:spPr>
          <a:xfrm rot="16200000">
            <a:off x="-141643" y="1672529"/>
            <a:ext cx="1017991" cy="186057"/>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2" name="Pentagon 11"/>
          <p:cNvSpPr/>
          <p:nvPr/>
        </p:nvSpPr>
        <p:spPr>
          <a:xfrm>
            <a:off x="274320" y="787399"/>
            <a:ext cx="10972800" cy="1190088"/>
          </a:xfrm>
          <a:prstGeom prst="homePlate">
            <a:avLst>
              <a:gd name="adj" fmla="val 36274"/>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lin ang="27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78" name="Pentagon 177"/>
          <p:cNvSpPr/>
          <p:nvPr/>
        </p:nvSpPr>
        <p:spPr>
          <a:xfrm>
            <a:off x="274320" y="2182293"/>
            <a:ext cx="10972800" cy="1145108"/>
          </a:xfrm>
          <a:prstGeom prst="homePlate">
            <a:avLst>
              <a:gd name="adj" fmla="val 36274"/>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81" name="Pentagon 180"/>
          <p:cNvSpPr/>
          <p:nvPr/>
        </p:nvSpPr>
        <p:spPr>
          <a:xfrm>
            <a:off x="274320" y="3632201"/>
            <a:ext cx="10972800" cy="1219442"/>
          </a:xfrm>
          <a:prstGeom prst="homePlate">
            <a:avLst>
              <a:gd name="adj" fmla="val 36274"/>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7200">
              <a:solidFill>
                <a:prstClr val="white"/>
              </a:solidFill>
              <a:latin typeface="Calibri"/>
            </a:endParaRPr>
          </a:p>
        </p:txBody>
      </p:sp>
      <p:sp>
        <p:nvSpPr>
          <p:cNvPr id="184" name="Pentagon 183"/>
          <p:cNvSpPr/>
          <p:nvPr/>
        </p:nvSpPr>
        <p:spPr>
          <a:xfrm>
            <a:off x="436467" y="5043936"/>
            <a:ext cx="10972800" cy="1539953"/>
          </a:xfrm>
          <a:prstGeom prst="homePlate">
            <a:avLst>
              <a:gd name="adj" fmla="val 36274"/>
            </a:avLst>
          </a:prstGeom>
          <a:gradFill flip="none" rotWithShape="1">
            <a:gsLst>
              <a:gs pos="0">
                <a:schemeClr val="accent2">
                  <a:shade val="30000"/>
                  <a:satMod val="115000"/>
                  <a:lumMod val="95000"/>
                </a:schemeClr>
              </a:gs>
              <a:gs pos="50000">
                <a:schemeClr val="accent2">
                  <a:shade val="67500"/>
                  <a:satMod val="115000"/>
                  <a:lumMod val="95000"/>
                </a:schemeClr>
              </a:gs>
              <a:gs pos="100000">
                <a:schemeClr val="accent2">
                  <a:shade val="100000"/>
                  <a:satMod val="115000"/>
                  <a:lumMod val="92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39" name="TextBox 38"/>
          <p:cNvSpPr txBox="1"/>
          <p:nvPr/>
        </p:nvSpPr>
        <p:spPr>
          <a:xfrm>
            <a:off x="367309" y="997558"/>
            <a:ext cx="423515" cy="666787"/>
          </a:xfrm>
          <a:prstGeom prst="rect">
            <a:avLst/>
          </a:prstGeom>
          <a:noFill/>
          <a:effectLst/>
        </p:spPr>
        <p:txBody>
          <a:bodyPr wrap="none">
            <a:spAutoFit/>
          </a:bodyPr>
          <a:lstStyle/>
          <a:p>
            <a:pPr defTabSz="1219170">
              <a:defRPr/>
            </a:pPr>
            <a:r>
              <a:rPr lang="en-US" sz="3733" b="1" dirty="0">
                <a:solidFill>
                  <a:prstClr val="white"/>
                </a:solidFill>
                <a:latin typeface="Times New Roman" pitchFamily="18" charset="0"/>
                <a:cs typeface="Times New Roman" pitchFamily="18" charset="0"/>
              </a:rPr>
              <a:t>1</a:t>
            </a:r>
          </a:p>
        </p:txBody>
      </p:sp>
      <p:sp>
        <p:nvSpPr>
          <p:cNvPr id="192" name="TextBox 191"/>
          <p:cNvSpPr txBox="1"/>
          <p:nvPr/>
        </p:nvSpPr>
        <p:spPr>
          <a:xfrm>
            <a:off x="367309" y="2419958"/>
            <a:ext cx="423515" cy="666787"/>
          </a:xfrm>
          <a:prstGeom prst="rect">
            <a:avLst/>
          </a:prstGeom>
          <a:noFill/>
          <a:effectLst/>
        </p:spPr>
        <p:txBody>
          <a:bodyPr wrap="none">
            <a:spAutoFit/>
          </a:bodyPr>
          <a:lstStyle/>
          <a:p>
            <a:pPr defTabSz="1219170">
              <a:defRPr/>
            </a:pPr>
            <a:r>
              <a:rPr lang="en-US" sz="3733" b="1" dirty="0">
                <a:solidFill>
                  <a:prstClr val="white"/>
                </a:solidFill>
                <a:latin typeface="Times New Roman" pitchFamily="18" charset="0"/>
                <a:cs typeface="Times New Roman" pitchFamily="18" charset="0"/>
              </a:rPr>
              <a:t>2</a:t>
            </a:r>
          </a:p>
        </p:txBody>
      </p:sp>
      <p:sp>
        <p:nvSpPr>
          <p:cNvPr id="193" name="TextBox 192"/>
          <p:cNvSpPr txBox="1"/>
          <p:nvPr/>
        </p:nvSpPr>
        <p:spPr>
          <a:xfrm>
            <a:off x="385431" y="3842358"/>
            <a:ext cx="423515" cy="666787"/>
          </a:xfrm>
          <a:prstGeom prst="rect">
            <a:avLst/>
          </a:prstGeom>
          <a:noFill/>
          <a:effectLst/>
        </p:spPr>
        <p:txBody>
          <a:bodyPr wrap="none">
            <a:spAutoFit/>
          </a:bodyPr>
          <a:lstStyle/>
          <a:p>
            <a:pPr defTabSz="1219170">
              <a:defRPr/>
            </a:pPr>
            <a:r>
              <a:rPr lang="en-US" sz="3733" b="1" dirty="0">
                <a:solidFill>
                  <a:prstClr val="white"/>
                </a:solidFill>
                <a:latin typeface="Times New Roman" pitchFamily="18" charset="0"/>
                <a:cs typeface="Times New Roman" pitchFamily="18" charset="0"/>
              </a:rPr>
              <a:t>3</a:t>
            </a:r>
          </a:p>
        </p:txBody>
      </p:sp>
      <p:sp>
        <p:nvSpPr>
          <p:cNvPr id="194" name="TextBox 193"/>
          <p:cNvSpPr txBox="1"/>
          <p:nvPr/>
        </p:nvSpPr>
        <p:spPr>
          <a:xfrm>
            <a:off x="385431" y="5303233"/>
            <a:ext cx="423515" cy="666787"/>
          </a:xfrm>
          <a:prstGeom prst="rect">
            <a:avLst/>
          </a:prstGeom>
          <a:noFill/>
          <a:effectLst/>
        </p:spPr>
        <p:txBody>
          <a:bodyPr wrap="none">
            <a:spAutoFit/>
          </a:bodyPr>
          <a:lstStyle/>
          <a:p>
            <a:pPr defTabSz="1219170">
              <a:defRPr/>
            </a:pPr>
            <a:r>
              <a:rPr lang="en-US" sz="3733" b="1" dirty="0">
                <a:solidFill>
                  <a:prstClr val="white"/>
                </a:solidFill>
                <a:latin typeface="Times New Roman" pitchFamily="18" charset="0"/>
                <a:cs typeface="Times New Roman" pitchFamily="18" charset="0"/>
              </a:rPr>
              <a:t>4</a:t>
            </a:r>
          </a:p>
        </p:txBody>
      </p:sp>
      <p:sp>
        <p:nvSpPr>
          <p:cNvPr id="40" name="TextBox 39"/>
          <p:cNvSpPr txBox="1"/>
          <p:nvPr/>
        </p:nvSpPr>
        <p:spPr>
          <a:xfrm>
            <a:off x="831565" y="889000"/>
            <a:ext cx="10189264" cy="913199"/>
          </a:xfrm>
          <a:prstGeom prst="rect">
            <a:avLst/>
          </a:prstGeom>
          <a:noFill/>
          <a:effectLst/>
        </p:spPr>
        <p:txBody>
          <a:bodyPr wrap="none">
            <a:spAutoFit/>
          </a:bodyPr>
          <a:lstStyle/>
          <a:p>
            <a:pPr defTabSz="1219170" eaLnBrk="0" fontAlgn="base" hangingPunct="0">
              <a:spcBef>
                <a:spcPct val="0"/>
              </a:spcBef>
              <a:spcAft>
                <a:spcPct val="0"/>
              </a:spcAft>
              <a:defRPr/>
            </a:pPr>
            <a:r>
              <a:rPr lang="vi-VN" sz="2667" dirty="0">
                <a:solidFill>
                  <a:prstClr val="white"/>
                </a:solidFill>
                <a:latin typeface="Times New Roman" panose="02020603050405020304" pitchFamily="18" charset="0"/>
              </a:rPr>
              <a:t>Ba nữ thanh niên xung phong </a:t>
            </a:r>
            <a:r>
              <a:rPr lang="en-US" sz="2667" dirty="0">
                <a:solidFill>
                  <a:prstClr val="white"/>
                </a:solidFill>
                <a:latin typeface="Calibri"/>
              </a:rPr>
              <a:t>(</a:t>
            </a:r>
            <a:r>
              <a:rPr lang="vi-VN" sz="2667" dirty="0">
                <a:solidFill>
                  <a:prstClr val="white"/>
                </a:solidFill>
                <a:latin typeface="Times New Roman" panose="02020603050405020304" pitchFamily="18" charset="0"/>
              </a:rPr>
              <a:t>Định và Nho</a:t>
            </a:r>
            <a:r>
              <a:rPr lang="en-US" sz="2667" dirty="0">
                <a:solidFill>
                  <a:prstClr val="white"/>
                </a:solidFill>
                <a:latin typeface="Calibri"/>
              </a:rPr>
              <a:t>,</a:t>
            </a:r>
            <a:r>
              <a:rPr lang="vi-VN" sz="2667" dirty="0">
                <a:solidFill>
                  <a:prstClr val="white"/>
                </a:solidFill>
                <a:latin typeface="Times New Roman" panose="02020603050405020304" pitchFamily="18" charset="0"/>
              </a:rPr>
              <a:t> chị Thao</a:t>
            </a:r>
            <a:r>
              <a:rPr lang="en-US" sz="2667" dirty="0">
                <a:solidFill>
                  <a:prstClr val="white"/>
                </a:solidFill>
                <a:latin typeface="Calibri"/>
              </a:rPr>
              <a:t>) </a:t>
            </a:r>
            <a:r>
              <a:rPr lang="en-US" sz="2667" dirty="0" err="1">
                <a:solidFill>
                  <a:prstClr val="white"/>
                </a:solidFill>
                <a:latin typeface="Times New Roman" pitchFamily="18" charset="0"/>
                <a:cs typeface="Times New Roman" pitchFamily="18" charset="0"/>
              </a:rPr>
              <a:t>đã</a:t>
            </a:r>
            <a:r>
              <a:rPr lang="en-US" sz="2667" dirty="0">
                <a:solidFill>
                  <a:prstClr val="white"/>
                </a:solidFill>
                <a:latin typeface="Calibri"/>
              </a:rPr>
              <a:t> l</a:t>
            </a:r>
            <a:r>
              <a:rPr lang="vi-VN" sz="2667" dirty="0">
                <a:solidFill>
                  <a:prstClr val="white"/>
                </a:solidFill>
                <a:latin typeface="Times New Roman" panose="02020603050405020304" pitchFamily="18" charset="0"/>
              </a:rPr>
              <a:t>àm thành</a:t>
            </a:r>
            <a:r>
              <a:rPr lang="en-US" sz="2667" dirty="0">
                <a:solidFill>
                  <a:prstClr val="white"/>
                </a:solidFill>
                <a:latin typeface="Calibri"/>
              </a:rPr>
              <a:t> </a:t>
            </a:r>
            <a:r>
              <a:rPr lang="vi-VN" sz="2667" dirty="0">
                <a:solidFill>
                  <a:prstClr val="white"/>
                </a:solidFill>
                <a:latin typeface="Times New Roman" panose="02020603050405020304" pitchFamily="18" charset="0"/>
              </a:rPr>
              <a:t>một </a:t>
            </a:r>
            <a:endParaRPr lang="en-US" sz="2667" dirty="0">
              <a:solidFill>
                <a:prstClr val="white"/>
              </a:solidFill>
              <a:latin typeface="Calibri"/>
            </a:endParaRPr>
          </a:p>
          <a:p>
            <a:pPr defTabSz="1219170" eaLnBrk="0" fontAlgn="base" hangingPunct="0">
              <a:spcBef>
                <a:spcPct val="0"/>
              </a:spcBef>
              <a:spcAft>
                <a:spcPct val="0"/>
              </a:spcAft>
              <a:defRPr/>
            </a:pPr>
            <a:r>
              <a:rPr lang="vi-VN" sz="2667" dirty="0">
                <a:solidFill>
                  <a:prstClr val="white"/>
                </a:solidFill>
                <a:latin typeface="Times New Roman" panose="02020603050405020304" pitchFamily="18" charset="0"/>
              </a:rPr>
              <a:t>tổ trinh sát mặt đường tại một </a:t>
            </a:r>
            <a:r>
              <a:rPr lang="en-US" sz="2667" dirty="0" err="1">
                <a:solidFill>
                  <a:prstClr val="white"/>
                </a:solidFill>
                <a:latin typeface="Times New Roman" pitchFamily="18" charset="0"/>
                <a:cs typeface="Times New Roman" pitchFamily="18" charset="0"/>
              </a:rPr>
              <a:t>cao</a:t>
            </a:r>
            <a:r>
              <a:rPr lang="vi-VN" sz="2667" dirty="0">
                <a:solidFill>
                  <a:prstClr val="white"/>
                </a:solidFill>
                <a:latin typeface="Times New Roman" pitchFamily="18" charset="0"/>
                <a:cs typeface="Times New Roman" pitchFamily="18" charset="0"/>
              </a:rPr>
              <a:t> </a:t>
            </a:r>
            <a:r>
              <a:rPr lang="vi-VN" sz="2667" dirty="0">
                <a:solidFill>
                  <a:prstClr val="white"/>
                </a:solidFill>
                <a:latin typeface="Times New Roman" panose="02020603050405020304" pitchFamily="18" charset="0"/>
              </a:rPr>
              <a:t>điểm trên tuyến đường Trường Sơn. </a:t>
            </a:r>
            <a:endParaRPr lang="en-US" sz="2667" dirty="0">
              <a:solidFill>
                <a:prstClr val="white"/>
              </a:solidFill>
              <a:latin typeface="Calibri"/>
            </a:endParaRPr>
          </a:p>
        </p:txBody>
      </p:sp>
      <p:sp>
        <p:nvSpPr>
          <p:cNvPr id="195" name="TextBox 194"/>
          <p:cNvSpPr txBox="1"/>
          <p:nvPr/>
        </p:nvSpPr>
        <p:spPr>
          <a:xfrm>
            <a:off x="782320" y="2209801"/>
            <a:ext cx="10376558" cy="913199"/>
          </a:xfrm>
          <a:prstGeom prst="rect">
            <a:avLst/>
          </a:prstGeom>
          <a:noFill/>
          <a:effectLst/>
        </p:spPr>
        <p:txBody>
          <a:bodyPr wrap="none">
            <a:spAutoFit/>
          </a:bodyPr>
          <a:lstStyle/>
          <a:p>
            <a:pPr defTabSz="1219170" eaLnBrk="0" fontAlgn="base" hangingPunct="0">
              <a:spcBef>
                <a:spcPct val="0"/>
              </a:spcBef>
              <a:spcAft>
                <a:spcPct val="0"/>
              </a:spcAft>
              <a:defRPr/>
            </a:pPr>
            <a:r>
              <a:rPr lang="vi-VN" sz="2667" dirty="0">
                <a:solidFill>
                  <a:prstClr val="white"/>
                </a:solidFill>
                <a:latin typeface="Times New Roman" panose="02020603050405020304" pitchFamily="18" charset="0"/>
              </a:rPr>
              <a:t>Nhiệm vụ của họ là quan sát địch ném bom, đo khối lượng đất đá phải san</a:t>
            </a:r>
            <a:endParaRPr lang="en-US" sz="2667" dirty="0">
              <a:solidFill>
                <a:prstClr val="white"/>
              </a:solidFill>
              <a:latin typeface="Calibri"/>
            </a:endParaRPr>
          </a:p>
          <a:p>
            <a:pPr defTabSz="1219170" eaLnBrk="0" fontAlgn="base" hangingPunct="0">
              <a:spcBef>
                <a:spcPct val="0"/>
              </a:spcBef>
              <a:spcAft>
                <a:spcPct val="0"/>
              </a:spcAft>
              <a:defRPr/>
            </a:pPr>
            <a:r>
              <a:rPr lang="vi-VN" sz="2667" dirty="0">
                <a:solidFill>
                  <a:prstClr val="white"/>
                </a:solidFill>
                <a:latin typeface="Times New Roman" panose="02020603050405020304" pitchFamily="18" charset="0"/>
              </a:rPr>
              <a:t> lấp do bom địch gây ra, đánh dấu vị trí các trái bom chưa nổ và phá bom. </a:t>
            </a:r>
            <a:endParaRPr lang="en-US" sz="2667" dirty="0">
              <a:solidFill>
                <a:prstClr val="white"/>
              </a:solidFill>
              <a:latin typeface="Calibri"/>
            </a:endParaRPr>
          </a:p>
        </p:txBody>
      </p:sp>
      <p:sp>
        <p:nvSpPr>
          <p:cNvPr id="196" name="TextBox 195"/>
          <p:cNvSpPr txBox="1"/>
          <p:nvPr/>
        </p:nvSpPr>
        <p:spPr>
          <a:xfrm>
            <a:off x="960969" y="3598782"/>
            <a:ext cx="10081607" cy="1323632"/>
          </a:xfrm>
          <a:prstGeom prst="rect">
            <a:avLst/>
          </a:prstGeom>
          <a:noFill/>
          <a:effectLst/>
        </p:spPr>
        <p:txBody>
          <a:bodyPr wrap="none">
            <a:spAutoFit/>
          </a:bodyPr>
          <a:lstStyle/>
          <a:p>
            <a:pPr defTabSz="1219170" eaLnBrk="0" fontAlgn="base" hangingPunct="0">
              <a:spcBef>
                <a:spcPct val="0"/>
              </a:spcBef>
              <a:spcAft>
                <a:spcPct val="0"/>
              </a:spcAft>
              <a:defRPr/>
            </a:pPr>
            <a:r>
              <a:rPr lang="vi-VN" sz="2667" dirty="0">
                <a:solidFill>
                  <a:prstClr val="white"/>
                </a:solidFill>
                <a:latin typeface="Times New Roman" panose="02020603050405020304" pitchFamily="18" charset="0"/>
              </a:rPr>
              <a:t>Tuy vậy, họ vẫn lạc quan yêu đời,</a:t>
            </a:r>
            <a:r>
              <a:rPr lang="en-US" sz="2667" dirty="0">
                <a:solidFill>
                  <a:prstClr val="white"/>
                </a:solidFill>
                <a:latin typeface="Calibri"/>
              </a:rPr>
              <a:t> </a:t>
            </a:r>
            <a:r>
              <a:rPr lang="en-US" sz="2667" dirty="0" err="1">
                <a:solidFill>
                  <a:prstClr val="white"/>
                </a:solidFill>
                <a:latin typeface="Times New Roman" pitchFamily="18" charset="0"/>
                <a:cs typeface="Times New Roman" pitchFamily="18" charset="0"/>
              </a:rPr>
              <a:t>có</a:t>
            </a:r>
            <a:r>
              <a:rPr lang="vi-VN" sz="2667" dirty="0">
                <a:solidFill>
                  <a:prstClr val="white"/>
                </a:solidFill>
                <a:latin typeface="Times New Roman" panose="02020603050405020304" pitchFamily="18" charset="0"/>
              </a:rPr>
              <a:t> những giây phút thanh thản, mơ </a:t>
            </a:r>
            <a:endParaRPr lang="en-US" sz="2667" dirty="0">
              <a:solidFill>
                <a:prstClr val="white"/>
              </a:solidFill>
              <a:latin typeface="Calibri"/>
            </a:endParaRPr>
          </a:p>
          <a:p>
            <a:pPr defTabSz="1219170" eaLnBrk="0" fontAlgn="base" hangingPunct="0">
              <a:spcBef>
                <a:spcPct val="0"/>
              </a:spcBef>
              <a:spcAft>
                <a:spcPct val="0"/>
              </a:spcAft>
              <a:defRPr/>
            </a:pPr>
            <a:r>
              <a:rPr lang="vi-VN" sz="2667" dirty="0">
                <a:solidFill>
                  <a:prstClr val="white"/>
                </a:solidFill>
                <a:latin typeface="Times New Roman" panose="02020603050405020304" pitchFamily="18" charset="0"/>
              </a:rPr>
              <a:t>mộng và họ rất yêu thương nhau trong tình đồng đội, dù mỗi người một </a:t>
            </a:r>
            <a:endParaRPr lang="en-US" sz="2667" dirty="0">
              <a:solidFill>
                <a:prstClr val="white"/>
              </a:solidFill>
              <a:latin typeface="Calibri"/>
            </a:endParaRPr>
          </a:p>
          <a:p>
            <a:pPr defTabSz="1219170" eaLnBrk="0" fontAlgn="base" hangingPunct="0">
              <a:spcBef>
                <a:spcPct val="0"/>
              </a:spcBef>
              <a:spcAft>
                <a:spcPct val="0"/>
              </a:spcAft>
              <a:defRPr/>
            </a:pPr>
            <a:r>
              <a:rPr lang="vi-VN" sz="2667" dirty="0">
                <a:solidFill>
                  <a:prstClr val="white"/>
                </a:solidFill>
                <a:latin typeface="Times New Roman" panose="02020603050405020304" pitchFamily="18" charset="0"/>
              </a:rPr>
              <a:t>cá tính. </a:t>
            </a:r>
            <a:endParaRPr lang="en-US" sz="2667" dirty="0">
              <a:solidFill>
                <a:prstClr val="white"/>
              </a:solidFill>
              <a:latin typeface="Calibri"/>
            </a:endParaRPr>
          </a:p>
        </p:txBody>
      </p:sp>
      <p:sp>
        <p:nvSpPr>
          <p:cNvPr id="197" name="TextBox 196"/>
          <p:cNvSpPr txBox="1"/>
          <p:nvPr/>
        </p:nvSpPr>
        <p:spPr>
          <a:xfrm>
            <a:off x="939000" y="4953000"/>
            <a:ext cx="10025501" cy="2092882"/>
          </a:xfrm>
          <a:prstGeom prst="rect">
            <a:avLst/>
          </a:prstGeom>
          <a:noFill/>
          <a:effectLst/>
        </p:spPr>
        <p:txBody>
          <a:bodyPr wrap="none">
            <a:spAutoFit/>
          </a:bodyPr>
          <a:lstStyle/>
          <a:p>
            <a:pPr defTabSz="1219170" eaLnBrk="0" fontAlgn="base" hangingPunct="0">
              <a:spcBef>
                <a:spcPct val="0"/>
              </a:spcBef>
              <a:spcAft>
                <a:spcPct val="0"/>
              </a:spcAft>
              <a:defRPr/>
            </a:pPr>
            <a:r>
              <a:rPr lang="en-US" sz="2600" dirty="0">
                <a:solidFill>
                  <a:prstClr val="white"/>
                </a:solidFill>
                <a:latin typeface="Times New Roman" pitchFamily="18" charset="0"/>
                <a:cs typeface="Times New Roman" pitchFamily="18" charset="0"/>
              </a:rPr>
              <a:t> </a:t>
            </a:r>
            <a:r>
              <a:rPr lang="vi-VN" sz="2600" dirty="0">
                <a:solidFill>
                  <a:prstClr val="white"/>
                </a:solidFill>
                <a:latin typeface="Times New Roman" pitchFamily="18" charset="0"/>
                <a:cs typeface="Times New Roman" pitchFamily="18" charset="0"/>
              </a:rPr>
              <a:t>Phương Định, nhân vật kể</a:t>
            </a:r>
            <a:r>
              <a:rPr lang="en-US" sz="2600" dirty="0">
                <a:solidFill>
                  <a:prstClr val="white"/>
                </a:solidFill>
                <a:latin typeface="Times New Roman" pitchFamily="18" charset="0"/>
                <a:cs typeface="Times New Roman" pitchFamily="18" charset="0"/>
              </a:rPr>
              <a:t> </a:t>
            </a:r>
            <a:r>
              <a:rPr lang="vi-VN" sz="2600" dirty="0">
                <a:solidFill>
                  <a:prstClr val="white"/>
                </a:solidFill>
                <a:latin typeface="Times New Roman" pitchFamily="18" charset="0"/>
                <a:cs typeface="Times New Roman" pitchFamily="18" charset="0"/>
              </a:rPr>
              <a:t>chuyện</a:t>
            </a:r>
            <a:r>
              <a:rPr lang="en-US" sz="2600" dirty="0">
                <a:solidFill>
                  <a:prstClr val="white"/>
                </a:solidFill>
                <a:latin typeface="Times New Roman" pitchFamily="18" charset="0"/>
                <a:cs typeface="Times New Roman" pitchFamily="18" charset="0"/>
              </a:rPr>
              <a:t> </a:t>
            </a:r>
            <a:r>
              <a:rPr lang="vi-VN" sz="2600" dirty="0">
                <a:solidFill>
                  <a:prstClr val="white"/>
                </a:solidFill>
                <a:latin typeface="Times New Roman" pitchFamily="18" charset="0"/>
                <a:cs typeface="Times New Roman" pitchFamily="18" charset="0"/>
              </a:rPr>
              <a:t>và là nhân vật chính,</a:t>
            </a:r>
            <a:r>
              <a:rPr lang="en-US" sz="2600" dirty="0">
                <a:solidFill>
                  <a:prstClr val="white"/>
                </a:solidFill>
                <a:latin typeface="Times New Roman" pitchFamily="18" charset="0"/>
                <a:cs typeface="Times New Roman" pitchFamily="18" charset="0"/>
              </a:rPr>
              <a:t> </a:t>
            </a:r>
            <a:r>
              <a:rPr lang="vi-VN" sz="2600" dirty="0">
                <a:solidFill>
                  <a:prstClr val="white"/>
                </a:solidFill>
                <a:latin typeface="Times New Roman" pitchFamily="18" charset="0"/>
                <a:cs typeface="Times New Roman" pitchFamily="18" charset="0"/>
              </a:rPr>
              <a:t>là cô gái</a:t>
            </a:r>
            <a:endParaRPr lang="en-US" sz="2600" dirty="0">
              <a:solidFill>
                <a:prstClr val="white"/>
              </a:solidFill>
              <a:latin typeface="Times New Roman" pitchFamily="18" charset="0"/>
              <a:cs typeface="Times New Roman" pitchFamily="18" charset="0"/>
            </a:endParaRPr>
          </a:p>
          <a:p>
            <a:pPr defTabSz="1219170" eaLnBrk="0" fontAlgn="base" hangingPunct="0">
              <a:spcBef>
                <a:spcPct val="0"/>
              </a:spcBef>
              <a:spcAft>
                <a:spcPct val="0"/>
              </a:spcAft>
              <a:defRPr/>
            </a:pPr>
            <a:r>
              <a:rPr lang="vi-VN" sz="2600" dirty="0">
                <a:solidFill>
                  <a:prstClr val="white"/>
                </a:solidFill>
                <a:latin typeface="Times New Roman" pitchFamily="18" charset="0"/>
                <a:cs typeface="Times New Roman" pitchFamily="18" charset="0"/>
              </a:rPr>
              <a:t> hay mơ mộng</a:t>
            </a:r>
            <a:r>
              <a:rPr lang="en-US" sz="2600" dirty="0">
                <a:solidFill>
                  <a:prstClr val="white"/>
                </a:solidFill>
                <a:latin typeface="Times New Roman" pitchFamily="18" charset="0"/>
                <a:cs typeface="Times New Roman" pitchFamily="18" charset="0"/>
              </a:rPr>
              <a:t>,</a:t>
            </a:r>
            <a:r>
              <a:rPr lang="vi-VN" sz="2600" dirty="0">
                <a:solidFill>
                  <a:prstClr val="white"/>
                </a:solidFill>
                <a:latin typeface="Times New Roman" pitchFamily="18" charset="0"/>
                <a:cs typeface="Times New Roman" pitchFamily="18" charset="0"/>
              </a:rPr>
              <a:t> luôn nhớ về những kỉ niệm với gia đình và thành phố </a:t>
            </a:r>
            <a:r>
              <a:rPr lang="en-US" sz="2600" dirty="0" err="1">
                <a:solidFill>
                  <a:prstClr val="white"/>
                </a:solidFill>
                <a:latin typeface="Times New Roman" pitchFamily="18" charset="0"/>
                <a:cs typeface="Times New Roman" pitchFamily="18" charset="0"/>
              </a:rPr>
              <a:t>quê</a:t>
            </a:r>
            <a:r>
              <a:rPr lang="en-US" sz="2600" dirty="0">
                <a:solidFill>
                  <a:prstClr val="white"/>
                </a:solidFill>
                <a:latin typeface="Times New Roman" pitchFamily="18" charset="0"/>
                <a:cs typeface="Times New Roman" pitchFamily="18" charset="0"/>
              </a:rPr>
              <a:t> </a:t>
            </a:r>
          </a:p>
          <a:p>
            <a:pPr defTabSz="1219170" eaLnBrk="0" fontAlgn="base" hangingPunct="0">
              <a:spcBef>
                <a:spcPct val="0"/>
              </a:spcBef>
              <a:spcAft>
                <a:spcPct val="0"/>
              </a:spcAft>
              <a:defRPr/>
            </a:pPr>
            <a:r>
              <a:rPr lang="en-US" sz="2600" dirty="0" err="1">
                <a:solidFill>
                  <a:prstClr val="white"/>
                </a:solidFill>
                <a:latin typeface="Times New Roman" pitchFamily="18" charset="0"/>
                <a:cs typeface="Times New Roman" pitchFamily="18" charset="0"/>
              </a:rPr>
              <a:t>hương</a:t>
            </a:r>
            <a:r>
              <a:rPr lang="vi-VN" sz="2600" dirty="0">
                <a:solidFill>
                  <a:prstClr val="white"/>
                </a:solidFill>
                <a:latin typeface="Times New Roman" pitchFamily="18" charset="0"/>
                <a:cs typeface="Times New Roman" pitchFamily="18" charset="0"/>
              </a:rPr>
              <a:t>.</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Đoạn</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cuối</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truyện</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tập</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trung</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tả</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tâm</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trạng</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Phương</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Định</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trong</a:t>
            </a:r>
            <a:r>
              <a:rPr lang="en-US" sz="2600" dirty="0">
                <a:solidFill>
                  <a:prstClr val="white"/>
                </a:solidFill>
                <a:latin typeface="Times New Roman" pitchFamily="18" charset="0"/>
                <a:cs typeface="Times New Roman" pitchFamily="18" charset="0"/>
              </a:rPr>
              <a:t> </a:t>
            </a:r>
          </a:p>
          <a:p>
            <a:pPr defTabSz="1219170" eaLnBrk="0" fontAlgn="base" hangingPunct="0">
              <a:spcBef>
                <a:spcPct val="0"/>
              </a:spcBef>
              <a:spcAft>
                <a:spcPct val="0"/>
              </a:spcAft>
              <a:defRPr/>
            </a:pPr>
            <a:r>
              <a:rPr lang="en-US" sz="2600" dirty="0" err="1">
                <a:solidFill>
                  <a:prstClr val="white"/>
                </a:solidFill>
                <a:latin typeface="Times New Roman" pitchFamily="18" charset="0"/>
                <a:cs typeface="Times New Roman" pitchFamily="18" charset="0"/>
              </a:rPr>
              <a:t>một</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lần</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phá</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bom</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và</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Nho</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bị</a:t>
            </a:r>
            <a:r>
              <a:rPr lang="en-US" sz="2600" dirty="0">
                <a:solidFill>
                  <a:prstClr val="white"/>
                </a:solidFill>
                <a:latin typeface="Times New Roman" pitchFamily="18" charset="0"/>
                <a:cs typeface="Times New Roman" pitchFamily="18" charset="0"/>
              </a:rPr>
              <a:t> </a:t>
            </a:r>
            <a:r>
              <a:rPr lang="en-US" sz="2600" dirty="0" err="1">
                <a:solidFill>
                  <a:prstClr val="white"/>
                </a:solidFill>
                <a:latin typeface="Times New Roman" pitchFamily="18" charset="0"/>
                <a:cs typeface="Times New Roman" pitchFamily="18" charset="0"/>
              </a:rPr>
              <a:t>thương</a:t>
            </a:r>
            <a:r>
              <a:rPr lang="en-US" sz="2600" dirty="0">
                <a:solidFill>
                  <a:prstClr val="white"/>
                </a:solidFill>
                <a:latin typeface="Times New Roman" pitchFamily="18" charset="0"/>
                <a:cs typeface="Times New Roman" pitchFamily="18" charset="0"/>
              </a:rPr>
              <a:t>.</a:t>
            </a:r>
          </a:p>
          <a:p>
            <a:pPr defTabSz="1219170" eaLnBrk="0" fontAlgn="base" hangingPunct="0">
              <a:spcBef>
                <a:spcPct val="0"/>
              </a:spcBef>
              <a:spcAft>
                <a:spcPct val="0"/>
              </a:spcAft>
              <a:defRPr/>
            </a:pPr>
            <a:endParaRPr lang="en-US" sz="26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66627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circle(in)">
                                      <p:cBhvr>
                                        <p:cTn id="13" dur="2000"/>
                                        <p:tgtEl>
                                          <p:spTgt spid="3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circle(in)">
                                      <p:cBhvr>
                                        <p:cTn id="16" dur="20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79"/>
                                        </p:tgtEl>
                                        <p:attrNameLst>
                                          <p:attrName>style.visibility</p:attrName>
                                        </p:attrNameLst>
                                      </p:cBhvr>
                                      <p:to>
                                        <p:strVal val="visible"/>
                                      </p:to>
                                    </p:set>
                                    <p:animEffect transition="in" filter="wheel(1)">
                                      <p:cBhvr>
                                        <p:cTn id="21" dur="2000"/>
                                        <p:tgtEl>
                                          <p:spTgt spid="179"/>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78"/>
                                        </p:tgtEl>
                                        <p:attrNameLst>
                                          <p:attrName>style.visibility</p:attrName>
                                        </p:attrNameLst>
                                      </p:cBhvr>
                                      <p:to>
                                        <p:strVal val="visible"/>
                                      </p:to>
                                    </p:set>
                                    <p:animEffect transition="in" filter="wheel(1)">
                                      <p:cBhvr>
                                        <p:cTn id="24" dur="2000"/>
                                        <p:tgtEl>
                                          <p:spTgt spid="17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92"/>
                                        </p:tgtEl>
                                        <p:attrNameLst>
                                          <p:attrName>style.visibility</p:attrName>
                                        </p:attrNameLst>
                                      </p:cBhvr>
                                      <p:to>
                                        <p:strVal val="visible"/>
                                      </p:to>
                                    </p:set>
                                    <p:animEffect transition="in" filter="wheel(1)">
                                      <p:cBhvr>
                                        <p:cTn id="27" dur="2000"/>
                                        <p:tgtEl>
                                          <p:spTgt spid="192"/>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95"/>
                                        </p:tgtEl>
                                        <p:attrNameLst>
                                          <p:attrName>style.visibility</p:attrName>
                                        </p:attrNameLst>
                                      </p:cBhvr>
                                      <p:to>
                                        <p:strVal val="visible"/>
                                      </p:to>
                                    </p:set>
                                    <p:animEffect transition="in" filter="wheel(1)">
                                      <p:cBhvr>
                                        <p:cTn id="30" dur="2000"/>
                                        <p:tgtEl>
                                          <p:spTgt spid="195"/>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82"/>
                                        </p:tgtEl>
                                        <p:attrNameLst>
                                          <p:attrName>style.visibility</p:attrName>
                                        </p:attrNameLst>
                                      </p:cBhvr>
                                      <p:to>
                                        <p:strVal val="visible"/>
                                      </p:to>
                                    </p:set>
                                    <p:animEffect transition="in" filter="wheel(1)">
                                      <p:cBhvr>
                                        <p:cTn id="35" dur="2000"/>
                                        <p:tgtEl>
                                          <p:spTgt spid="182"/>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81"/>
                                        </p:tgtEl>
                                        <p:attrNameLst>
                                          <p:attrName>style.visibility</p:attrName>
                                        </p:attrNameLst>
                                      </p:cBhvr>
                                      <p:to>
                                        <p:strVal val="visible"/>
                                      </p:to>
                                    </p:set>
                                    <p:animEffect transition="in" filter="wheel(1)">
                                      <p:cBhvr>
                                        <p:cTn id="38" dur="2000"/>
                                        <p:tgtEl>
                                          <p:spTgt spid="181"/>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193"/>
                                        </p:tgtEl>
                                        <p:attrNameLst>
                                          <p:attrName>style.visibility</p:attrName>
                                        </p:attrNameLst>
                                      </p:cBhvr>
                                      <p:to>
                                        <p:strVal val="visible"/>
                                      </p:to>
                                    </p:set>
                                    <p:animEffect transition="in" filter="wheel(1)">
                                      <p:cBhvr>
                                        <p:cTn id="41" dur="2000"/>
                                        <p:tgtEl>
                                          <p:spTgt spid="193"/>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196"/>
                                        </p:tgtEl>
                                        <p:attrNameLst>
                                          <p:attrName>style.visibility</p:attrName>
                                        </p:attrNameLst>
                                      </p:cBhvr>
                                      <p:to>
                                        <p:strVal val="visible"/>
                                      </p:to>
                                    </p:set>
                                    <p:animEffect transition="in" filter="wheel(1)">
                                      <p:cBhvr>
                                        <p:cTn id="44" dur="2000"/>
                                        <p:tgtEl>
                                          <p:spTgt spid="19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6627"/>
                                        </p:tgtEl>
                                        <p:attrNameLst>
                                          <p:attrName>style.visibility</p:attrName>
                                        </p:attrNameLst>
                                      </p:cBhvr>
                                      <p:to>
                                        <p:strVal val="visible"/>
                                      </p:to>
                                    </p:set>
                                    <p:animEffect transition="in" filter="circle(in)">
                                      <p:cBhvr>
                                        <p:cTn id="49" dur="2000"/>
                                        <p:tgtEl>
                                          <p:spTgt spid="26627"/>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85"/>
                                        </p:tgtEl>
                                        <p:attrNameLst>
                                          <p:attrName>style.visibility</p:attrName>
                                        </p:attrNameLst>
                                      </p:cBhvr>
                                      <p:to>
                                        <p:strVal val="visible"/>
                                      </p:to>
                                    </p:set>
                                    <p:animEffect transition="in" filter="circle(in)">
                                      <p:cBhvr>
                                        <p:cTn id="52" dur="2000"/>
                                        <p:tgtEl>
                                          <p:spTgt spid="18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84"/>
                                        </p:tgtEl>
                                        <p:attrNameLst>
                                          <p:attrName>style.visibility</p:attrName>
                                        </p:attrNameLst>
                                      </p:cBhvr>
                                      <p:to>
                                        <p:strVal val="visible"/>
                                      </p:to>
                                    </p:set>
                                    <p:animEffect transition="in" filter="circle(in)">
                                      <p:cBhvr>
                                        <p:cTn id="55" dur="2000"/>
                                        <p:tgtEl>
                                          <p:spTgt spid="184"/>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94"/>
                                        </p:tgtEl>
                                        <p:attrNameLst>
                                          <p:attrName>style.visibility</p:attrName>
                                        </p:attrNameLst>
                                      </p:cBhvr>
                                      <p:to>
                                        <p:strVal val="visible"/>
                                      </p:to>
                                    </p:set>
                                    <p:animEffect transition="in" filter="circle(in)">
                                      <p:cBhvr>
                                        <p:cTn id="58" dur="2000"/>
                                        <p:tgtEl>
                                          <p:spTgt spid="19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97"/>
                                        </p:tgtEl>
                                        <p:attrNameLst>
                                          <p:attrName>style.visibility</p:attrName>
                                        </p:attrNameLst>
                                      </p:cBhvr>
                                      <p:to>
                                        <p:strVal val="visible"/>
                                      </p:to>
                                    </p:set>
                                    <p:animEffect transition="in" filter="barn(inVertical)">
                                      <p:cBhvr>
                                        <p:cTn id="61"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185" grpId="0" animBg="1"/>
      <p:bldP spid="182" grpId="0" animBg="1"/>
      <p:bldP spid="179" grpId="0" animBg="1"/>
      <p:bldP spid="29" grpId="0" animBg="1"/>
      <p:bldP spid="12" grpId="0" animBg="1"/>
      <p:bldP spid="178" grpId="0" animBg="1"/>
      <p:bldP spid="181" grpId="0" animBg="1"/>
      <p:bldP spid="184" grpId="0" animBg="1"/>
      <p:bldP spid="39" grpId="0"/>
      <p:bldP spid="192" grpId="0"/>
      <p:bldP spid="193" grpId="0"/>
      <p:bldP spid="194" grpId="0"/>
      <p:bldP spid="40" grpId="0"/>
      <p:bldP spid="195" grpId="0"/>
      <p:bldP spid="196" grpId="0"/>
      <p:bldP spid="19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7" name="Google Shape;1357;p53"/>
          <p:cNvSpPr txBox="1">
            <a:spLocks noGrp="1"/>
          </p:cNvSpPr>
          <p:nvPr>
            <p:ph type="title"/>
          </p:nvPr>
        </p:nvSpPr>
        <p:spPr>
          <a:xfrm>
            <a:off x="425458" y="546163"/>
            <a:ext cx="3009200" cy="1492800"/>
          </a:xfrm>
          <a:prstGeom prst="rect">
            <a:avLst/>
          </a:prstGeom>
        </p:spPr>
        <p:txBody>
          <a:bodyPr spcFirstLastPara="1" wrap="square" lIns="121900" tIns="121900" rIns="121900" bIns="121900" anchor="ctr" anchorCtr="0">
            <a:noAutofit/>
          </a:bodyPr>
          <a:lstStyle/>
          <a:p>
            <a:r>
              <a:rPr lang="en" sz="6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Ngôi kể</a:t>
            </a:r>
            <a:endParaRPr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99" name="Google Shape;1399;p53"/>
          <p:cNvSpPr/>
          <p:nvPr/>
        </p:nvSpPr>
        <p:spPr>
          <a:xfrm>
            <a:off x="6002813" y="1239065"/>
            <a:ext cx="929925" cy="929943"/>
          </a:xfrm>
          <a:custGeom>
            <a:avLst/>
            <a:gdLst/>
            <a:ahLst/>
            <a:cxnLst/>
            <a:rect l="l" t="t" r="r" b="b"/>
            <a:pathLst>
              <a:path w="53240" h="53241" extrusionOk="0">
                <a:moveTo>
                  <a:pt x="26620" y="1"/>
                </a:moveTo>
                <a:cubicBezTo>
                  <a:pt x="11909" y="1"/>
                  <a:pt x="0" y="11910"/>
                  <a:pt x="0" y="26621"/>
                </a:cubicBezTo>
                <a:cubicBezTo>
                  <a:pt x="0" y="41332"/>
                  <a:pt x="11909" y="53241"/>
                  <a:pt x="26620" y="53241"/>
                </a:cubicBezTo>
                <a:cubicBezTo>
                  <a:pt x="41331" y="53241"/>
                  <a:pt x="53240" y="41332"/>
                  <a:pt x="53240" y="26621"/>
                </a:cubicBezTo>
                <a:cubicBezTo>
                  <a:pt x="53240" y="11910"/>
                  <a:pt x="41331" y="1"/>
                  <a:pt x="2662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53"/>
          <p:cNvSpPr/>
          <p:nvPr/>
        </p:nvSpPr>
        <p:spPr>
          <a:xfrm>
            <a:off x="6002813" y="2870042"/>
            <a:ext cx="929925" cy="929943"/>
          </a:xfrm>
          <a:custGeom>
            <a:avLst/>
            <a:gdLst/>
            <a:ahLst/>
            <a:cxnLst/>
            <a:rect l="l" t="t" r="r" b="b"/>
            <a:pathLst>
              <a:path w="53240" h="53241" extrusionOk="0">
                <a:moveTo>
                  <a:pt x="26620" y="1"/>
                </a:moveTo>
                <a:cubicBezTo>
                  <a:pt x="11909" y="1"/>
                  <a:pt x="0" y="11910"/>
                  <a:pt x="0" y="26621"/>
                </a:cubicBezTo>
                <a:cubicBezTo>
                  <a:pt x="0" y="41332"/>
                  <a:pt x="11909" y="53241"/>
                  <a:pt x="26620" y="53241"/>
                </a:cubicBezTo>
                <a:cubicBezTo>
                  <a:pt x="41331" y="53241"/>
                  <a:pt x="53240" y="41332"/>
                  <a:pt x="53240" y="26621"/>
                </a:cubicBezTo>
                <a:cubicBezTo>
                  <a:pt x="53240" y="11910"/>
                  <a:pt x="41331" y="1"/>
                  <a:pt x="2662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53"/>
          <p:cNvSpPr/>
          <p:nvPr/>
        </p:nvSpPr>
        <p:spPr>
          <a:xfrm>
            <a:off x="6002813" y="4408259"/>
            <a:ext cx="929925" cy="929943"/>
          </a:xfrm>
          <a:custGeom>
            <a:avLst/>
            <a:gdLst/>
            <a:ahLst/>
            <a:cxnLst/>
            <a:rect l="l" t="t" r="r" b="b"/>
            <a:pathLst>
              <a:path w="53240" h="53241" extrusionOk="0">
                <a:moveTo>
                  <a:pt x="26620" y="1"/>
                </a:moveTo>
                <a:cubicBezTo>
                  <a:pt x="11909" y="1"/>
                  <a:pt x="0" y="11910"/>
                  <a:pt x="0" y="26621"/>
                </a:cubicBezTo>
                <a:cubicBezTo>
                  <a:pt x="0" y="41332"/>
                  <a:pt x="11909" y="53241"/>
                  <a:pt x="26620" y="53241"/>
                </a:cubicBezTo>
                <a:cubicBezTo>
                  <a:pt x="41331" y="53241"/>
                  <a:pt x="53240" y="41332"/>
                  <a:pt x="53240" y="26621"/>
                </a:cubicBezTo>
                <a:cubicBezTo>
                  <a:pt x="53240" y="11910"/>
                  <a:pt x="41331" y="1"/>
                  <a:pt x="2662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Rectangle: Rounded Corners 12"/>
          <p:cNvSpPr/>
          <p:nvPr/>
        </p:nvSpPr>
        <p:spPr>
          <a:xfrm>
            <a:off x="6917498" y="936377"/>
            <a:ext cx="4978696" cy="1336675"/>
          </a:xfrm>
          <a:prstGeom prst="roundRect">
            <a:avLst/>
          </a:prstGeom>
          <a:noFill/>
          <a:ln w="25400" cap="flat" cmpd="sng" algn="ctr">
            <a:noFill/>
            <a:prstDash val="solid"/>
          </a:ln>
          <a:effectLst/>
        </p:spPr>
        <p:txBody>
          <a:bodyPr anchor="ctr"/>
          <a:lstStyle/>
          <a:p>
            <a:pPr marL="0" marR="0" lvl="0" indent="0" algn="just" defTabSz="91440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Tạo</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điều</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kiện</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thuận</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lợi</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để</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tác</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giả</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miêu</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tả</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biểu</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hiện</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thế</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giới</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tâm</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hồn</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trực</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tiếp</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nói</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lên</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những</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cảm</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xúc</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suy</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nghĩ</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của</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nhân</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3333CC"/>
                </a:solidFill>
                <a:effectLst/>
                <a:uLnTx/>
                <a:uFillTx/>
                <a:latin typeface="Times New Roman" pitchFamily="18" charset="0"/>
                <a:ea typeface="+mn-ea"/>
                <a:cs typeface="Times New Roman" pitchFamily="18" charset="0"/>
              </a:rPr>
              <a:t>vật</a:t>
            </a:r>
            <a:r>
              <a:rPr kumimoji="0" lang="en-US" sz="2400" b="0" i="0" u="none" strike="noStrike" kern="1200" cap="none" spc="0" normalizeH="0" baseline="0" noProof="0" dirty="0">
                <a:ln>
                  <a:noFill/>
                </a:ln>
                <a:solidFill>
                  <a:srgbClr val="3333CC"/>
                </a:solidFill>
                <a:effectLst/>
                <a:uLnTx/>
                <a:uFillTx/>
                <a:latin typeface="Times New Roman" pitchFamily="18" charset="0"/>
                <a:ea typeface="+mn-ea"/>
                <a:cs typeface="Times New Roman" pitchFamily="18" charset="0"/>
              </a:rPr>
              <a:t>.</a:t>
            </a:r>
            <a:endParaRPr kumimoji="0" lang="en-US" sz="2400" b="0" i="0" u="none" strike="noStrike" kern="1200" cap="none" spc="0" normalizeH="0" baseline="0" noProof="0" dirty="0">
              <a:ln>
                <a:noFill/>
              </a:ln>
              <a:solidFill>
                <a:srgbClr val="3333CC"/>
              </a:solidFill>
              <a:effectLst/>
              <a:uLnTx/>
              <a:uFillTx/>
              <a:latin typeface="Calibri"/>
              <a:ea typeface="+mn-ea"/>
              <a:cs typeface="+mn-cs"/>
            </a:endParaRPr>
          </a:p>
        </p:txBody>
      </p:sp>
      <p:sp>
        <p:nvSpPr>
          <p:cNvPr id="52" name="Rectangle: Rounded Corners 13"/>
          <p:cNvSpPr/>
          <p:nvPr/>
        </p:nvSpPr>
        <p:spPr>
          <a:xfrm>
            <a:off x="6932738" y="2577189"/>
            <a:ext cx="5092996" cy="1435100"/>
          </a:xfrm>
          <a:prstGeom prst="roundRect">
            <a:avLst/>
          </a:prstGeom>
          <a:noFill/>
          <a:ln w="25400" cap="flat" cmpd="sng" algn="ctr">
            <a:noFill/>
            <a:prstDash val="solid"/>
          </a:ln>
          <a:effectLst/>
        </p:spPr>
        <p:txBody>
          <a:bodyPr anchor="ctr"/>
          <a:lstStyle/>
          <a:p>
            <a:pPr marL="0" marR="0" lvl="0" indent="0" algn="just" defTabSz="914400" eaLnBrk="0" fontAlgn="base" latinLnBrk="0" hangingPunct="0">
              <a:lnSpc>
                <a:spcPct val="12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Tạo ra một điểm nhìn phù hợp để miêu tả </a:t>
            </a:r>
            <a:r>
              <a:rPr kumimoji="0" lang="en-US" sz="2400" b="0" i="0" u="none"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sinh</a:t>
            </a:r>
            <a:r>
              <a:rPr kumimoji="0" lang="en-US" sz="2400" b="0" i="0" u="none"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động</a:t>
            </a:r>
            <a:r>
              <a:rPr kumimoji="0" lang="en-US" sz="2400" b="0" i="0" u="none"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de-DE" sz="2400" b="0" i="0" u="none"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hiện thực cuộc chiến đấu ở một trọng điểm trên tuyến đường Trường Sơn. </a:t>
            </a:r>
            <a:endParaRPr kumimoji="0" lang="en-US" sz="2400" b="0" i="0" u="none"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
        <p:nvSpPr>
          <p:cNvPr id="53" name="Rectangle: Rounded Corners 14"/>
          <p:cNvSpPr/>
          <p:nvPr/>
        </p:nvSpPr>
        <p:spPr>
          <a:xfrm>
            <a:off x="6932738" y="4428988"/>
            <a:ext cx="5092996" cy="1447800"/>
          </a:xfrm>
          <a:prstGeom prst="roundRect">
            <a:avLst/>
          </a:prstGeom>
          <a:noFill/>
          <a:ln w="25400" cap="flat" cmpd="sng" algn="ctr">
            <a:noFill/>
            <a:prstDash val="solid"/>
          </a:ln>
          <a:effectLst/>
        </p:spPr>
        <p:txBody>
          <a:bodyPr anchor="ctr"/>
          <a:lstStyle/>
          <a:p>
            <a:pPr marL="0" marR="0" lvl="0" indent="0" algn="just" defTabSz="914400" eaLnBrk="0" fontAlgn="base" latinLnBrk="0" hangingPunct="0">
              <a:lnSpc>
                <a:spcPct val="120000"/>
              </a:lnSpc>
              <a:spcBef>
                <a:spcPct val="0"/>
              </a:spcBef>
              <a:spcAft>
                <a:spcPct val="0"/>
              </a:spcAft>
              <a:buClrTx/>
              <a:buSzTx/>
              <a:buFontTx/>
              <a:buNone/>
              <a:tabLst/>
              <a:defRPr/>
            </a:pPr>
            <a:r>
              <a:rPr kumimoji="0" lang="de-DE" sz="2400" b="0" i="0" u="none" strike="noStrike" kern="1200" cap="none" spc="0" normalizeH="0" baseline="0" noProof="0" dirty="0">
                <a:ln>
                  <a:noFill/>
                </a:ln>
                <a:solidFill>
                  <a:schemeClr val="accent6">
                    <a:lumMod val="75000"/>
                  </a:schemeClr>
                </a:solidFill>
                <a:effectLst/>
                <a:uLnTx/>
                <a:uFillTx/>
                <a:latin typeface="Times New Roman" pitchFamily="18" charset="0"/>
                <a:ea typeface="+mn-ea"/>
                <a:cs typeface="Times New Roman" pitchFamily="18" charset="0"/>
              </a:rPr>
              <a:t>Rút ngắn khoảng cách giữa người kể chuyện và người đọc để câu chuyện hiện lên chân thực, tự nhiên và đáng tin cậy hơn.</a:t>
            </a:r>
            <a:endParaRPr kumimoji="0" lang="en-US" sz="2400" b="0" i="0" u="none" strike="noStrike" kern="1200" cap="none" spc="0" normalizeH="0" baseline="0" noProof="0" dirty="0">
              <a:ln>
                <a:noFill/>
              </a:ln>
              <a:solidFill>
                <a:schemeClr val="accent6">
                  <a:lumMod val="75000"/>
                </a:schemeClr>
              </a:solidFill>
              <a:effectLst/>
              <a:uLnTx/>
              <a:uFillTx/>
              <a:latin typeface="Times New Roman" pitchFamily="18" charset="0"/>
              <a:ea typeface="+mn-ea"/>
              <a:cs typeface="Times New Roman" pitchFamily="18" charset="0"/>
            </a:endParaRPr>
          </a:p>
        </p:txBody>
      </p:sp>
      <p:pic>
        <p:nvPicPr>
          <p:cNvPr id="4098" name="Picture 2" descr="Phân tích truyện Những ngôi sao xa xôi của Lê Minh Khuê"/>
          <p:cNvPicPr>
            <a:picLocks noChangeAspect="1" noChangeArrowheads="1"/>
          </p:cNvPicPr>
          <p:nvPr/>
        </p:nvPicPr>
        <p:blipFill rotWithShape="1">
          <a:blip r:embed="rId3">
            <a:extLst>
              <a:ext uri="{28A0092B-C50C-407E-A947-70E740481C1C}">
                <a14:useLocalDpi xmlns:a14="http://schemas.microsoft.com/office/drawing/2010/main" val="0"/>
              </a:ext>
            </a:extLst>
          </a:blip>
          <a:srcRect l="32181" t="3592" b="12099"/>
          <a:stretch/>
        </p:blipFill>
        <p:spPr bwMode="auto">
          <a:xfrm>
            <a:off x="377879" y="2577189"/>
            <a:ext cx="4521835" cy="4175761"/>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5" name="AutoShape 4" descr="Làm sao máy hiểu được hình số 1 | Machine lear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Làm sao máy hiểu được hình số 1 | Machine learn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Làm sao máy hiểu được hình số 1 | Machine learn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1005" y="755692"/>
            <a:ext cx="660946" cy="988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24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57"/>
                                        </p:tgtEl>
                                        <p:attrNameLst>
                                          <p:attrName>style.visibility</p:attrName>
                                        </p:attrNameLst>
                                      </p:cBhvr>
                                      <p:to>
                                        <p:strVal val="visible"/>
                                      </p:to>
                                    </p:set>
                                    <p:animEffect transition="in" filter="wipe(down)">
                                      <p:cBhvr>
                                        <p:cTn id="7" dur="500"/>
                                        <p:tgtEl>
                                          <p:spTgt spid="1357"/>
                                        </p:tgtEl>
                                      </p:cBhvr>
                                    </p:animEffect>
                                  </p:childTnLst>
                                </p:cTn>
                              </p:par>
                              <p:par>
                                <p:cTn id="8" presetID="22" presetClass="entr" presetSubtype="4" fill="hold"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wipe(down)">
                                      <p:cBhvr>
                                        <p:cTn id="10" dur="500"/>
                                        <p:tgtEl>
                                          <p:spTgt spid="410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99"/>
                                        </p:tgtEl>
                                        <p:attrNameLst>
                                          <p:attrName>style.visibility</p:attrName>
                                        </p:attrNameLst>
                                      </p:cBhvr>
                                      <p:to>
                                        <p:strVal val="visible"/>
                                      </p:to>
                                    </p:set>
                                    <p:animEffect transition="in" filter="barn(inVertical)">
                                      <p:cBhvr>
                                        <p:cTn id="15" dur="500"/>
                                        <p:tgtEl>
                                          <p:spTgt spid="139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barn(inVertical)">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00"/>
                                        </p:tgtEl>
                                        <p:attrNameLst>
                                          <p:attrName>style.visibility</p:attrName>
                                        </p:attrNameLst>
                                      </p:cBhvr>
                                      <p:to>
                                        <p:strVal val="visible"/>
                                      </p:to>
                                    </p:set>
                                    <p:animEffect transition="in" filter="wipe(down)">
                                      <p:cBhvr>
                                        <p:cTn id="23" dur="500"/>
                                        <p:tgtEl>
                                          <p:spTgt spid="140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down)">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01"/>
                                        </p:tgtEl>
                                        <p:attrNameLst>
                                          <p:attrName>style.visibility</p:attrName>
                                        </p:attrNameLst>
                                      </p:cBhvr>
                                      <p:to>
                                        <p:strVal val="visible"/>
                                      </p:to>
                                    </p:set>
                                    <p:animEffect transition="in" filter="wipe(down)">
                                      <p:cBhvr>
                                        <p:cTn id="31" dur="500"/>
                                        <p:tgtEl>
                                          <p:spTgt spid="140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wipe(down)">
                                      <p:cBhvr>
                                        <p:cTn id="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7" grpId="0"/>
      <p:bldP spid="1399" grpId="0" animBg="1"/>
      <p:bldP spid="1400" grpId="0" animBg="1"/>
      <p:bldP spid="1401" grpId="0" animBg="1"/>
      <p:bldP spid="51" grpId="0"/>
      <p:bldP spid="52" grpId="0"/>
      <p:bldP spid="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lor Choices Lesson by Slidesgo">
  <a:themeElements>
    <a:clrScheme name="Simple Light">
      <a:dk1>
        <a:srgbClr val="000000"/>
      </a:dk1>
      <a:lt1>
        <a:srgbClr val="FFFFFF"/>
      </a:lt1>
      <a:dk2>
        <a:srgbClr val="3B58A1"/>
      </a:dk2>
      <a:lt2>
        <a:srgbClr val="EEEEEE"/>
      </a:lt2>
      <a:accent1>
        <a:srgbClr val="FF73AB"/>
      </a:accent1>
      <a:accent2>
        <a:srgbClr val="212121"/>
      </a:accent2>
      <a:accent3>
        <a:srgbClr val="45A8DE"/>
      </a:accent3>
      <a:accent4>
        <a:srgbClr val="F7C42B"/>
      </a:accent4>
      <a:accent5>
        <a:srgbClr val="DDAB10"/>
      </a:accent5>
      <a:accent6>
        <a:srgbClr val="FCA0C5"/>
      </a:accent6>
      <a:hlink>
        <a:srgbClr val="F7C4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olor Choices Lesson by Slidesgo">
  <a:themeElements>
    <a:clrScheme name="Simple Light">
      <a:dk1>
        <a:srgbClr val="000000"/>
      </a:dk1>
      <a:lt1>
        <a:srgbClr val="FFFFFF"/>
      </a:lt1>
      <a:dk2>
        <a:srgbClr val="3B58A1"/>
      </a:dk2>
      <a:lt2>
        <a:srgbClr val="EEEEEE"/>
      </a:lt2>
      <a:accent1>
        <a:srgbClr val="FF73AB"/>
      </a:accent1>
      <a:accent2>
        <a:srgbClr val="212121"/>
      </a:accent2>
      <a:accent3>
        <a:srgbClr val="45A8DE"/>
      </a:accent3>
      <a:accent4>
        <a:srgbClr val="F7C42B"/>
      </a:accent4>
      <a:accent5>
        <a:srgbClr val="DDAB10"/>
      </a:accent5>
      <a:accent6>
        <a:srgbClr val="FCA0C5"/>
      </a:accent6>
      <a:hlink>
        <a:srgbClr val="F7C4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olor Choices Lesson by Slidesgo">
  <a:themeElements>
    <a:clrScheme name="Simple Light">
      <a:dk1>
        <a:srgbClr val="000000"/>
      </a:dk1>
      <a:lt1>
        <a:srgbClr val="FFFFFF"/>
      </a:lt1>
      <a:dk2>
        <a:srgbClr val="3B58A1"/>
      </a:dk2>
      <a:lt2>
        <a:srgbClr val="EEEEEE"/>
      </a:lt2>
      <a:accent1>
        <a:srgbClr val="FF73AB"/>
      </a:accent1>
      <a:accent2>
        <a:srgbClr val="212121"/>
      </a:accent2>
      <a:accent3>
        <a:srgbClr val="45A8DE"/>
      </a:accent3>
      <a:accent4>
        <a:srgbClr val="F7C42B"/>
      </a:accent4>
      <a:accent5>
        <a:srgbClr val="DDAB10"/>
      </a:accent5>
      <a:accent6>
        <a:srgbClr val="FCA0C5"/>
      </a:accent6>
      <a:hlink>
        <a:srgbClr val="F7C4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12700" cap="flat" cmpd="sng" algn="ctr">
          <a:solidFill>
            <a:schemeClr val="tx1"/>
          </a:solidFill>
          <a:prstDash val="solid"/>
          <a:round/>
          <a:headEnd type="none" w="med" len="med"/>
          <a:tailEnd type="none" w="med" len="med"/>
        </a:ln>
        <a:effectLst>
          <a:outerShdw dist="35921" dir="2700000" sy="50000" kx="2115830" algn="bl" rotWithShape="0">
            <a:schemeClr val="bg2">
              <a:alpha val="80000"/>
            </a:schemeClr>
          </a:outerShdw>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12700" cap="flat" cmpd="sng" algn="ctr">
          <a:solidFill>
            <a:schemeClr val="tx1"/>
          </a:solidFill>
          <a:prstDash val="solid"/>
          <a:round/>
          <a:headEnd type="none" w="med" len="med"/>
          <a:tailEnd type="none" w="med" len="med"/>
        </a:ln>
        <a:effectLst>
          <a:outerShdw dist="35921" dir="2700000" sy="50000" kx="2115830" algn="bl" rotWithShape="0">
            <a:schemeClr val="bg2">
              <a:alpha val="80000"/>
            </a:schemeClr>
          </a:outerShdw>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14227</TotalTime>
  <Words>3150</Words>
  <Application>Microsoft Office PowerPoint</Application>
  <PresentationFormat>Widescreen</PresentationFormat>
  <Paragraphs>214</Paragraphs>
  <Slides>33</Slides>
  <Notes>4</Notes>
  <HiddenSlides>0</HiddenSlides>
  <MMClips>3</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33</vt:i4>
      </vt:variant>
    </vt:vector>
  </HeadingPairs>
  <TitlesOfParts>
    <vt:vector size="51" baseType="lpstr">
      <vt:lpstr>Arial</vt:lpstr>
      <vt:lpstr>Roboto</vt:lpstr>
      <vt:lpstr>Times New Roman</vt:lpstr>
      <vt:lpstr>iCiel Rukola</vt:lpstr>
      <vt:lpstr>Roboto Light</vt:lpstr>
      <vt:lpstr>Calibri Light</vt:lpstr>
      <vt:lpstr>iCiel Bambola</vt:lpstr>
      <vt:lpstr>Poppins</vt:lpstr>
      <vt:lpstr>Calibri</vt:lpstr>
      <vt:lpstr>Gochi Hand</vt:lpstr>
      <vt:lpstr>Open Sans</vt:lpstr>
      <vt:lpstr>Wingdings</vt:lpstr>
      <vt:lpstr>Office Theme</vt:lpstr>
      <vt:lpstr>Default Design</vt:lpstr>
      <vt:lpstr>Color Choices Lesson by Slidesgo</vt:lpstr>
      <vt:lpstr>1_Color Choices Lesson by Slidesgo</vt:lpstr>
      <vt:lpstr>2_Color Choices Lesson by Slidesgo</vt:lpstr>
      <vt:lpstr>1_Default Design</vt:lpstr>
      <vt:lpstr>PowerPoint Presentation</vt:lpstr>
      <vt:lpstr>Nội dung bài học</vt:lpstr>
      <vt:lpstr>PowerPoint Presentation</vt:lpstr>
      <vt:lpstr>PowerPoint Presentation</vt:lpstr>
      <vt:lpstr>1. Tác giả: Lê Minh Khuê</vt:lpstr>
      <vt:lpstr>PowerPoint Presentation</vt:lpstr>
      <vt:lpstr>PowerPoint Presentation</vt:lpstr>
      <vt:lpstr>PowerPoint Presentation</vt:lpstr>
      <vt:lpstr>Ngôi kể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34</cp:revision>
  <dcterms:created xsi:type="dcterms:W3CDTF">2021-03-27T16:33:42Z</dcterms:created>
  <dcterms:modified xsi:type="dcterms:W3CDTF">2021-05-02T00:00:19Z</dcterms:modified>
</cp:coreProperties>
</file>