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Lst>
  <p:notesMasterIdLst>
    <p:notesMasterId r:id="rId34"/>
  </p:notesMasterIdLst>
  <p:sldIdLst>
    <p:sldId id="258" r:id="rId4"/>
    <p:sldId id="272" r:id="rId5"/>
    <p:sldId id="260" r:id="rId6"/>
    <p:sldId id="273" r:id="rId7"/>
    <p:sldId id="265" r:id="rId8"/>
    <p:sldId id="274" r:id="rId9"/>
    <p:sldId id="276" r:id="rId10"/>
    <p:sldId id="277" r:id="rId11"/>
    <p:sldId id="278" r:id="rId12"/>
    <p:sldId id="279" r:id="rId13"/>
    <p:sldId id="280" r:id="rId14"/>
    <p:sldId id="281" r:id="rId15"/>
    <p:sldId id="282" r:id="rId16"/>
    <p:sldId id="283" r:id="rId17"/>
    <p:sldId id="284" r:id="rId18"/>
    <p:sldId id="285" r:id="rId19"/>
    <p:sldId id="286" r:id="rId20"/>
    <p:sldId id="292" r:id="rId21"/>
    <p:sldId id="293" r:id="rId22"/>
    <p:sldId id="275" r:id="rId23"/>
    <p:sldId id="318" r:id="rId24"/>
    <p:sldId id="313" r:id="rId25"/>
    <p:sldId id="314" r:id="rId26"/>
    <p:sldId id="315" r:id="rId27"/>
    <p:sldId id="316" r:id="rId28"/>
    <p:sldId id="317" r:id="rId29"/>
    <p:sldId id="256" r:id="rId30"/>
    <p:sldId id="319" r:id="rId31"/>
    <p:sldId id="320" r:id="rId32"/>
    <p:sldId id="32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1BD"/>
    <a:srgbClr val="DDC49C"/>
    <a:srgbClr val="E5CE98"/>
    <a:srgbClr val="CCFF99"/>
    <a:srgbClr val="FFFF99"/>
    <a:srgbClr val="CCFFFF"/>
    <a:srgbClr val="FFFFCC"/>
    <a:srgbClr val="92D050"/>
    <a:srgbClr val="00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77" autoAdjust="0"/>
    <p:restoredTop sz="94660"/>
  </p:normalViewPr>
  <p:slideViewPr>
    <p:cSldViewPr snapToGrid="0">
      <p:cViewPr varScale="1">
        <p:scale>
          <a:sx n="58" d="100"/>
          <a:sy n="58" d="100"/>
        </p:scale>
        <p:origin x="6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DE221-7A75-439A-84FE-F1FB429B1328}"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F4DD3-D52D-4A69-8340-8DE0DFF2848A}" type="slidenum">
              <a:rPr lang="en-US" smtClean="0"/>
              <a:t>‹#›</a:t>
            </a:fld>
            <a:endParaRPr lang="en-US"/>
          </a:p>
        </p:txBody>
      </p:sp>
    </p:spTree>
    <p:extLst>
      <p:ext uri="{BB962C8B-B14F-4D97-AF65-F5344CB8AC3E}">
        <p14:creationId xmlns:p14="http://schemas.microsoft.com/office/powerpoint/2010/main" val="117307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a80c9abe0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a80c9abe0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4d9405f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4d9405f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04d9405f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04d9405f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53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6C06-4B0E-4216-9026-6BD6F7429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D9DC69-2A18-485D-B592-311165569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598F1-65C5-498B-83E8-1F0E01289D85}"/>
              </a:ext>
            </a:extLst>
          </p:cNvPr>
          <p:cNvSpPr>
            <a:spLocks noGrp="1"/>
          </p:cNvSpPr>
          <p:nvPr>
            <p:ph type="dt" sz="half" idx="10"/>
          </p:nvPr>
        </p:nvSpPr>
        <p:spPr/>
        <p:txBody>
          <a:bodyPr/>
          <a:lstStyle/>
          <a:p>
            <a:fld id="{4BC1F569-B90F-4423-ADE8-2094C5A3B670}" type="datetimeFigureOut">
              <a:rPr lang="en-US" smtClean="0"/>
              <a:t>7/20/2023</a:t>
            </a:fld>
            <a:endParaRPr lang="en-US"/>
          </a:p>
        </p:txBody>
      </p:sp>
      <p:sp>
        <p:nvSpPr>
          <p:cNvPr id="5" name="Footer Placeholder 4">
            <a:extLst>
              <a:ext uri="{FF2B5EF4-FFF2-40B4-BE49-F238E27FC236}">
                <a16:creationId xmlns:a16="http://schemas.microsoft.com/office/drawing/2014/main" id="{D185DE93-2809-4244-8D7F-E51754441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3A038-1B8A-4EE9-AB14-5EC0A96462C6}"/>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388880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FCED2-4333-45D8-B5B9-3CEAD3DF5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5913D-C0AF-4BFF-88E1-F7236426C3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D5949-D92B-45A9-AA54-2ECE4C7C09DB}"/>
              </a:ext>
            </a:extLst>
          </p:cNvPr>
          <p:cNvSpPr>
            <a:spLocks noGrp="1"/>
          </p:cNvSpPr>
          <p:nvPr>
            <p:ph type="dt" sz="half" idx="10"/>
          </p:nvPr>
        </p:nvSpPr>
        <p:spPr/>
        <p:txBody>
          <a:bodyPr/>
          <a:lstStyle/>
          <a:p>
            <a:fld id="{4BC1F569-B90F-4423-ADE8-2094C5A3B670}" type="datetimeFigureOut">
              <a:rPr lang="en-US" smtClean="0"/>
              <a:t>7/20/2023</a:t>
            </a:fld>
            <a:endParaRPr lang="en-US"/>
          </a:p>
        </p:txBody>
      </p:sp>
      <p:sp>
        <p:nvSpPr>
          <p:cNvPr id="5" name="Footer Placeholder 4">
            <a:extLst>
              <a:ext uri="{FF2B5EF4-FFF2-40B4-BE49-F238E27FC236}">
                <a16:creationId xmlns:a16="http://schemas.microsoft.com/office/drawing/2014/main" id="{2FC9A803-2C6A-466C-8886-237C52E65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F785E-675B-4125-BF63-A3DDD69EE60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851525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D8DF81-3377-46B6-B667-9378FCA654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8E0187-922C-4E87-9F52-5276F3C90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25F5E-E318-4397-BBA5-BD2B11D74486}"/>
              </a:ext>
            </a:extLst>
          </p:cNvPr>
          <p:cNvSpPr>
            <a:spLocks noGrp="1"/>
          </p:cNvSpPr>
          <p:nvPr>
            <p:ph type="dt" sz="half" idx="10"/>
          </p:nvPr>
        </p:nvSpPr>
        <p:spPr/>
        <p:txBody>
          <a:bodyPr/>
          <a:lstStyle/>
          <a:p>
            <a:fld id="{4BC1F569-B90F-4423-ADE8-2094C5A3B670}" type="datetimeFigureOut">
              <a:rPr lang="en-US" smtClean="0"/>
              <a:t>7/20/2023</a:t>
            </a:fld>
            <a:endParaRPr lang="en-US"/>
          </a:p>
        </p:txBody>
      </p:sp>
      <p:sp>
        <p:nvSpPr>
          <p:cNvPr id="5" name="Footer Placeholder 4">
            <a:extLst>
              <a:ext uri="{FF2B5EF4-FFF2-40B4-BE49-F238E27FC236}">
                <a16:creationId xmlns:a16="http://schemas.microsoft.com/office/drawing/2014/main" id="{99F759E2-BB8C-4A32-A7C4-B19F6CDC0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6A5A4-3A6C-4C71-B8EF-AC0571A92E4B}"/>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3636126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20828">
            <a:off x="2201521" y="2823859"/>
            <a:ext cx="3895272"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5733"/>
            </a:lvl1pPr>
            <a:lvl2pPr lvl="1" rtl="0">
              <a:spcBef>
                <a:spcPts val="0"/>
              </a:spcBef>
              <a:spcAft>
                <a:spcPts val="0"/>
              </a:spcAft>
              <a:buSzPts val="3700"/>
              <a:buNone/>
              <a:defRPr sz="4933"/>
            </a:lvl2pPr>
            <a:lvl3pPr lvl="2" rtl="0">
              <a:spcBef>
                <a:spcPts val="0"/>
              </a:spcBef>
              <a:spcAft>
                <a:spcPts val="0"/>
              </a:spcAft>
              <a:buSzPts val="3700"/>
              <a:buNone/>
              <a:defRPr sz="4933"/>
            </a:lvl3pPr>
            <a:lvl4pPr lvl="3" rtl="0">
              <a:spcBef>
                <a:spcPts val="0"/>
              </a:spcBef>
              <a:spcAft>
                <a:spcPts val="0"/>
              </a:spcAft>
              <a:buSzPts val="3700"/>
              <a:buNone/>
              <a:defRPr sz="4933"/>
            </a:lvl4pPr>
            <a:lvl5pPr lvl="4" rtl="0">
              <a:spcBef>
                <a:spcPts val="0"/>
              </a:spcBef>
              <a:spcAft>
                <a:spcPts val="0"/>
              </a:spcAft>
              <a:buSzPts val="3700"/>
              <a:buNone/>
              <a:defRPr sz="4933"/>
            </a:lvl5pPr>
            <a:lvl6pPr lvl="5" rtl="0">
              <a:spcBef>
                <a:spcPts val="0"/>
              </a:spcBef>
              <a:spcAft>
                <a:spcPts val="0"/>
              </a:spcAft>
              <a:buSzPts val="3700"/>
              <a:buNone/>
              <a:defRPr sz="4933"/>
            </a:lvl6pPr>
            <a:lvl7pPr lvl="6" rtl="0">
              <a:spcBef>
                <a:spcPts val="0"/>
              </a:spcBef>
              <a:spcAft>
                <a:spcPts val="0"/>
              </a:spcAft>
              <a:buSzPts val="3700"/>
              <a:buNone/>
              <a:defRPr sz="4933"/>
            </a:lvl7pPr>
            <a:lvl8pPr lvl="7" rtl="0">
              <a:spcBef>
                <a:spcPts val="0"/>
              </a:spcBef>
              <a:spcAft>
                <a:spcPts val="0"/>
              </a:spcAft>
              <a:buSzPts val="3700"/>
              <a:buNone/>
              <a:defRPr sz="4933"/>
            </a:lvl8pPr>
            <a:lvl9pPr lvl="8" rtl="0">
              <a:spcBef>
                <a:spcPts val="0"/>
              </a:spcBef>
              <a:spcAft>
                <a:spcPts val="0"/>
              </a:spcAft>
              <a:buSzPts val="3700"/>
              <a:buNone/>
              <a:defRPr sz="4933"/>
            </a:lvl9pPr>
          </a:lstStyle>
          <a:p>
            <a:endParaRPr/>
          </a:p>
        </p:txBody>
      </p:sp>
      <p:sp>
        <p:nvSpPr>
          <p:cNvPr id="13" name="Google Shape;13;p3"/>
          <p:cNvSpPr txBox="1">
            <a:spLocks noGrp="1"/>
          </p:cNvSpPr>
          <p:nvPr>
            <p:ph type="title" idx="2" hasCustomPrompt="1"/>
          </p:nvPr>
        </p:nvSpPr>
        <p:spPr>
          <a:xfrm rot="-20862">
            <a:off x="2201847" y="1832920"/>
            <a:ext cx="2768451"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rot="-21016">
            <a:off x="2201212" y="3806456"/>
            <a:ext cx="3729669" cy="98841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2400">
                <a:solidFill>
                  <a:schemeClr val="dk1"/>
                </a:solidFill>
              </a:defRPr>
            </a:lvl1pPr>
            <a:lvl2pPr lvl="1"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1354824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341867" y="1404933"/>
            <a:ext cx="7866800" cy="4034000"/>
          </a:xfrm>
          <a:prstGeom prst="rect">
            <a:avLst/>
          </a:prstGeom>
        </p:spPr>
        <p:txBody>
          <a:bodyPr spcFirstLastPara="1" wrap="square" lIns="0" tIns="182875" rIns="0" bIns="0" anchor="ctr" anchorCtr="0">
            <a:noAutofit/>
          </a:bodyPr>
          <a:lstStyle>
            <a:lvl1pPr marL="609585" lvl="0" indent="-423323"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9170" lvl="1" indent="-423323"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754" lvl="2" indent="-423323" rtl="0">
              <a:spcBef>
                <a:spcPts val="0"/>
              </a:spcBef>
              <a:spcAft>
                <a:spcPts val="0"/>
              </a:spcAft>
              <a:buClr>
                <a:schemeClr val="dk1"/>
              </a:buClr>
              <a:buSzPts val="1400"/>
              <a:buFont typeface="Muli"/>
              <a:buAutoNum type="romanLcPeriod"/>
              <a:defRPr>
                <a:solidFill>
                  <a:schemeClr val="dk1"/>
                </a:solidFill>
              </a:defRPr>
            </a:lvl3pPr>
            <a:lvl4pPr marL="2438339" lvl="3" indent="-423323" rtl="0">
              <a:spcBef>
                <a:spcPts val="2133"/>
              </a:spcBef>
              <a:spcAft>
                <a:spcPts val="0"/>
              </a:spcAft>
              <a:buClr>
                <a:schemeClr val="dk1"/>
              </a:buClr>
              <a:buSzPts val="1400"/>
              <a:buFont typeface="Muli"/>
              <a:buAutoNum type="arabicPeriod"/>
              <a:defRPr>
                <a:solidFill>
                  <a:schemeClr val="dk1"/>
                </a:solidFill>
              </a:defRPr>
            </a:lvl4pPr>
            <a:lvl5pPr marL="3047924" lvl="4" indent="-423323" rtl="0">
              <a:spcBef>
                <a:spcPts val="2133"/>
              </a:spcBef>
              <a:spcAft>
                <a:spcPts val="0"/>
              </a:spcAft>
              <a:buClr>
                <a:schemeClr val="dk1"/>
              </a:buClr>
              <a:buSzPts val="1400"/>
              <a:buFont typeface="Muli"/>
              <a:buAutoNum type="alphaLcPeriod"/>
              <a:defRPr>
                <a:solidFill>
                  <a:schemeClr val="dk1"/>
                </a:solidFill>
              </a:defRPr>
            </a:lvl5pPr>
            <a:lvl6pPr marL="3657509" lvl="5" indent="-423323" rtl="0">
              <a:spcBef>
                <a:spcPts val="2133"/>
              </a:spcBef>
              <a:spcAft>
                <a:spcPts val="0"/>
              </a:spcAft>
              <a:buClr>
                <a:schemeClr val="dk1"/>
              </a:buClr>
              <a:buSzPts val="1400"/>
              <a:buFont typeface="Muli"/>
              <a:buAutoNum type="romanLcPeriod"/>
              <a:defRPr>
                <a:solidFill>
                  <a:schemeClr val="dk1"/>
                </a:solidFill>
              </a:defRPr>
            </a:lvl6pPr>
            <a:lvl7pPr marL="4267093" lvl="6" indent="-423323" rtl="0">
              <a:spcBef>
                <a:spcPts val="2133"/>
              </a:spcBef>
              <a:spcAft>
                <a:spcPts val="0"/>
              </a:spcAft>
              <a:buClr>
                <a:schemeClr val="dk1"/>
              </a:buClr>
              <a:buSzPts val="1400"/>
              <a:buFont typeface="Muli"/>
              <a:buAutoNum type="arabicPeriod"/>
              <a:defRPr>
                <a:solidFill>
                  <a:schemeClr val="dk1"/>
                </a:solidFill>
              </a:defRPr>
            </a:lvl7pPr>
            <a:lvl8pPr marL="4876678" lvl="7" indent="-423323" rtl="0">
              <a:spcBef>
                <a:spcPts val="2133"/>
              </a:spcBef>
              <a:spcAft>
                <a:spcPts val="0"/>
              </a:spcAft>
              <a:buClr>
                <a:schemeClr val="dk1"/>
              </a:buClr>
              <a:buSzPts val="1400"/>
              <a:buFont typeface="Muli"/>
              <a:buAutoNum type="alphaLcPeriod"/>
              <a:defRPr>
                <a:solidFill>
                  <a:schemeClr val="dk1"/>
                </a:solidFill>
              </a:defRPr>
            </a:lvl8pPr>
            <a:lvl9pPr marL="5486263" lvl="8" indent="-423323"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17" name="Google Shape;17;p4"/>
          <p:cNvSpPr txBox="1">
            <a:spLocks noGrp="1"/>
          </p:cNvSpPr>
          <p:nvPr>
            <p:ph type="title"/>
          </p:nvPr>
        </p:nvSpPr>
        <p:spPr>
          <a:xfrm>
            <a:off x="12402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9445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610153" y="422658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 name="Google Shape;20;p5"/>
          <p:cNvSpPr txBox="1">
            <a:spLocks noGrp="1"/>
          </p:cNvSpPr>
          <p:nvPr>
            <p:ph type="subTitle" idx="1"/>
          </p:nvPr>
        </p:nvSpPr>
        <p:spPr>
          <a:xfrm>
            <a:off x="1787673"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2"/>
          </p:nvPr>
        </p:nvSpPr>
        <p:spPr>
          <a:xfrm>
            <a:off x="7480247" y="4226420"/>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 name="Google Shape;22;p5"/>
          <p:cNvSpPr txBox="1">
            <a:spLocks noGrp="1"/>
          </p:cNvSpPr>
          <p:nvPr>
            <p:ph type="subTitle" idx="3"/>
          </p:nvPr>
        </p:nvSpPr>
        <p:spPr>
          <a:xfrm>
            <a:off x="7657765"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4"/>
          </p:nvPr>
        </p:nvSpPr>
        <p:spPr>
          <a:xfrm>
            <a:off x="1240267" y="836533"/>
            <a:ext cx="4678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42313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30930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rot="-45610">
            <a:off x="1251022" y="1616220"/>
            <a:ext cx="4582804" cy="4057555"/>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28" name="Google Shape;28;p7"/>
          <p:cNvSpPr txBox="1">
            <a:spLocks noGrp="1"/>
          </p:cNvSpPr>
          <p:nvPr>
            <p:ph type="title"/>
          </p:nvPr>
        </p:nvSpPr>
        <p:spPr>
          <a:xfrm>
            <a:off x="1240267" y="836533"/>
            <a:ext cx="48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10834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826433" y="600200"/>
            <a:ext cx="5342400" cy="545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9333"/>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endParaRPr/>
          </a:p>
        </p:txBody>
      </p:sp>
    </p:spTree>
    <p:extLst>
      <p:ext uri="{BB962C8B-B14F-4D97-AF65-F5344CB8AC3E}">
        <p14:creationId xmlns:p14="http://schemas.microsoft.com/office/powerpoint/2010/main" val="30894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0828">
            <a:off x="6570321" y="3230259"/>
            <a:ext cx="3895272"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300"/>
              <a:buNone/>
              <a:defRPr sz="5733"/>
            </a:lvl1pPr>
            <a:lvl2pPr lvl="1" algn="r" rtl="0">
              <a:spcBef>
                <a:spcPts val="0"/>
              </a:spcBef>
              <a:spcAft>
                <a:spcPts val="0"/>
              </a:spcAft>
              <a:buSzPts val="3700"/>
              <a:buNone/>
              <a:defRPr sz="4933"/>
            </a:lvl2pPr>
            <a:lvl3pPr lvl="2" algn="r" rtl="0">
              <a:spcBef>
                <a:spcPts val="0"/>
              </a:spcBef>
              <a:spcAft>
                <a:spcPts val="0"/>
              </a:spcAft>
              <a:buSzPts val="3700"/>
              <a:buNone/>
              <a:defRPr sz="4933"/>
            </a:lvl3pPr>
            <a:lvl4pPr lvl="3" algn="r" rtl="0">
              <a:spcBef>
                <a:spcPts val="0"/>
              </a:spcBef>
              <a:spcAft>
                <a:spcPts val="0"/>
              </a:spcAft>
              <a:buSzPts val="3700"/>
              <a:buNone/>
              <a:defRPr sz="4933"/>
            </a:lvl4pPr>
            <a:lvl5pPr lvl="4" algn="r" rtl="0">
              <a:spcBef>
                <a:spcPts val="0"/>
              </a:spcBef>
              <a:spcAft>
                <a:spcPts val="0"/>
              </a:spcAft>
              <a:buSzPts val="3700"/>
              <a:buNone/>
              <a:defRPr sz="4933"/>
            </a:lvl5pPr>
            <a:lvl6pPr lvl="5" algn="r" rtl="0">
              <a:spcBef>
                <a:spcPts val="0"/>
              </a:spcBef>
              <a:spcAft>
                <a:spcPts val="0"/>
              </a:spcAft>
              <a:buSzPts val="3700"/>
              <a:buNone/>
              <a:defRPr sz="4933"/>
            </a:lvl6pPr>
            <a:lvl7pPr lvl="6" algn="r" rtl="0">
              <a:spcBef>
                <a:spcPts val="0"/>
              </a:spcBef>
              <a:spcAft>
                <a:spcPts val="0"/>
              </a:spcAft>
              <a:buSzPts val="3700"/>
              <a:buNone/>
              <a:defRPr sz="4933"/>
            </a:lvl7pPr>
            <a:lvl8pPr lvl="7" algn="r" rtl="0">
              <a:spcBef>
                <a:spcPts val="0"/>
              </a:spcBef>
              <a:spcAft>
                <a:spcPts val="0"/>
              </a:spcAft>
              <a:buSzPts val="3700"/>
              <a:buNone/>
              <a:defRPr sz="4933"/>
            </a:lvl8pPr>
            <a:lvl9pPr lvl="8" algn="r" rtl="0">
              <a:spcBef>
                <a:spcPts val="0"/>
              </a:spcBef>
              <a:spcAft>
                <a:spcPts val="0"/>
              </a:spcAft>
              <a:buSzPts val="3700"/>
              <a:buNone/>
              <a:defRPr sz="4933"/>
            </a:lvl9pPr>
          </a:lstStyle>
          <a:p>
            <a:endParaRPr/>
          </a:p>
        </p:txBody>
      </p:sp>
      <p:sp>
        <p:nvSpPr>
          <p:cNvPr id="33" name="Google Shape;33;p9"/>
          <p:cNvSpPr txBox="1">
            <a:spLocks noGrp="1"/>
          </p:cNvSpPr>
          <p:nvPr>
            <p:ph type="title" idx="2" hasCustomPrompt="1"/>
          </p:nvPr>
        </p:nvSpPr>
        <p:spPr>
          <a:xfrm rot="-20862">
            <a:off x="7697132" y="2239320"/>
            <a:ext cx="2768451"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34" name="Google Shape;34;p9"/>
          <p:cNvSpPr txBox="1">
            <a:spLocks noGrp="1"/>
          </p:cNvSpPr>
          <p:nvPr>
            <p:ph type="subTitle" idx="1"/>
          </p:nvPr>
        </p:nvSpPr>
        <p:spPr>
          <a:xfrm rot="-21016">
            <a:off x="6735923" y="4212856"/>
            <a:ext cx="3729669" cy="988419"/>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None/>
              <a:defRPr sz="2400">
                <a:solidFill>
                  <a:schemeClr val="dk1"/>
                </a:solidFill>
              </a:defRPr>
            </a:lvl1pPr>
            <a:lvl2pPr lvl="1"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3373777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1227233" y="2043733"/>
            <a:ext cx="5706800" cy="756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3600"/>
              <a:buFont typeface="Calligraffitti"/>
              <a:buNone/>
              <a:defRPr sz="4800">
                <a:solidFill>
                  <a:schemeClr val="dk1"/>
                </a:solidFill>
                <a:latin typeface="Calligraffitti"/>
                <a:ea typeface="Calligraffitti"/>
                <a:cs typeface="Calligraffitti"/>
                <a:sym typeface="Calligraffitti"/>
              </a:defRPr>
            </a:lvl1pPr>
          </a:lstStyle>
          <a:p>
            <a:endParaRPr/>
          </a:p>
        </p:txBody>
      </p:sp>
    </p:spTree>
    <p:extLst>
      <p:ext uri="{BB962C8B-B14F-4D97-AF65-F5344CB8AC3E}">
        <p14:creationId xmlns:p14="http://schemas.microsoft.com/office/powerpoint/2010/main" val="3347987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7EA2-DC9B-4B3A-953A-064D6AB80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A71DF-4897-48CB-9458-D28BCBDD62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9F39-F41F-4B85-980F-A0E1B290687F}"/>
              </a:ext>
            </a:extLst>
          </p:cNvPr>
          <p:cNvSpPr>
            <a:spLocks noGrp="1"/>
          </p:cNvSpPr>
          <p:nvPr>
            <p:ph type="dt" sz="half" idx="10"/>
          </p:nvPr>
        </p:nvSpPr>
        <p:spPr/>
        <p:txBody>
          <a:bodyPr/>
          <a:lstStyle/>
          <a:p>
            <a:fld id="{4BC1F569-B90F-4423-ADE8-2094C5A3B670}" type="datetimeFigureOut">
              <a:rPr lang="en-US" smtClean="0"/>
              <a:t>7/20/2023</a:t>
            </a:fld>
            <a:endParaRPr lang="en-US"/>
          </a:p>
        </p:txBody>
      </p:sp>
      <p:sp>
        <p:nvSpPr>
          <p:cNvPr id="5" name="Footer Placeholder 4">
            <a:extLst>
              <a:ext uri="{FF2B5EF4-FFF2-40B4-BE49-F238E27FC236}">
                <a16:creationId xmlns:a16="http://schemas.microsoft.com/office/drawing/2014/main" id="{BF3A27E1-F117-40B1-A447-F92D4A8B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B0060-C4C5-45FB-A125-96F545C1630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324060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499800" y="1704833"/>
            <a:ext cx="71924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 name="Google Shape;39;p11"/>
          <p:cNvSpPr txBox="1">
            <a:spLocks noGrp="1"/>
          </p:cNvSpPr>
          <p:nvPr>
            <p:ph type="body" idx="1"/>
          </p:nvPr>
        </p:nvSpPr>
        <p:spPr>
          <a:xfrm>
            <a:off x="2960000" y="4271267"/>
            <a:ext cx="62720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Clr>
                <a:schemeClr val="dk1"/>
              </a:buClr>
              <a:buSzPts val="1400"/>
              <a:buChar char="●"/>
              <a:defRPr>
                <a:solidFill>
                  <a:schemeClr val="dk1"/>
                </a:solidFill>
              </a:defRPr>
            </a:lvl1pPr>
            <a:lvl2pPr marL="1219170" lvl="1" indent="-423323" algn="ctr">
              <a:spcBef>
                <a:spcPts val="2133"/>
              </a:spcBef>
              <a:spcAft>
                <a:spcPts val="0"/>
              </a:spcAft>
              <a:buClr>
                <a:schemeClr val="dk1"/>
              </a:buClr>
              <a:buSzPts val="1400"/>
              <a:buChar char="○"/>
              <a:defRPr>
                <a:solidFill>
                  <a:schemeClr val="dk1"/>
                </a:solidFill>
              </a:defRPr>
            </a:lvl2pPr>
            <a:lvl3pPr marL="1828754" lvl="2" indent="-423323" algn="ctr">
              <a:spcBef>
                <a:spcPts val="2133"/>
              </a:spcBef>
              <a:spcAft>
                <a:spcPts val="0"/>
              </a:spcAft>
              <a:buClr>
                <a:schemeClr val="dk1"/>
              </a:buClr>
              <a:buSzPts val="1400"/>
              <a:buChar char="■"/>
              <a:defRPr>
                <a:solidFill>
                  <a:schemeClr val="dk1"/>
                </a:solidFill>
              </a:defRPr>
            </a:lvl3pPr>
            <a:lvl4pPr marL="2438339" lvl="3" indent="-423323" algn="ctr">
              <a:spcBef>
                <a:spcPts val="2133"/>
              </a:spcBef>
              <a:spcAft>
                <a:spcPts val="0"/>
              </a:spcAft>
              <a:buClr>
                <a:schemeClr val="dk1"/>
              </a:buClr>
              <a:buSzPts val="1400"/>
              <a:buChar char="●"/>
              <a:defRPr>
                <a:solidFill>
                  <a:schemeClr val="dk1"/>
                </a:solidFill>
              </a:defRPr>
            </a:lvl4pPr>
            <a:lvl5pPr marL="3047924" lvl="4" indent="-423323" algn="ctr">
              <a:spcBef>
                <a:spcPts val="2133"/>
              </a:spcBef>
              <a:spcAft>
                <a:spcPts val="0"/>
              </a:spcAft>
              <a:buClr>
                <a:schemeClr val="dk1"/>
              </a:buClr>
              <a:buSzPts val="1400"/>
              <a:buChar char="○"/>
              <a:defRPr>
                <a:solidFill>
                  <a:schemeClr val="dk1"/>
                </a:solidFill>
              </a:defRPr>
            </a:lvl5pPr>
            <a:lvl6pPr marL="3657509" lvl="5" indent="-423323" algn="ctr">
              <a:spcBef>
                <a:spcPts val="2133"/>
              </a:spcBef>
              <a:spcAft>
                <a:spcPts val="0"/>
              </a:spcAft>
              <a:buClr>
                <a:schemeClr val="dk1"/>
              </a:buClr>
              <a:buSzPts val="1400"/>
              <a:buChar char="■"/>
              <a:defRPr>
                <a:solidFill>
                  <a:schemeClr val="dk1"/>
                </a:solidFill>
              </a:defRPr>
            </a:lvl6pPr>
            <a:lvl7pPr marL="4267093" lvl="6" indent="-423323" algn="ctr">
              <a:spcBef>
                <a:spcPts val="2133"/>
              </a:spcBef>
              <a:spcAft>
                <a:spcPts val="0"/>
              </a:spcAft>
              <a:buClr>
                <a:schemeClr val="dk1"/>
              </a:buClr>
              <a:buSzPts val="1400"/>
              <a:buChar char="●"/>
              <a:defRPr>
                <a:solidFill>
                  <a:schemeClr val="dk1"/>
                </a:solidFill>
              </a:defRPr>
            </a:lvl7pPr>
            <a:lvl8pPr marL="4876678" lvl="7" indent="-423323" algn="ctr">
              <a:spcBef>
                <a:spcPts val="2133"/>
              </a:spcBef>
              <a:spcAft>
                <a:spcPts val="0"/>
              </a:spcAft>
              <a:buClr>
                <a:schemeClr val="dk1"/>
              </a:buClr>
              <a:buSzPts val="1400"/>
              <a:buChar char="○"/>
              <a:defRPr>
                <a:solidFill>
                  <a:schemeClr val="dk1"/>
                </a:solidFill>
              </a:defRPr>
            </a:lvl8pPr>
            <a:lvl9pPr marL="5486263" lvl="8" indent="-423323" algn="ctr">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934923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85458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rot="-10061">
            <a:off x="2591209" y="2236059"/>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3" name="Google Shape;43;p13"/>
          <p:cNvSpPr txBox="1">
            <a:spLocks noGrp="1"/>
          </p:cNvSpPr>
          <p:nvPr>
            <p:ph type="subTitle" idx="1"/>
          </p:nvPr>
        </p:nvSpPr>
        <p:spPr>
          <a:xfrm rot="-10329">
            <a:off x="2035061" y="2874995"/>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2"/>
          </p:nvPr>
        </p:nvSpPr>
        <p:spPr>
          <a:xfrm rot="-9483">
            <a:off x="7432077" y="2179385"/>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5" name="Google Shape;45;p13"/>
          <p:cNvSpPr txBox="1">
            <a:spLocks noGrp="1"/>
          </p:cNvSpPr>
          <p:nvPr>
            <p:ph type="subTitle" idx="3"/>
          </p:nvPr>
        </p:nvSpPr>
        <p:spPr>
          <a:xfrm rot="-10329">
            <a:off x="6921842" y="2835034"/>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4"/>
          </p:nvPr>
        </p:nvSpPr>
        <p:spPr>
          <a:xfrm rot="-10061">
            <a:off x="2596559" y="3897987"/>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7" name="Google Shape;47;p13"/>
          <p:cNvSpPr txBox="1">
            <a:spLocks noGrp="1"/>
          </p:cNvSpPr>
          <p:nvPr>
            <p:ph type="subTitle" idx="5"/>
          </p:nvPr>
        </p:nvSpPr>
        <p:spPr>
          <a:xfrm rot="-10329">
            <a:off x="2013385" y="4602273"/>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6" hasCustomPrompt="1"/>
          </p:nvPr>
        </p:nvSpPr>
        <p:spPr>
          <a:xfrm rot="-9798">
            <a:off x="2031580" y="2229463"/>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49" name="Google Shape;49;p13"/>
          <p:cNvSpPr txBox="1">
            <a:spLocks noGrp="1"/>
          </p:cNvSpPr>
          <p:nvPr>
            <p:ph type="title" idx="7" hasCustomPrompt="1"/>
          </p:nvPr>
        </p:nvSpPr>
        <p:spPr>
          <a:xfrm rot="-9798">
            <a:off x="2009732" y="3902279"/>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0" name="Google Shape;50;p13"/>
          <p:cNvSpPr txBox="1">
            <a:spLocks noGrp="1"/>
          </p:cNvSpPr>
          <p:nvPr>
            <p:ph type="title" idx="8" hasCustomPrompt="1"/>
          </p:nvPr>
        </p:nvSpPr>
        <p:spPr>
          <a:xfrm rot="-11554">
            <a:off x="6918314" y="2171640"/>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1" name="Google Shape;51;p13"/>
          <p:cNvSpPr txBox="1">
            <a:spLocks noGrp="1"/>
          </p:cNvSpPr>
          <p:nvPr>
            <p:ph type="title" idx="9"/>
          </p:nvPr>
        </p:nvSpPr>
        <p:spPr>
          <a:xfrm rot="-9483">
            <a:off x="7437573" y="3883377"/>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52" name="Google Shape;52;p13"/>
          <p:cNvSpPr txBox="1">
            <a:spLocks noGrp="1"/>
          </p:cNvSpPr>
          <p:nvPr>
            <p:ph type="subTitle" idx="13"/>
          </p:nvPr>
        </p:nvSpPr>
        <p:spPr>
          <a:xfrm rot="-10329">
            <a:off x="6927373" y="4549826"/>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4" hasCustomPrompt="1"/>
          </p:nvPr>
        </p:nvSpPr>
        <p:spPr>
          <a:xfrm rot="-11554">
            <a:off x="6923844" y="3886432"/>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4" name="Google Shape;54;p13"/>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59781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117600" y="2429120"/>
            <a:ext cx="103176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500"/>
              <a:buNone/>
              <a:defRPr sz="8666"/>
            </a:lvl1pPr>
            <a:lvl2pPr lvl="1" algn="r" rtl="0">
              <a:spcBef>
                <a:spcPts val="0"/>
              </a:spcBef>
              <a:spcAft>
                <a:spcPts val="0"/>
              </a:spcAft>
              <a:buSzPts val="5300"/>
              <a:buNone/>
              <a:defRPr sz="7066"/>
            </a:lvl2pPr>
            <a:lvl3pPr lvl="2" algn="r" rtl="0">
              <a:spcBef>
                <a:spcPts val="0"/>
              </a:spcBef>
              <a:spcAft>
                <a:spcPts val="0"/>
              </a:spcAft>
              <a:buSzPts val="5300"/>
              <a:buNone/>
              <a:defRPr sz="7066"/>
            </a:lvl3pPr>
            <a:lvl4pPr lvl="3" algn="r" rtl="0">
              <a:spcBef>
                <a:spcPts val="0"/>
              </a:spcBef>
              <a:spcAft>
                <a:spcPts val="0"/>
              </a:spcAft>
              <a:buSzPts val="5300"/>
              <a:buNone/>
              <a:defRPr sz="7066"/>
            </a:lvl4pPr>
            <a:lvl5pPr lvl="4" algn="r" rtl="0">
              <a:spcBef>
                <a:spcPts val="0"/>
              </a:spcBef>
              <a:spcAft>
                <a:spcPts val="0"/>
              </a:spcAft>
              <a:buSzPts val="5300"/>
              <a:buNone/>
              <a:defRPr sz="7066"/>
            </a:lvl5pPr>
            <a:lvl6pPr lvl="5" algn="r" rtl="0">
              <a:spcBef>
                <a:spcPts val="0"/>
              </a:spcBef>
              <a:spcAft>
                <a:spcPts val="0"/>
              </a:spcAft>
              <a:buSzPts val="5300"/>
              <a:buNone/>
              <a:defRPr sz="7066"/>
            </a:lvl6pPr>
            <a:lvl7pPr lvl="6" algn="r" rtl="0">
              <a:spcBef>
                <a:spcPts val="0"/>
              </a:spcBef>
              <a:spcAft>
                <a:spcPts val="0"/>
              </a:spcAft>
              <a:buSzPts val="5300"/>
              <a:buNone/>
              <a:defRPr sz="7066"/>
            </a:lvl7pPr>
            <a:lvl8pPr lvl="7" algn="r" rtl="0">
              <a:spcBef>
                <a:spcPts val="0"/>
              </a:spcBef>
              <a:spcAft>
                <a:spcPts val="0"/>
              </a:spcAft>
              <a:buSzPts val="5300"/>
              <a:buNone/>
              <a:defRPr sz="7066"/>
            </a:lvl8pPr>
            <a:lvl9pPr lvl="8" algn="r" rtl="0">
              <a:spcBef>
                <a:spcPts val="0"/>
              </a:spcBef>
              <a:spcAft>
                <a:spcPts val="0"/>
              </a:spcAft>
              <a:buSzPts val="5300"/>
              <a:buNone/>
              <a:defRPr sz="7066"/>
            </a:lvl9pPr>
          </a:lstStyle>
          <a:p>
            <a:endParaRPr/>
          </a:p>
        </p:txBody>
      </p:sp>
      <p:sp>
        <p:nvSpPr>
          <p:cNvPr id="57" name="Google Shape;57;p14"/>
          <p:cNvSpPr txBox="1">
            <a:spLocks noGrp="1"/>
          </p:cNvSpPr>
          <p:nvPr>
            <p:ph type="subTitle" idx="1"/>
          </p:nvPr>
        </p:nvSpPr>
        <p:spPr>
          <a:xfrm>
            <a:off x="6738400" y="3947473"/>
            <a:ext cx="4696800" cy="171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2133"/>
              </a:spcBef>
              <a:spcAft>
                <a:spcPts val="0"/>
              </a:spcAft>
              <a:buNone/>
              <a:defRPr>
                <a:solidFill>
                  <a:schemeClr val="dk1"/>
                </a:solidFill>
              </a:defRPr>
            </a:lvl2pPr>
            <a:lvl3pPr lvl="2" algn="r" rtl="0">
              <a:lnSpc>
                <a:spcPct val="100000"/>
              </a:lnSpc>
              <a:spcBef>
                <a:spcPts val="2133"/>
              </a:spcBef>
              <a:spcAft>
                <a:spcPts val="0"/>
              </a:spcAft>
              <a:buNone/>
              <a:defRPr>
                <a:solidFill>
                  <a:schemeClr val="dk1"/>
                </a:solidFill>
              </a:defRPr>
            </a:lvl3pPr>
            <a:lvl4pPr lvl="3" algn="r" rtl="0">
              <a:lnSpc>
                <a:spcPct val="100000"/>
              </a:lnSpc>
              <a:spcBef>
                <a:spcPts val="2133"/>
              </a:spcBef>
              <a:spcAft>
                <a:spcPts val="0"/>
              </a:spcAft>
              <a:buNone/>
              <a:defRPr>
                <a:solidFill>
                  <a:schemeClr val="dk1"/>
                </a:solidFill>
              </a:defRPr>
            </a:lvl4pPr>
            <a:lvl5pPr lvl="4" algn="r" rtl="0">
              <a:lnSpc>
                <a:spcPct val="100000"/>
              </a:lnSpc>
              <a:spcBef>
                <a:spcPts val="2133"/>
              </a:spcBef>
              <a:spcAft>
                <a:spcPts val="0"/>
              </a:spcAft>
              <a:buNone/>
              <a:defRPr>
                <a:solidFill>
                  <a:schemeClr val="dk1"/>
                </a:solidFill>
              </a:defRPr>
            </a:lvl5pPr>
            <a:lvl6pPr lvl="5" algn="r" rtl="0">
              <a:lnSpc>
                <a:spcPct val="100000"/>
              </a:lnSpc>
              <a:spcBef>
                <a:spcPts val="2133"/>
              </a:spcBef>
              <a:spcAft>
                <a:spcPts val="0"/>
              </a:spcAft>
              <a:buNone/>
              <a:defRPr>
                <a:solidFill>
                  <a:schemeClr val="dk1"/>
                </a:solidFill>
              </a:defRPr>
            </a:lvl6pPr>
            <a:lvl7pPr lvl="6" algn="r" rtl="0">
              <a:lnSpc>
                <a:spcPct val="100000"/>
              </a:lnSpc>
              <a:spcBef>
                <a:spcPts val="2133"/>
              </a:spcBef>
              <a:spcAft>
                <a:spcPts val="0"/>
              </a:spcAft>
              <a:buNone/>
              <a:defRPr>
                <a:solidFill>
                  <a:schemeClr val="dk1"/>
                </a:solidFill>
              </a:defRPr>
            </a:lvl7pPr>
            <a:lvl8pPr lvl="7" algn="r" rtl="0">
              <a:lnSpc>
                <a:spcPct val="100000"/>
              </a:lnSpc>
              <a:spcBef>
                <a:spcPts val="2133"/>
              </a:spcBef>
              <a:spcAft>
                <a:spcPts val="0"/>
              </a:spcAft>
              <a:buNone/>
              <a:defRPr>
                <a:solidFill>
                  <a:schemeClr val="dk1"/>
                </a:solidFill>
              </a:defRPr>
            </a:lvl8pPr>
            <a:lvl9pPr lvl="8" algn="r" rtl="0">
              <a:lnSpc>
                <a:spcPct val="100000"/>
              </a:lnSpc>
              <a:spcBef>
                <a:spcPts val="2133"/>
              </a:spcBef>
              <a:spcAft>
                <a:spcPts val="2133"/>
              </a:spcAft>
              <a:buNone/>
              <a:defRPr>
                <a:solidFill>
                  <a:schemeClr val="dk1"/>
                </a:solidFill>
              </a:defRPr>
            </a:lvl9pPr>
          </a:lstStyle>
          <a:p>
            <a:endParaRPr/>
          </a:p>
        </p:txBody>
      </p:sp>
    </p:spTree>
    <p:extLst>
      <p:ext uri="{BB962C8B-B14F-4D97-AF65-F5344CB8AC3E}">
        <p14:creationId xmlns:p14="http://schemas.microsoft.com/office/powerpoint/2010/main" val="3375597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29200" y="4582140"/>
            <a:ext cx="3933600" cy="1665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667"/>
            </a:lvl1pPr>
            <a:lvl2pPr lvl="1" algn="ctr">
              <a:spcBef>
                <a:spcPts val="0"/>
              </a:spcBef>
              <a:spcAft>
                <a:spcPts val="0"/>
              </a:spcAft>
              <a:buSzPts val="2000"/>
              <a:buNone/>
              <a:defRPr sz="2667" b="1"/>
            </a:lvl2pPr>
            <a:lvl3pPr lvl="2" algn="ctr">
              <a:spcBef>
                <a:spcPts val="0"/>
              </a:spcBef>
              <a:spcAft>
                <a:spcPts val="0"/>
              </a:spcAft>
              <a:buSzPts val="2000"/>
              <a:buNone/>
              <a:defRPr sz="2667" b="1"/>
            </a:lvl3pPr>
            <a:lvl4pPr lvl="3" algn="ctr">
              <a:spcBef>
                <a:spcPts val="0"/>
              </a:spcBef>
              <a:spcAft>
                <a:spcPts val="0"/>
              </a:spcAft>
              <a:buSzPts val="2000"/>
              <a:buNone/>
              <a:defRPr sz="2667" b="1"/>
            </a:lvl4pPr>
            <a:lvl5pPr lvl="4" algn="ctr">
              <a:spcBef>
                <a:spcPts val="0"/>
              </a:spcBef>
              <a:spcAft>
                <a:spcPts val="0"/>
              </a:spcAft>
              <a:buSzPts val="2000"/>
              <a:buNone/>
              <a:defRPr sz="2667" b="1"/>
            </a:lvl5pPr>
            <a:lvl6pPr lvl="5" algn="ctr">
              <a:spcBef>
                <a:spcPts val="0"/>
              </a:spcBef>
              <a:spcAft>
                <a:spcPts val="0"/>
              </a:spcAft>
              <a:buSzPts val="2000"/>
              <a:buNone/>
              <a:defRPr sz="2667" b="1"/>
            </a:lvl6pPr>
            <a:lvl7pPr lvl="6" algn="ctr">
              <a:spcBef>
                <a:spcPts val="0"/>
              </a:spcBef>
              <a:spcAft>
                <a:spcPts val="0"/>
              </a:spcAft>
              <a:buSzPts val="2000"/>
              <a:buNone/>
              <a:defRPr sz="2667" b="1"/>
            </a:lvl7pPr>
            <a:lvl8pPr lvl="7" algn="ctr">
              <a:spcBef>
                <a:spcPts val="0"/>
              </a:spcBef>
              <a:spcAft>
                <a:spcPts val="0"/>
              </a:spcAft>
              <a:buSzPts val="2000"/>
              <a:buNone/>
              <a:defRPr sz="2667" b="1"/>
            </a:lvl8pPr>
            <a:lvl9pPr lvl="8" algn="ctr">
              <a:spcBef>
                <a:spcPts val="0"/>
              </a:spcBef>
              <a:spcAft>
                <a:spcPts val="0"/>
              </a:spcAft>
              <a:buSzPts val="2000"/>
              <a:buNone/>
              <a:defRPr sz="2667" b="1"/>
            </a:lvl9pPr>
          </a:lstStyle>
          <a:p>
            <a:endParaRPr/>
          </a:p>
        </p:txBody>
      </p:sp>
      <p:sp>
        <p:nvSpPr>
          <p:cNvPr id="60" name="Google Shape;60;p15"/>
          <p:cNvSpPr txBox="1">
            <a:spLocks noGrp="1"/>
          </p:cNvSpPr>
          <p:nvPr>
            <p:ph type="subTitle" idx="1"/>
          </p:nvPr>
        </p:nvSpPr>
        <p:spPr>
          <a:xfrm>
            <a:off x="2051200" y="1952867"/>
            <a:ext cx="8089600" cy="288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3200" b="1">
                <a:solidFill>
                  <a:schemeClr val="dk1"/>
                </a:solidFill>
              </a:defRPr>
            </a:lvl1pPr>
            <a:lvl2pPr lvl="1" algn="ctr" rtl="0">
              <a:spcBef>
                <a:spcPts val="2133"/>
              </a:spcBef>
              <a:spcAft>
                <a:spcPts val="0"/>
              </a:spcAft>
              <a:buClr>
                <a:schemeClr val="dk1"/>
              </a:buClr>
              <a:buSzPts val="2500"/>
              <a:buNone/>
              <a:defRPr sz="3333" b="1">
                <a:solidFill>
                  <a:schemeClr val="dk1"/>
                </a:solidFill>
              </a:defRPr>
            </a:lvl2pPr>
            <a:lvl3pPr lvl="2" algn="ctr" rtl="0">
              <a:spcBef>
                <a:spcPts val="2133"/>
              </a:spcBef>
              <a:spcAft>
                <a:spcPts val="0"/>
              </a:spcAft>
              <a:buClr>
                <a:schemeClr val="dk1"/>
              </a:buClr>
              <a:buSzPts val="2500"/>
              <a:buNone/>
              <a:defRPr sz="3333" b="1">
                <a:solidFill>
                  <a:schemeClr val="dk1"/>
                </a:solidFill>
              </a:defRPr>
            </a:lvl3pPr>
            <a:lvl4pPr lvl="3" algn="ctr" rtl="0">
              <a:spcBef>
                <a:spcPts val="2133"/>
              </a:spcBef>
              <a:spcAft>
                <a:spcPts val="0"/>
              </a:spcAft>
              <a:buClr>
                <a:schemeClr val="dk1"/>
              </a:buClr>
              <a:buSzPts val="2500"/>
              <a:buNone/>
              <a:defRPr sz="3333" b="1">
                <a:solidFill>
                  <a:schemeClr val="dk1"/>
                </a:solidFill>
              </a:defRPr>
            </a:lvl4pPr>
            <a:lvl5pPr lvl="4" algn="ctr" rtl="0">
              <a:spcBef>
                <a:spcPts val="2133"/>
              </a:spcBef>
              <a:spcAft>
                <a:spcPts val="0"/>
              </a:spcAft>
              <a:buClr>
                <a:schemeClr val="dk1"/>
              </a:buClr>
              <a:buSzPts val="2500"/>
              <a:buNone/>
              <a:defRPr sz="3333" b="1">
                <a:solidFill>
                  <a:schemeClr val="dk1"/>
                </a:solidFill>
              </a:defRPr>
            </a:lvl5pPr>
            <a:lvl6pPr lvl="5" algn="ctr" rtl="0">
              <a:spcBef>
                <a:spcPts val="2133"/>
              </a:spcBef>
              <a:spcAft>
                <a:spcPts val="0"/>
              </a:spcAft>
              <a:buClr>
                <a:schemeClr val="dk1"/>
              </a:buClr>
              <a:buSzPts val="2500"/>
              <a:buNone/>
              <a:defRPr sz="3333" b="1">
                <a:solidFill>
                  <a:schemeClr val="dk1"/>
                </a:solidFill>
              </a:defRPr>
            </a:lvl6pPr>
            <a:lvl7pPr lvl="6" algn="ctr" rtl="0">
              <a:spcBef>
                <a:spcPts val="2133"/>
              </a:spcBef>
              <a:spcAft>
                <a:spcPts val="0"/>
              </a:spcAft>
              <a:buClr>
                <a:schemeClr val="dk1"/>
              </a:buClr>
              <a:buSzPts val="2500"/>
              <a:buNone/>
              <a:defRPr sz="3333" b="1">
                <a:solidFill>
                  <a:schemeClr val="dk1"/>
                </a:solidFill>
              </a:defRPr>
            </a:lvl7pPr>
            <a:lvl8pPr lvl="7" algn="ctr" rtl="0">
              <a:spcBef>
                <a:spcPts val="2133"/>
              </a:spcBef>
              <a:spcAft>
                <a:spcPts val="0"/>
              </a:spcAft>
              <a:buClr>
                <a:schemeClr val="dk1"/>
              </a:buClr>
              <a:buSzPts val="2500"/>
              <a:buNone/>
              <a:defRPr sz="3333" b="1">
                <a:solidFill>
                  <a:schemeClr val="dk1"/>
                </a:solidFill>
              </a:defRPr>
            </a:lvl8pPr>
            <a:lvl9pPr lvl="8" algn="ctr" rtl="0">
              <a:spcBef>
                <a:spcPts val="2133"/>
              </a:spcBef>
              <a:spcAft>
                <a:spcPts val="2133"/>
              </a:spcAft>
              <a:buClr>
                <a:schemeClr val="dk1"/>
              </a:buClr>
              <a:buSzPts val="2500"/>
              <a:buNone/>
              <a:defRPr sz="3333" b="1">
                <a:solidFill>
                  <a:schemeClr val="dk1"/>
                </a:solidFill>
              </a:defRPr>
            </a:lvl9pPr>
          </a:lstStyle>
          <a:p>
            <a:endParaRPr/>
          </a:p>
        </p:txBody>
      </p:sp>
    </p:spTree>
    <p:extLst>
      <p:ext uri="{BB962C8B-B14F-4D97-AF65-F5344CB8AC3E}">
        <p14:creationId xmlns:p14="http://schemas.microsoft.com/office/powerpoint/2010/main" val="3971014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013253" y="38320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3" name="Google Shape;63;p16"/>
          <p:cNvSpPr txBox="1">
            <a:spLocks noGrp="1"/>
          </p:cNvSpPr>
          <p:nvPr>
            <p:ph type="subTitle" idx="1"/>
          </p:nvPr>
        </p:nvSpPr>
        <p:spPr>
          <a:xfrm>
            <a:off x="1190773"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4" name="Google Shape;64;p16"/>
          <p:cNvSpPr txBox="1">
            <a:spLocks noGrp="1"/>
          </p:cNvSpPr>
          <p:nvPr>
            <p:ph type="title" idx="2"/>
          </p:nvPr>
        </p:nvSpPr>
        <p:spPr>
          <a:xfrm>
            <a:off x="4545200"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5" name="Google Shape;65;p16"/>
          <p:cNvSpPr txBox="1">
            <a:spLocks noGrp="1"/>
          </p:cNvSpPr>
          <p:nvPr>
            <p:ph type="subTitle" idx="3"/>
          </p:nvPr>
        </p:nvSpPr>
        <p:spPr>
          <a:xfrm>
            <a:off x="4722719"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6" name="Google Shape;66;p16"/>
          <p:cNvSpPr txBox="1">
            <a:spLocks noGrp="1"/>
          </p:cNvSpPr>
          <p:nvPr>
            <p:ph type="title" idx="4"/>
          </p:nvPr>
        </p:nvSpPr>
        <p:spPr>
          <a:xfrm>
            <a:off x="8102547"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7" name="Google Shape;67;p16"/>
          <p:cNvSpPr txBox="1">
            <a:spLocks noGrp="1"/>
          </p:cNvSpPr>
          <p:nvPr>
            <p:ph type="subTitle" idx="5"/>
          </p:nvPr>
        </p:nvSpPr>
        <p:spPr>
          <a:xfrm>
            <a:off x="8280065"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8" name="Google Shape;68;p16"/>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79915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2016553"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1" name="Google Shape;71;p17"/>
          <p:cNvSpPr txBox="1">
            <a:spLocks noGrp="1"/>
          </p:cNvSpPr>
          <p:nvPr>
            <p:ph type="subTitle" idx="1"/>
          </p:nvPr>
        </p:nvSpPr>
        <p:spPr>
          <a:xfrm>
            <a:off x="2193953"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2" name="Google Shape;72;p17"/>
          <p:cNvSpPr txBox="1">
            <a:spLocks noGrp="1"/>
          </p:cNvSpPr>
          <p:nvPr>
            <p:ph type="title" idx="2"/>
          </p:nvPr>
        </p:nvSpPr>
        <p:spPr>
          <a:xfrm>
            <a:off x="7073847"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3" name="Google Shape;73;p17"/>
          <p:cNvSpPr txBox="1">
            <a:spLocks noGrp="1"/>
          </p:cNvSpPr>
          <p:nvPr>
            <p:ph type="subTitle" idx="3"/>
          </p:nvPr>
        </p:nvSpPr>
        <p:spPr>
          <a:xfrm>
            <a:off x="7251247"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 name="Google Shape;74;p17"/>
          <p:cNvSpPr txBox="1">
            <a:spLocks noGrp="1"/>
          </p:cNvSpPr>
          <p:nvPr>
            <p:ph type="title" idx="4"/>
          </p:nvPr>
        </p:nvSpPr>
        <p:spPr>
          <a:xfrm>
            <a:off x="2016553"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5" name="Google Shape;75;p17"/>
          <p:cNvSpPr txBox="1">
            <a:spLocks noGrp="1"/>
          </p:cNvSpPr>
          <p:nvPr>
            <p:ph type="subTitle" idx="5"/>
          </p:nvPr>
        </p:nvSpPr>
        <p:spPr>
          <a:xfrm>
            <a:off x="2193953"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6" name="Google Shape;76;p17"/>
          <p:cNvSpPr txBox="1">
            <a:spLocks noGrp="1"/>
          </p:cNvSpPr>
          <p:nvPr>
            <p:ph type="title" idx="6"/>
          </p:nvPr>
        </p:nvSpPr>
        <p:spPr>
          <a:xfrm>
            <a:off x="7073847"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7" name="Google Shape;77;p17"/>
          <p:cNvSpPr txBox="1">
            <a:spLocks noGrp="1"/>
          </p:cNvSpPr>
          <p:nvPr>
            <p:ph type="subTitle" idx="7"/>
          </p:nvPr>
        </p:nvSpPr>
        <p:spPr>
          <a:xfrm>
            <a:off x="7251247"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8" name="Google Shape;78;p17"/>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02270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508133" y="1337305"/>
            <a:ext cx="3954800" cy="8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3600"/>
            </a:lvl1pPr>
            <a:lvl2pPr lvl="1" algn="ctr" rtl="0">
              <a:spcBef>
                <a:spcPts val="0"/>
              </a:spcBef>
              <a:spcAft>
                <a:spcPts val="0"/>
              </a:spcAft>
              <a:buSzPts val="2700"/>
              <a:buNone/>
              <a:defRPr sz="3600"/>
            </a:lvl2pPr>
            <a:lvl3pPr lvl="2" algn="ctr" rtl="0">
              <a:spcBef>
                <a:spcPts val="0"/>
              </a:spcBef>
              <a:spcAft>
                <a:spcPts val="0"/>
              </a:spcAft>
              <a:buSzPts val="2700"/>
              <a:buNone/>
              <a:defRPr sz="3600"/>
            </a:lvl3pPr>
            <a:lvl4pPr lvl="3" algn="ctr" rtl="0">
              <a:spcBef>
                <a:spcPts val="0"/>
              </a:spcBef>
              <a:spcAft>
                <a:spcPts val="0"/>
              </a:spcAft>
              <a:buSzPts val="2700"/>
              <a:buNone/>
              <a:defRPr sz="3600"/>
            </a:lvl4pPr>
            <a:lvl5pPr lvl="4" algn="ctr" rtl="0">
              <a:spcBef>
                <a:spcPts val="0"/>
              </a:spcBef>
              <a:spcAft>
                <a:spcPts val="0"/>
              </a:spcAft>
              <a:buSzPts val="2700"/>
              <a:buNone/>
              <a:defRPr sz="3600"/>
            </a:lvl5pPr>
            <a:lvl6pPr lvl="5" algn="ctr" rtl="0">
              <a:spcBef>
                <a:spcPts val="0"/>
              </a:spcBef>
              <a:spcAft>
                <a:spcPts val="0"/>
              </a:spcAft>
              <a:buSzPts val="2700"/>
              <a:buNone/>
              <a:defRPr sz="3600"/>
            </a:lvl6pPr>
            <a:lvl7pPr lvl="6" algn="ctr" rtl="0">
              <a:spcBef>
                <a:spcPts val="0"/>
              </a:spcBef>
              <a:spcAft>
                <a:spcPts val="0"/>
              </a:spcAft>
              <a:buSzPts val="2700"/>
              <a:buNone/>
              <a:defRPr sz="3600"/>
            </a:lvl7pPr>
            <a:lvl8pPr lvl="7" algn="ctr" rtl="0">
              <a:spcBef>
                <a:spcPts val="0"/>
              </a:spcBef>
              <a:spcAft>
                <a:spcPts val="0"/>
              </a:spcAft>
              <a:buSzPts val="2700"/>
              <a:buNone/>
              <a:defRPr sz="3600"/>
            </a:lvl8pPr>
            <a:lvl9pPr lvl="8" algn="ctr" rtl="0">
              <a:spcBef>
                <a:spcPts val="0"/>
              </a:spcBef>
              <a:spcAft>
                <a:spcPts val="0"/>
              </a:spcAft>
              <a:buSzPts val="2700"/>
              <a:buNone/>
              <a:defRPr sz="3600"/>
            </a:lvl9pPr>
          </a:lstStyle>
          <a:p>
            <a:endParaRPr/>
          </a:p>
        </p:txBody>
      </p:sp>
      <p:sp>
        <p:nvSpPr>
          <p:cNvPr id="81" name="Google Shape;81;p18"/>
          <p:cNvSpPr txBox="1">
            <a:spLocks noGrp="1"/>
          </p:cNvSpPr>
          <p:nvPr>
            <p:ph type="subTitle" idx="1"/>
          </p:nvPr>
        </p:nvSpPr>
        <p:spPr>
          <a:xfrm>
            <a:off x="1525133" y="4331233"/>
            <a:ext cx="3411600" cy="17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867">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977498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316752"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9"/>
          <p:cNvSpPr txBox="1">
            <a:spLocks noGrp="1"/>
          </p:cNvSpPr>
          <p:nvPr>
            <p:ph type="subTitle" idx="1"/>
          </p:nvPr>
        </p:nvSpPr>
        <p:spPr>
          <a:xfrm>
            <a:off x="1494152"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5" name="Google Shape;85;p19"/>
          <p:cNvSpPr txBox="1">
            <a:spLocks noGrp="1"/>
          </p:cNvSpPr>
          <p:nvPr>
            <p:ph type="title" idx="2"/>
          </p:nvPr>
        </p:nvSpPr>
        <p:spPr>
          <a:xfrm>
            <a:off x="4545244"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6" name="Google Shape;86;p19"/>
          <p:cNvSpPr txBox="1">
            <a:spLocks noGrp="1"/>
          </p:cNvSpPr>
          <p:nvPr>
            <p:ph type="subTitle" idx="3"/>
          </p:nvPr>
        </p:nvSpPr>
        <p:spPr>
          <a:xfrm>
            <a:off x="4722644"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 name="Google Shape;87;p19"/>
          <p:cNvSpPr txBox="1">
            <a:spLocks noGrp="1"/>
          </p:cNvSpPr>
          <p:nvPr>
            <p:ph type="title" idx="4"/>
          </p:nvPr>
        </p:nvSpPr>
        <p:spPr>
          <a:xfrm>
            <a:off x="1316752"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8" name="Google Shape;88;p19"/>
          <p:cNvSpPr txBox="1">
            <a:spLocks noGrp="1"/>
          </p:cNvSpPr>
          <p:nvPr>
            <p:ph type="subTitle" idx="5"/>
          </p:nvPr>
        </p:nvSpPr>
        <p:spPr>
          <a:xfrm>
            <a:off x="1494152"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 name="Google Shape;89;p19"/>
          <p:cNvSpPr txBox="1">
            <a:spLocks noGrp="1"/>
          </p:cNvSpPr>
          <p:nvPr>
            <p:ph type="title" idx="6"/>
          </p:nvPr>
        </p:nvSpPr>
        <p:spPr>
          <a:xfrm>
            <a:off x="4545244"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 name="Google Shape;90;p19"/>
          <p:cNvSpPr txBox="1">
            <a:spLocks noGrp="1"/>
          </p:cNvSpPr>
          <p:nvPr>
            <p:ph type="subTitle" idx="7"/>
          </p:nvPr>
        </p:nvSpPr>
        <p:spPr>
          <a:xfrm>
            <a:off x="4722644"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1" name="Google Shape;91;p19"/>
          <p:cNvSpPr txBox="1">
            <a:spLocks noGrp="1"/>
          </p:cNvSpPr>
          <p:nvPr>
            <p:ph type="title" idx="8"/>
          </p:nvPr>
        </p:nvSpPr>
        <p:spPr>
          <a:xfrm>
            <a:off x="7773648"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2" name="Google Shape;92;p19"/>
          <p:cNvSpPr txBox="1">
            <a:spLocks noGrp="1"/>
          </p:cNvSpPr>
          <p:nvPr>
            <p:ph type="subTitle" idx="9"/>
          </p:nvPr>
        </p:nvSpPr>
        <p:spPr>
          <a:xfrm>
            <a:off x="7951048" y="4751165"/>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3" name="Google Shape;93;p19"/>
          <p:cNvSpPr txBox="1">
            <a:spLocks noGrp="1"/>
          </p:cNvSpPr>
          <p:nvPr>
            <p:ph type="title" idx="13"/>
          </p:nvPr>
        </p:nvSpPr>
        <p:spPr>
          <a:xfrm>
            <a:off x="7773648"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4" name="Google Shape;94;p19"/>
          <p:cNvSpPr txBox="1">
            <a:spLocks noGrp="1"/>
          </p:cNvSpPr>
          <p:nvPr>
            <p:ph type="subTitle" idx="14"/>
          </p:nvPr>
        </p:nvSpPr>
        <p:spPr>
          <a:xfrm>
            <a:off x="7951048" y="2831583"/>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19"/>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57529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270083" y="3946333"/>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8" name="Google Shape;98;p20"/>
          <p:cNvSpPr txBox="1">
            <a:spLocks noGrp="1"/>
          </p:cNvSpPr>
          <p:nvPr>
            <p:ph type="subTitle" idx="1"/>
          </p:nvPr>
        </p:nvSpPr>
        <p:spPr>
          <a:xfrm>
            <a:off x="1414883" y="4789100"/>
            <a:ext cx="3814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9" name="Google Shape;99;p20"/>
          <p:cNvSpPr txBox="1">
            <a:spLocks noGrp="1"/>
          </p:cNvSpPr>
          <p:nvPr>
            <p:ph type="title" idx="2"/>
          </p:nvPr>
        </p:nvSpPr>
        <p:spPr>
          <a:xfrm>
            <a:off x="6817517" y="3946167"/>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0" name="Google Shape;100;p20"/>
          <p:cNvSpPr txBox="1">
            <a:spLocks noGrp="1"/>
          </p:cNvSpPr>
          <p:nvPr>
            <p:ph type="subTitle" idx="3"/>
          </p:nvPr>
        </p:nvSpPr>
        <p:spPr>
          <a:xfrm>
            <a:off x="7180517" y="4789100"/>
            <a:ext cx="33784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 name="Google Shape;101;p20"/>
          <p:cNvSpPr txBox="1">
            <a:spLocks noGrp="1"/>
          </p:cNvSpPr>
          <p:nvPr>
            <p:ph type="title" idx="4"/>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665718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4F34-3F80-4F9C-BE3B-D0297874B4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8B2B0A-A1BF-49B8-BE00-DA139DE03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C296F1-C187-4D77-A56C-23A196EC8823}"/>
              </a:ext>
            </a:extLst>
          </p:cNvPr>
          <p:cNvSpPr>
            <a:spLocks noGrp="1"/>
          </p:cNvSpPr>
          <p:nvPr>
            <p:ph type="dt" sz="half" idx="10"/>
          </p:nvPr>
        </p:nvSpPr>
        <p:spPr/>
        <p:txBody>
          <a:bodyPr/>
          <a:lstStyle/>
          <a:p>
            <a:fld id="{4BC1F569-B90F-4423-ADE8-2094C5A3B670}" type="datetimeFigureOut">
              <a:rPr lang="en-US" smtClean="0"/>
              <a:t>7/20/2023</a:t>
            </a:fld>
            <a:endParaRPr lang="en-US"/>
          </a:p>
        </p:txBody>
      </p:sp>
      <p:sp>
        <p:nvSpPr>
          <p:cNvPr id="5" name="Footer Placeholder 4">
            <a:extLst>
              <a:ext uri="{FF2B5EF4-FFF2-40B4-BE49-F238E27FC236}">
                <a16:creationId xmlns:a16="http://schemas.microsoft.com/office/drawing/2014/main" id="{1F330C08-FFB5-4157-A642-F87083815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90EA6-FDB0-487E-804F-4DF558EC2797}"/>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2311480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020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4" name="Google Shape;104;p21"/>
          <p:cNvSpPr txBox="1">
            <a:spLocks noGrp="1"/>
          </p:cNvSpPr>
          <p:nvPr>
            <p:ph type="subTitle" idx="1"/>
          </p:nvPr>
        </p:nvSpPr>
        <p:spPr>
          <a:xfrm>
            <a:off x="4794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5" name="Google Shape;105;p21"/>
          <p:cNvSpPr txBox="1">
            <a:spLocks noGrp="1"/>
          </p:cNvSpPr>
          <p:nvPr>
            <p:ph type="title" idx="2"/>
          </p:nvPr>
        </p:nvSpPr>
        <p:spPr>
          <a:xfrm>
            <a:off x="31241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6" name="Google Shape;106;p21"/>
          <p:cNvSpPr txBox="1">
            <a:spLocks noGrp="1"/>
          </p:cNvSpPr>
          <p:nvPr>
            <p:ph type="subTitle" idx="3"/>
          </p:nvPr>
        </p:nvSpPr>
        <p:spPr>
          <a:xfrm>
            <a:off x="33015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21"/>
          <p:cNvSpPr txBox="1">
            <a:spLocks noGrp="1"/>
          </p:cNvSpPr>
          <p:nvPr>
            <p:ph type="title" idx="4"/>
          </p:nvPr>
        </p:nvSpPr>
        <p:spPr>
          <a:xfrm>
            <a:off x="59662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8" name="Google Shape;108;p21"/>
          <p:cNvSpPr txBox="1">
            <a:spLocks noGrp="1"/>
          </p:cNvSpPr>
          <p:nvPr>
            <p:ph type="subTitle" idx="5"/>
          </p:nvPr>
        </p:nvSpPr>
        <p:spPr>
          <a:xfrm>
            <a:off x="61436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21"/>
          <p:cNvSpPr txBox="1">
            <a:spLocks noGrp="1"/>
          </p:cNvSpPr>
          <p:nvPr>
            <p:ph type="title" idx="6"/>
          </p:nvPr>
        </p:nvSpPr>
        <p:spPr>
          <a:xfrm>
            <a:off x="87883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10" name="Google Shape;110;p21"/>
          <p:cNvSpPr txBox="1">
            <a:spLocks noGrp="1"/>
          </p:cNvSpPr>
          <p:nvPr>
            <p:ph type="subTitle" idx="7"/>
          </p:nvPr>
        </p:nvSpPr>
        <p:spPr>
          <a:xfrm>
            <a:off x="89657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1" name="Google Shape;111;p21"/>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9026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hasCustomPrompt="1"/>
          </p:nvPr>
        </p:nvSpPr>
        <p:spPr>
          <a:xfrm>
            <a:off x="238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4" name="Google Shape;114;p22"/>
          <p:cNvSpPr txBox="1">
            <a:spLocks noGrp="1"/>
          </p:cNvSpPr>
          <p:nvPr>
            <p:ph type="body" idx="1"/>
          </p:nvPr>
        </p:nvSpPr>
        <p:spPr>
          <a:xfrm>
            <a:off x="238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5" name="Google Shape;115;p22"/>
          <p:cNvSpPr txBox="1">
            <a:spLocks noGrp="1"/>
          </p:cNvSpPr>
          <p:nvPr>
            <p:ph type="title" idx="2" hasCustomPrompt="1"/>
          </p:nvPr>
        </p:nvSpPr>
        <p:spPr>
          <a:xfrm>
            <a:off x="543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6" name="Google Shape;116;p22"/>
          <p:cNvSpPr txBox="1">
            <a:spLocks noGrp="1"/>
          </p:cNvSpPr>
          <p:nvPr>
            <p:ph type="body" idx="3"/>
          </p:nvPr>
        </p:nvSpPr>
        <p:spPr>
          <a:xfrm>
            <a:off x="543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idx="4" hasCustomPrompt="1"/>
          </p:nvPr>
        </p:nvSpPr>
        <p:spPr>
          <a:xfrm>
            <a:off x="83830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8" name="Google Shape;118;p22"/>
          <p:cNvSpPr txBox="1">
            <a:spLocks noGrp="1"/>
          </p:cNvSpPr>
          <p:nvPr>
            <p:ph type="body" idx="5"/>
          </p:nvPr>
        </p:nvSpPr>
        <p:spPr>
          <a:xfrm>
            <a:off x="83830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17124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7136003" y="137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1" name="Google Shape;121;p23"/>
          <p:cNvSpPr txBox="1">
            <a:spLocks noGrp="1"/>
          </p:cNvSpPr>
          <p:nvPr>
            <p:ph type="subTitle" idx="1"/>
          </p:nvPr>
        </p:nvSpPr>
        <p:spPr>
          <a:xfrm>
            <a:off x="7122403" y="216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2" name="Google Shape;122;p23"/>
          <p:cNvSpPr txBox="1">
            <a:spLocks noGrp="1"/>
          </p:cNvSpPr>
          <p:nvPr>
            <p:ph type="title" idx="2"/>
          </p:nvPr>
        </p:nvSpPr>
        <p:spPr>
          <a:xfrm>
            <a:off x="7136003" y="391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3" name="Google Shape;123;p23"/>
          <p:cNvSpPr txBox="1">
            <a:spLocks noGrp="1"/>
          </p:cNvSpPr>
          <p:nvPr>
            <p:ph type="subTitle" idx="3"/>
          </p:nvPr>
        </p:nvSpPr>
        <p:spPr>
          <a:xfrm>
            <a:off x="7122403" y="470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2446628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29711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752963"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8" name="Google Shape;128;p25"/>
          <p:cNvSpPr txBox="1">
            <a:spLocks noGrp="1"/>
          </p:cNvSpPr>
          <p:nvPr>
            <p:ph type="body" idx="2"/>
          </p:nvPr>
        </p:nvSpPr>
        <p:spPr>
          <a:xfrm>
            <a:off x="7858727"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9" name="Google Shape;129;p25"/>
          <p:cNvSpPr txBox="1">
            <a:spLocks noGrp="1"/>
          </p:cNvSpPr>
          <p:nvPr>
            <p:ph type="subTitle" idx="3"/>
          </p:nvPr>
        </p:nvSpPr>
        <p:spPr>
          <a:xfrm>
            <a:off x="4941811" y="2126367"/>
            <a:ext cx="3001200" cy="811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0" name="Google Shape;130;p25"/>
          <p:cNvSpPr txBox="1">
            <a:spLocks noGrp="1"/>
          </p:cNvSpPr>
          <p:nvPr>
            <p:ph type="subTitle" idx="4"/>
          </p:nvPr>
        </p:nvSpPr>
        <p:spPr>
          <a:xfrm>
            <a:off x="7993837" y="2126367"/>
            <a:ext cx="3001200" cy="81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rtl="0">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1" name="Google Shape;131;p25"/>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14532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hasCustomPrompt="1"/>
          </p:nvPr>
        </p:nvSpPr>
        <p:spPr>
          <a:xfrm>
            <a:off x="1368600" y="23892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4" name="Google Shape;134;p26"/>
          <p:cNvSpPr txBox="1">
            <a:spLocks noGrp="1"/>
          </p:cNvSpPr>
          <p:nvPr>
            <p:ph type="body" idx="1"/>
          </p:nvPr>
        </p:nvSpPr>
        <p:spPr>
          <a:xfrm>
            <a:off x="1368600" y="48506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5" name="Google Shape;135;p26"/>
          <p:cNvSpPr txBox="1">
            <a:spLocks noGrp="1"/>
          </p:cNvSpPr>
          <p:nvPr>
            <p:ph type="title" idx="2" hasCustomPrompt="1"/>
          </p:nvPr>
        </p:nvSpPr>
        <p:spPr>
          <a:xfrm>
            <a:off x="45202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6" name="Google Shape;136;p26"/>
          <p:cNvSpPr txBox="1">
            <a:spLocks noGrp="1"/>
          </p:cNvSpPr>
          <p:nvPr>
            <p:ph type="body" idx="3"/>
          </p:nvPr>
        </p:nvSpPr>
        <p:spPr>
          <a:xfrm>
            <a:off x="45202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7" name="Google Shape;137;p26"/>
          <p:cNvSpPr txBox="1">
            <a:spLocks noGrp="1"/>
          </p:cNvSpPr>
          <p:nvPr>
            <p:ph type="title" idx="4" hasCustomPrompt="1"/>
          </p:nvPr>
        </p:nvSpPr>
        <p:spPr>
          <a:xfrm>
            <a:off x="7671800" y="524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8" name="Google Shape;138;p26"/>
          <p:cNvSpPr txBox="1">
            <a:spLocks noGrp="1"/>
          </p:cNvSpPr>
          <p:nvPr>
            <p:ph type="body" idx="5"/>
          </p:nvPr>
        </p:nvSpPr>
        <p:spPr>
          <a:xfrm>
            <a:off x="7671800" y="25138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11562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subTitle" idx="1"/>
          </p:nvPr>
        </p:nvSpPr>
        <p:spPr>
          <a:xfrm>
            <a:off x="1360200" y="2169233"/>
            <a:ext cx="3653600" cy="213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idact Gothic"/>
              <a:buNone/>
              <a:defRPr sz="2133">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41" name="Google Shape;141;p27"/>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83936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86556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28"/>
          <p:cNvSpPr txBox="1">
            <a:spLocks noGrp="1"/>
          </p:cNvSpPr>
          <p:nvPr>
            <p:ph type="subTitle" idx="1"/>
          </p:nvPr>
        </p:nvSpPr>
        <p:spPr>
          <a:xfrm>
            <a:off x="1060480"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5" name="Google Shape;145;p28"/>
          <p:cNvSpPr txBox="1">
            <a:spLocks noGrp="1"/>
          </p:cNvSpPr>
          <p:nvPr>
            <p:ph type="title" idx="2"/>
          </p:nvPr>
        </p:nvSpPr>
        <p:spPr>
          <a:xfrm>
            <a:off x="4393200" y="4123967"/>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6" name="Google Shape;146;p28"/>
          <p:cNvSpPr txBox="1">
            <a:spLocks noGrp="1"/>
          </p:cNvSpPr>
          <p:nvPr>
            <p:ph type="subTitle" idx="3"/>
          </p:nvPr>
        </p:nvSpPr>
        <p:spPr>
          <a:xfrm>
            <a:off x="4588115"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7" name="Google Shape;147;p28"/>
          <p:cNvSpPr txBox="1">
            <a:spLocks noGrp="1"/>
          </p:cNvSpPr>
          <p:nvPr>
            <p:ph type="title" idx="4"/>
          </p:nvPr>
        </p:nvSpPr>
        <p:spPr>
          <a:xfrm>
            <a:off x="790293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8" name="Google Shape;148;p28"/>
          <p:cNvSpPr txBox="1">
            <a:spLocks noGrp="1"/>
          </p:cNvSpPr>
          <p:nvPr>
            <p:ph type="subTitle" idx="5"/>
          </p:nvPr>
        </p:nvSpPr>
        <p:spPr>
          <a:xfrm>
            <a:off x="8097849" y="4941667"/>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9" name="Google Shape;149;p28"/>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37565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body" idx="1"/>
          </p:nvPr>
        </p:nvSpPr>
        <p:spPr>
          <a:xfrm>
            <a:off x="6685433" y="2122000"/>
            <a:ext cx="3839600" cy="4380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dk1"/>
              </a:buClr>
              <a:buSzPts val="1400"/>
              <a:buFont typeface="Didact Gothic"/>
              <a:buChar char="●"/>
              <a:defRPr>
                <a:solidFill>
                  <a:schemeClr val="dk1"/>
                </a:solidFill>
              </a:defRPr>
            </a:lvl1pPr>
            <a:lvl2pPr marL="1219170" lvl="1" indent="-423323" rtl="0">
              <a:spcBef>
                <a:spcPts val="13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52" name="Google Shape;152;p29"/>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824451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body" idx="1"/>
          </p:nvPr>
        </p:nvSpPr>
        <p:spPr>
          <a:xfrm>
            <a:off x="1037067" y="2742967"/>
            <a:ext cx="5457600" cy="1830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155" name="Google Shape;155;p30"/>
          <p:cNvSpPr txBox="1">
            <a:spLocks noGrp="1"/>
          </p:cNvSpPr>
          <p:nvPr>
            <p:ph type="title"/>
          </p:nvPr>
        </p:nvSpPr>
        <p:spPr>
          <a:xfrm>
            <a:off x="1037067" y="1098424"/>
            <a:ext cx="4624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000"/>
              <a:buNone/>
              <a:defRPr sz="6667"/>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56" name="Google Shape;156;p30"/>
          <p:cNvSpPr txBox="1"/>
          <p:nvPr/>
        </p:nvSpPr>
        <p:spPr>
          <a:xfrm>
            <a:off x="1037067" y="4632867"/>
            <a:ext cx="4466000" cy="12664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200">
                <a:solidFill>
                  <a:schemeClr val="dk1"/>
                </a:solidFill>
                <a:latin typeface="Comfortaa"/>
                <a:ea typeface="Comfortaa"/>
                <a:cs typeface="Comfortaa"/>
                <a:sym typeface="Comfortaa"/>
              </a:rPr>
              <a:t>CREDITS: This presentation template was created by </a:t>
            </a:r>
            <a:r>
              <a:rPr lang="en" sz="1200" b="1">
                <a:solidFill>
                  <a:schemeClr val="dk1"/>
                </a:solidFill>
                <a:uFill>
                  <a:noFill/>
                </a:uFill>
                <a:latin typeface="Comfortaa"/>
                <a:ea typeface="Comfortaa"/>
                <a:cs typeface="Comfortaa"/>
                <a:sym typeface="Comfortaa"/>
                <a:hlinkClick r:id="rId2">
                  <a:extLst>
                    <a:ext uri="{A12FA001-AC4F-418D-AE19-62706E023703}">
                      <ahyp:hlinkClr xmlns:ahyp="http://schemas.microsoft.com/office/drawing/2018/hyperlinkcolor" val="tx"/>
                    </a:ext>
                  </a:extLst>
                </a:hlinkClick>
              </a:rPr>
              <a:t>Slidesgo</a:t>
            </a:r>
            <a:r>
              <a:rPr lang="en" sz="1200">
                <a:solidFill>
                  <a:schemeClr val="dk1"/>
                </a:solidFill>
                <a:latin typeface="Comfortaa"/>
                <a:ea typeface="Comfortaa"/>
                <a:cs typeface="Comfortaa"/>
                <a:sym typeface="Comfortaa"/>
              </a:rPr>
              <a:t>, including icons by </a:t>
            </a:r>
            <a:r>
              <a:rPr lang="en" sz="1200"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Flaticon</a:t>
            </a:r>
            <a:r>
              <a:rPr lang="en" sz="1200">
                <a:solidFill>
                  <a:schemeClr val="dk1"/>
                </a:solidFill>
                <a:latin typeface="Comfortaa"/>
                <a:ea typeface="Comfortaa"/>
                <a:cs typeface="Comfortaa"/>
                <a:sym typeface="Comfortaa"/>
              </a:rPr>
              <a:t>, and infographics &amp; images by </a:t>
            </a:r>
            <a:r>
              <a:rPr lang="en" sz="1200"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Freepik</a:t>
            </a:r>
            <a:endParaRPr sz="1200">
              <a:solidFill>
                <a:schemeClr val="dk1"/>
              </a:solidFill>
              <a:latin typeface="Comfortaa"/>
              <a:ea typeface="Comfortaa"/>
              <a:cs typeface="Comfortaa"/>
              <a:sym typeface="Comfortaa"/>
            </a:endParaRPr>
          </a:p>
        </p:txBody>
      </p:sp>
      <p:sp>
        <p:nvSpPr>
          <p:cNvPr id="157" name="Google Shape;157;p30"/>
          <p:cNvSpPr txBox="1">
            <a:spLocks noGrp="1"/>
          </p:cNvSpPr>
          <p:nvPr>
            <p:ph type="subTitle" idx="2"/>
          </p:nvPr>
        </p:nvSpPr>
        <p:spPr>
          <a:xfrm>
            <a:off x="1037067" y="2287200"/>
            <a:ext cx="4107200" cy="67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266745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602A-82E8-4D2F-8612-CFA5B5115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26F48-C9DF-4B59-977E-496D1446F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4DCEBC-E366-4848-A77A-F38FCC57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CF077-4989-4F25-8D34-07A202F951AD}"/>
              </a:ext>
            </a:extLst>
          </p:cNvPr>
          <p:cNvSpPr>
            <a:spLocks noGrp="1"/>
          </p:cNvSpPr>
          <p:nvPr>
            <p:ph type="dt" sz="half" idx="10"/>
          </p:nvPr>
        </p:nvSpPr>
        <p:spPr/>
        <p:txBody>
          <a:bodyPr/>
          <a:lstStyle/>
          <a:p>
            <a:fld id="{4BC1F569-B90F-4423-ADE8-2094C5A3B670}" type="datetimeFigureOut">
              <a:rPr lang="en-US" smtClean="0"/>
              <a:t>7/20/2023</a:t>
            </a:fld>
            <a:endParaRPr lang="en-US"/>
          </a:p>
        </p:txBody>
      </p:sp>
      <p:sp>
        <p:nvSpPr>
          <p:cNvPr id="6" name="Footer Placeholder 5">
            <a:extLst>
              <a:ext uri="{FF2B5EF4-FFF2-40B4-BE49-F238E27FC236}">
                <a16:creationId xmlns:a16="http://schemas.microsoft.com/office/drawing/2014/main" id="{59E9492B-7F0A-4E03-97E3-CFF1C27D8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F4BAC-14D1-44F0-9713-7A2142BEABD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735619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89D634-2F2F-4060-9E87-80FDD98CCF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684990-A7DC-4B9F-BC59-55184CF63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318927-8372-45C8-B670-143DDD636A8D}"/>
              </a:ext>
            </a:extLst>
          </p:cNvPr>
          <p:cNvSpPr>
            <a:spLocks noGrp="1" noChangeArrowheads="1"/>
          </p:cNvSpPr>
          <p:nvPr>
            <p:ph type="sldNum" sz="quarter" idx="12"/>
          </p:nvPr>
        </p:nvSpPr>
        <p:spPr>
          <a:ln/>
        </p:spPr>
        <p:txBody>
          <a:bodyPr/>
          <a:lstStyle>
            <a:lvl1pPr>
              <a:defRPr/>
            </a:lvl1pPr>
          </a:lstStyle>
          <a:p>
            <a:fld id="{7F6F47D8-BE54-42D7-B5D4-02339B815878}" type="slidenum">
              <a:rPr lang="en-US" altLang="vi-VN"/>
              <a:pPr/>
              <a:t>‹#›</a:t>
            </a:fld>
            <a:endParaRPr lang="en-US" altLang="vi-VN"/>
          </a:p>
        </p:txBody>
      </p:sp>
    </p:spTree>
    <p:extLst>
      <p:ext uri="{BB962C8B-B14F-4D97-AF65-F5344CB8AC3E}">
        <p14:creationId xmlns:p14="http://schemas.microsoft.com/office/powerpoint/2010/main" val="2155201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1D4760-BA7B-42CD-A636-7D6A84E6D1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131E09-F0C5-4760-984E-7E57E4CA7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3FAE08-C444-4BCC-9107-593A3142F8DB}"/>
              </a:ext>
            </a:extLst>
          </p:cNvPr>
          <p:cNvSpPr>
            <a:spLocks noGrp="1" noChangeArrowheads="1"/>
          </p:cNvSpPr>
          <p:nvPr>
            <p:ph type="sldNum" sz="quarter" idx="12"/>
          </p:nvPr>
        </p:nvSpPr>
        <p:spPr>
          <a:ln/>
        </p:spPr>
        <p:txBody>
          <a:bodyPr/>
          <a:lstStyle>
            <a:lvl1pPr>
              <a:defRPr/>
            </a:lvl1pPr>
          </a:lstStyle>
          <a:p>
            <a:fld id="{6758002A-D24A-4219-B642-0C69DFBA6C27}" type="slidenum">
              <a:rPr lang="en-US" altLang="vi-VN"/>
              <a:pPr/>
              <a:t>‹#›</a:t>
            </a:fld>
            <a:endParaRPr lang="en-US" altLang="vi-VN"/>
          </a:p>
        </p:txBody>
      </p:sp>
    </p:spTree>
    <p:extLst>
      <p:ext uri="{BB962C8B-B14F-4D97-AF65-F5344CB8AC3E}">
        <p14:creationId xmlns:p14="http://schemas.microsoft.com/office/powerpoint/2010/main" val="2286124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59E0B0-53EC-4A9D-B93F-F1D0E1CC1E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C56945-3AAD-4184-B0F5-76BED5445E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54B354-2DC4-468C-88A1-80E5D2103936}"/>
              </a:ext>
            </a:extLst>
          </p:cNvPr>
          <p:cNvSpPr>
            <a:spLocks noGrp="1" noChangeArrowheads="1"/>
          </p:cNvSpPr>
          <p:nvPr>
            <p:ph type="sldNum" sz="quarter" idx="12"/>
          </p:nvPr>
        </p:nvSpPr>
        <p:spPr>
          <a:ln/>
        </p:spPr>
        <p:txBody>
          <a:bodyPr/>
          <a:lstStyle>
            <a:lvl1pPr>
              <a:defRPr/>
            </a:lvl1pPr>
          </a:lstStyle>
          <a:p>
            <a:fld id="{019D1BF3-6AC0-49F4-A572-F0339D3FC1B9}" type="slidenum">
              <a:rPr lang="en-US" altLang="vi-VN"/>
              <a:pPr/>
              <a:t>‹#›</a:t>
            </a:fld>
            <a:endParaRPr lang="en-US" altLang="vi-VN"/>
          </a:p>
        </p:txBody>
      </p:sp>
    </p:spTree>
    <p:extLst>
      <p:ext uri="{BB962C8B-B14F-4D97-AF65-F5344CB8AC3E}">
        <p14:creationId xmlns:p14="http://schemas.microsoft.com/office/powerpoint/2010/main" val="1411277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2A8813-1508-4E78-AD31-3730328EB2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CD7EE9-B991-451F-9874-DB99707AE0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77FA2B-02F6-41B6-AF7A-FD9AFA7254D7}"/>
              </a:ext>
            </a:extLst>
          </p:cNvPr>
          <p:cNvSpPr>
            <a:spLocks noGrp="1" noChangeArrowheads="1"/>
          </p:cNvSpPr>
          <p:nvPr>
            <p:ph type="sldNum" sz="quarter" idx="12"/>
          </p:nvPr>
        </p:nvSpPr>
        <p:spPr>
          <a:ln/>
        </p:spPr>
        <p:txBody>
          <a:bodyPr/>
          <a:lstStyle>
            <a:lvl1pPr>
              <a:defRPr/>
            </a:lvl1pPr>
          </a:lstStyle>
          <a:p>
            <a:fld id="{4B98FEB1-EA40-4D4A-9BE5-EF86519A84C1}" type="slidenum">
              <a:rPr lang="en-US" altLang="vi-VN"/>
              <a:pPr/>
              <a:t>‹#›</a:t>
            </a:fld>
            <a:endParaRPr lang="en-US" altLang="vi-VN"/>
          </a:p>
        </p:txBody>
      </p:sp>
    </p:spTree>
    <p:extLst>
      <p:ext uri="{BB962C8B-B14F-4D97-AF65-F5344CB8AC3E}">
        <p14:creationId xmlns:p14="http://schemas.microsoft.com/office/powerpoint/2010/main" val="579595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116F2D5-1846-426A-BF6A-FBC3DBBDAD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CD70C5-25B5-4641-ADD2-980FFB1838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844DE01-65A9-475D-A54A-D4FA874DD749}"/>
              </a:ext>
            </a:extLst>
          </p:cNvPr>
          <p:cNvSpPr>
            <a:spLocks noGrp="1" noChangeArrowheads="1"/>
          </p:cNvSpPr>
          <p:nvPr>
            <p:ph type="sldNum" sz="quarter" idx="12"/>
          </p:nvPr>
        </p:nvSpPr>
        <p:spPr>
          <a:ln/>
        </p:spPr>
        <p:txBody>
          <a:bodyPr/>
          <a:lstStyle>
            <a:lvl1pPr>
              <a:defRPr/>
            </a:lvl1pPr>
          </a:lstStyle>
          <a:p>
            <a:fld id="{F3FC2F75-F54A-4522-B059-81B8904B0C5A}" type="slidenum">
              <a:rPr lang="en-US" altLang="vi-VN"/>
              <a:pPr/>
              <a:t>‹#›</a:t>
            </a:fld>
            <a:endParaRPr lang="en-US" altLang="vi-VN"/>
          </a:p>
        </p:txBody>
      </p:sp>
    </p:spTree>
    <p:extLst>
      <p:ext uri="{BB962C8B-B14F-4D97-AF65-F5344CB8AC3E}">
        <p14:creationId xmlns:p14="http://schemas.microsoft.com/office/powerpoint/2010/main" val="1563902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D3A0F3F-3B35-4CEB-ADE9-A062BD1649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F931035-25FF-46A7-A7E0-6DD2B0F1F6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C534146-DCA2-425C-9EB5-42823E5610F2}"/>
              </a:ext>
            </a:extLst>
          </p:cNvPr>
          <p:cNvSpPr>
            <a:spLocks noGrp="1" noChangeArrowheads="1"/>
          </p:cNvSpPr>
          <p:nvPr>
            <p:ph type="sldNum" sz="quarter" idx="12"/>
          </p:nvPr>
        </p:nvSpPr>
        <p:spPr>
          <a:ln/>
        </p:spPr>
        <p:txBody>
          <a:bodyPr/>
          <a:lstStyle>
            <a:lvl1pPr>
              <a:defRPr/>
            </a:lvl1pPr>
          </a:lstStyle>
          <a:p>
            <a:fld id="{B9613A5F-C152-4667-96CE-FF51FB51B308}" type="slidenum">
              <a:rPr lang="en-US" altLang="vi-VN"/>
              <a:pPr/>
              <a:t>‹#›</a:t>
            </a:fld>
            <a:endParaRPr lang="en-US" altLang="vi-VN"/>
          </a:p>
        </p:txBody>
      </p:sp>
    </p:spTree>
    <p:extLst>
      <p:ext uri="{BB962C8B-B14F-4D97-AF65-F5344CB8AC3E}">
        <p14:creationId xmlns:p14="http://schemas.microsoft.com/office/powerpoint/2010/main" val="3691748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4731866-6CEC-447B-9F3E-AD91B21FBCE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7EAC8F7-3822-4BFE-9252-2C514942E7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193A173-4E4D-4326-A070-CDFCDBD7E458}"/>
              </a:ext>
            </a:extLst>
          </p:cNvPr>
          <p:cNvSpPr>
            <a:spLocks noGrp="1" noChangeArrowheads="1"/>
          </p:cNvSpPr>
          <p:nvPr>
            <p:ph type="sldNum" sz="quarter" idx="12"/>
          </p:nvPr>
        </p:nvSpPr>
        <p:spPr>
          <a:ln/>
        </p:spPr>
        <p:txBody>
          <a:bodyPr/>
          <a:lstStyle>
            <a:lvl1pPr>
              <a:defRPr/>
            </a:lvl1pPr>
          </a:lstStyle>
          <a:p>
            <a:fld id="{C725E403-B081-4E5B-BBA4-B29CE11F09C0}" type="slidenum">
              <a:rPr lang="en-US" altLang="vi-VN"/>
              <a:pPr/>
              <a:t>‹#›</a:t>
            </a:fld>
            <a:endParaRPr lang="en-US" altLang="vi-VN"/>
          </a:p>
        </p:txBody>
      </p:sp>
    </p:spTree>
    <p:extLst>
      <p:ext uri="{BB962C8B-B14F-4D97-AF65-F5344CB8AC3E}">
        <p14:creationId xmlns:p14="http://schemas.microsoft.com/office/powerpoint/2010/main" val="352785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6BD5EB-9E6F-4C72-974D-A39735871E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8EB63C-6931-4D57-8ACC-982F260C58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C414D3-9337-4FB8-AE83-04CE16586F9F}"/>
              </a:ext>
            </a:extLst>
          </p:cNvPr>
          <p:cNvSpPr>
            <a:spLocks noGrp="1" noChangeArrowheads="1"/>
          </p:cNvSpPr>
          <p:nvPr>
            <p:ph type="sldNum" sz="quarter" idx="12"/>
          </p:nvPr>
        </p:nvSpPr>
        <p:spPr>
          <a:ln/>
        </p:spPr>
        <p:txBody>
          <a:bodyPr/>
          <a:lstStyle>
            <a:lvl1pPr>
              <a:defRPr/>
            </a:lvl1pPr>
          </a:lstStyle>
          <a:p>
            <a:fld id="{D98EF50B-D480-4921-9767-C67E5069FD2F}" type="slidenum">
              <a:rPr lang="en-US" altLang="vi-VN"/>
              <a:pPr/>
              <a:t>‹#›</a:t>
            </a:fld>
            <a:endParaRPr lang="en-US" altLang="vi-VN"/>
          </a:p>
        </p:txBody>
      </p:sp>
    </p:spTree>
    <p:extLst>
      <p:ext uri="{BB962C8B-B14F-4D97-AF65-F5344CB8AC3E}">
        <p14:creationId xmlns:p14="http://schemas.microsoft.com/office/powerpoint/2010/main" val="113108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C50A66-3338-4E72-BBA8-51F5693902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5C43F2-D884-460E-BF40-86EF72699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AF47AF-3DAB-4EB7-9717-49C61CBF9829}"/>
              </a:ext>
            </a:extLst>
          </p:cNvPr>
          <p:cNvSpPr>
            <a:spLocks noGrp="1" noChangeArrowheads="1"/>
          </p:cNvSpPr>
          <p:nvPr>
            <p:ph type="sldNum" sz="quarter" idx="12"/>
          </p:nvPr>
        </p:nvSpPr>
        <p:spPr>
          <a:ln/>
        </p:spPr>
        <p:txBody>
          <a:bodyPr/>
          <a:lstStyle>
            <a:lvl1pPr>
              <a:defRPr/>
            </a:lvl1pPr>
          </a:lstStyle>
          <a:p>
            <a:fld id="{2B27AA16-FDC1-498B-8B80-1F4A1E20178C}" type="slidenum">
              <a:rPr lang="en-US" altLang="vi-VN"/>
              <a:pPr/>
              <a:t>‹#›</a:t>
            </a:fld>
            <a:endParaRPr lang="en-US" altLang="vi-VN"/>
          </a:p>
        </p:txBody>
      </p:sp>
    </p:spTree>
    <p:extLst>
      <p:ext uri="{BB962C8B-B14F-4D97-AF65-F5344CB8AC3E}">
        <p14:creationId xmlns:p14="http://schemas.microsoft.com/office/powerpoint/2010/main" val="2888484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59326A-9B0A-4564-9036-218D8E2928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E64210-A305-4CDD-9A83-266A4ACF7F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D19AC8-A81F-4AB2-9347-1FC52B76033D}"/>
              </a:ext>
            </a:extLst>
          </p:cNvPr>
          <p:cNvSpPr>
            <a:spLocks noGrp="1" noChangeArrowheads="1"/>
          </p:cNvSpPr>
          <p:nvPr>
            <p:ph type="sldNum" sz="quarter" idx="12"/>
          </p:nvPr>
        </p:nvSpPr>
        <p:spPr>
          <a:ln/>
        </p:spPr>
        <p:txBody>
          <a:bodyPr/>
          <a:lstStyle>
            <a:lvl1pPr>
              <a:defRPr/>
            </a:lvl1pPr>
          </a:lstStyle>
          <a:p>
            <a:fld id="{D8C86D8C-24F2-4814-915F-1C7DE13BF3B2}" type="slidenum">
              <a:rPr lang="en-US" altLang="vi-VN"/>
              <a:pPr/>
              <a:t>‹#›</a:t>
            </a:fld>
            <a:endParaRPr lang="en-US" altLang="vi-VN"/>
          </a:p>
        </p:txBody>
      </p:sp>
    </p:spTree>
    <p:extLst>
      <p:ext uri="{BB962C8B-B14F-4D97-AF65-F5344CB8AC3E}">
        <p14:creationId xmlns:p14="http://schemas.microsoft.com/office/powerpoint/2010/main" val="2983259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8F7F-7D2F-43B7-8187-3A0F003583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432F8-CBAD-4E1A-A498-8210D869C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5C592-533B-4A6B-9099-B473F231F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F9A131-F052-42EC-AD60-E2C65171C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7D967-4844-43DA-8BCB-B9432F586D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F402D-5EFA-4278-81C9-90E24C8A7AC5}"/>
              </a:ext>
            </a:extLst>
          </p:cNvPr>
          <p:cNvSpPr>
            <a:spLocks noGrp="1"/>
          </p:cNvSpPr>
          <p:nvPr>
            <p:ph type="dt" sz="half" idx="10"/>
          </p:nvPr>
        </p:nvSpPr>
        <p:spPr/>
        <p:txBody>
          <a:bodyPr/>
          <a:lstStyle/>
          <a:p>
            <a:fld id="{4BC1F569-B90F-4423-ADE8-2094C5A3B670}" type="datetimeFigureOut">
              <a:rPr lang="en-US" smtClean="0"/>
              <a:t>7/20/2023</a:t>
            </a:fld>
            <a:endParaRPr lang="en-US"/>
          </a:p>
        </p:txBody>
      </p:sp>
      <p:sp>
        <p:nvSpPr>
          <p:cNvPr id="8" name="Footer Placeholder 7">
            <a:extLst>
              <a:ext uri="{FF2B5EF4-FFF2-40B4-BE49-F238E27FC236}">
                <a16:creationId xmlns:a16="http://schemas.microsoft.com/office/drawing/2014/main" id="{01BD8883-4FB3-4155-9936-C6FDB3DE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858CB8-B226-448A-818D-C32AD3F7D55E}"/>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893517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45F518-72A1-42D9-A101-027B17EE81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A42F79-B6A9-4583-B7AA-B5F4733E50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149094-CCFE-45CF-99E4-38B3043C8B43}"/>
              </a:ext>
            </a:extLst>
          </p:cNvPr>
          <p:cNvSpPr>
            <a:spLocks noGrp="1" noChangeArrowheads="1"/>
          </p:cNvSpPr>
          <p:nvPr>
            <p:ph type="sldNum" sz="quarter" idx="12"/>
          </p:nvPr>
        </p:nvSpPr>
        <p:spPr>
          <a:ln/>
        </p:spPr>
        <p:txBody>
          <a:bodyPr/>
          <a:lstStyle>
            <a:lvl1pPr>
              <a:defRPr/>
            </a:lvl1pPr>
          </a:lstStyle>
          <a:p>
            <a:fld id="{8BA17BA6-3C6F-4843-8505-A35C28280903}" type="slidenum">
              <a:rPr lang="en-US" altLang="vi-VN"/>
              <a:pPr/>
              <a:t>‹#›</a:t>
            </a:fld>
            <a:endParaRPr lang="en-US" altLang="vi-VN"/>
          </a:p>
        </p:txBody>
      </p:sp>
    </p:spTree>
    <p:extLst>
      <p:ext uri="{BB962C8B-B14F-4D97-AF65-F5344CB8AC3E}">
        <p14:creationId xmlns:p14="http://schemas.microsoft.com/office/powerpoint/2010/main" val="1567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E28D-6D01-47E8-9C81-F3938E9A2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676F43-7F12-4FD3-9FBB-EC4637F6AA84}"/>
              </a:ext>
            </a:extLst>
          </p:cNvPr>
          <p:cNvSpPr>
            <a:spLocks noGrp="1"/>
          </p:cNvSpPr>
          <p:nvPr>
            <p:ph type="dt" sz="half" idx="10"/>
          </p:nvPr>
        </p:nvSpPr>
        <p:spPr/>
        <p:txBody>
          <a:bodyPr/>
          <a:lstStyle/>
          <a:p>
            <a:fld id="{4BC1F569-B90F-4423-ADE8-2094C5A3B670}" type="datetimeFigureOut">
              <a:rPr lang="en-US" smtClean="0"/>
              <a:t>7/20/2023</a:t>
            </a:fld>
            <a:endParaRPr lang="en-US"/>
          </a:p>
        </p:txBody>
      </p:sp>
      <p:sp>
        <p:nvSpPr>
          <p:cNvPr id="4" name="Footer Placeholder 3">
            <a:extLst>
              <a:ext uri="{FF2B5EF4-FFF2-40B4-BE49-F238E27FC236}">
                <a16:creationId xmlns:a16="http://schemas.microsoft.com/office/drawing/2014/main" id="{5439883D-7FC9-4409-BD36-4FBEC03035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C11A08-C17F-4100-8660-9E298EE45CD9}"/>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3508040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2D4E3-B1A5-4A90-A040-00DC19F14EEF}"/>
              </a:ext>
            </a:extLst>
          </p:cNvPr>
          <p:cNvSpPr>
            <a:spLocks noGrp="1"/>
          </p:cNvSpPr>
          <p:nvPr>
            <p:ph type="dt" sz="half" idx="10"/>
          </p:nvPr>
        </p:nvSpPr>
        <p:spPr/>
        <p:txBody>
          <a:bodyPr/>
          <a:lstStyle/>
          <a:p>
            <a:fld id="{4BC1F569-B90F-4423-ADE8-2094C5A3B670}" type="datetimeFigureOut">
              <a:rPr lang="en-US" smtClean="0"/>
              <a:t>7/20/2023</a:t>
            </a:fld>
            <a:endParaRPr lang="en-US"/>
          </a:p>
        </p:txBody>
      </p:sp>
      <p:sp>
        <p:nvSpPr>
          <p:cNvPr id="3" name="Footer Placeholder 2">
            <a:extLst>
              <a:ext uri="{FF2B5EF4-FFF2-40B4-BE49-F238E27FC236}">
                <a16:creationId xmlns:a16="http://schemas.microsoft.com/office/drawing/2014/main" id="{B62E7FEE-9C73-48C4-B496-5088AD7AF0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9C721-6EB5-433F-96C4-0A5D3DF7B4EC}"/>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908075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D630-EF96-4B1C-A41A-F9DD0D6F6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72A0C-DCB7-45FE-A098-4BD113810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8D3D7-44C8-4E38-A20E-1194E8946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71932-83D9-47D4-9285-1F6347ADE357}"/>
              </a:ext>
            </a:extLst>
          </p:cNvPr>
          <p:cNvSpPr>
            <a:spLocks noGrp="1"/>
          </p:cNvSpPr>
          <p:nvPr>
            <p:ph type="dt" sz="half" idx="10"/>
          </p:nvPr>
        </p:nvSpPr>
        <p:spPr/>
        <p:txBody>
          <a:bodyPr/>
          <a:lstStyle/>
          <a:p>
            <a:fld id="{4BC1F569-B90F-4423-ADE8-2094C5A3B670}" type="datetimeFigureOut">
              <a:rPr lang="en-US" smtClean="0"/>
              <a:t>7/20/2023</a:t>
            </a:fld>
            <a:endParaRPr lang="en-US"/>
          </a:p>
        </p:txBody>
      </p:sp>
      <p:sp>
        <p:nvSpPr>
          <p:cNvPr id="6" name="Footer Placeholder 5">
            <a:extLst>
              <a:ext uri="{FF2B5EF4-FFF2-40B4-BE49-F238E27FC236}">
                <a16:creationId xmlns:a16="http://schemas.microsoft.com/office/drawing/2014/main" id="{84E06CCA-C784-4DD5-857B-114E76BB1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A70C7-C9EB-477C-A02A-7A10F3B992BA}"/>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4281600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2F07-A8AD-4933-A450-18DFDDE0D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9159E-2C22-4FB0-B065-1DEDA491E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84B5E-E8A0-49C3-84F0-A77352897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EF96AB-FF64-4D33-9264-C042EDBAC1B1}"/>
              </a:ext>
            </a:extLst>
          </p:cNvPr>
          <p:cNvSpPr>
            <a:spLocks noGrp="1"/>
          </p:cNvSpPr>
          <p:nvPr>
            <p:ph type="dt" sz="half" idx="10"/>
          </p:nvPr>
        </p:nvSpPr>
        <p:spPr/>
        <p:txBody>
          <a:bodyPr/>
          <a:lstStyle/>
          <a:p>
            <a:fld id="{4BC1F569-B90F-4423-ADE8-2094C5A3B670}" type="datetimeFigureOut">
              <a:rPr lang="en-US" smtClean="0"/>
              <a:t>7/20/2023</a:t>
            </a:fld>
            <a:endParaRPr lang="en-US"/>
          </a:p>
        </p:txBody>
      </p:sp>
      <p:sp>
        <p:nvSpPr>
          <p:cNvPr id="6" name="Footer Placeholder 5">
            <a:extLst>
              <a:ext uri="{FF2B5EF4-FFF2-40B4-BE49-F238E27FC236}">
                <a16:creationId xmlns:a16="http://schemas.microsoft.com/office/drawing/2014/main" id="{803930F1-34F4-4DE0-B2AB-72CBBE9F2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35D3B-CE7F-410E-AD74-E8DD1A8EA0D2}"/>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64615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1B18B-1AFE-4150-96DF-2AB756425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42627-94D3-4E91-80B0-50BF5C177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1F643-B807-4364-8E35-20D713E5F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1F569-B90F-4423-ADE8-2094C5A3B670}" type="datetimeFigureOut">
              <a:rPr lang="en-US" smtClean="0"/>
              <a:t>7/20/2023</a:t>
            </a:fld>
            <a:endParaRPr lang="en-US"/>
          </a:p>
        </p:txBody>
      </p:sp>
      <p:sp>
        <p:nvSpPr>
          <p:cNvPr id="5" name="Footer Placeholder 4">
            <a:extLst>
              <a:ext uri="{FF2B5EF4-FFF2-40B4-BE49-F238E27FC236}">
                <a16:creationId xmlns:a16="http://schemas.microsoft.com/office/drawing/2014/main" id="{0EA0ABCF-494D-4242-AEB0-3235EEB62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6C93A7-6C7D-4ABE-86A9-EC4C0E171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E265C-D8E8-456F-B36E-B88EA37F3EB7}" type="slidenum">
              <a:rPr lang="en-US" smtClean="0"/>
              <a:t>‹#›</a:t>
            </a:fld>
            <a:endParaRPr lang="en-US"/>
          </a:p>
        </p:txBody>
      </p:sp>
    </p:spTree>
    <p:extLst>
      <p:ext uri="{BB962C8B-B14F-4D97-AF65-F5344CB8AC3E}">
        <p14:creationId xmlns:p14="http://schemas.microsoft.com/office/powerpoint/2010/main" val="3960961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1pPr>
            <a:lvl2pPr lvl="1">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2pPr>
            <a:lvl3pPr lvl="2">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3pPr>
            <a:lvl4pPr lvl="3">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4pPr>
            <a:lvl5pPr lvl="4">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5pPr>
            <a:lvl6pPr lvl="5">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6pPr>
            <a:lvl7pPr lvl="6">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7pPr>
            <a:lvl8pPr lvl="7">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8pPr>
            <a:lvl9pPr lvl="8">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13044949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54F38F-EA1F-47C6-8C89-901ABE42170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6CB80BF1-6B64-4364-AC32-EE31CD178AB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C580A28C-B6DD-4A9B-9FF5-FFC698FC35B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8206F36-DA81-4E7A-A13B-8C6108DB106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04479CE4-7FB1-4DD3-9897-AD256C2BEFB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714B22A-DF42-463D-85ED-09FAA8455095}" type="slidenum">
              <a:rPr lang="en-US" altLang="vi-VN"/>
              <a:pPr/>
              <a:t>‹#›</a:t>
            </a:fld>
            <a:endParaRPr lang="en-US" altLang="vi-VN"/>
          </a:p>
        </p:txBody>
      </p:sp>
    </p:spTree>
    <p:extLst>
      <p:ext uri="{BB962C8B-B14F-4D97-AF65-F5344CB8AC3E}">
        <p14:creationId xmlns:p14="http://schemas.microsoft.com/office/powerpoint/2010/main" val="11522004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46.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5.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cuốn sách điện tử được nhiều người đọc nhất năm 2014">
            <a:extLst>
              <a:ext uri="{FF2B5EF4-FFF2-40B4-BE49-F238E27FC236}">
                <a16:creationId xmlns:a16="http://schemas.microsoft.com/office/drawing/2014/main" id="{13C318DA-1E68-4A64-859B-4EA766B70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0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94AD91-B303-4401-B175-3C8D065A68EB}"/>
              </a:ext>
            </a:extLst>
          </p:cNvPr>
          <p:cNvSpPr txBox="1"/>
          <p:nvPr/>
        </p:nvSpPr>
        <p:spPr>
          <a:xfrm>
            <a:off x="1342663" y="428264"/>
            <a:ext cx="2146934" cy="646331"/>
          </a:xfrm>
          <a:prstGeom prst="rect">
            <a:avLst/>
          </a:prstGeom>
          <a:noFill/>
        </p:spPr>
        <p:txBody>
          <a:bodyPr wrap="none" rtlCol="0">
            <a:spAutoFit/>
          </a:bodyPr>
          <a:lstStyle/>
          <a:p>
            <a:r>
              <a:rPr lang="en-US" sz="3600" i="1" dirty="0" err="1">
                <a:latin typeface="Times New Roman" panose="02020603050405020304" pitchFamily="18" charset="0"/>
                <a:cs typeface="Times New Roman" panose="02020603050405020304" pitchFamily="18" charset="0"/>
              </a:rPr>
              <a:t>Tiết</a:t>
            </a:r>
            <a:r>
              <a:rPr lang="en-US" sz="3600" i="1" dirty="0">
                <a:latin typeface="Times New Roman" panose="02020603050405020304" pitchFamily="18" charset="0"/>
                <a:cs typeface="Times New Roman" panose="02020603050405020304" pitchFamily="18" charset="0"/>
              </a:rPr>
              <a:t> 91, 92</a:t>
            </a:r>
          </a:p>
        </p:txBody>
      </p:sp>
      <p:sp>
        <p:nvSpPr>
          <p:cNvPr id="6" name="TextBox 5">
            <a:extLst>
              <a:ext uri="{FF2B5EF4-FFF2-40B4-BE49-F238E27FC236}">
                <a16:creationId xmlns:a16="http://schemas.microsoft.com/office/drawing/2014/main" id="{08C0D77B-DC03-4172-AF8E-35DA0F4081A5}"/>
              </a:ext>
            </a:extLst>
          </p:cNvPr>
          <p:cNvSpPr txBox="1"/>
          <p:nvPr/>
        </p:nvSpPr>
        <p:spPr>
          <a:xfrm>
            <a:off x="3148314" y="924124"/>
            <a:ext cx="5219699" cy="769441"/>
          </a:xfrm>
          <a:prstGeom prst="rect">
            <a:avLst/>
          </a:prstGeom>
          <a:noFill/>
        </p:spPr>
        <p:txBody>
          <a:bodyPr wrap="none" rtlCol="0">
            <a:spAutoFit/>
          </a:bodyPr>
          <a:lstStyle/>
          <a:p>
            <a:r>
              <a:rPr lang="en-US" sz="4400" b="1" i="1" dirty="0">
                <a:solidFill>
                  <a:srgbClr val="FF0000"/>
                </a:solidFill>
                <a:latin typeface="Times New Roman" panose="02020603050405020304" pitchFamily="18" charset="0"/>
                <a:cs typeface="Times New Roman" panose="02020603050405020304" pitchFamily="18" charset="0"/>
              </a:rPr>
              <a:t>BÀN VỀ ĐỌC SÁCH</a:t>
            </a:r>
          </a:p>
        </p:txBody>
      </p:sp>
      <p:sp>
        <p:nvSpPr>
          <p:cNvPr id="7" name="TextBox 6">
            <a:extLst>
              <a:ext uri="{FF2B5EF4-FFF2-40B4-BE49-F238E27FC236}">
                <a16:creationId xmlns:a16="http://schemas.microsoft.com/office/drawing/2014/main" id="{8E6373C1-F59B-40A0-9A8A-1A8A9D835940}"/>
              </a:ext>
            </a:extLst>
          </p:cNvPr>
          <p:cNvSpPr txBox="1"/>
          <p:nvPr/>
        </p:nvSpPr>
        <p:spPr>
          <a:xfrm>
            <a:off x="7907730" y="1693565"/>
            <a:ext cx="357001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 Chu Quang </a:t>
            </a:r>
            <a:r>
              <a:rPr lang="en-US" sz="3200" i="1" dirty="0" err="1">
                <a:latin typeface="Times New Roman" panose="02020603050405020304" pitchFamily="18" charset="0"/>
                <a:cs typeface="Times New Roman" panose="02020603050405020304" pitchFamily="18" charset="0"/>
              </a:rPr>
              <a:t>Tiềm</a:t>
            </a:r>
            <a:r>
              <a:rPr lang="en-US" sz="3200" i="1"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66222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ảnh chồng sách - PNG">
            <a:extLst>
              <a:ext uri="{FF2B5EF4-FFF2-40B4-BE49-F238E27FC236}">
                <a16:creationId xmlns:a16="http://schemas.microsoft.com/office/drawing/2014/main" id="{B7124C97-9878-4E14-AECB-74BB09B0AE7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998" b="94861" l="10000" r="90000">
                        <a14:foregroundMark x1="27833" y1="86938" x2="48167" y2="94861"/>
                        <a14:foregroundMark x1="33500" y1="6210" x2="50333" y2="6424"/>
                        <a14:foregroundMark x1="50333" y1="6424" x2="58333" y2="2998"/>
                      </a14:backgroundRemoval>
                    </a14:imgEffect>
                  </a14:imgLayer>
                </a14:imgProps>
              </a:ext>
              <a:ext uri="{28A0092B-C50C-407E-A947-70E740481C1C}">
                <a14:useLocalDpi xmlns:a14="http://schemas.microsoft.com/office/drawing/2010/main" val="0"/>
              </a:ext>
            </a:extLst>
          </a:blip>
          <a:srcRect/>
          <a:stretch>
            <a:fillRect/>
          </a:stretch>
        </p:blipFill>
        <p:spPr bwMode="auto">
          <a:xfrm>
            <a:off x="-1165860" y="2195513"/>
            <a:ext cx="5715000" cy="44481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D23825-E98F-46BE-A4F8-C3E62EBA036E}"/>
              </a:ext>
            </a:extLst>
          </p:cNvPr>
          <p:cNvSpPr txBox="1"/>
          <p:nvPr/>
        </p:nvSpPr>
        <p:spPr>
          <a:xfrm>
            <a:off x="689712" y="214312"/>
            <a:ext cx="11136528" cy="1138773"/>
          </a:xfrm>
          <a:prstGeom prst="rect">
            <a:avLst/>
          </a:prstGeom>
          <a:noFill/>
        </p:spPr>
        <p:txBody>
          <a:bodyPr wrap="square" rtlCol="0">
            <a:spAutoFit/>
          </a:bodyPr>
          <a:lstStyle/>
          <a:p>
            <a:r>
              <a:rPr lang="en-US" sz="3200" i="1" dirty="0">
                <a:solidFill>
                  <a:srgbClr val="000000"/>
                </a:solidFill>
                <a:latin typeface="Times New Roman" panose="02020603050405020304" pitchFamily="18" charset="0"/>
                <a:cs typeface="Times New Roman" panose="02020603050405020304" pitchFamily="18" charset="0"/>
              </a:rPr>
              <a:t>“</a:t>
            </a:r>
            <a:r>
              <a:rPr lang="en-US" sz="3200" i="1" dirty="0" err="1">
                <a:solidFill>
                  <a:srgbClr val="000000"/>
                </a:solidFill>
                <a:latin typeface="Times New Roman" panose="02020603050405020304" pitchFamily="18" charset="0"/>
                <a:cs typeface="Times New Roman" panose="02020603050405020304" pitchFamily="18" charset="0"/>
              </a:rPr>
              <a:t>Sách</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nhiều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khiến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người</a:t>
            </a:r>
            <a:r>
              <a:rPr lang="en-US" sz="3200" i="1" dirty="0">
                <a:solidFill>
                  <a:srgbClr val="000000"/>
                </a:solidFill>
                <a:latin typeface="Times New Roman" panose="02020603050405020304" pitchFamily="18" charset="0"/>
                <a:cs typeface="Times New Roman" panose="02020603050405020304" pitchFamily="18" charset="0"/>
              </a:rPr>
              <a:t> ta </a:t>
            </a:r>
            <a:r>
              <a:rPr lang="en-US" sz="3600" b="1" i="1" dirty="0" err="1">
                <a:solidFill>
                  <a:srgbClr val="0070C0"/>
                </a:solidFill>
                <a:latin typeface="Times New Roman" panose="02020603050405020304" pitchFamily="18" charset="0"/>
                <a:cs typeface="Times New Roman" panose="02020603050405020304" pitchFamily="18" charset="0"/>
              </a:rPr>
              <a:t>không</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chuyên</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sâu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dễ</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sa</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vào</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ăn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tươi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nuốt</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sống</a:t>
            </a:r>
            <a:r>
              <a:rPr lang="en-US" sz="3200" i="1" dirty="0">
                <a:solidFill>
                  <a:srgbClr val="0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1245AECA-C008-4AEB-82E8-A4403E0531C9}"/>
              </a:ext>
            </a:extLst>
          </p:cNvPr>
          <p:cNvSpPr txBox="1"/>
          <p:nvPr/>
        </p:nvSpPr>
        <p:spPr>
          <a:xfrm>
            <a:off x="6431280" y="1158746"/>
            <a:ext cx="240803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CÁCH ĐỌC</a:t>
            </a:r>
          </a:p>
        </p:txBody>
      </p:sp>
      <p:sp>
        <p:nvSpPr>
          <p:cNvPr id="11" name="Arrow: Pentagon 10">
            <a:extLst>
              <a:ext uri="{FF2B5EF4-FFF2-40B4-BE49-F238E27FC236}">
                <a16:creationId xmlns:a16="http://schemas.microsoft.com/office/drawing/2014/main" id="{C93406F3-9928-4D32-85F4-22B799113764}"/>
              </a:ext>
            </a:extLst>
          </p:cNvPr>
          <p:cNvSpPr/>
          <p:nvPr/>
        </p:nvSpPr>
        <p:spPr>
          <a:xfrm>
            <a:off x="3307080" y="1933647"/>
            <a:ext cx="4552950" cy="4760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Ngườ</a:t>
            </a:r>
            <a:r>
              <a:rPr lang="en-US" sz="3200" dirty="0" err="1">
                <a:solidFill>
                  <a:schemeClr val="tx1"/>
                </a:solidFill>
                <a:latin typeface="Times New Roman" panose="02020603050405020304" pitchFamily="18" charset="0"/>
                <a:cs typeface="Times New Roman" panose="02020603050405020304" pitchFamily="18" charset="0"/>
              </a:rPr>
              <a:t>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xưa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Arrow: Pentagon 13">
            <a:extLst>
              <a:ext uri="{FF2B5EF4-FFF2-40B4-BE49-F238E27FC236}">
                <a16:creationId xmlns:a16="http://schemas.microsoft.com/office/drawing/2014/main" id="{2C024194-93E4-4BDA-A40B-D0955EDBD319}"/>
              </a:ext>
            </a:extLst>
          </p:cNvPr>
          <p:cNvSpPr/>
          <p:nvPr/>
        </p:nvSpPr>
        <p:spPr>
          <a:xfrm flipH="1">
            <a:off x="7981952" y="1922920"/>
            <a:ext cx="4210048" cy="486807"/>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nay</a:t>
            </a:r>
          </a:p>
        </p:txBody>
      </p:sp>
      <p:sp>
        <p:nvSpPr>
          <p:cNvPr id="12" name="TextBox 11">
            <a:extLst>
              <a:ext uri="{FF2B5EF4-FFF2-40B4-BE49-F238E27FC236}">
                <a16:creationId xmlns:a16="http://schemas.microsoft.com/office/drawing/2014/main" id="{B25DB4CA-D851-4C4C-9E28-E513477728CF}"/>
              </a:ext>
            </a:extLst>
          </p:cNvPr>
          <p:cNvSpPr txBox="1"/>
          <p:nvPr/>
        </p:nvSpPr>
        <p:spPr>
          <a:xfrm>
            <a:off x="3798570" y="5512360"/>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kỹ</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nghiền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05F9DD3-2084-438F-845A-CEBF2E254E63}"/>
              </a:ext>
            </a:extLst>
          </p:cNvPr>
          <p:cNvSpPr txBox="1"/>
          <p:nvPr/>
        </p:nvSpPr>
        <p:spPr>
          <a:xfrm>
            <a:off x="3791004" y="6179748"/>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ít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tinh</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B787C4C-C11A-458A-9DD8-EEB296B373DA}"/>
              </a:ext>
            </a:extLst>
          </p:cNvPr>
          <p:cNvSpPr txBox="1"/>
          <p:nvPr/>
        </p:nvSpPr>
        <p:spPr>
          <a:xfrm>
            <a:off x="3185158" y="2401410"/>
            <a:ext cx="4674872" cy="3108543"/>
          </a:xfrm>
          <a:prstGeom prst="rect">
            <a:avLst/>
          </a:prstGeom>
          <a:noFill/>
        </p:spPr>
        <p:txBody>
          <a:bodyPr wrap="square">
            <a:spAutoFit/>
          </a:bodyPr>
          <a:lstStyle/>
          <a:p>
            <a:pPr algn="just"/>
            <a:r>
              <a:rPr lang="vi-VN" sz="2800" b="0" i="1" dirty="0">
                <a:solidFill>
                  <a:srgbClr val="1A212B"/>
                </a:solidFill>
                <a:effectLst/>
                <a:latin typeface="+mj-lt"/>
              </a:rPr>
              <a:t>Sách tuy đọc được ít, nhưng đọc quyển nào ra quyển ấy, miệng đọc, tâm ghi, nghiền ngẫm đến thuộc lòng, thấm vào xương tủy, biến thành một nguồn động lực tinh thần, cả đời dùng mãi không cạn.</a:t>
            </a:r>
            <a:endParaRPr lang="en-US" sz="2800" i="1" dirty="0">
              <a:latin typeface="+mj-lt"/>
            </a:endParaRPr>
          </a:p>
        </p:txBody>
      </p:sp>
      <p:sp>
        <p:nvSpPr>
          <p:cNvPr id="15" name="Arrow: Right 14">
            <a:extLst>
              <a:ext uri="{FF2B5EF4-FFF2-40B4-BE49-F238E27FC236}">
                <a16:creationId xmlns:a16="http://schemas.microsoft.com/office/drawing/2014/main" id="{76B1265A-3729-4559-8916-CB907DB2443A}"/>
              </a:ext>
            </a:extLst>
          </p:cNvPr>
          <p:cNvSpPr/>
          <p:nvPr/>
        </p:nvSpPr>
        <p:spPr>
          <a:xfrm>
            <a:off x="3307080" y="5715850"/>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8FADE0D-E918-437F-B883-29841E80D630}"/>
              </a:ext>
            </a:extLst>
          </p:cNvPr>
          <p:cNvCxnSpPr>
            <a:cxnSpLocks/>
          </p:cNvCxnSpPr>
          <p:nvPr/>
        </p:nvCxnSpPr>
        <p:spPr>
          <a:xfrm>
            <a:off x="7917182" y="2171687"/>
            <a:ext cx="64770" cy="44720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EAA2A4D-0AE1-4F06-8B6F-2DE2CD2D19EE}"/>
              </a:ext>
            </a:extLst>
          </p:cNvPr>
          <p:cNvSpPr txBox="1"/>
          <p:nvPr/>
        </p:nvSpPr>
        <p:spPr>
          <a:xfrm>
            <a:off x="7949567" y="2409728"/>
            <a:ext cx="4261481" cy="2677656"/>
          </a:xfrm>
          <a:prstGeom prst="rect">
            <a:avLst/>
          </a:prstGeom>
          <a:noFill/>
        </p:spPr>
        <p:txBody>
          <a:bodyPr wrap="square">
            <a:spAutoFit/>
          </a:bodyPr>
          <a:lstStyle/>
          <a:p>
            <a:pPr algn="just"/>
            <a:r>
              <a:rPr lang="vi-VN" sz="2800" b="0" i="1" dirty="0">
                <a:solidFill>
                  <a:srgbClr val="1A212B"/>
                </a:solidFill>
                <a:effectLst/>
                <a:latin typeface="Times New Roman" panose="02020603050405020304" pitchFamily="18" charset="0"/>
                <a:cs typeface="Times New Roman" panose="02020603050405020304" pitchFamily="18" charset="0"/>
              </a:rPr>
              <a:t>“Liếc qua” tuy rất nhiều, những “đọng lại” thì rất ít, giống như ăn uống, các thứ không tiêu hóa được tích càng nhiều, thì càng dễ sinh ra bệnh đau dạ dày, </a:t>
            </a:r>
            <a:r>
              <a:rPr lang="en-US" sz="2800" b="0" i="1" dirty="0">
                <a:solidFill>
                  <a:srgbClr val="1A212B"/>
                </a:solidFill>
                <a:effectLst/>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5" name="Arrow: Right 24">
            <a:extLst>
              <a:ext uri="{FF2B5EF4-FFF2-40B4-BE49-F238E27FC236}">
                <a16:creationId xmlns:a16="http://schemas.microsoft.com/office/drawing/2014/main" id="{7CE53815-1F0C-4D53-8EB7-05D36B9F4E58}"/>
              </a:ext>
            </a:extLst>
          </p:cNvPr>
          <p:cNvSpPr/>
          <p:nvPr/>
        </p:nvSpPr>
        <p:spPr>
          <a:xfrm>
            <a:off x="8039104" y="5563221"/>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A71C234-21C1-4E40-B4FF-C8D7739F8923}"/>
              </a:ext>
            </a:extLst>
          </p:cNvPr>
          <p:cNvSpPr txBox="1"/>
          <p:nvPr/>
        </p:nvSpPr>
        <p:spPr>
          <a:xfrm>
            <a:off x="8549640" y="5413598"/>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Vô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bổ</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4112ECE-AC3F-464C-B5E8-8A0632E1850C}"/>
              </a:ext>
            </a:extLst>
          </p:cNvPr>
          <p:cNvSpPr txBox="1"/>
          <p:nvPr/>
        </p:nvSpPr>
        <p:spPr>
          <a:xfrm>
            <a:off x="8549640" y="6103039"/>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Lãng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gian</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918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4" grpId="0" animBg="1"/>
      <p:bldP spid="12" grpId="0" animBg="1"/>
      <p:bldP spid="16" grpId="0" animBg="1"/>
      <p:bldP spid="18" grpId="0"/>
      <p:bldP spid="15" grpId="0" animBg="1"/>
      <p:bldP spid="24" grpId="0"/>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8AED18-E49F-4741-82A5-80A349B322EF}"/>
              </a:ext>
            </a:extLst>
          </p:cNvPr>
          <p:cNvSpPr txBox="1"/>
          <p:nvPr/>
        </p:nvSpPr>
        <p:spPr>
          <a:xfrm>
            <a:off x="381000" y="228600"/>
            <a:ext cx="11521440" cy="2062103"/>
          </a:xfrm>
          <a:prstGeom prst="rect">
            <a:avLst/>
          </a:prstGeom>
          <a:solidFill>
            <a:srgbClr val="FFFFCC"/>
          </a:solidFill>
        </p:spPr>
        <p:txBody>
          <a:bodyPr wrap="square">
            <a:spAutoFit/>
          </a:bodyPr>
          <a:lstStyle/>
          <a:p>
            <a:pPr algn="just"/>
            <a:r>
              <a:rPr lang="vi-VN" sz="3200" b="0" i="1" dirty="0">
                <a:solidFill>
                  <a:srgbClr val="1A212B"/>
                </a:solidFill>
                <a:effectLst/>
                <a:latin typeface="+mj-lt"/>
              </a:rPr>
              <a:t>“Liếc qua” tuy rất nhiều, những “đọng lại” thì rất ít, giống như ăn uống, các thứ không tiêu hóa được tích càng nhiều, thì càng dễ sinh ra bệnh đau dạ dày, nhiều thói xấu hư danh nông cạn đều do lối ăn tươi nuốt sống đó mà sinh ra cả</a:t>
            </a:r>
            <a:r>
              <a:rPr lang="en-US" sz="3200" i="1" dirty="0">
                <a:solidFill>
                  <a:srgbClr val="1A212B"/>
                </a:solidFill>
                <a:latin typeface="+mj-lt"/>
              </a:rPr>
              <a:t>”.</a:t>
            </a:r>
            <a:endParaRPr lang="en-US" sz="3200" i="1" dirty="0">
              <a:latin typeface="+mj-lt"/>
            </a:endParaRPr>
          </a:p>
        </p:txBody>
      </p:sp>
      <p:sp>
        <p:nvSpPr>
          <p:cNvPr id="11" name="TextBox 10">
            <a:extLst>
              <a:ext uri="{FF2B5EF4-FFF2-40B4-BE49-F238E27FC236}">
                <a16:creationId xmlns:a16="http://schemas.microsoft.com/office/drawing/2014/main" id="{E7646229-A452-4C80-8F32-3D505837B731}"/>
              </a:ext>
            </a:extLst>
          </p:cNvPr>
          <p:cNvSpPr txBox="1"/>
          <p:nvPr/>
        </p:nvSpPr>
        <p:spPr>
          <a:xfrm>
            <a:off x="3032760" y="2655457"/>
            <a:ext cx="7233070" cy="584775"/>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=&gt;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ảnh</a:t>
            </a:r>
            <a:r>
              <a:rPr lang="en-US" sz="3200" b="1" i="1" dirty="0">
                <a:solidFill>
                  <a:srgbClr val="0070C0"/>
                </a:solidFill>
                <a:latin typeface="Times New Roman" panose="02020603050405020304" pitchFamily="18" charset="0"/>
                <a:cs typeface="Times New Roman" panose="02020603050405020304" pitchFamily="18" charset="0"/>
              </a:rPr>
              <a:t> so </a:t>
            </a:r>
            <a:r>
              <a:rPr lang="en-US" sz="3200" b="1" i="1" dirty="0" err="1">
                <a:solidFill>
                  <a:srgbClr val="0070C0"/>
                </a:solidFill>
                <a:latin typeface="Times New Roman" panose="02020603050405020304" pitchFamily="18" charset="0"/>
                <a:cs typeface="Times New Roman" panose="02020603050405020304" pitchFamily="18" charset="0"/>
              </a:rPr>
              <a:t>sánh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gợi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ấn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tượng</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09D9927D-9DE2-4BEF-8A61-3BDF0DF4A7C7}"/>
              </a:ext>
            </a:extLst>
          </p:cNvPr>
          <p:cNvSpPr txBox="1"/>
          <p:nvPr/>
        </p:nvSpPr>
        <p:spPr>
          <a:xfrm>
            <a:off x="3604260" y="3286805"/>
            <a:ext cx="8298180" cy="1077218"/>
          </a:xfrm>
          <a:prstGeom prst="rect">
            <a:avLst/>
          </a:prstGeom>
          <a:noFill/>
        </p:spPr>
        <p:txBody>
          <a:bodyPr wrap="square" rtlCol="0">
            <a:spAutoFit/>
          </a:bodyPr>
          <a:lstStyle/>
          <a:p>
            <a:r>
              <a:rPr lang="en-US" sz="3200" b="1" i="1" dirty="0" err="1">
                <a:solidFill>
                  <a:srgbClr val="0070C0"/>
                </a:solidFill>
                <a:latin typeface="Times New Roman" panose="02020603050405020304" pitchFamily="18" charset="0"/>
                <a:cs typeface="Times New Roman" panose="02020603050405020304" pitchFamily="18" charset="0"/>
              </a:rPr>
              <a:t>Lập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luận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chặt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chẽ</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giàu</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ảnh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thuyết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phục</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a:t>
            </a:r>
          </a:p>
        </p:txBody>
      </p:sp>
      <p:pic>
        <p:nvPicPr>
          <p:cNvPr id="12292" name="Picture 4" descr="CÓPIA - ATE AS PRINCESAS SOLTAM PUM - Sebo infantil História Contada">
            <a:extLst>
              <a:ext uri="{FF2B5EF4-FFF2-40B4-BE49-F238E27FC236}">
                <a16:creationId xmlns:a16="http://schemas.microsoft.com/office/drawing/2014/main" id="{6B14AE63-1459-4053-9D76-7A64E220625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333" b="93000" l="10000" r="90000">
                        <a14:foregroundMark x1="35778" y1="8000" x2="55778" y2="6444"/>
                        <a14:foregroundMark x1="40889" y1="74222" x2="43111" y2="76889"/>
                        <a14:foregroundMark x1="20000" y1="36444" x2="23333" y2="40222"/>
                        <a14:foregroundMark x1="30222" y1="90444" x2="57444" y2="93000"/>
                        <a14:foregroundMark x1="57444" y1="93000" x2="62667" y2="90889"/>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2395598"/>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1C69859-9B4F-41AF-8AD8-C0B35801F613}"/>
              </a:ext>
            </a:extLst>
          </p:cNvPr>
          <p:cNvSpPr txBox="1"/>
          <p:nvPr/>
        </p:nvSpPr>
        <p:spPr>
          <a:xfrm>
            <a:off x="4297680" y="4568224"/>
            <a:ext cx="6911340" cy="1077218"/>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35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6AF6E1-8949-4CA3-A1FC-27E0C05F1897}"/>
              </a:ext>
            </a:extLst>
          </p:cNvPr>
          <p:cNvSpPr txBox="1"/>
          <p:nvPr/>
        </p:nvSpPr>
        <p:spPr>
          <a:xfrm>
            <a:off x="6248400" y="58281"/>
            <a:ext cx="5750292" cy="707886"/>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a:t>
            </a:r>
            <a:r>
              <a:rPr lang="en-US" sz="3200" b="1" i="1" dirty="0" err="1">
                <a:solidFill>
                  <a:srgbClr val="0070C0"/>
                </a:solidFill>
                <a:latin typeface="Times New Roman" panose="02020603050405020304" pitchFamily="18" charset="0"/>
                <a:cs typeface="Times New Roman" panose="02020603050405020304" pitchFamily="18" charset="0"/>
              </a:rPr>
              <a:t>Khiến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lạc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hướng</a:t>
            </a:r>
            <a:r>
              <a:rPr lang="en-US" sz="4000" b="1" i="1" dirty="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5CCFD9B8-34E1-474F-9A95-1325AE824236}"/>
              </a:ext>
            </a:extLst>
          </p:cNvPr>
          <p:cNvSpPr txBox="1"/>
          <p:nvPr/>
        </p:nvSpPr>
        <p:spPr>
          <a:xfrm>
            <a:off x="6248400" y="911826"/>
            <a:ext cx="5718631" cy="5693866"/>
          </a:xfrm>
          <a:prstGeom prst="rect">
            <a:avLst/>
          </a:prstGeom>
          <a:noFill/>
        </p:spPr>
        <p:txBody>
          <a:bodyPr wrap="square">
            <a:spAutoFit/>
          </a:bodyPr>
          <a:lstStyle/>
          <a:p>
            <a:pPr algn="just"/>
            <a:r>
              <a:rPr lang="vi-VN" sz="2800" b="0" i="1" dirty="0">
                <a:solidFill>
                  <a:srgbClr val="1A212B"/>
                </a:solidFill>
                <a:effectLst/>
                <a:latin typeface="+mj-lt"/>
              </a:rPr>
              <a:t>Nhiều người mới học tham nhiều mà không vụ thực chất, </a:t>
            </a:r>
            <a:r>
              <a:rPr lang="vi-VN" sz="2800" b="0" i="1" u="sng" dirty="0">
                <a:solidFill>
                  <a:srgbClr val="1A212B"/>
                </a:solidFill>
                <a:effectLst/>
                <a:latin typeface="+mj-lt"/>
              </a:rPr>
              <a:t>đã lãng phí thời gian và sức lực </a:t>
            </a:r>
            <a:r>
              <a:rPr lang="vi-VN" sz="2800" b="0" i="1" dirty="0">
                <a:solidFill>
                  <a:srgbClr val="1A212B"/>
                </a:solidFill>
                <a:effectLst/>
                <a:latin typeface="+mj-lt"/>
              </a:rPr>
              <a:t>trên những cuốn sách vô thưởng vô phạt, nên không tránh khỏi bỏ lỡ mất dịp đọc những cuốn sách quan trọng, cơ bản. Chiếm lĩnh học vấn giống như đi đánh trận, cần phải đánh vào thành trì kiên cố, đánh bại quân địch tinh nhuệ, chiếm cứ mặt trận xung yếu. Mục tiêu quá nhiều, che lấp mấy vị trí kiên cố, chỉ đá bên đông, đấm bên tây, hóa ra thành lối đánh “tự tiêu hao lực lượng”.</a:t>
            </a:r>
            <a:endParaRPr lang="en-US" sz="2800" i="1" dirty="0">
              <a:latin typeface="+mj-lt"/>
            </a:endParaRPr>
          </a:p>
        </p:txBody>
      </p:sp>
      <p:sp>
        <p:nvSpPr>
          <p:cNvPr id="29" name="TextBox 28">
            <a:extLst>
              <a:ext uri="{FF2B5EF4-FFF2-40B4-BE49-F238E27FC236}">
                <a16:creationId xmlns:a16="http://schemas.microsoft.com/office/drawing/2014/main" id="{81E4721F-F6C0-4682-9884-812F507A4B18}"/>
              </a:ext>
            </a:extLst>
          </p:cNvPr>
          <p:cNvSpPr txBox="1"/>
          <p:nvPr/>
        </p:nvSpPr>
        <p:spPr>
          <a:xfrm>
            <a:off x="1924736" y="265495"/>
            <a:ext cx="2351926" cy="646331"/>
          </a:xfrm>
          <a:prstGeom prst="rect">
            <a:avLst/>
          </a:prstGeom>
          <a:solidFill>
            <a:srgbClr val="92D050"/>
          </a:solidFill>
        </p:spPr>
        <p:txBody>
          <a:bodyPr wrap="none" rtlCol="0">
            <a:spAutoFit/>
          </a:bodyPr>
          <a:lstStyle/>
          <a:p>
            <a:r>
              <a:rPr lang="en-US" sz="3600" b="1" dirty="0" err="1">
                <a:solidFill>
                  <a:schemeClr val="bg1"/>
                </a:solidFill>
                <a:latin typeface="Times New Roman" panose="02020603050405020304" pitchFamily="18" charset="0"/>
                <a:cs typeface="Times New Roman" panose="02020603050405020304" pitchFamily="18" charset="0"/>
              </a:rPr>
              <a:t>Sách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nhiều</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0" name="Arrow: Down 29">
            <a:extLst>
              <a:ext uri="{FF2B5EF4-FFF2-40B4-BE49-F238E27FC236}">
                <a16:creationId xmlns:a16="http://schemas.microsoft.com/office/drawing/2014/main" id="{2CD8593F-95A0-4A00-B596-39702A4FB6D1}"/>
              </a:ext>
            </a:extLst>
          </p:cNvPr>
          <p:cNvSpPr/>
          <p:nvPr/>
        </p:nvSpPr>
        <p:spPr>
          <a:xfrm>
            <a:off x="2866235" y="1057968"/>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89550E3-4C76-4E1F-95AB-E0E0633CA25B}"/>
              </a:ext>
            </a:extLst>
          </p:cNvPr>
          <p:cNvSpPr txBox="1"/>
          <p:nvPr/>
        </p:nvSpPr>
        <p:spPr>
          <a:xfrm>
            <a:off x="1599870" y="1463190"/>
            <a:ext cx="2922595" cy="584775"/>
          </a:xfrm>
          <a:prstGeom prst="rect">
            <a:avLst/>
          </a:prstGeom>
          <a:solidFill>
            <a:srgbClr val="FFFFCC"/>
          </a:solidFill>
        </p:spPr>
        <p:txBody>
          <a:bodyPr wrap="non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Chọn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nhầm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sách</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2" name="Arrow: Down 31">
            <a:extLst>
              <a:ext uri="{FF2B5EF4-FFF2-40B4-BE49-F238E27FC236}">
                <a16:creationId xmlns:a16="http://schemas.microsoft.com/office/drawing/2014/main" id="{4933402C-DCA5-4500-B8EB-651ECA09475C}"/>
              </a:ext>
            </a:extLst>
          </p:cNvPr>
          <p:cNvSpPr/>
          <p:nvPr/>
        </p:nvSpPr>
        <p:spPr>
          <a:xfrm>
            <a:off x="2905766" y="2179395"/>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FBB855-45A5-4739-A9C4-7DCB99F6B8C9}"/>
              </a:ext>
            </a:extLst>
          </p:cNvPr>
          <p:cNvSpPr txBox="1"/>
          <p:nvPr/>
        </p:nvSpPr>
        <p:spPr>
          <a:xfrm>
            <a:off x="991155" y="2562516"/>
            <a:ext cx="4608954" cy="584775"/>
          </a:xfrm>
          <a:prstGeom prst="rect">
            <a:avLst/>
          </a:prstGeom>
          <a:solidFill>
            <a:srgbClr val="FFFFCC"/>
          </a:solidFill>
        </p:spPr>
        <p:txBody>
          <a:bodyPr wrap="non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Lãng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lực</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66C919AD-AE9C-4993-A973-F202759D692E}"/>
              </a:ext>
            </a:extLst>
          </p:cNvPr>
          <p:cNvSpPr txBox="1"/>
          <p:nvPr/>
        </p:nvSpPr>
        <p:spPr>
          <a:xfrm>
            <a:off x="991155" y="3271332"/>
            <a:ext cx="4608954" cy="954107"/>
          </a:xfrm>
          <a:prstGeom prst="rect">
            <a:avLst/>
          </a:prstGeom>
          <a:solidFill>
            <a:srgbClr val="CCFFFF"/>
          </a:solidFill>
        </p:spPr>
        <p:txBody>
          <a:bodyPr wrap="square" rtlCol="0">
            <a:spAutoFit/>
          </a:bodyPr>
          <a:lstStyle/>
          <a:p>
            <a:pPr algn="just"/>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lượng</a:t>
            </a:r>
            <a:endParaRPr lang="en-US" sz="2800" i="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8107317B-284C-40CE-A05C-3C50B33DBD09}"/>
              </a:ext>
            </a:extLst>
          </p:cNvPr>
          <p:cNvSpPr txBox="1"/>
          <p:nvPr/>
        </p:nvSpPr>
        <p:spPr>
          <a:xfrm>
            <a:off x="224969" y="4431845"/>
            <a:ext cx="7233070"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0070C0"/>
                </a:solidFill>
                <a:latin typeface="Times New Roman" panose="02020603050405020304" pitchFamily="18" charset="0"/>
                <a:cs typeface="Times New Roman" panose="02020603050405020304" pitchFamily="18" charset="0"/>
              </a:rPr>
              <a:t>Lập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luận</a:t>
            </a:r>
            <a:r>
              <a:rPr lang="en-US" sz="3200" b="1" i="1" dirty="0">
                <a:solidFill>
                  <a:srgbClr val="0070C0"/>
                </a:solidFill>
                <a:latin typeface="Times New Roman" panose="02020603050405020304" pitchFamily="18" charset="0"/>
                <a:cs typeface="Times New Roman" panose="02020603050405020304" pitchFamily="18" charset="0"/>
              </a:rPr>
              <a:t> so </a:t>
            </a:r>
            <a:r>
              <a:rPr lang="en-US" sz="3200" b="1" i="1" dirty="0" err="1">
                <a:solidFill>
                  <a:srgbClr val="0070C0"/>
                </a:solidFill>
                <a:latin typeface="Times New Roman" panose="02020603050405020304" pitchFamily="18" charset="0"/>
                <a:cs typeface="Times New Roman" panose="02020603050405020304" pitchFamily="18" charset="0"/>
              </a:rPr>
              <a:t>sánh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đối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chiếu</a:t>
            </a:r>
            <a:r>
              <a:rPr lang="en-US" sz="3200" b="1" i="1" dirty="0">
                <a:solidFill>
                  <a:srgbClr val="0070C0"/>
                </a:solidFill>
                <a:latin typeface="Times New Roman" panose="02020603050405020304" pitchFamily="18" charset="0"/>
                <a:cs typeface="Times New Roman" panose="02020603050405020304" pitchFamily="18" charset="0"/>
              </a:rPr>
              <a:t>,</a:t>
            </a:r>
          </a:p>
          <a:p>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lí</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lẽ</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thuyết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phục</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C6519977-4B90-4EC5-B83D-46FFB9D73BDB}"/>
              </a:ext>
            </a:extLst>
          </p:cNvPr>
          <p:cNvSpPr txBox="1"/>
          <p:nvPr/>
        </p:nvSpPr>
        <p:spPr>
          <a:xfrm>
            <a:off x="224969" y="5502983"/>
            <a:ext cx="5871031"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Báo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thiếu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mục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đích</a:t>
            </a:r>
            <a:r>
              <a:rPr lang="en-US" sz="3200" b="1" i="1" dirty="0">
                <a:solidFill>
                  <a:srgbClr val="FF0000"/>
                </a:solidFill>
                <a:latin typeface="Times New Roman" panose="02020603050405020304" pitchFamily="18" charset="0"/>
                <a:cs typeface="Times New Roman" panose="02020603050405020304" pitchFamily="18" charset="0"/>
              </a:rPr>
              <a:t>, ham </a:t>
            </a:r>
            <a:r>
              <a:rPr lang="en-US" sz="3200" b="1" i="1" dirty="0" err="1">
                <a:solidFill>
                  <a:srgbClr val="FF0000"/>
                </a:solidFill>
                <a:latin typeface="Times New Roman" panose="02020603050405020304" pitchFamily="18" charset="0"/>
                <a:cs typeface="Times New Roman" panose="02020603050405020304" pitchFamily="18" charset="0"/>
              </a:rPr>
              <a:t>hư</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danh</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270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down)">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animBg="1"/>
      <p:bldP spid="30" grpId="0" animBg="1"/>
      <p:bldP spid="31" grpId="0" animBg="1"/>
      <p:bldP spid="32" grpId="0" animBg="1"/>
      <p:bldP spid="33" grpId="0" animBg="1"/>
      <p:bldP spid="34" grpId="0" animBg="1"/>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a:extLst>
              <a:ext uri="{FF2B5EF4-FFF2-40B4-BE49-F238E27FC236}">
                <a16:creationId xmlns:a16="http://schemas.microsoft.com/office/drawing/2014/main" id="{695AA436-D3BC-4F54-8A7E-8975EB4F5300}"/>
              </a:ext>
            </a:extLst>
          </p:cNvPr>
          <p:cNvSpPr txBox="1">
            <a:spLocks noChangeArrowheads="1"/>
          </p:cNvSpPr>
          <p:nvPr/>
        </p:nvSpPr>
        <p:spPr bwMode="auto">
          <a:xfrm>
            <a:off x="4983480" y="228600"/>
            <a:ext cx="2514600" cy="584775"/>
          </a:xfrm>
          <a:prstGeom prst="rect">
            <a:avLst/>
          </a:prstGeom>
          <a:solidFill>
            <a:srgbClr val="FFC000"/>
          </a:solidFill>
          <a:ln>
            <a:noFill/>
          </a:ln>
          <a:effec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Sách</a:t>
            </a:r>
            <a:r>
              <a:rPr kumimoji="0" lang="en-US"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nhiều</a:t>
            </a:r>
            <a:endParaRPr kumimoji="0" lang="en-US" sz="32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10" name="Line 5">
            <a:extLst>
              <a:ext uri="{FF2B5EF4-FFF2-40B4-BE49-F238E27FC236}">
                <a16:creationId xmlns:a16="http://schemas.microsoft.com/office/drawing/2014/main" id="{2977A415-BCBD-4019-8F7D-B7C5F1500282}"/>
              </a:ext>
            </a:extLst>
          </p:cNvPr>
          <p:cNvSpPr>
            <a:spLocks noChangeShapeType="1"/>
          </p:cNvSpPr>
          <p:nvPr/>
        </p:nvSpPr>
        <p:spPr bwMode="auto">
          <a:xfrm flipH="1">
            <a:off x="2788920" y="813374"/>
            <a:ext cx="3276600" cy="584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Line 6">
            <a:extLst>
              <a:ext uri="{FF2B5EF4-FFF2-40B4-BE49-F238E27FC236}">
                <a16:creationId xmlns:a16="http://schemas.microsoft.com/office/drawing/2014/main" id="{5C1ED5B3-0257-4CAB-A69F-5A0AAA8FE57B}"/>
              </a:ext>
            </a:extLst>
          </p:cNvPr>
          <p:cNvSpPr>
            <a:spLocks noChangeShapeType="1"/>
          </p:cNvSpPr>
          <p:nvPr/>
        </p:nvSpPr>
        <p:spPr bwMode="auto">
          <a:xfrm>
            <a:off x="6065519" y="795010"/>
            <a:ext cx="3383279" cy="65279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a16="http://schemas.microsoft.com/office/drawing/2014/main" id="{89D3BAF5-E909-473B-A6B2-39C00FDE3AC8}"/>
              </a:ext>
            </a:extLst>
          </p:cNvPr>
          <p:cNvSpPr txBox="1">
            <a:spLocks noChangeArrowheads="1"/>
          </p:cNvSpPr>
          <p:nvPr/>
        </p:nvSpPr>
        <p:spPr bwMode="auto">
          <a:xfrm>
            <a:off x="1158240" y="1371600"/>
            <a:ext cx="3779520" cy="523220"/>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không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chuyên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sâu</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3" name="Text Box 8">
            <a:extLst>
              <a:ext uri="{FF2B5EF4-FFF2-40B4-BE49-F238E27FC236}">
                <a16:creationId xmlns:a16="http://schemas.microsoft.com/office/drawing/2014/main" id="{9CA3798B-FE41-4563-A441-F701702E681A}"/>
              </a:ext>
            </a:extLst>
          </p:cNvPr>
          <p:cNvSpPr txBox="1">
            <a:spLocks noChangeArrowheads="1"/>
          </p:cNvSpPr>
          <p:nvPr/>
        </p:nvSpPr>
        <p:spPr bwMode="auto">
          <a:xfrm>
            <a:off x="7330440" y="1447800"/>
            <a:ext cx="3962400" cy="523220"/>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Người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dễ</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hướng</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4" name="Line 9">
            <a:extLst>
              <a:ext uri="{FF2B5EF4-FFF2-40B4-BE49-F238E27FC236}">
                <a16:creationId xmlns:a16="http://schemas.microsoft.com/office/drawing/2014/main" id="{E43D162B-55D5-4910-B627-A2BDF8462416}"/>
              </a:ext>
            </a:extLst>
          </p:cNvPr>
          <p:cNvSpPr>
            <a:spLocks noChangeShapeType="1"/>
          </p:cNvSpPr>
          <p:nvPr/>
        </p:nvSpPr>
        <p:spPr bwMode="auto">
          <a:xfrm>
            <a:off x="2819400" y="1894820"/>
            <a:ext cx="0" cy="762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Line 10">
            <a:extLst>
              <a:ext uri="{FF2B5EF4-FFF2-40B4-BE49-F238E27FC236}">
                <a16:creationId xmlns:a16="http://schemas.microsoft.com/office/drawing/2014/main" id="{5D085EFF-067B-43A2-8567-D59BBA64458E}"/>
              </a:ext>
            </a:extLst>
          </p:cNvPr>
          <p:cNvSpPr>
            <a:spLocks noChangeShapeType="1"/>
          </p:cNvSpPr>
          <p:nvPr/>
        </p:nvSpPr>
        <p:spPr bwMode="auto">
          <a:xfrm flipH="1">
            <a:off x="9448798" y="1971020"/>
            <a:ext cx="0" cy="82519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 Box 11">
            <a:extLst>
              <a:ext uri="{FF2B5EF4-FFF2-40B4-BE49-F238E27FC236}">
                <a16:creationId xmlns:a16="http://schemas.microsoft.com/office/drawing/2014/main" id="{B2283461-95E8-4F46-B086-72D98EE6BC77}"/>
              </a:ext>
            </a:extLst>
          </p:cNvPr>
          <p:cNvSpPr txBox="1">
            <a:spLocks noChangeArrowheads="1"/>
          </p:cNvSpPr>
          <p:nvPr/>
        </p:nvSpPr>
        <p:spPr bwMode="auto">
          <a:xfrm>
            <a:off x="731522" y="2681525"/>
            <a:ext cx="4404352" cy="1384995"/>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Liếc</a:t>
            </a:r>
            <a:r>
              <a:rPr lang="en-US" altLang="vi-VN" sz="2800" dirty="0">
                <a:solidFill>
                  <a:srgbClr val="000000"/>
                </a:solidFill>
                <a:latin typeface="Times New Roman" panose="02020603050405020304" pitchFamily="18" charset="0"/>
                <a:cs typeface="Times New Roman" panose="02020603050405020304" pitchFamily="18" charset="0"/>
              </a:rPr>
              <a:t> qua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mà</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ít</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tươi</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nuốt</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sống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kịp</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nghiền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ngẫm</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7" name="Text Box 12">
            <a:extLst>
              <a:ext uri="{FF2B5EF4-FFF2-40B4-BE49-F238E27FC236}">
                <a16:creationId xmlns:a16="http://schemas.microsoft.com/office/drawing/2014/main" id="{1686075C-FDEF-4F4B-821A-19C5E9F64F59}"/>
              </a:ext>
            </a:extLst>
          </p:cNvPr>
          <p:cNvSpPr txBox="1">
            <a:spLocks noChangeArrowheads="1"/>
          </p:cNvSpPr>
          <p:nvPr/>
        </p:nvSpPr>
        <p:spPr bwMode="auto">
          <a:xfrm>
            <a:off x="7170421" y="2796214"/>
            <a:ext cx="4556753" cy="1384995"/>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Chọn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lầm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sách</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tham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Trận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đánh</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mục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tiêu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chú</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trọng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thực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chất</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8" name="Line 13">
            <a:extLst>
              <a:ext uri="{FF2B5EF4-FFF2-40B4-BE49-F238E27FC236}">
                <a16:creationId xmlns:a16="http://schemas.microsoft.com/office/drawing/2014/main" id="{F9853E1E-C77F-4CA1-B3BE-1553CBBE867B}"/>
              </a:ext>
            </a:extLst>
          </p:cNvPr>
          <p:cNvSpPr>
            <a:spLocks noChangeShapeType="1"/>
          </p:cNvSpPr>
          <p:nvPr/>
        </p:nvSpPr>
        <p:spPr bwMode="auto">
          <a:xfrm>
            <a:off x="2819399" y="4091225"/>
            <a:ext cx="3383279" cy="96452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Line 14">
            <a:extLst>
              <a:ext uri="{FF2B5EF4-FFF2-40B4-BE49-F238E27FC236}">
                <a16:creationId xmlns:a16="http://schemas.microsoft.com/office/drawing/2014/main" id="{1F8918F3-410B-46DD-94BA-62E1201D1082}"/>
              </a:ext>
            </a:extLst>
          </p:cNvPr>
          <p:cNvSpPr>
            <a:spLocks noChangeShapeType="1"/>
          </p:cNvSpPr>
          <p:nvPr/>
        </p:nvSpPr>
        <p:spPr bwMode="auto">
          <a:xfrm flipH="1">
            <a:off x="6202678" y="4186103"/>
            <a:ext cx="3276598" cy="8696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 name="Text Box 15">
            <a:extLst>
              <a:ext uri="{FF2B5EF4-FFF2-40B4-BE49-F238E27FC236}">
                <a16:creationId xmlns:a16="http://schemas.microsoft.com/office/drawing/2014/main" id="{D7F9C4B2-523A-4C38-B253-F9D07F36DAB5}"/>
              </a:ext>
            </a:extLst>
          </p:cNvPr>
          <p:cNvSpPr txBox="1">
            <a:spLocks noChangeArrowheads="1"/>
          </p:cNvSpPr>
          <p:nvPr/>
        </p:nvSpPr>
        <p:spPr bwMode="auto">
          <a:xfrm>
            <a:off x="944880" y="5105400"/>
            <a:ext cx="10782294" cy="523220"/>
          </a:xfrm>
          <a:prstGeom prst="rect">
            <a:avLst/>
          </a:prstGeom>
          <a:solidFill>
            <a:srgbClr val="00B0F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vi-VN" sz="2800" b="1" dirty="0" err="1">
                <a:solidFill>
                  <a:srgbClr val="000000"/>
                </a:solidFill>
                <a:latin typeface="Times New Roman" panose="02020603050405020304" pitchFamily="18" charset="0"/>
                <a:cs typeface="Times New Roman" panose="02020603050405020304" pitchFamily="18" charset="0"/>
              </a:rPr>
              <a:t>Lãng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phí</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thời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gian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công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sức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tiền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bạc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mà</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tự</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làm</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hại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bản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thân</a:t>
            </a:r>
            <a:endParaRPr lang="en-US" altLang="vi-VN" sz="2800" b="1" dirty="0">
              <a:solidFill>
                <a:srgbClr val="000000"/>
              </a:solidFill>
              <a:latin typeface="Times New Roman" panose="02020603050405020304" pitchFamily="18" charset="0"/>
              <a:cs typeface="Times New Roman" panose="02020603050405020304" pitchFamily="18" charset="0"/>
            </a:endParaRPr>
          </a:p>
        </p:txBody>
      </p:sp>
      <p:sp>
        <p:nvSpPr>
          <p:cNvPr id="21" name="Text Box 26">
            <a:extLst>
              <a:ext uri="{FF2B5EF4-FFF2-40B4-BE49-F238E27FC236}">
                <a16:creationId xmlns:a16="http://schemas.microsoft.com/office/drawing/2014/main" id="{F7FA64C7-499C-418D-9D6B-0BC6666FA07E}"/>
              </a:ext>
            </a:extLst>
          </p:cNvPr>
          <p:cNvSpPr txBox="1">
            <a:spLocks noChangeArrowheads="1"/>
          </p:cNvSpPr>
          <p:nvPr/>
        </p:nvSpPr>
        <p:spPr bwMode="auto">
          <a:xfrm>
            <a:off x="53340" y="5833018"/>
            <a:ext cx="123748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b="1" i="1" dirty="0" err="1">
                <a:solidFill>
                  <a:srgbClr val="FF0000"/>
                </a:solidFill>
                <a:latin typeface="Times New Roman" panose="02020603050405020304" pitchFamily="18" charset="0"/>
                <a:cs typeface="Times New Roman" panose="02020603050405020304" pitchFamily="18" charset="0"/>
              </a:rPr>
              <a:t>Tác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giả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sử</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dụng</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hình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ảnh</a:t>
            </a:r>
            <a:r>
              <a:rPr lang="en-US" altLang="vi-VN" sz="2800" b="1" i="1" dirty="0">
                <a:solidFill>
                  <a:srgbClr val="FF0000"/>
                </a:solidFill>
                <a:latin typeface="Times New Roman" panose="02020603050405020304" pitchFamily="18" charset="0"/>
                <a:cs typeface="Times New Roman" panose="02020603050405020304" pitchFamily="18" charset="0"/>
              </a:rPr>
              <a:t> so </a:t>
            </a:r>
            <a:r>
              <a:rPr lang="en-US" altLang="vi-VN" sz="2800" b="1" i="1" dirty="0" err="1">
                <a:solidFill>
                  <a:srgbClr val="FF0000"/>
                </a:solidFill>
                <a:latin typeface="Times New Roman" panose="02020603050405020304" pitchFamily="18" charset="0"/>
                <a:cs typeface="Times New Roman" panose="02020603050405020304" pitchFamily="18" charset="0"/>
              </a:rPr>
              <a:t>sánh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cụ</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gần</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gũi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thuyết</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phục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người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đọc</a:t>
            </a:r>
            <a:endParaRPr lang="en-US" altLang="vi-VN"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014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ư viện bài dịch - Công ty Dịch Thuật và Phiên Dịch Châu Á">
            <a:extLst>
              <a:ext uri="{FF2B5EF4-FFF2-40B4-BE49-F238E27FC236}">
                <a16:creationId xmlns:a16="http://schemas.microsoft.com/office/drawing/2014/main" id="{22EEA6DF-ACE5-45C9-B35E-688FF716D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9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F5A343F-36CA-4116-8B30-DC117ECD4663}"/>
              </a:ext>
            </a:extLst>
          </p:cNvPr>
          <p:cNvSpPr/>
          <p:nvPr/>
        </p:nvSpPr>
        <p:spPr>
          <a:xfrm>
            <a:off x="0" y="0"/>
            <a:ext cx="1232916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EDD2D29-44D5-4256-99DB-FE0160624E15}"/>
              </a:ext>
            </a:extLst>
          </p:cNvPr>
          <p:cNvSpPr txBox="1"/>
          <p:nvPr/>
        </p:nvSpPr>
        <p:spPr>
          <a:xfrm>
            <a:off x="274320" y="716280"/>
            <a:ext cx="7972054" cy="769441"/>
          </a:xfrm>
          <a:prstGeom prst="rect">
            <a:avLst/>
          </a:prstGeom>
          <a:noFill/>
        </p:spPr>
        <p:txBody>
          <a:bodyPr wrap="non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3. </a:t>
            </a:r>
            <a:r>
              <a:rPr lang="en-US" sz="4400" b="1" dirty="0" err="1">
                <a:solidFill>
                  <a:srgbClr val="0070C0"/>
                </a:solidFill>
                <a:latin typeface="Times New Roman" panose="02020603050405020304" pitchFamily="18" charset="0"/>
                <a:cs typeface="Times New Roman" panose="02020603050405020304" pitchFamily="18" charset="0"/>
              </a:rPr>
              <a:t>Bàn</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về</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phương</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pháp</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đọc</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sách</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90AC1A5-69B1-47F0-9A10-3706B9B4325A}"/>
              </a:ext>
            </a:extLst>
          </p:cNvPr>
          <p:cNvSpPr/>
          <p:nvPr/>
        </p:nvSpPr>
        <p:spPr>
          <a:xfrm>
            <a:off x="10149840" y="194041"/>
            <a:ext cx="2042160" cy="19847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6F80DC-AB42-43BC-905D-84B8CBD2D768}"/>
              </a:ext>
            </a:extLst>
          </p:cNvPr>
          <p:cNvSpPr/>
          <p:nvPr/>
        </p:nvSpPr>
        <p:spPr>
          <a:xfrm>
            <a:off x="144959" y="6042481"/>
            <a:ext cx="2042160" cy="19847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967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ết quả hình ảnh cho hình ảnh quyển sách | Hình ảnh, Viết, Đồ họa">
            <a:extLst>
              <a:ext uri="{FF2B5EF4-FFF2-40B4-BE49-F238E27FC236}">
                <a16:creationId xmlns:a16="http://schemas.microsoft.com/office/drawing/2014/main" id="{C8AD4E7E-75DB-4575-8737-55780A3AF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5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4937ACD-C5BA-4E24-A1ED-F30AFE167BC6}"/>
              </a:ext>
            </a:extLst>
          </p:cNvPr>
          <p:cNvSpPr txBox="1"/>
          <p:nvPr/>
        </p:nvSpPr>
        <p:spPr>
          <a:xfrm>
            <a:off x="5455919" y="204857"/>
            <a:ext cx="6211957"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chọn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tinh</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1" name="Rectangle 11">
            <a:extLst>
              <a:ext uri="{FF2B5EF4-FFF2-40B4-BE49-F238E27FC236}">
                <a16:creationId xmlns:a16="http://schemas.microsoft.com/office/drawing/2014/main" id="{48EEC06D-6A26-43F0-AB3A-3DAB497F3511}"/>
              </a:ext>
            </a:extLst>
          </p:cNvPr>
          <p:cNvSpPr>
            <a:spLocks noChangeArrowheads="1"/>
          </p:cNvSpPr>
          <p:nvPr/>
        </p:nvSpPr>
        <p:spPr bwMode="auto">
          <a:xfrm>
            <a:off x="5257801" y="789632"/>
            <a:ext cx="6273483" cy="5693866"/>
          </a:xfrm>
          <a:prstGeom prst="rect">
            <a:avLst/>
          </a:prstGeom>
          <a:noFill/>
          <a:ln>
            <a:noFill/>
          </a:ln>
          <a:effectLst/>
        </p:spPr>
        <p:txBody>
          <a:bodyPr wrap="square">
            <a:spAutoFit/>
          </a:bodyPr>
          <a:lstStyle/>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Chọn</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sách</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hay</a:t>
            </a:r>
            <a:r>
              <a:rPr lang="en-US" sz="2800" kern="0" dirty="0">
                <a:solidFill>
                  <a:srgbClr val="000099"/>
                </a:solidFill>
                <a:latin typeface="Times New Roman" panose="02020603050405020304" pitchFamily="18" charset="0"/>
                <a:cs typeface="Times New Roman" panose="02020603050405020304" pitchFamily="18" charset="0"/>
              </a:rPr>
              <a:t>:</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có</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giá</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trị</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không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tham</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nhiều</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p>
          <a:p>
            <a:pPr marL="342900" marR="0" lvl="0" indent="-342900" algn="just" defTabSz="914400" eaLnBrk="1" fontAlgn="base" latinLnBrk="0" hangingPunct="1">
              <a:lnSpc>
                <a:spcPct val="100000"/>
              </a:lnSpc>
              <a:spcBef>
                <a:spcPct val="0"/>
              </a:spcBef>
              <a:spcAft>
                <a:spcPct val="0"/>
              </a:spcAft>
              <a:buClrTx/>
              <a:buSzTx/>
              <a:buFontTx/>
              <a:buNone/>
              <a:tabLst/>
              <a:defRPr/>
            </a:pPr>
            <a:r>
              <a:rPr lang="en-US" sz="2800" i="1" kern="0" dirty="0">
                <a:solidFill>
                  <a:schemeClr val="bg1">
                    <a:lumMod val="10000"/>
                  </a:schemeClr>
                </a:solidFill>
                <a:latin typeface="Times New Roman" panose="02020603050405020304" pitchFamily="18" charset="0"/>
                <a:cs typeface="Times New Roman" panose="02020603050405020304" pitchFamily="18" charset="0"/>
              </a:rPr>
              <a:t>   </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Chọn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có</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giá</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trị</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bằng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10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không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quan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trọng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Trình</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bày</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vấn</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đề</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cụ</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thể</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rõ</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ràng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a:t>
            </a: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endParaRPr kumimoji="0" lang="nl-NL" sz="280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6DC19F3-636E-4E94-AE4B-A25C896E0342}"/>
              </a:ext>
            </a:extLst>
          </p:cNvPr>
          <p:cNvSpPr txBox="1"/>
          <p:nvPr/>
        </p:nvSpPr>
        <p:spPr>
          <a:xfrm>
            <a:off x="5571640" y="1018749"/>
            <a:ext cx="6096000" cy="2677656"/>
          </a:xfrm>
          <a:prstGeom prst="rect">
            <a:avLst/>
          </a:prstGeom>
          <a:noFill/>
        </p:spPr>
        <p:txBody>
          <a:bodyPr wrap="square">
            <a:spAutoFit/>
          </a:bodyPr>
          <a:lstStyle/>
          <a:p>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nên</a:t>
            </a:r>
            <a:r>
              <a:rPr lang="en-US" sz="2800" b="0" i="1" dirty="0">
                <a:solidFill>
                  <a:srgbClr val="1A212B"/>
                </a:solidFill>
                <a:effectLst/>
                <a:latin typeface="Times New Roman" panose="02020603050405020304" pitchFamily="18" charset="0"/>
                <a:cs typeface="Times New Roman" panose="02020603050405020304" pitchFamily="18" charset="0"/>
              </a:rPr>
              <a:t> chia </a:t>
            </a:r>
            <a:r>
              <a:rPr lang="en-US" sz="2800" b="0" i="1" dirty="0" err="1">
                <a:solidFill>
                  <a:srgbClr val="1A212B"/>
                </a:solidFill>
                <a:effectLst/>
                <a:latin typeface="Times New Roman" panose="02020603050405020304" pitchFamily="18" charset="0"/>
                <a:cs typeface="Times New Roman" panose="02020603050405020304" pitchFamily="18" charset="0"/>
              </a:rPr>
              <a:t>làm</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mấy</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i="1" dirty="0" err="1">
                <a:solidFill>
                  <a:srgbClr val="1A212B"/>
                </a:solidFill>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có</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kiến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thức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phổ</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mọi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dân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thế</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giới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hiện</a:t>
            </a:r>
            <a:r>
              <a:rPr lang="en-US" sz="2800" b="0" i="1" dirty="0">
                <a:solidFill>
                  <a:srgbClr val="1A212B"/>
                </a:solidFill>
                <a:effectLst/>
                <a:latin typeface="Times New Roman" panose="02020603050405020304" pitchFamily="18" charset="0"/>
                <a:cs typeface="Times New Roman" panose="02020603050405020304" pitchFamily="18" charset="0"/>
              </a:rPr>
              <a:t> nay </a:t>
            </a:r>
            <a:r>
              <a:rPr lang="en-US" sz="2800" b="0" i="1" dirty="0" err="1">
                <a:solidFill>
                  <a:srgbClr val="1A212B"/>
                </a:solidFill>
                <a:effectLst/>
                <a:latin typeface="Times New Roman" panose="02020603050405020304" pitchFamily="18" charset="0"/>
                <a:cs typeface="Times New Roman" panose="02020603050405020304" pitchFamily="18" charset="0"/>
              </a:rPr>
              <a:t>đều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phải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biết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trau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dồi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vấn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chuyên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môn</a:t>
            </a:r>
            <a:r>
              <a:rPr lang="en-US" sz="2800" b="0" i="1" dirty="0">
                <a:solidFill>
                  <a:srgbClr val="1A212B"/>
                </a:solidFill>
                <a:effectLst/>
                <a:latin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577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wipe(down)">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wipe(down)">
                                      <p:cBhvr>
                                        <p:cTn id="22" dur="500"/>
                                        <p:tgtEl>
                                          <p:spTgt spid="1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animEffect transition="in" filter="wipe(down)">
                                      <p:cBhvr>
                                        <p:cTn id="2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hững cuốn sách thay đổi cuộc đời mà bạn nhất định phải đọc khi còn trẻ">
            <a:extLst>
              <a:ext uri="{FF2B5EF4-FFF2-40B4-BE49-F238E27FC236}">
                <a16:creationId xmlns:a16="http://schemas.microsoft.com/office/drawing/2014/main" id="{FBF6C5D2-8F44-423D-9EDF-572F1C9A6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3923348"/>
            <a:ext cx="4876800" cy="279082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17412" name="Picture 4" descr="Cảm nghĩ về sách vở mình đọc và học hàng ngày hay nhất lớp 7 | VFO.VN">
            <a:extLst>
              <a:ext uri="{FF2B5EF4-FFF2-40B4-BE49-F238E27FC236}">
                <a16:creationId xmlns:a16="http://schemas.microsoft.com/office/drawing/2014/main" id="{8657265C-EF11-4DED-B181-1A2A59E52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795" y="0"/>
            <a:ext cx="3545205" cy="2866336"/>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840BE1-7536-42D1-9073-5FCB421B863F}"/>
              </a:ext>
            </a:extLst>
          </p:cNvPr>
          <p:cNvSpPr txBox="1"/>
          <p:nvPr/>
        </p:nvSpPr>
        <p:spPr>
          <a:xfrm>
            <a:off x="457199" y="143827"/>
            <a:ext cx="5314275"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đọc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kĩ</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4558D27-FD78-42F5-9871-75BE2878519B}"/>
              </a:ext>
            </a:extLst>
          </p:cNvPr>
          <p:cNvSpPr txBox="1"/>
          <p:nvPr/>
        </p:nvSpPr>
        <p:spPr>
          <a:xfrm>
            <a:off x="497206" y="788844"/>
            <a:ext cx="8738234" cy="4832092"/>
          </a:xfrm>
          <a:prstGeom prst="rect">
            <a:avLst/>
          </a:prstGeom>
          <a:noFill/>
        </p:spPr>
        <p:txBody>
          <a:bodyPr wrap="square">
            <a:spAutoFit/>
          </a:bodyPr>
          <a:lstStyle/>
          <a:p>
            <a:pPr algn="just"/>
            <a:r>
              <a:rPr lang="vi-VN" sz="2800" b="0" i="1" dirty="0">
                <a:solidFill>
                  <a:srgbClr val="1A212B"/>
                </a:solidFill>
                <a:effectLst/>
                <a:latin typeface="+mj-lt"/>
              </a:rPr>
              <a:t>Nếu đọc được mười quyển sách mà chỉ lướt qua, không bằng chỉ lấy một quyển mà đọc mười lần. “Sách cũ trăm lần xem chẳng chán – Thuộc lòng, ngẫm kỹ một mình hay”, hai câu thơ đó đáng làm lời răn cho mỗi người đọc sách. … Đọc ít mà đọc kỹ, thì sẽ tập thành nếp suy nghĩ sâu xa, trầm ngâm tích luỹ, tưởng tượng tự do đến mức làm đổi thay khí chất</a:t>
            </a:r>
            <a:r>
              <a:rPr lang="en-US" sz="2800" b="0" i="1" dirty="0">
                <a:solidFill>
                  <a:srgbClr val="1A212B"/>
                </a:solidFill>
                <a:effectLst/>
                <a:latin typeface="+mj-lt"/>
              </a:rPr>
              <a:t>.” … </a:t>
            </a:r>
            <a:r>
              <a:rPr lang="vi-VN" sz="2800" b="0" i="1" dirty="0">
                <a:solidFill>
                  <a:srgbClr val="1A212B"/>
                </a:solidFill>
                <a:effectLst/>
                <a:latin typeface="Times New Roman" panose="02020603050405020304" pitchFamily="18" charset="0"/>
                <a:cs typeface="Times New Roman" panose="02020603050405020304" pitchFamily="18" charset="0"/>
              </a:rPr>
              <a:t>Các học vấn khác đại khái cũng như vậy, không biết </a:t>
            </a:r>
            <a:r>
              <a:rPr lang="en-US" sz="2800" b="0" i="1" dirty="0" err="1">
                <a:solidFill>
                  <a:srgbClr val="1A212B"/>
                </a:solidFill>
                <a:effectLst/>
                <a:latin typeface="Times New Roman" panose="02020603050405020304" pitchFamily="18" charset="0"/>
                <a:cs typeface="Times New Roman" panose="02020603050405020304" pitchFamily="18" charset="0"/>
              </a:rPr>
              <a:t>rộng</a:t>
            </a:r>
            <a:r>
              <a:rPr lang="vi-VN" sz="2800" b="0" i="1" dirty="0">
                <a:solidFill>
                  <a:srgbClr val="1A212B"/>
                </a:solidFill>
                <a:effectLst/>
                <a:latin typeface="Times New Roman" panose="02020603050405020304" pitchFamily="18" charset="0"/>
                <a:cs typeface="Times New Roman" panose="02020603050405020304" pitchFamily="18" charset="0"/>
              </a:rPr>
              <a:t> thì không thể chuyên, không thông thái thì không thể nắm </a:t>
            </a:r>
            <a:r>
              <a:rPr lang="en-US" sz="2800" b="0" i="1" dirty="0" err="1">
                <a:solidFill>
                  <a:srgbClr val="1A212B"/>
                </a:solidFill>
                <a:effectLst/>
                <a:latin typeface="Times New Roman" panose="02020603050405020304" pitchFamily="18" charset="0"/>
                <a:cs typeface="Times New Roman" panose="02020603050405020304" pitchFamily="18" charset="0"/>
              </a:rPr>
              <a:t>gọn</a:t>
            </a:r>
            <a:r>
              <a:rPr lang="en-US" sz="2800" b="0" i="1" dirty="0">
                <a:solidFill>
                  <a:srgbClr val="1A212B"/>
                </a:solidFill>
                <a:effectLst/>
                <a:latin typeface="Times New Roman" panose="02020603050405020304" pitchFamily="18" charset="0"/>
                <a:cs typeface="Times New Roman" panose="02020603050405020304" pitchFamily="18" charset="0"/>
              </a:rPr>
              <a:t>.</a:t>
            </a:r>
          </a:p>
          <a:p>
            <a:pPr algn="just"/>
            <a:br>
              <a:rPr lang="vi-VN" sz="2800"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id="{A80ACD48-A3F1-4375-AF15-8B4ABDAE6CDF}"/>
              </a:ext>
            </a:extLst>
          </p:cNvPr>
          <p:cNvSpPr>
            <a:spLocks noChangeArrowheads="1"/>
          </p:cNvSpPr>
          <p:nvPr/>
        </p:nvSpPr>
        <p:spPr bwMode="auto">
          <a:xfrm>
            <a:off x="3956050" y="4382631"/>
            <a:ext cx="7921624"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suy</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nghĩ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Không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nên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tràn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lan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mà</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cần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hoạch</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hệ</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thống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giữa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rộng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sâu</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endPar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703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down)">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down)">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9 Cuốn Sách Hay Về Bán Hàng Dân Sales Không Thể Bỏ Qua - Uplevo">
            <a:extLst>
              <a:ext uri="{FF2B5EF4-FFF2-40B4-BE49-F238E27FC236}">
                <a16:creationId xmlns:a16="http://schemas.microsoft.com/office/drawing/2014/main" id="{396CDDC3-07B8-478D-9A86-1048F1FD7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7F9F29-2958-4D46-B8E4-1B17C81C0F30}"/>
              </a:ext>
            </a:extLst>
          </p:cNvPr>
          <p:cNvSpPr txBox="1"/>
          <p:nvPr/>
        </p:nvSpPr>
        <p:spPr>
          <a:xfrm>
            <a:off x="548640" y="137160"/>
            <a:ext cx="669766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đúng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D6DDA05-8CDB-423C-AFAE-3EF6C9FAAFD8}"/>
              </a:ext>
            </a:extLst>
          </p:cNvPr>
          <p:cNvSpPr txBox="1"/>
          <p:nvPr/>
        </p:nvSpPr>
        <p:spPr>
          <a:xfrm>
            <a:off x="548640" y="859095"/>
            <a:ext cx="8686800" cy="3108543"/>
          </a:xfrm>
          <a:prstGeom prst="rect">
            <a:avLst/>
          </a:prstGeom>
          <a:noFill/>
        </p:spPr>
        <p:txBody>
          <a:bodyPr wrap="square">
            <a:spAutoFit/>
          </a:bodyPr>
          <a:lstStyle/>
          <a:p>
            <a:pPr algn="just"/>
            <a:r>
              <a:rPr lang="en-US" sz="2800" i="1" dirty="0">
                <a:solidFill>
                  <a:srgbClr val="1A212B"/>
                </a:solidFill>
                <a:latin typeface="Times New Roman" panose="02020603050405020304" pitchFamily="18" charset="0"/>
                <a:cs typeface="Times New Roman" panose="02020603050405020304" pitchFamily="18" charset="0"/>
              </a:rPr>
              <a:t>Đ</a:t>
            </a:r>
            <a:r>
              <a:rPr lang="vi-VN" sz="2800" b="0" i="1" dirty="0">
                <a:solidFill>
                  <a:srgbClr val="1A212B"/>
                </a:solidFill>
                <a:effectLst/>
                <a:latin typeface="+mj-lt"/>
              </a:rPr>
              <a:t>ọc nhiều mà không chịu nghĩ sâu, như cưỡi ngựa qua chợ, tuy châu báu phơi đầy, chỉ tổ làm mắt hoa, ý loạn</a:t>
            </a:r>
            <a:r>
              <a:rPr lang="vi-VN" sz="2800" b="1" i="1" dirty="0">
                <a:solidFill>
                  <a:srgbClr val="1A212B"/>
                </a:solidFill>
                <a:effectLst/>
                <a:latin typeface="+mj-lt"/>
              </a:rPr>
              <a:t>, tay không mà về.</a:t>
            </a:r>
            <a:r>
              <a:rPr lang="vi-VN" sz="2800" b="0" i="1" dirty="0">
                <a:solidFill>
                  <a:srgbClr val="1A212B"/>
                </a:solidFill>
                <a:effectLst/>
                <a:latin typeface="+mj-lt"/>
              </a:rPr>
              <a:t> Thế gian có biết bao người đọc sách chỉ để trang trí bộ mặt, như kẻ trọc phú khoe của chỉ biết lấy nhiều làm quý. Đối với việc học tập, cách đó chỉ là lừa mình dối người, đối với việc làm người thì cách đó thể hiện </a:t>
            </a:r>
            <a:r>
              <a:rPr lang="vi-VN" sz="2800" b="1" i="1" dirty="0">
                <a:solidFill>
                  <a:srgbClr val="1A212B"/>
                </a:solidFill>
                <a:effectLst/>
                <a:latin typeface="+mj-lt"/>
              </a:rPr>
              <a:t>phẩm chất tầm thường, thấp kém.</a:t>
            </a:r>
            <a:endParaRPr lang="en-US" sz="2800" b="1" i="1" dirty="0">
              <a:latin typeface="+mj-lt"/>
            </a:endParaRPr>
          </a:p>
        </p:txBody>
      </p:sp>
      <p:sp>
        <p:nvSpPr>
          <p:cNvPr id="12" name="TextBox 11">
            <a:extLst>
              <a:ext uri="{FF2B5EF4-FFF2-40B4-BE49-F238E27FC236}">
                <a16:creationId xmlns:a16="http://schemas.microsoft.com/office/drawing/2014/main" id="{11BADD9A-63FC-4B69-81A0-8B868E52EA1D}"/>
              </a:ext>
            </a:extLst>
          </p:cNvPr>
          <p:cNvSpPr txBox="1"/>
          <p:nvPr/>
        </p:nvSpPr>
        <p:spPr>
          <a:xfrm>
            <a:off x="548640" y="3967638"/>
            <a:ext cx="9067799" cy="3046988"/>
          </a:xfrm>
          <a:prstGeom prst="rect">
            <a:avLst/>
          </a:prstGeom>
          <a:noFill/>
        </p:spPr>
        <p:txBody>
          <a:bodyPr wrap="square" rtlCol="0">
            <a:spAutoFit/>
          </a:bodyPr>
          <a:lstStyle/>
          <a:p>
            <a:pPr algn="just"/>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Kết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hợp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phân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tích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lí</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lẽ</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liên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hệ</a:t>
            </a:r>
            <a:r>
              <a:rPr lang="en-US" sz="3200" b="1" i="1" dirty="0">
                <a:solidFill>
                  <a:srgbClr val="002060"/>
                </a:solidFill>
                <a:latin typeface="Times New Roman" panose="02020603050405020304" pitchFamily="18" charset="0"/>
                <a:cs typeface="Times New Roman" panose="02020603050405020304" pitchFamily="18" charset="0"/>
              </a:rPr>
              <a:t> so </a:t>
            </a:r>
            <a:r>
              <a:rPr lang="en-US" sz="3200" b="1" i="1" dirty="0" err="1">
                <a:solidFill>
                  <a:srgbClr val="002060"/>
                </a:solidFill>
                <a:latin typeface="Times New Roman" panose="02020603050405020304" pitchFamily="18" charset="0"/>
                <a:cs typeface="Times New Roman" panose="02020603050405020304" pitchFamily="18" charset="0"/>
              </a:rPr>
              <a:t>sánh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trình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bày</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toàn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diện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tỉ</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mỉ</a:t>
            </a:r>
            <a:endParaRPr lang="en-US" sz="3200" b="1" i="1"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Đưa</a:t>
            </a:r>
            <a:r>
              <a:rPr lang="en-US" sz="3200" b="1" i="1" dirty="0">
                <a:solidFill>
                  <a:srgbClr val="FF0000"/>
                </a:solidFill>
                <a:latin typeface="Times New Roman" panose="02020603050405020304" pitchFamily="18" charset="0"/>
                <a:cs typeface="Times New Roman" panose="02020603050405020304" pitchFamily="18" charset="0"/>
              </a:rPr>
              <a:t> ra </a:t>
            </a:r>
            <a:r>
              <a:rPr lang="en-US" sz="3200" b="1" i="1" dirty="0" err="1">
                <a:solidFill>
                  <a:srgbClr val="FF0000"/>
                </a:solidFill>
                <a:latin typeface="Times New Roman" panose="02020603050405020304" pitchFamily="18" charset="0"/>
                <a:cs typeface="Times New Roman" panose="02020603050405020304" pitchFamily="18" charset="0"/>
              </a:rPr>
              <a:t>lời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khuyên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bổ</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ích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endParaRPr lang="en-US" sz="3200" b="1" i="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Đọc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sách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tập</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tri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thức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rèn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luyện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tính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làm</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người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a:t>
            </a:r>
          </a:p>
          <a:p>
            <a:pPr algn="just"/>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571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down)">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down)">
                                      <p:cBhvr>
                                        <p:cTn id="2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over">
            <a:extLst>
              <a:ext uri="{FF2B5EF4-FFF2-40B4-BE49-F238E27FC236}">
                <a16:creationId xmlns:a16="http://schemas.microsoft.com/office/drawing/2014/main" id="{5B027D21-A6D8-429F-ABC4-3D8A2D742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497" y="5822155"/>
            <a:ext cx="3003539" cy="7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3" descr="Cover">
            <a:extLst>
              <a:ext uri="{FF2B5EF4-FFF2-40B4-BE49-F238E27FC236}">
                <a16:creationId xmlns:a16="http://schemas.microsoft.com/office/drawing/2014/main" id="{24466628-0CC0-4466-9B9A-B02DEC69D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474" y="5459633"/>
            <a:ext cx="3694117" cy="50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4" descr="Cover">
            <a:extLst>
              <a:ext uri="{FF2B5EF4-FFF2-40B4-BE49-F238E27FC236}">
                <a16:creationId xmlns:a16="http://schemas.microsoft.com/office/drawing/2014/main" id="{50E94DF5-2634-4D62-903B-1DB6EB846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962" y="3946526"/>
            <a:ext cx="693738" cy="214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5" descr="Cover">
            <a:extLst>
              <a:ext uri="{FF2B5EF4-FFF2-40B4-BE49-F238E27FC236}">
                <a16:creationId xmlns:a16="http://schemas.microsoft.com/office/drawing/2014/main" id="{0A2EA524-5DFA-43A4-959D-9AE0008B6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835" y="4943476"/>
            <a:ext cx="19319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6" descr="Cover">
            <a:extLst>
              <a:ext uri="{FF2B5EF4-FFF2-40B4-BE49-F238E27FC236}">
                <a16:creationId xmlns:a16="http://schemas.microsoft.com/office/drawing/2014/main" id="{7BCEBB19-A226-49E7-BA42-4561C05A27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835" y="4924425"/>
            <a:ext cx="1143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7" descr="Cover">
            <a:extLst>
              <a:ext uri="{FF2B5EF4-FFF2-40B4-BE49-F238E27FC236}">
                <a16:creationId xmlns:a16="http://schemas.microsoft.com/office/drawing/2014/main" id="{564D773D-2D09-48F1-BCA4-B5BF87F421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3835" y="4791075"/>
            <a:ext cx="19319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8" descr="Cover">
            <a:extLst>
              <a:ext uri="{FF2B5EF4-FFF2-40B4-BE49-F238E27FC236}">
                <a16:creationId xmlns:a16="http://schemas.microsoft.com/office/drawing/2014/main" id="{FE305417-365A-43E5-A6E5-69644AC738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2086" y="4516437"/>
            <a:ext cx="18272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9" descr="Cover">
            <a:extLst>
              <a:ext uri="{FF2B5EF4-FFF2-40B4-BE49-F238E27FC236}">
                <a16:creationId xmlns:a16="http://schemas.microsoft.com/office/drawing/2014/main" id="{A3B71744-8435-417E-9362-5AB4C84427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7323" y="4232275"/>
            <a:ext cx="17446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8" name="Picture 10" descr="Cover">
            <a:extLst>
              <a:ext uri="{FF2B5EF4-FFF2-40B4-BE49-F238E27FC236}">
                <a16:creationId xmlns:a16="http://schemas.microsoft.com/office/drawing/2014/main" id="{16AA7EB3-0F77-4405-BFD9-40C9D76DBB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6211" y="3363913"/>
            <a:ext cx="13763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9" name="Picture 11" descr="Cover">
            <a:extLst>
              <a:ext uri="{FF2B5EF4-FFF2-40B4-BE49-F238E27FC236}">
                <a16:creationId xmlns:a16="http://schemas.microsoft.com/office/drawing/2014/main" id="{E5891CD1-C51A-45EF-A774-6636AE13CA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4224" y="3771900"/>
            <a:ext cx="2143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0" name="Picture 12" descr="Cover">
            <a:extLst>
              <a:ext uri="{FF2B5EF4-FFF2-40B4-BE49-F238E27FC236}">
                <a16:creationId xmlns:a16="http://schemas.microsoft.com/office/drawing/2014/main" id="{213B9864-9BC6-484D-A65E-5FE22DD0F0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7235" y="3405187"/>
            <a:ext cx="2070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1" name="Picture 13" descr="Cover">
            <a:extLst>
              <a:ext uri="{FF2B5EF4-FFF2-40B4-BE49-F238E27FC236}">
                <a16:creationId xmlns:a16="http://schemas.microsoft.com/office/drawing/2014/main" id="{BFE0A191-0DB1-4C79-98A0-C6347396B4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6210" y="3336926"/>
            <a:ext cx="19367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2" name="Picture 14" descr="Cover">
            <a:extLst>
              <a:ext uri="{FF2B5EF4-FFF2-40B4-BE49-F238E27FC236}">
                <a16:creationId xmlns:a16="http://schemas.microsoft.com/office/drawing/2014/main" id="{F8EC017E-3B1A-40DF-995E-AB0B4CFDF53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17698" y="2873375"/>
            <a:ext cx="1739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3" name="Picture 15" descr="Cover">
            <a:extLst>
              <a:ext uri="{FF2B5EF4-FFF2-40B4-BE49-F238E27FC236}">
                <a16:creationId xmlns:a16="http://schemas.microsoft.com/office/drawing/2014/main" id="{01F3CA3B-43F0-4D2B-ABCF-9255BBB434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85948" y="2601913"/>
            <a:ext cx="17208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4" name="Picture 16" descr="Cover">
            <a:extLst>
              <a:ext uri="{FF2B5EF4-FFF2-40B4-BE49-F238E27FC236}">
                <a16:creationId xmlns:a16="http://schemas.microsoft.com/office/drawing/2014/main" id="{BB062AD5-8159-4A56-A32B-A6ED9D2A21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81185" y="2289175"/>
            <a:ext cx="1625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5" name="Picture 17" descr="Cover">
            <a:extLst>
              <a:ext uri="{FF2B5EF4-FFF2-40B4-BE49-F238E27FC236}">
                <a16:creationId xmlns:a16="http://schemas.microsoft.com/office/drawing/2014/main" id="{92C69F30-E3C2-4583-AAEF-F7CD1CA98A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8749" y="2643188"/>
            <a:ext cx="30892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6" name="Picture 18" descr="Cover">
            <a:extLst>
              <a:ext uri="{FF2B5EF4-FFF2-40B4-BE49-F238E27FC236}">
                <a16:creationId xmlns:a16="http://schemas.microsoft.com/office/drawing/2014/main" id="{0557921E-6AEF-4B20-906A-E1FC7D18268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9060" y="1633538"/>
            <a:ext cx="17859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7" name="Picture 19" descr="Cover">
            <a:extLst>
              <a:ext uri="{FF2B5EF4-FFF2-40B4-BE49-F238E27FC236}">
                <a16:creationId xmlns:a16="http://schemas.microsoft.com/office/drawing/2014/main" id="{4553F47B-918A-40F5-AF65-C9462B8D759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19061" y="1633537"/>
            <a:ext cx="17811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8" name="Picture 20" descr="Cover">
            <a:extLst>
              <a:ext uri="{FF2B5EF4-FFF2-40B4-BE49-F238E27FC236}">
                <a16:creationId xmlns:a16="http://schemas.microsoft.com/office/drawing/2014/main" id="{3BD3C30C-F998-4A59-81A0-FE9246F8181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9061" y="1485900"/>
            <a:ext cx="17256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9" name="Picture 21" descr="Cover">
            <a:extLst>
              <a:ext uri="{FF2B5EF4-FFF2-40B4-BE49-F238E27FC236}">
                <a16:creationId xmlns:a16="http://schemas.microsoft.com/office/drawing/2014/main" id="{1128EA79-6DD4-4284-AB6F-A2390657D26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82549" y="1041400"/>
            <a:ext cx="16716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0" name="Picture 22" descr="Cover">
            <a:extLst>
              <a:ext uri="{FF2B5EF4-FFF2-40B4-BE49-F238E27FC236}">
                <a16:creationId xmlns:a16="http://schemas.microsoft.com/office/drawing/2014/main" id="{2C89369E-4E28-4A55-ADE0-EC337DFC15E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77785" y="769938"/>
            <a:ext cx="16716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1" name="Picture 23" descr="Cover">
            <a:extLst>
              <a:ext uri="{FF2B5EF4-FFF2-40B4-BE49-F238E27FC236}">
                <a16:creationId xmlns:a16="http://schemas.microsoft.com/office/drawing/2014/main" id="{35FE6BCB-ADF6-4E4C-A7FD-B85E4CF278F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698" y="1477962"/>
            <a:ext cx="13081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2" name="Picture 24" descr="Cover">
            <a:extLst>
              <a:ext uri="{FF2B5EF4-FFF2-40B4-BE49-F238E27FC236}">
                <a16:creationId xmlns:a16="http://schemas.microsoft.com/office/drawing/2014/main" id="{A77BF140-7B43-4A41-8FCE-B804B67D4A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6224" y="3106737"/>
            <a:ext cx="12985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3" name="Picture 25" descr="Cover">
            <a:extLst>
              <a:ext uri="{FF2B5EF4-FFF2-40B4-BE49-F238E27FC236}">
                <a16:creationId xmlns:a16="http://schemas.microsoft.com/office/drawing/2014/main" id="{719DDAEE-52AD-4617-BB32-DE4C7DA9871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84910" y="3817853"/>
            <a:ext cx="3003539" cy="93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4" name="Picture 26" descr="Cover">
            <a:extLst>
              <a:ext uri="{FF2B5EF4-FFF2-40B4-BE49-F238E27FC236}">
                <a16:creationId xmlns:a16="http://schemas.microsoft.com/office/drawing/2014/main" id="{7F887856-402F-490F-ADE9-4DF8335D50D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89651" y="2741308"/>
            <a:ext cx="3084524" cy="117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5" name="Picture 27" descr="Cover">
            <a:extLst>
              <a:ext uri="{FF2B5EF4-FFF2-40B4-BE49-F238E27FC236}">
                <a16:creationId xmlns:a16="http://schemas.microsoft.com/office/drawing/2014/main" id="{D95C718B-6FFC-4880-9825-994230BC3FD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27761" y="1909238"/>
            <a:ext cx="3051176" cy="20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6" name="Picture 28" descr="Cover">
            <a:extLst>
              <a:ext uri="{FF2B5EF4-FFF2-40B4-BE49-F238E27FC236}">
                <a16:creationId xmlns:a16="http://schemas.microsoft.com/office/drawing/2014/main" id="{8BDFC396-80BB-437C-AFC7-9CFFB296A3A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16681" y="3533775"/>
            <a:ext cx="166719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7" name="Picture 29" descr="Cover">
            <a:extLst>
              <a:ext uri="{FF2B5EF4-FFF2-40B4-BE49-F238E27FC236}">
                <a16:creationId xmlns:a16="http://schemas.microsoft.com/office/drawing/2014/main" id="{B1BC6EDB-06B3-4D8B-84B0-74896544535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86961" y="3694113"/>
            <a:ext cx="11795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0077"/>
                                        </p:tgtEl>
                                        <p:attrNameLst>
                                          <p:attrName>style.visibility</p:attrName>
                                        </p:attrNameLst>
                                      </p:cBhvr>
                                      <p:to>
                                        <p:strVal val="visible"/>
                                      </p:to>
                                    </p:set>
                                    <p:animEffect transition="in" filter="box(out)">
                                      <p:cBhvr>
                                        <p:cTn id="7" dur="500"/>
                                        <p:tgtEl>
                                          <p:spTgt spid="130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0076"/>
                                        </p:tgtEl>
                                        <p:attrNameLst>
                                          <p:attrName>style.visibility</p:attrName>
                                        </p:attrNameLst>
                                      </p:cBhvr>
                                      <p:to>
                                        <p:strVal val="visible"/>
                                      </p:to>
                                    </p:set>
                                    <p:animEffect transition="in" filter="wipe(right)">
                                      <p:cBhvr>
                                        <p:cTn id="12" dur="500"/>
                                        <p:tgtEl>
                                          <p:spTgt spid="130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30075"/>
                                        </p:tgtEl>
                                        <p:attrNameLst>
                                          <p:attrName>style.visibility</p:attrName>
                                        </p:attrNameLst>
                                      </p:cBhvr>
                                      <p:to>
                                        <p:strVal val="visible"/>
                                      </p:to>
                                    </p:set>
                                    <p:animEffect transition="in" filter="wipe(right)">
                                      <p:cBhvr>
                                        <p:cTn id="17" dur="500"/>
                                        <p:tgtEl>
                                          <p:spTgt spid="130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30074"/>
                                        </p:tgtEl>
                                        <p:attrNameLst>
                                          <p:attrName>style.visibility</p:attrName>
                                        </p:attrNameLst>
                                      </p:cBhvr>
                                      <p:to>
                                        <p:strVal val="visible"/>
                                      </p:to>
                                    </p:set>
                                    <p:animEffect transition="in" filter="wipe(right)">
                                      <p:cBhvr>
                                        <p:cTn id="22" dur="500"/>
                                        <p:tgtEl>
                                          <p:spTgt spid="1300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30073"/>
                                        </p:tgtEl>
                                        <p:attrNameLst>
                                          <p:attrName>style.visibility</p:attrName>
                                        </p:attrNameLst>
                                      </p:cBhvr>
                                      <p:to>
                                        <p:strVal val="visible"/>
                                      </p:to>
                                    </p:set>
                                    <p:animEffect transition="in" filter="wipe(right)">
                                      <p:cBhvr>
                                        <p:cTn id="27" dur="500"/>
                                        <p:tgtEl>
                                          <p:spTgt spid="1300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0072"/>
                                        </p:tgtEl>
                                        <p:attrNameLst>
                                          <p:attrName>style.visibility</p:attrName>
                                        </p:attrNameLst>
                                      </p:cBhvr>
                                      <p:to>
                                        <p:strVal val="visible"/>
                                      </p:to>
                                    </p:set>
                                    <p:animEffect transition="in" filter="wipe(left)">
                                      <p:cBhvr>
                                        <p:cTn id="32" dur="500"/>
                                        <p:tgtEl>
                                          <p:spTgt spid="1300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30071"/>
                                        </p:tgtEl>
                                        <p:attrNameLst>
                                          <p:attrName>style.visibility</p:attrName>
                                        </p:attrNameLst>
                                      </p:cBhvr>
                                      <p:to>
                                        <p:strVal val="visible"/>
                                      </p:to>
                                    </p:set>
                                    <p:animEffect transition="in" filter="wipe(left)">
                                      <p:cBhvr>
                                        <p:cTn id="37" dur="500"/>
                                        <p:tgtEl>
                                          <p:spTgt spid="1300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30070"/>
                                        </p:tgtEl>
                                        <p:attrNameLst>
                                          <p:attrName>style.visibility</p:attrName>
                                        </p:attrNameLst>
                                      </p:cBhvr>
                                      <p:to>
                                        <p:strVal val="visible"/>
                                      </p:to>
                                    </p:set>
                                    <p:animEffect transition="in" filter="wipe(left)">
                                      <p:cBhvr>
                                        <p:cTn id="42" dur="500"/>
                                        <p:tgtEl>
                                          <p:spTgt spid="1300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30069"/>
                                        </p:tgtEl>
                                        <p:attrNameLst>
                                          <p:attrName>style.visibility</p:attrName>
                                        </p:attrNameLst>
                                      </p:cBhvr>
                                      <p:to>
                                        <p:strVal val="visible"/>
                                      </p:to>
                                    </p:set>
                                    <p:animEffect transition="in" filter="wipe(left)">
                                      <p:cBhvr>
                                        <p:cTn id="47" dur="500"/>
                                        <p:tgtEl>
                                          <p:spTgt spid="1300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30068"/>
                                        </p:tgtEl>
                                        <p:attrNameLst>
                                          <p:attrName>style.visibility</p:attrName>
                                        </p:attrNameLst>
                                      </p:cBhvr>
                                      <p:to>
                                        <p:strVal val="visible"/>
                                      </p:to>
                                    </p:set>
                                    <p:animEffect transition="in" filter="wipe(left)">
                                      <p:cBhvr>
                                        <p:cTn id="52" dur="500"/>
                                        <p:tgtEl>
                                          <p:spTgt spid="13006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30067"/>
                                        </p:tgtEl>
                                        <p:attrNameLst>
                                          <p:attrName>style.visibility</p:attrName>
                                        </p:attrNameLst>
                                      </p:cBhvr>
                                      <p:to>
                                        <p:strVal val="visible"/>
                                      </p:to>
                                    </p:set>
                                    <p:animEffect transition="in" filter="wipe(left)">
                                      <p:cBhvr>
                                        <p:cTn id="57" dur="500"/>
                                        <p:tgtEl>
                                          <p:spTgt spid="1300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30066"/>
                                        </p:tgtEl>
                                        <p:attrNameLst>
                                          <p:attrName>style.visibility</p:attrName>
                                        </p:attrNameLst>
                                      </p:cBhvr>
                                      <p:to>
                                        <p:strVal val="visible"/>
                                      </p:to>
                                    </p:set>
                                    <p:animEffect transition="in" filter="wipe(left)">
                                      <p:cBhvr>
                                        <p:cTn id="62" dur="500"/>
                                        <p:tgtEl>
                                          <p:spTgt spid="1300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30065"/>
                                        </p:tgtEl>
                                        <p:attrNameLst>
                                          <p:attrName>style.visibility</p:attrName>
                                        </p:attrNameLst>
                                      </p:cBhvr>
                                      <p:to>
                                        <p:strVal val="visible"/>
                                      </p:to>
                                    </p:set>
                                    <p:animEffect transition="in" filter="wipe(left)">
                                      <p:cBhvr>
                                        <p:cTn id="67" dur="500"/>
                                        <p:tgtEl>
                                          <p:spTgt spid="1300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30064"/>
                                        </p:tgtEl>
                                        <p:attrNameLst>
                                          <p:attrName>style.visibility</p:attrName>
                                        </p:attrNameLst>
                                      </p:cBhvr>
                                      <p:to>
                                        <p:strVal val="visible"/>
                                      </p:to>
                                    </p:set>
                                    <p:animEffect transition="in" filter="wipe(left)">
                                      <p:cBhvr>
                                        <p:cTn id="72" dur="500"/>
                                        <p:tgtEl>
                                          <p:spTgt spid="1300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30063"/>
                                        </p:tgtEl>
                                        <p:attrNameLst>
                                          <p:attrName>style.visibility</p:attrName>
                                        </p:attrNameLst>
                                      </p:cBhvr>
                                      <p:to>
                                        <p:strVal val="visible"/>
                                      </p:to>
                                    </p:set>
                                    <p:animEffect transition="in" filter="wipe(left)">
                                      <p:cBhvr>
                                        <p:cTn id="77" dur="500"/>
                                        <p:tgtEl>
                                          <p:spTgt spid="13006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30062"/>
                                        </p:tgtEl>
                                        <p:attrNameLst>
                                          <p:attrName>style.visibility</p:attrName>
                                        </p:attrNameLst>
                                      </p:cBhvr>
                                      <p:to>
                                        <p:strVal val="visible"/>
                                      </p:to>
                                    </p:set>
                                    <p:animEffect transition="in" filter="wipe(left)">
                                      <p:cBhvr>
                                        <p:cTn id="82" dur="500"/>
                                        <p:tgtEl>
                                          <p:spTgt spid="13006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30061"/>
                                        </p:tgtEl>
                                        <p:attrNameLst>
                                          <p:attrName>style.visibility</p:attrName>
                                        </p:attrNameLst>
                                      </p:cBhvr>
                                      <p:to>
                                        <p:strVal val="visible"/>
                                      </p:to>
                                    </p:set>
                                    <p:animEffect transition="in" filter="wipe(left)">
                                      <p:cBhvr>
                                        <p:cTn id="87" dur="500"/>
                                        <p:tgtEl>
                                          <p:spTgt spid="1300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130060"/>
                                        </p:tgtEl>
                                        <p:attrNameLst>
                                          <p:attrName>style.visibility</p:attrName>
                                        </p:attrNameLst>
                                      </p:cBhvr>
                                      <p:to>
                                        <p:strVal val="visible"/>
                                      </p:to>
                                    </p:set>
                                    <p:animEffect transition="in" filter="wipe(left)">
                                      <p:cBhvr>
                                        <p:cTn id="92" dur="500"/>
                                        <p:tgtEl>
                                          <p:spTgt spid="13006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30059"/>
                                        </p:tgtEl>
                                        <p:attrNameLst>
                                          <p:attrName>style.visibility</p:attrName>
                                        </p:attrNameLst>
                                      </p:cBhvr>
                                      <p:to>
                                        <p:strVal val="visible"/>
                                      </p:to>
                                    </p:set>
                                    <p:animEffect transition="in" filter="wipe(left)">
                                      <p:cBhvr>
                                        <p:cTn id="97" dur="500"/>
                                        <p:tgtEl>
                                          <p:spTgt spid="13005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30058"/>
                                        </p:tgtEl>
                                        <p:attrNameLst>
                                          <p:attrName>style.visibility</p:attrName>
                                        </p:attrNameLst>
                                      </p:cBhvr>
                                      <p:to>
                                        <p:strVal val="visible"/>
                                      </p:to>
                                    </p:set>
                                    <p:animEffect transition="in" filter="wipe(left)">
                                      <p:cBhvr>
                                        <p:cTn id="102" dur="500"/>
                                        <p:tgtEl>
                                          <p:spTgt spid="13005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30057"/>
                                        </p:tgtEl>
                                        <p:attrNameLst>
                                          <p:attrName>style.visibility</p:attrName>
                                        </p:attrNameLst>
                                      </p:cBhvr>
                                      <p:to>
                                        <p:strVal val="visible"/>
                                      </p:to>
                                    </p:set>
                                    <p:animEffect transition="in" filter="wipe(left)">
                                      <p:cBhvr>
                                        <p:cTn id="107" dur="500"/>
                                        <p:tgtEl>
                                          <p:spTgt spid="13005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30056"/>
                                        </p:tgtEl>
                                        <p:attrNameLst>
                                          <p:attrName>style.visibility</p:attrName>
                                        </p:attrNameLst>
                                      </p:cBhvr>
                                      <p:to>
                                        <p:strVal val="visible"/>
                                      </p:to>
                                    </p:set>
                                    <p:animEffect transition="in" filter="wipe(left)">
                                      <p:cBhvr>
                                        <p:cTn id="112" dur="500"/>
                                        <p:tgtEl>
                                          <p:spTgt spid="13005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130055"/>
                                        </p:tgtEl>
                                        <p:attrNameLst>
                                          <p:attrName>style.visibility</p:attrName>
                                        </p:attrNameLst>
                                      </p:cBhvr>
                                      <p:to>
                                        <p:strVal val="visible"/>
                                      </p:to>
                                    </p:set>
                                    <p:animEffect transition="in" filter="wipe(left)">
                                      <p:cBhvr>
                                        <p:cTn id="117" dur="500"/>
                                        <p:tgtEl>
                                          <p:spTgt spid="13005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30054"/>
                                        </p:tgtEl>
                                        <p:attrNameLst>
                                          <p:attrName>style.visibility</p:attrName>
                                        </p:attrNameLst>
                                      </p:cBhvr>
                                      <p:to>
                                        <p:strVal val="visible"/>
                                      </p:to>
                                    </p:set>
                                    <p:animEffect transition="in" filter="wipe(left)">
                                      <p:cBhvr>
                                        <p:cTn id="122" dur="500"/>
                                        <p:tgtEl>
                                          <p:spTgt spid="13005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30053"/>
                                        </p:tgtEl>
                                        <p:attrNameLst>
                                          <p:attrName>style.visibility</p:attrName>
                                        </p:attrNameLst>
                                      </p:cBhvr>
                                      <p:to>
                                        <p:strVal val="visible"/>
                                      </p:to>
                                    </p:set>
                                    <p:animEffect transition="in" filter="wipe(left)">
                                      <p:cBhvr>
                                        <p:cTn id="127" dur="500"/>
                                        <p:tgtEl>
                                          <p:spTgt spid="13005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130052"/>
                                        </p:tgtEl>
                                        <p:attrNameLst>
                                          <p:attrName>style.visibility</p:attrName>
                                        </p:attrNameLst>
                                      </p:cBhvr>
                                      <p:to>
                                        <p:strVal val="visible"/>
                                      </p:to>
                                    </p:set>
                                    <p:animEffect transition="in" filter="wipe(right)">
                                      <p:cBhvr>
                                        <p:cTn id="132" dur="500"/>
                                        <p:tgtEl>
                                          <p:spTgt spid="13005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130051"/>
                                        </p:tgtEl>
                                        <p:attrNameLst>
                                          <p:attrName>style.visibility</p:attrName>
                                        </p:attrNameLst>
                                      </p:cBhvr>
                                      <p:to>
                                        <p:strVal val="visible"/>
                                      </p:to>
                                    </p:set>
                                    <p:animEffect transition="in" filter="wipe(right)">
                                      <p:cBhvr>
                                        <p:cTn id="137" dur="500"/>
                                        <p:tgtEl>
                                          <p:spTgt spid="13005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130050"/>
                                        </p:tgtEl>
                                        <p:attrNameLst>
                                          <p:attrName>style.visibility</p:attrName>
                                        </p:attrNameLst>
                                      </p:cBhvr>
                                      <p:to>
                                        <p:strVal val="visible"/>
                                      </p:to>
                                    </p:set>
                                    <p:animEffect transition="in" filter="wipe(right)">
                                      <p:cBhvr>
                                        <p:cTn id="142" dur="500"/>
                                        <p:tgtEl>
                                          <p:spTgt spid="13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 Cuốn Sách Hay Về Bán Hàng Dân Sales Không Thể Bỏ Qua - Uplevo">
            <a:extLst>
              <a:ext uri="{FF2B5EF4-FFF2-40B4-BE49-F238E27FC236}">
                <a16:creationId xmlns:a16="http://schemas.microsoft.com/office/drawing/2014/main" id="{5E41374D-8724-4536-A97F-1DA6B45D2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4320" y="0"/>
            <a:ext cx="57150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0EAADF-DF22-4F62-8200-1DA8CE886BAE}"/>
              </a:ext>
            </a:extLst>
          </p:cNvPr>
          <p:cNvSpPr txBox="1"/>
          <p:nvPr/>
        </p:nvSpPr>
        <p:spPr>
          <a:xfrm>
            <a:off x="3799936" y="1493520"/>
            <a:ext cx="7391767" cy="707886"/>
          </a:xfrm>
          <a:prstGeom prst="rect">
            <a:avLst/>
          </a:prstGeom>
          <a:noFill/>
        </p:spPr>
        <p:txBody>
          <a:bodyPr wrap="none" rtlCol="0">
            <a:spAutoFit/>
          </a:bodyPr>
          <a:lstStyle/>
          <a:p>
            <a:r>
              <a:rPr lang="en-US" sz="4000" b="1" dirty="0" err="1">
                <a:solidFill>
                  <a:srgbClr val="002060"/>
                </a:solidFill>
                <a:latin typeface="Times New Roman" panose="02020603050405020304" pitchFamily="18" charset="0"/>
                <a:cs typeface="Times New Roman" panose="02020603050405020304" pitchFamily="18" charset="0"/>
              </a:rPr>
              <a:t>Lựa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chọn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cuốn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sách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em</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thích</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5247299-1829-4B14-A243-C2728985AD5A}"/>
              </a:ext>
            </a:extLst>
          </p:cNvPr>
          <p:cNvSpPr/>
          <p:nvPr/>
        </p:nvSpPr>
        <p:spPr>
          <a:xfrm>
            <a:off x="9174480" y="360193"/>
            <a:ext cx="3017520" cy="386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B4C73B-5812-47A2-BF46-A04D183BC01C}"/>
              </a:ext>
            </a:extLst>
          </p:cNvPr>
          <p:cNvSpPr txBox="1"/>
          <p:nvPr/>
        </p:nvSpPr>
        <p:spPr>
          <a:xfrm>
            <a:off x="5440680" y="2792938"/>
            <a:ext cx="4641014" cy="1077218"/>
          </a:xfrm>
          <a:prstGeom prst="rect">
            <a:avLst/>
          </a:prstGeom>
          <a:noFill/>
        </p:spPr>
        <p:txBody>
          <a:bodyPr wrap="none" rtlCol="0">
            <a:spAutoFit/>
          </a:bodyPr>
          <a:lstStyle/>
          <a:p>
            <a:pPr algn="ctr"/>
            <a:r>
              <a:rPr lang="en-US" sz="3200" i="1" dirty="0" err="1">
                <a:latin typeface="Times New Roman" panose="02020603050405020304" pitchFamily="18" charset="0"/>
                <a:cs typeface="Times New Roman" panose="02020603050405020304" pitchFamily="18" charset="0"/>
              </a:rPr>
              <a:t>Hoàn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phiếu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tập</a:t>
            </a:r>
            <a:r>
              <a:rPr lang="en-US" sz="3200" i="1" dirty="0">
                <a:latin typeface="Times New Roman" panose="02020603050405020304" pitchFamily="18" charset="0"/>
                <a:cs typeface="Times New Roman" panose="02020603050405020304" pitchFamily="18" charset="0"/>
              </a:rPr>
              <a:t>: </a:t>
            </a:r>
          </a:p>
          <a:p>
            <a:pPr algn="ctr"/>
            <a:r>
              <a:rPr lang="en-US" sz="3200" i="1" dirty="0" err="1">
                <a:latin typeface="Times New Roman" panose="02020603050405020304" pitchFamily="18" charset="0"/>
                <a:cs typeface="Times New Roman" panose="02020603050405020304" pitchFamily="18" charset="0"/>
              </a:rPr>
              <a:t>Nhật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sách</a:t>
            </a:r>
            <a:endParaRPr lang="en-US" sz="3200"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B930073-88FE-4EA0-B293-4CCDFF6944FF}"/>
              </a:ext>
            </a:extLst>
          </p:cNvPr>
          <p:cNvSpPr/>
          <p:nvPr/>
        </p:nvSpPr>
        <p:spPr>
          <a:xfrm>
            <a:off x="3860896" y="4977913"/>
            <a:ext cx="3017520" cy="386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49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grpSp>
        <p:nvGrpSpPr>
          <p:cNvPr id="1013" name="Google Shape;1013;p49"/>
          <p:cNvGrpSpPr/>
          <p:nvPr/>
        </p:nvGrpSpPr>
        <p:grpSpPr>
          <a:xfrm flipH="1">
            <a:off x="154201" y="82634"/>
            <a:ext cx="11883599" cy="6528097"/>
            <a:chOff x="457199" y="420842"/>
            <a:chExt cx="8320294" cy="4384805"/>
          </a:xfrm>
        </p:grpSpPr>
        <p:sp>
          <p:nvSpPr>
            <p:cNvPr id="1014" name="Google Shape;1014;p49"/>
            <p:cNvSpPr/>
            <p:nvPr/>
          </p:nvSpPr>
          <p:spPr>
            <a:xfrm>
              <a:off x="457199" y="420842"/>
              <a:ext cx="8320294" cy="4384805"/>
            </a:xfrm>
            <a:custGeom>
              <a:avLst/>
              <a:gdLst/>
              <a:ahLst/>
              <a:cxnLst/>
              <a:rect l="l" t="t" r="r" b="b"/>
              <a:pathLst>
                <a:path w="18906" h="12931" extrusionOk="0">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chemeClr val="dk1"/>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15" name="Google Shape;1015;p49"/>
            <p:cNvGrpSpPr/>
            <p:nvPr/>
          </p:nvGrpSpPr>
          <p:grpSpPr>
            <a:xfrm rot="-393">
              <a:off x="8451781" y="1455324"/>
              <a:ext cx="91501" cy="2296748"/>
              <a:chOff x="3382729" y="936491"/>
              <a:chExt cx="26147" cy="611944"/>
            </a:xfrm>
          </p:grpSpPr>
          <p:sp>
            <p:nvSpPr>
              <p:cNvPr id="1016" name="Google Shape;1016;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21" name="Google Shape;1021;p49"/>
            <p:cNvGrpSpPr/>
            <p:nvPr/>
          </p:nvGrpSpPr>
          <p:grpSpPr>
            <a:xfrm rot="5399656">
              <a:off x="3238709" y="2471928"/>
              <a:ext cx="78276" cy="4207236"/>
              <a:chOff x="3382729" y="936491"/>
              <a:chExt cx="26147" cy="611944"/>
            </a:xfrm>
          </p:grpSpPr>
          <p:sp>
            <p:nvSpPr>
              <p:cNvPr id="1022" name="Google Shape;1022;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027" name="Google Shape;1027;p49"/>
          <p:cNvGrpSpPr/>
          <p:nvPr/>
        </p:nvGrpSpPr>
        <p:grpSpPr>
          <a:xfrm rot="20040636">
            <a:off x="-318225" y="812964"/>
            <a:ext cx="4127324" cy="671631"/>
            <a:chOff x="5228874" y="132800"/>
            <a:chExt cx="3104856" cy="837504"/>
          </a:xfrm>
        </p:grpSpPr>
        <p:sp>
          <p:nvSpPr>
            <p:cNvPr id="1028" name="Google Shape;1028;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0" name="Google Shape;1030;p49"/>
          <p:cNvGrpSpPr/>
          <p:nvPr/>
        </p:nvGrpSpPr>
        <p:grpSpPr>
          <a:xfrm>
            <a:off x="4242074" y="450098"/>
            <a:ext cx="5121870" cy="918846"/>
            <a:chOff x="5228874" y="132800"/>
            <a:chExt cx="3104856" cy="837504"/>
          </a:xfrm>
        </p:grpSpPr>
        <p:sp>
          <p:nvSpPr>
            <p:cNvPr id="1031" name="Google Shape;1031;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 name="TextBox 19">
            <a:extLst>
              <a:ext uri="{FF2B5EF4-FFF2-40B4-BE49-F238E27FC236}">
                <a16:creationId xmlns:a16="http://schemas.microsoft.com/office/drawing/2014/main" id="{0D10B4D3-07A3-4EFF-B6D6-AB231FC8132A}"/>
              </a:ext>
            </a:extLst>
          </p:cNvPr>
          <p:cNvSpPr txBox="1"/>
          <p:nvPr/>
        </p:nvSpPr>
        <p:spPr>
          <a:xfrm>
            <a:off x="5056195" y="559263"/>
            <a:ext cx="329987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9D3A750-7EA8-4813-BE23-A7D702DA64CD}"/>
              </a:ext>
            </a:extLst>
          </p:cNvPr>
          <p:cNvSpPr txBox="1"/>
          <p:nvPr/>
        </p:nvSpPr>
        <p:spPr>
          <a:xfrm rot="19995275">
            <a:off x="679075" y="747299"/>
            <a:ext cx="2361237"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1.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Chu Quang Tiềm – Wikipedia tiếng Việt">
            <a:extLst>
              <a:ext uri="{FF2B5EF4-FFF2-40B4-BE49-F238E27FC236}">
                <a16:creationId xmlns:a16="http://schemas.microsoft.com/office/drawing/2014/main" id="{43EC247F-122F-4BD5-AC81-D370CFA3363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55186" y="2097034"/>
            <a:ext cx="2644542" cy="3462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1385C22-9A14-4FD4-B699-7EF281909D73}"/>
              </a:ext>
            </a:extLst>
          </p:cNvPr>
          <p:cNvSpPr txBox="1"/>
          <p:nvPr/>
        </p:nvSpPr>
        <p:spPr>
          <a:xfrm>
            <a:off x="955186" y="5692978"/>
            <a:ext cx="2638286" cy="523220"/>
          </a:xfrm>
          <a:prstGeom prst="rect">
            <a:avLst/>
          </a:prstGeom>
          <a:noFill/>
        </p:spPr>
        <p:txBody>
          <a:bodyPr wrap="none" rtlCol="0">
            <a:spAutoFit/>
          </a:bodyPr>
          <a:lstStyle/>
          <a:p>
            <a:r>
              <a:rPr lang="en-US" sz="2800" i="1" dirty="0">
                <a:solidFill>
                  <a:srgbClr val="002060"/>
                </a:solidFill>
                <a:latin typeface="Times New Roman" panose="02020603050405020304" pitchFamily="18" charset="0"/>
                <a:cs typeface="Times New Roman" panose="02020603050405020304" pitchFamily="18" charset="0"/>
              </a:rPr>
              <a:t>Chu Quang </a:t>
            </a:r>
            <a:r>
              <a:rPr lang="en-US" sz="2800" i="1" dirty="0" err="1">
                <a:solidFill>
                  <a:srgbClr val="002060"/>
                </a:solidFill>
                <a:latin typeface="Times New Roman" panose="02020603050405020304" pitchFamily="18" charset="0"/>
                <a:cs typeface="Times New Roman" panose="02020603050405020304" pitchFamily="18" charset="0"/>
              </a:rPr>
              <a:t>Tiềm</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26" name="Rectangle 125">
            <a:extLst>
              <a:ext uri="{FF2B5EF4-FFF2-40B4-BE49-F238E27FC236}">
                <a16:creationId xmlns:a16="http://schemas.microsoft.com/office/drawing/2014/main" id="{6206F2E1-CC5C-4A8F-B5BB-C311EE288045}"/>
              </a:ext>
            </a:extLst>
          </p:cNvPr>
          <p:cNvSpPr/>
          <p:nvPr/>
        </p:nvSpPr>
        <p:spPr>
          <a:xfrm>
            <a:off x="5004635" y="2097034"/>
            <a:ext cx="8001000" cy="584775"/>
          </a:xfrm>
          <a:prstGeom prst="rect">
            <a:avLst/>
          </a:prstGeom>
        </p:spPr>
        <p:txBody>
          <a:bodyPr wrap="square">
            <a:spAutoFit/>
          </a:bodyPr>
          <a:lstStyle/>
          <a:p>
            <a:pPr algn="just" fontAlgn="base">
              <a:spcBef>
                <a:spcPct val="0"/>
              </a:spcBef>
              <a:spcAft>
                <a:spcPct val="0"/>
              </a:spcAft>
            </a:pPr>
            <a:r>
              <a:rPr lang="en-US" sz="3200" dirty="0">
                <a:solidFill>
                  <a:prstClr val="black"/>
                </a:solidFill>
                <a:latin typeface="Times New Roman" pitchFamily="18" charset="0"/>
                <a:cs typeface="Times New Roman" pitchFamily="18" charset="0"/>
              </a:rPr>
              <a:t>Chu Quang </a:t>
            </a:r>
            <a:r>
              <a:rPr lang="en-US" sz="3200" dirty="0" err="1">
                <a:solidFill>
                  <a:prstClr val="black"/>
                </a:solidFill>
                <a:latin typeface="Times New Roman" pitchFamily="18" charset="0"/>
                <a:cs typeface="Times New Roman" pitchFamily="18" charset="0"/>
              </a:rPr>
              <a:t>Tiềm</a:t>
            </a:r>
            <a:r>
              <a:rPr lang="en-US" sz="3200" dirty="0">
                <a:solidFill>
                  <a:prstClr val="black"/>
                </a:solidFill>
                <a:latin typeface="Times New Roman" pitchFamily="18" charset="0"/>
                <a:cs typeface="Times New Roman" pitchFamily="18" charset="0"/>
              </a:rPr>
              <a:t> (1897 – 1986)</a:t>
            </a:r>
          </a:p>
        </p:txBody>
      </p:sp>
      <p:sp>
        <p:nvSpPr>
          <p:cNvPr id="127" name="Rectangle 126">
            <a:extLst>
              <a:ext uri="{FF2B5EF4-FFF2-40B4-BE49-F238E27FC236}">
                <a16:creationId xmlns:a16="http://schemas.microsoft.com/office/drawing/2014/main" id="{08230FC2-4067-4CCB-9519-FD41F33EB8F6}"/>
              </a:ext>
            </a:extLst>
          </p:cNvPr>
          <p:cNvSpPr/>
          <p:nvPr/>
        </p:nvSpPr>
        <p:spPr>
          <a:xfrm>
            <a:off x="5004635" y="2942718"/>
            <a:ext cx="6009065" cy="1077218"/>
          </a:xfrm>
          <a:prstGeom prst="rect">
            <a:avLst/>
          </a:prstGeom>
        </p:spPr>
        <p:txBody>
          <a:bodyPr wrap="square">
            <a:spAutoFit/>
          </a:bodyPr>
          <a:lstStyle/>
          <a:p>
            <a:pPr algn="just" fontAlgn="base">
              <a:spcBef>
                <a:spcPct val="0"/>
              </a:spcBef>
              <a:spcAft>
                <a:spcPct val="0"/>
              </a:spcAft>
            </a:pP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luận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nổi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Trung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Quốc</a:t>
            </a:r>
            <a:r>
              <a:rPr lang="en-US" sz="3200" dirty="0">
                <a:solidFill>
                  <a:prstClr val="black"/>
                </a:solidFill>
                <a:latin typeface="Times New Roman" pitchFamily="18" charset="0"/>
                <a:cs typeface="Times New Roman" pitchFamily="18" charset="0"/>
              </a:rPr>
              <a:t>.</a:t>
            </a:r>
          </a:p>
        </p:txBody>
      </p:sp>
      <p:sp>
        <p:nvSpPr>
          <p:cNvPr id="23" name="Rectangle 22">
            <a:extLst>
              <a:ext uri="{FF2B5EF4-FFF2-40B4-BE49-F238E27FC236}">
                <a16:creationId xmlns:a16="http://schemas.microsoft.com/office/drawing/2014/main" id="{18AD2B3E-1050-447C-8CF5-C8768CA0A4EA}"/>
              </a:ext>
            </a:extLst>
          </p:cNvPr>
          <p:cNvSpPr/>
          <p:nvPr/>
        </p:nvSpPr>
        <p:spPr>
          <a:xfrm>
            <a:off x="4526610" y="2200004"/>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BEAE6D9-6973-486A-B7DB-0A95E3D2D8AD}"/>
              </a:ext>
            </a:extLst>
          </p:cNvPr>
          <p:cNvSpPr/>
          <p:nvPr/>
        </p:nvSpPr>
        <p:spPr>
          <a:xfrm>
            <a:off x="4608875" y="2262225"/>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9AB2FD23-B76D-47A5-8AC4-1CCDE78BD423}"/>
              </a:ext>
            </a:extLst>
          </p:cNvPr>
          <p:cNvSpPr/>
          <p:nvPr/>
        </p:nvSpPr>
        <p:spPr>
          <a:xfrm>
            <a:off x="4526610" y="3038272"/>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E7724024-52C3-426A-815F-94FBA2A7D24E}"/>
              </a:ext>
            </a:extLst>
          </p:cNvPr>
          <p:cNvSpPr/>
          <p:nvPr/>
        </p:nvSpPr>
        <p:spPr>
          <a:xfrm>
            <a:off x="4608875" y="3100493"/>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Hình ảnh Sách Một đống Sách Sách Sách, Sách Clipart, Sách, Một đống Sách  miễn phí tải tập tin PNG PSDComment và Vector">
            <a:extLst>
              <a:ext uri="{FF2B5EF4-FFF2-40B4-BE49-F238E27FC236}">
                <a16:creationId xmlns:a16="http://schemas.microsoft.com/office/drawing/2014/main" id="{BA592146-6B37-4C0B-BEBD-D8E9551C660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344" l="6406" r="96250">
                        <a14:foregroundMark x1="88438" y1="50156" x2="96250" y2="63281"/>
                        <a14:foregroundMark x1="38906" y1="90938" x2="62969" y2="92344"/>
                        <a14:foregroundMark x1="62969" y1="92344" x2="79531" y2="85938"/>
                        <a14:foregroundMark x1="79531" y1="85938" x2="84063" y2="78750"/>
                        <a14:foregroundMark x1="84063" y1="78750" x2="84063" y2="78750"/>
                        <a14:foregroundMark x1="50781" y1="86250" x2="72813" y2="88281"/>
                        <a14:foregroundMark x1="8438" y1="12188" x2="7813" y2="58906"/>
                        <a14:foregroundMark x1="7813" y1="58906" x2="6406" y2="64063"/>
                      </a14:backgroundRemoval>
                    </a14:imgEffect>
                  </a14:imgLayer>
                </a14:imgProps>
              </a:ext>
              <a:ext uri="{28A0092B-C50C-407E-A947-70E740481C1C}">
                <a14:useLocalDpi xmlns:a14="http://schemas.microsoft.com/office/drawing/2010/main" val="0"/>
              </a:ext>
            </a:extLst>
          </a:blip>
          <a:srcRect/>
          <a:stretch>
            <a:fillRect/>
          </a:stretch>
        </p:blipFill>
        <p:spPr bwMode="auto">
          <a:xfrm>
            <a:off x="8953658" y="3927192"/>
            <a:ext cx="2456739" cy="245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00"/>
                                        <p:tgtEl>
                                          <p:spTgt spid="307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wipe(down)">
                                      <p:cBhvr>
                                        <p:cTn id="34" dur="500"/>
                                        <p:tgtEl>
                                          <p:spTgt spid="1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down)">
                                      <p:cBhvr>
                                        <p:cTn id="37" dur="500"/>
                                        <p:tgtEl>
                                          <p:spTgt spid="1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wipe(down)">
                                      <p:cBhvr>
                                        <p:cTn id="42" dur="500"/>
                                        <p:tgtEl>
                                          <p:spTgt spid="1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wipe(down)">
                                      <p:cBhvr>
                                        <p:cTn id="45" dur="500"/>
                                        <p:tgtEl>
                                          <p:spTgt spid="1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32"/>
                                        </p:tgtEl>
                                        <p:attrNameLst>
                                          <p:attrName>style.visibility</p:attrName>
                                        </p:attrNameLst>
                                      </p:cBhvr>
                                      <p:to>
                                        <p:strVal val="visible"/>
                                      </p:to>
                                    </p:set>
                                    <p:animEffect transition="in" filter="wipe(down)">
                                      <p:cBhvr>
                                        <p:cTn id="48"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26" grpId="0"/>
      <p:bldP spid="127" grpId="0"/>
      <p:bldP spid="23" grpId="0" animBg="1"/>
      <p:bldP spid="129"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F5C5-E13C-4483-9CF5-8852448C3889}"/>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C1337DB3-1061-495E-BAC6-B4C50EBF541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4103D8F5-E807-45CB-8B99-C03C7071F4F4}"/>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C633BA62-75BE-4184-987E-77B5ACC40326}"/>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EE8F9F83-2A3F-4BDF-88CE-4FBE54327EAF}"/>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C5251EC7-D370-43E2-BB1F-A22110973393}"/>
              </a:ext>
            </a:extLst>
          </p:cNvPr>
          <p:cNvSpPr>
            <a:spLocks noGrp="1"/>
          </p:cNvSpPr>
          <p:nvPr>
            <p:ph type="subTitle" idx="5"/>
          </p:nvPr>
        </p:nvSpPr>
        <p:spPr/>
        <p:txBody>
          <a:bodyPr/>
          <a:lstStyle/>
          <a:p>
            <a:endParaRPr lang="en-US"/>
          </a:p>
        </p:txBody>
      </p:sp>
      <p:pic>
        <p:nvPicPr>
          <p:cNvPr id="8194" name="Picture 2" descr="Phiếu Nhật ký đọc sách dành cho học sinh tiểu học - Táo Tài Liệu - Thư viện  Tài liệu Giáo Dục cho giáo viên">
            <a:extLst>
              <a:ext uri="{FF2B5EF4-FFF2-40B4-BE49-F238E27FC236}">
                <a16:creationId xmlns:a16="http://schemas.microsoft.com/office/drawing/2014/main" id="{68D544A2-8E2C-4F19-9ABE-FF4872B98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61671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hiếu Nhật ký đọc sách dành cho học sinh tiểu học - Táo Tài Liệu - Thư viện  Tài liệu Giáo Dục cho giáo viên">
            <a:extLst>
              <a:ext uri="{FF2B5EF4-FFF2-40B4-BE49-F238E27FC236}">
                <a16:creationId xmlns:a16="http://schemas.microsoft.com/office/drawing/2014/main" id="{A2324BAC-0A4C-48A4-A959-7CBB8093B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120" y="91440"/>
            <a:ext cx="60248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63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67353F-BC98-4DF4-BA6C-31537BE6EED4}"/>
              </a:ext>
            </a:extLst>
          </p:cNvPr>
          <p:cNvSpPr/>
          <p:nvPr/>
        </p:nvSpPr>
        <p:spPr>
          <a:xfrm>
            <a:off x="0" y="5318760"/>
            <a:ext cx="12192000" cy="1539240"/>
          </a:xfrm>
          <a:prstGeom prst="rect">
            <a:avLst/>
          </a:prstGeom>
          <a:solidFill>
            <a:srgbClr val="F1E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descr="Top 11 Cuốn sách tuổi 16 nên đọc để định hướng tương lai">
            <a:extLst>
              <a:ext uri="{FF2B5EF4-FFF2-40B4-BE49-F238E27FC236}">
                <a16:creationId xmlns:a16="http://schemas.microsoft.com/office/drawing/2014/main" id="{82949CF1-73C4-42CB-BFDB-0C7F0FD1E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228600"/>
            <a:ext cx="12649200" cy="59283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7DC34B-5AAD-44CE-B6A7-9C944A452713}"/>
              </a:ext>
            </a:extLst>
          </p:cNvPr>
          <p:cNvSpPr txBox="1"/>
          <p:nvPr/>
        </p:nvSpPr>
        <p:spPr>
          <a:xfrm>
            <a:off x="1782960" y="5699760"/>
            <a:ext cx="8626079" cy="830997"/>
          </a:xfrm>
          <a:prstGeom prst="rect">
            <a:avLst/>
          </a:prstGeom>
          <a:noFill/>
        </p:spPr>
        <p:txBody>
          <a:bodyPr wrap="none" rtlCol="0">
            <a:spAutoFit/>
          </a:bodyPr>
          <a:lstStyle/>
          <a:p>
            <a:r>
              <a:rPr lang="en-US" sz="4800" i="1" dirty="0" err="1">
                <a:latin typeface="Times New Roman" panose="02020603050405020304" pitchFamily="18" charset="0"/>
                <a:cs typeface="Times New Roman" panose="02020603050405020304" pitchFamily="18" charset="0"/>
              </a:rPr>
              <a:t>Tìm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hiểu</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lợi</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ích</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của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việc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đọc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sách</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962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120722gtdocsach02_febe3">
            <a:extLst>
              <a:ext uri="{FF2B5EF4-FFF2-40B4-BE49-F238E27FC236}">
                <a16:creationId xmlns:a16="http://schemas.microsoft.com/office/drawing/2014/main" id="{5E36D54B-A1B2-405D-B1D9-EB7F2AE8A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20722gtdocsach03_a14f3">
            <a:extLst>
              <a:ext uri="{FF2B5EF4-FFF2-40B4-BE49-F238E27FC236}">
                <a16:creationId xmlns:a16="http://schemas.microsoft.com/office/drawing/2014/main" id="{5EA0A39B-EC3C-46C0-B2A1-21DB9AEC0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20722gtdocsach04_7ca39">
            <a:extLst>
              <a:ext uri="{FF2B5EF4-FFF2-40B4-BE49-F238E27FC236}">
                <a16:creationId xmlns:a16="http://schemas.microsoft.com/office/drawing/2014/main" id="{3DA94497-9DE9-4DB2-BE0F-BE92A2F11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20722gtdocsach05_1d563">
            <a:extLst>
              <a:ext uri="{FF2B5EF4-FFF2-40B4-BE49-F238E27FC236}">
                <a16:creationId xmlns:a16="http://schemas.microsoft.com/office/drawing/2014/main" id="{8AF26966-9113-41A4-9A69-B8DED8D25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20722gtdocsach06_e8247">
            <a:extLst>
              <a:ext uri="{FF2B5EF4-FFF2-40B4-BE49-F238E27FC236}">
                <a16:creationId xmlns:a16="http://schemas.microsoft.com/office/drawing/2014/main" id="{038FAA29-B029-47E2-BF1C-37CE1FB1E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B90BE-E632-4DE9-971B-5D18FCB83C46}"/>
              </a:ext>
            </a:extLst>
          </p:cNvPr>
          <p:cNvSpPr txBox="1"/>
          <p:nvPr/>
        </p:nvSpPr>
        <p:spPr>
          <a:xfrm>
            <a:off x="269631" y="243512"/>
            <a:ext cx="11652738" cy="6370975"/>
          </a:xfrm>
          <a:prstGeom prst="rect">
            <a:avLst/>
          </a:prstGeom>
          <a:noFill/>
        </p:spPr>
        <p:txBody>
          <a:bodyPr wrap="square">
            <a:spAutoFit/>
          </a:bodyPr>
          <a:lstStyle/>
          <a:p>
            <a:pPr algn="just"/>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lướt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NXB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2015)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3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èn luyện thói quen đọc sách">
            <a:extLst>
              <a:ext uri="{FF2B5EF4-FFF2-40B4-BE49-F238E27FC236}">
                <a16:creationId xmlns:a16="http://schemas.microsoft.com/office/drawing/2014/main" id="{45FCFFCA-2C7E-4729-B7D7-01A40008C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2B8E81-8001-404B-B74A-F1EA5080D4E7}"/>
              </a:ext>
            </a:extLst>
          </p:cNvPr>
          <p:cNvSpPr txBox="1"/>
          <p:nvPr/>
        </p:nvSpPr>
        <p:spPr>
          <a:xfrm>
            <a:off x="504092" y="314101"/>
            <a:ext cx="11183815" cy="1232197"/>
          </a:xfrm>
          <a:prstGeom prst="rect">
            <a:avLst/>
          </a:prstGeom>
          <a:noFill/>
        </p:spPr>
        <p:txBody>
          <a:bodyPr wrap="square">
            <a:spAutoFit/>
          </a:bodyPr>
          <a:lstStyle/>
          <a:p>
            <a:pPr algn="just">
              <a:lnSpc>
                <a:spcPct val="120000"/>
              </a:lnSpc>
              <a:spcAft>
                <a:spcPts val="800"/>
              </a:spcAft>
            </a:pP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F8AB2FB-F324-4520-87CE-5D7D60AB3CE0}"/>
              </a:ext>
            </a:extLst>
          </p:cNvPr>
          <p:cNvSpPr txBox="1"/>
          <p:nvPr/>
        </p:nvSpPr>
        <p:spPr>
          <a:xfrm>
            <a:off x="504090" y="2826615"/>
            <a:ext cx="11183815" cy="1869230"/>
          </a:xfrm>
          <a:prstGeom prst="rect">
            <a:avLst/>
          </a:prstGeom>
          <a:noFill/>
        </p:spPr>
        <p:txBody>
          <a:bodyPr wrap="square">
            <a:spAutoFit/>
          </a:bodyPr>
          <a:lstStyle/>
          <a:p>
            <a:pPr algn="just">
              <a:lnSpc>
                <a:spcPct val="120000"/>
              </a:lnSpc>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D610C99-59A5-4997-921C-A27FA9750735}"/>
              </a:ext>
            </a:extLst>
          </p:cNvPr>
          <p:cNvSpPr txBox="1"/>
          <p:nvPr/>
        </p:nvSpPr>
        <p:spPr>
          <a:xfrm>
            <a:off x="5536390" y="1860399"/>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224645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ảnh quyển sách | Hình ảnh, Viết, Đồ họa">
            <a:extLst>
              <a:ext uri="{FF2B5EF4-FFF2-40B4-BE49-F238E27FC236}">
                <a16:creationId xmlns:a16="http://schemas.microsoft.com/office/drawing/2014/main" id="{CB8DDEB0-E8D0-4CB5-BC2F-251D4E6AF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5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39E1B5-C8BB-48AE-B8C2-CE6CAA1ED433}"/>
              </a:ext>
            </a:extLst>
          </p:cNvPr>
          <p:cNvSpPr txBox="1"/>
          <p:nvPr/>
        </p:nvSpPr>
        <p:spPr>
          <a:xfrm>
            <a:off x="422031" y="0"/>
            <a:ext cx="11301045" cy="2640851"/>
          </a:xfrm>
          <a:prstGeom prst="rect">
            <a:avLst/>
          </a:prstGeom>
          <a:noFill/>
        </p:spPr>
        <p:txBody>
          <a:bodyPr wrap="square">
            <a:spAutoFit/>
          </a:bodyPr>
          <a:lstStyle/>
          <a:p>
            <a:pPr algn="just">
              <a:lnSpc>
                <a:spcPct val="120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E433A6E-4E6D-49D8-BAC5-9D393C9D77B1}"/>
              </a:ext>
            </a:extLst>
          </p:cNvPr>
          <p:cNvSpPr txBox="1"/>
          <p:nvPr/>
        </p:nvSpPr>
        <p:spPr>
          <a:xfrm>
            <a:off x="5814984" y="2872654"/>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
        <p:nvSpPr>
          <p:cNvPr id="9" name="TextBox 8">
            <a:extLst>
              <a:ext uri="{FF2B5EF4-FFF2-40B4-BE49-F238E27FC236}">
                <a16:creationId xmlns:a16="http://schemas.microsoft.com/office/drawing/2014/main" id="{9AE846A3-EA66-4EE3-B4FC-D89572442E34}"/>
              </a:ext>
            </a:extLst>
          </p:cNvPr>
          <p:cNvSpPr txBox="1"/>
          <p:nvPr/>
        </p:nvSpPr>
        <p:spPr>
          <a:xfrm>
            <a:off x="422030" y="3776201"/>
            <a:ext cx="11301045" cy="3055195"/>
          </a:xfrm>
          <a:prstGeom prst="rect">
            <a:avLst/>
          </a:prstGeom>
          <a:noFill/>
        </p:spPr>
        <p:txBody>
          <a:bodyPr wrap="square">
            <a:spAutoFit/>
          </a:bodyPr>
          <a:lstStyle/>
          <a:p>
            <a:pPr algn="just">
              <a:lnSpc>
                <a:spcPct val="12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tri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670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8"/>
        <p:cNvGrpSpPr/>
        <p:nvPr/>
      </p:nvGrpSpPr>
      <p:grpSpPr>
        <a:xfrm>
          <a:off x="0" y="0"/>
          <a:ext cx="0" cy="0"/>
          <a:chOff x="0" y="0"/>
          <a:chExt cx="0" cy="0"/>
        </a:xfrm>
      </p:grpSpPr>
      <p:sp>
        <p:nvSpPr>
          <p:cNvPr id="8" name="Rectangle 7">
            <a:extLst>
              <a:ext uri="{FF2B5EF4-FFF2-40B4-BE49-F238E27FC236}">
                <a16:creationId xmlns:a16="http://schemas.microsoft.com/office/drawing/2014/main" id="{46CC5B71-EFC8-4CE4-A0CD-A6446C2A6F3D}"/>
              </a:ext>
            </a:extLst>
          </p:cNvPr>
          <p:cNvSpPr/>
          <p:nvPr/>
        </p:nvSpPr>
        <p:spPr>
          <a:xfrm rot="21235572">
            <a:off x="375631" y="975878"/>
            <a:ext cx="3353923" cy="4360958"/>
          </a:xfrm>
          <a:prstGeom prst="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hu Quang Tiềm – Wikipedia tiếng Việt">
            <a:extLst>
              <a:ext uri="{FF2B5EF4-FFF2-40B4-BE49-F238E27FC236}">
                <a16:creationId xmlns:a16="http://schemas.microsoft.com/office/drawing/2014/main" id="{61B422E6-E953-4A59-9DB4-A47AA5F1088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84870" y="1355965"/>
            <a:ext cx="3166503" cy="4146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TextBox 16">
            <a:extLst>
              <a:ext uri="{FF2B5EF4-FFF2-40B4-BE49-F238E27FC236}">
                <a16:creationId xmlns:a16="http://schemas.microsoft.com/office/drawing/2014/main" id="{617AAC2B-FEBE-40B7-AD72-FF6207C7D00B}"/>
              </a:ext>
            </a:extLst>
          </p:cNvPr>
          <p:cNvSpPr txBox="1"/>
          <p:nvPr/>
        </p:nvSpPr>
        <p:spPr>
          <a:xfrm rot="21262918">
            <a:off x="1384186" y="5623376"/>
            <a:ext cx="2766591" cy="523220"/>
          </a:xfrm>
          <a:prstGeom prst="rect">
            <a:avLst/>
          </a:prstGeom>
          <a:noFill/>
        </p:spPr>
        <p:txBody>
          <a:bodyPr wrap="non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Chu Quang </a:t>
            </a:r>
            <a:r>
              <a:rPr lang="en-US" sz="2800" b="1" i="1" dirty="0" err="1">
                <a:solidFill>
                  <a:srgbClr val="002060"/>
                </a:solidFill>
                <a:latin typeface="Times New Roman" panose="02020603050405020304" pitchFamily="18" charset="0"/>
                <a:cs typeface="Times New Roman" panose="02020603050405020304" pitchFamily="18" charset="0"/>
              </a:rPr>
              <a:t>Tiềm</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C68FC02-92BB-4B3E-B0CD-A6AABD6D0E6E}"/>
              </a:ext>
            </a:extLst>
          </p:cNvPr>
          <p:cNvSpPr txBox="1"/>
          <p:nvPr/>
        </p:nvSpPr>
        <p:spPr>
          <a:xfrm>
            <a:off x="4547357" y="1265626"/>
            <a:ext cx="7387577" cy="3539430"/>
          </a:xfrm>
          <a:prstGeom prst="rect">
            <a:avLst/>
          </a:prstGeom>
          <a:noFill/>
        </p:spPr>
        <p:txBody>
          <a:bodyPr wrap="square">
            <a:spAutoFit/>
          </a:bodyPr>
          <a:lstStyle/>
          <a:p>
            <a:pPr algn="just"/>
            <a:r>
              <a:rPr lang="vi-VN" sz="3200" b="0" i="1" dirty="0">
                <a:solidFill>
                  <a:srgbClr val="202122"/>
                </a:solidFill>
                <a:effectLst/>
                <a:latin typeface="Times New Roman" panose="02020603050405020304" pitchFamily="18" charset="0"/>
                <a:cs typeface="Times New Roman" panose="02020603050405020304" pitchFamily="18" charset="0"/>
              </a:rPr>
              <a:t>Những bài chính luận của Chu Quang Tiềm mang phong cách nhẹ nhàng nhưng vẫn đầy đủ lí lẽ xác đáng, lập luận chặt chẽ, dẫn chứng sinh động và có tính thuyết phục sâu sắc. </a:t>
            </a:r>
            <a:r>
              <a:rPr lang="en-US" sz="3200" b="0" i="1" dirty="0">
                <a:solidFill>
                  <a:srgbClr val="202122"/>
                </a:solidFill>
                <a:effectLst/>
                <a:latin typeface="Times New Roman" panose="02020603050405020304" pitchFamily="18" charset="0"/>
                <a:cs typeface="Times New Roman" panose="02020603050405020304" pitchFamily="18" charset="0"/>
              </a:rPr>
              <a:t>V</a:t>
            </a:r>
            <a:r>
              <a:rPr lang="vi-VN" sz="3200" b="0" i="1" dirty="0">
                <a:solidFill>
                  <a:srgbClr val="202122"/>
                </a:solidFill>
                <a:effectLst/>
                <a:latin typeface="Times New Roman" panose="02020603050405020304" pitchFamily="18" charset="0"/>
                <a:cs typeface="Times New Roman" panose="02020603050405020304" pitchFamily="18" charset="0"/>
              </a:rPr>
              <a:t>ăn phong chính luận của Chu Quang Tiềm không hề khô khan mà có cả tâm tình và chút hài hước</a:t>
            </a:r>
            <a:r>
              <a:rPr lang="en-US" sz="3200" b="0" i="1" dirty="0">
                <a:solidFill>
                  <a:srgbClr val="202122"/>
                </a:solidFill>
                <a:effectLst/>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8BB2DFA-4F76-48DD-9638-B7549B25A42D}"/>
              </a:ext>
            </a:extLst>
          </p:cNvPr>
          <p:cNvSpPr/>
          <p:nvPr/>
        </p:nvSpPr>
        <p:spPr>
          <a:xfrm>
            <a:off x="8395472" y="-1274"/>
            <a:ext cx="3796527" cy="4745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B3EEDF-3CEC-48AA-861D-F8C02E0523AE}"/>
              </a:ext>
            </a:extLst>
          </p:cNvPr>
          <p:cNvSpPr/>
          <p:nvPr/>
        </p:nvSpPr>
        <p:spPr>
          <a:xfrm>
            <a:off x="0" y="6352178"/>
            <a:ext cx="3796527" cy="4745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746212F-5E7A-4B2A-A61E-E289620F3695}"/>
              </a:ext>
            </a:extLst>
          </p:cNvPr>
          <p:cNvCxnSpPr/>
          <p:nvPr/>
        </p:nvCxnSpPr>
        <p:spPr>
          <a:xfrm>
            <a:off x="6096000" y="5370653"/>
            <a:ext cx="3615159" cy="0"/>
          </a:xfrm>
          <a:prstGeom prst="line">
            <a:avLst/>
          </a:prstGeom>
          <a:ln w="76200">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p 11 Cuốn sách tuổi 16 nên đọc để định hướng tương lai">
            <a:extLst>
              <a:ext uri="{FF2B5EF4-FFF2-40B4-BE49-F238E27FC236}">
                <a16:creationId xmlns:a16="http://schemas.microsoft.com/office/drawing/2014/main" id="{3CBA7864-9656-4790-9016-EDD1F0725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oftEdge rad="127000"/>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0025ED-8FD0-497E-8F34-A2FA3B2A220C}"/>
              </a:ext>
            </a:extLst>
          </p:cNvPr>
          <p:cNvSpPr txBox="1"/>
          <p:nvPr/>
        </p:nvSpPr>
        <p:spPr>
          <a:xfrm>
            <a:off x="257907" y="0"/>
            <a:ext cx="11723077" cy="1089657"/>
          </a:xfrm>
          <a:prstGeom prst="rect">
            <a:avLst/>
          </a:prstGeom>
          <a:noFill/>
        </p:spPr>
        <p:txBody>
          <a:bodyPr wrap="square">
            <a:spAutoFit/>
          </a:bodyPr>
          <a:lstStyle/>
          <a:p>
            <a:pPr algn="just">
              <a:lnSpc>
                <a:spcPct val="120000"/>
              </a:lnSpc>
              <a:spcAft>
                <a:spcPts val="800"/>
              </a:spcAft>
            </a:pP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1B5EE0E-1DEE-4090-B7C3-B77861C6302F}"/>
              </a:ext>
            </a:extLst>
          </p:cNvPr>
          <p:cNvSpPr txBox="1"/>
          <p:nvPr/>
        </p:nvSpPr>
        <p:spPr>
          <a:xfrm>
            <a:off x="211016" y="1089657"/>
            <a:ext cx="11980984" cy="5693866"/>
          </a:xfrm>
          <a:prstGeom prst="rect">
            <a:avLst/>
          </a:prstGeom>
          <a:noFill/>
        </p:spPr>
        <p:txBody>
          <a:bodyPr wrap="square">
            <a:spAutoFit/>
          </a:bodyPr>
          <a:lstStyle/>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Khắc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phục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sắp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xếp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lý</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phù</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cầu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lứa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tuổi</a:t>
            </a:r>
            <a:endParaRPr lang="en-US" sz="2600" dirty="0"/>
          </a:p>
        </p:txBody>
      </p:sp>
    </p:spTree>
    <p:extLst>
      <p:ext uri="{BB962C8B-B14F-4D97-AF65-F5344CB8AC3E}">
        <p14:creationId xmlns:p14="http://schemas.microsoft.com/office/powerpoint/2010/main" val="2423026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grpSp>
        <p:nvGrpSpPr>
          <p:cNvPr id="318" name="Google Shape;318;p35"/>
          <p:cNvGrpSpPr/>
          <p:nvPr/>
        </p:nvGrpSpPr>
        <p:grpSpPr>
          <a:xfrm rot="134293">
            <a:off x="145884" y="194396"/>
            <a:ext cx="11760961" cy="6671971"/>
            <a:chOff x="577150" y="371675"/>
            <a:chExt cx="2899721" cy="1958151"/>
          </a:xfrm>
        </p:grpSpPr>
        <p:sp>
          <p:nvSpPr>
            <p:cNvPr id="319" name="Google Shape;319;p35"/>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35"/>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35"/>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35"/>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35"/>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35"/>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5" name="Google Shape;325;p35"/>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35"/>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35"/>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35"/>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35"/>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35"/>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35"/>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35"/>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35"/>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35"/>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35"/>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35"/>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35"/>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35"/>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339;p35"/>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340;p35"/>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341;p35"/>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 name="Google Shape;1027;p49">
            <a:extLst>
              <a:ext uri="{FF2B5EF4-FFF2-40B4-BE49-F238E27FC236}">
                <a16:creationId xmlns:a16="http://schemas.microsoft.com/office/drawing/2014/main" id="{E914A2C4-80F5-4B43-955B-02A2CE831954}"/>
              </a:ext>
            </a:extLst>
          </p:cNvPr>
          <p:cNvGrpSpPr/>
          <p:nvPr/>
        </p:nvGrpSpPr>
        <p:grpSpPr>
          <a:xfrm rot="20040636">
            <a:off x="-607593" y="501033"/>
            <a:ext cx="4127324" cy="671631"/>
            <a:chOff x="5228874" y="132800"/>
            <a:chExt cx="3104856" cy="837504"/>
          </a:xfrm>
        </p:grpSpPr>
        <p:sp>
          <p:nvSpPr>
            <p:cNvPr id="138" name="Google Shape;1028;p49">
              <a:extLst>
                <a:ext uri="{FF2B5EF4-FFF2-40B4-BE49-F238E27FC236}">
                  <a16:creationId xmlns:a16="http://schemas.microsoft.com/office/drawing/2014/main" id="{EBAFB148-862B-443A-A6DC-A222CC45AF95}"/>
                </a:ext>
              </a:extLst>
            </p:cNvPr>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029;p49">
              <a:extLst>
                <a:ext uri="{FF2B5EF4-FFF2-40B4-BE49-F238E27FC236}">
                  <a16:creationId xmlns:a16="http://schemas.microsoft.com/office/drawing/2014/main" id="{E3FBF66D-68EC-42C6-B7E2-6A38AF59B140}"/>
                </a:ext>
              </a:extLst>
            </p:cNvPr>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0" name="TextBox 139">
            <a:extLst>
              <a:ext uri="{FF2B5EF4-FFF2-40B4-BE49-F238E27FC236}">
                <a16:creationId xmlns:a16="http://schemas.microsoft.com/office/drawing/2014/main" id="{655472D5-1D8F-41CB-8184-F22E871A0EE5}"/>
              </a:ext>
            </a:extLst>
          </p:cNvPr>
          <p:cNvSpPr txBox="1"/>
          <p:nvPr/>
        </p:nvSpPr>
        <p:spPr>
          <a:xfrm rot="19995275">
            <a:off x="275449" y="497468"/>
            <a:ext cx="2361237"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2.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phẩm</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41" name="Text Box 10">
            <a:extLst>
              <a:ext uri="{FF2B5EF4-FFF2-40B4-BE49-F238E27FC236}">
                <a16:creationId xmlns:a16="http://schemas.microsoft.com/office/drawing/2014/main" id="{13263AFC-3EFA-4B50-84ED-08D3945FD258}"/>
              </a:ext>
            </a:extLst>
          </p:cNvPr>
          <p:cNvSpPr txBox="1">
            <a:spLocks noChangeArrowheads="1"/>
          </p:cNvSpPr>
          <p:nvPr/>
        </p:nvSpPr>
        <p:spPr bwMode="auto">
          <a:xfrm>
            <a:off x="897257" y="1438137"/>
            <a:ext cx="495825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Xuất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xứ</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Trích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cuốn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Danh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nhânTrung</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Quốc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niềm</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vui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nỗi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buồn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bản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1995.</a:t>
            </a:r>
          </a:p>
        </p:txBody>
      </p:sp>
      <p:sp>
        <p:nvSpPr>
          <p:cNvPr id="142" name="Text Box 11">
            <a:extLst>
              <a:ext uri="{FF2B5EF4-FFF2-40B4-BE49-F238E27FC236}">
                <a16:creationId xmlns:a16="http://schemas.microsoft.com/office/drawing/2014/main" id="{A88896E2-B64C-4CF0-BDC3-65C5E47FC995}"/>
              </a:ext>
            </a:extLst>
          </p:cNvPr>
          <p:cNvSpPr txBox="1">
            <a:spLocks noChangeArrowheads="1"/>
          </p:cNvSpPr>
          <p:nvPr/>
        </p:nvSpPr>
        <p:spPr bwMode="auto">
          <a:xfrm>
            <a:off x="812172" y="3474003"/>
            <a:ext cx="49582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Kiểu</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văn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bản</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Nghị</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luận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43" name="Text Box 16">
            <a:extLst>
              <a:ext uri="{FF2B5EF4-FFF2-40B4-BE49-F238E27FC236}">
                <a16:creationId xmlns:a16="http://schemas.microsoft.com/office/drawing/2014/main" id="{C8963977-5B93-4D72-B0C6-6D43A45938BA}"/>
              </a:ext>
            </a:extLst>
          </p:cNvPr>
          <p:cNvSpPr txBox="1">
            <a:spLocks noChangeArrowheads="1"/>
          </p:cNvSpPr>
          <p:nvPr/>
        </p:nvSpPr>
        <p:spPr bwMode="auto">
          <a:xfrm>
            <a:off x="801540" y="4323096"/>
            <a:ext cx="495825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Nội</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dung: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cần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thiết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phương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pháp</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pic>
        <p:nvPicPr>
          <p:cNvPr id="4098" name="Picture 2" descr="Hình ảnh Quyển Sách PNG, Vector, PSD, và biểu tượng để tải về miễn phí |  pngtree">
            <a:extLst>
              <a:ext uri="{FF2B5EF4-FFF2-40B4-BE49-F238E27FC236}">
                <a16:creationId xmlns:a16="http://schemas.microsoft.com/office/drawing/2014/main" id="{26EEE8E0-6627-422F-9C66-B7D249F21AE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00731" y="1050902"/>
            <a:ext cx="1283803" cy="128380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9EA9F04-4469-4E22-BD51-22E521FCCFF6}"/>
              </a:ext>
            </a:extLst>
          </p:cNvPr>
          <p:cNvSpPr txBox="1"/>
          <p:nvPr/>
        </p:nvSpPr>
        <p:spPr>
          <a:xfrm>
            <a:off x="7588931" y="421465"/>
            <a:ext cx="2709396"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endParaRPr lang="en-US" sz="2800" b="1" dirty="0">
              <a:latin typeface="Times New Roman" panose="02020603050405020304" pitchFamily="18" charset="0"/>
              <a:cs typeface="Times New Roman" panose="02020603050405020304" pitchFamily="18" charset="0"/>
            </a:endParaRPr>
          </a:p>
        </p:txBody>
      </p:sp>
      <p:pic>
        <p:nvPicPr>
          <p:cNvPr id="4100" name="Picture 4" descr="Clip nghệ thuật số - Số 3 PNG png tải về - Miễn phí trong suốt Khu Vực png  Tải về.">
            <a:extLst>
              <a:ext uri="{FF2B5EF4-FFF2-40B4-BE49-F238E27FC236}">
                <a16:creationId xmlns:a16="http://schemas.microsoft.com/office/drawing/2014/main" id="{1657A69E-A23C-4E49-945D-9029462CE8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94" b="98333" l="10000" r="90000">
                        <a14:foregroundMark x1="24889" y1="4545" x2="71667" y2="25758"/>
                        <a14:foregroundMark x1="71667" y1="25758" x2="81556" y2="37121"/>
                        <a14:foregroundMark x1="80000" y1="8030" x2="73889" y2="84242"/>
                        <a14:foregroundMark x1="73889" y1="84242" x2="62333" y2="92121"/>
                        <a14:foregroundMark x1="62333" y1="92121" x2="39778" y2="93182"/>
                        <a14:foregroundMark x1="39222" y1="24242" x2="45778" y2="27727"/>
                        <a14:foregroundMark x1="45778" y1="27727" x2="62222" y2="55758"/>
                        <a14:foregroundMark x1="62222" y1="55758" x2="64444" y2="66364"/>
                        <a14:foregroundMark x1="64444" y1="66364" x2="64444" y2="66515"/>
                        <a14:foregroundMark x1="36556" y1="74091" x2="49111" y2="80758"/>
                        <a14:foregroundMark x1="49111" y1="80758" x2="71333" y2="75303"/>
                        <a14:foregroundMark x1="71333" y1="75303" x2="72889" y2="72121"/>
                        <a14:foregroundMark x1="61667" y1="26061" x2="54111" y2="66515"/>
                        <a14:foregroundMark x1="41444" y1="20606" x2="35889" y2="39091"/>
                        <a14:foregroundMark x1="49778" y1="49697" x2="53556" y2="56061"/>
                        <a14:foregroundMark x1="53556" y1="56061" x2="57444" y2="59697"/>
                        <a14:foregroundMark x1="38111" y1="68939" x2="41444" y2="78939"/>
                        <a14:foregroundMark x1="41444" y1="78939" x2="54333" y2="86970"/>
                        <a14:foregroundMark x1="54333" y1="86970" x2="63778" y2="85000"/>
                        <a14:foregroundMark x1="63778" y1="85000" x2="64778" y2="84394"/>
                        <a14:foregroundMark x1="29000" y1="98030" x2="52556" y2="95152"/>
                        <a14:foregroundMark x1="52556" y1="95152" x2="66000" y2="98333"/>
                        <a14:foregroundMark x1="66000" y1="98333" x2="72556" y2="97424"/>
                        <a14:foregroundMark x1="49222" y1="20000" x2="78444" y2="46818"/>
                      </a14:backgroundRemoval>
                    </a14:imgEffect>
                  </a14:imgLayer>
                </a14:imgProps>
              </a:ext>
              <a:ext uri="{28A0092B-C50C-407E-A947-70E740481C1C}">
                <a14:useLocalDpi xmlns:a14="http://schemas.microsoft.com/office/drawing/2010/main" val="0"/>
              </a:ext>
            </a:extLst>
          </a:blip>
          <a:srcRect/>
          <a:stretch>
            <a:fillRect/>
          </a:stretch>
        </p:blipFill>
        <p:spPr bwMode="auto">
          <a:xfrm>
            <a:off x="8725162" y="402103"/>
            <a:ext cx="731058" cy="53610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F7B5208-DA6D-4B36-9EED-4DBAD3CCE54C}"/>
              </a:ext>
            </a:extLst>
          </p:cNvPr>
          <p:cNvSpPr txBox="1"/>
          <p:nvPr/>
        </p:nvSpPr>
        <p:spPr>
          <a:xfrm>
            <a:off x="7347102" y="1024286"/>
            <a:ext cx="3950140" cy="1292662"/>
          </a:xfrm>
          <a:prstGeom prst="rect">
            <a:avLst/>
          </a:prstGeom>
          <a:noFill/>
        </p:spPr>
        <p:txBody>
          <a:bodyPr wrap="square" rtlCol="0">
            <a:spAutoFit/>
          </a:bodyPr>
          <a:lstStyle/>
          <a:p>
            <a:pPr algn="just"/>
            <a:r>
              <a:rPr lang="en-US" sz="2600" dirty="0">
                <a:solidFill>
                  <a:srgbClr val="000000"/>
                </a:solidFill>
                <a:latin typeface="Times New Roman" panose="02020603050405020304" pitchFamily="18" charset="0"/>
                <a:cs typeface="Times New Roman" panose="02020603050405020304" pitchFamily="18" charset="0"/>
              </a:rPr>
              <a:t>P1: </a:t>
            </a:r>
            <a:r>
              <a:rPr lang="en-US" sz="2600" dirty="0" err="1">
                <a:solidFill>
                  <a:srgbClr val="000000"/>
                </a:solidFill>
                <a:latin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đầu</a:t>
            </a:r>
            <a:r>
              <a:rPr lang="en-US" sz="2600" dirty="0">
                <a:solidFill>
                  <a:srgbClr val="000000"/>
                </a:solidFill>
                <a:latin typeface="Times New Roman" panose="02020603050405020304" pitchFamily="18" charset="0"/>
                <a:cs typeface="Times New Roman" panose="02020603050405020304" pitchFamily="18" charset="0"/>
              </a:rPr>
              <a:t> …. </a:t>
            </a:r>
            <a:r>
              <a:rPr lang="en-US" sz="2600" i="1" dirty="0">
                <a:solidFill>
                  <a:srgbClr val="000000"/>
                </a:solidFill>
                <a:latin typeface="Times New Roman" panose="02020603050405020304" pitchFamily="18" charset="0"/>
                <a:cs typeface="Times New Roman" panose="02020603050405020304" pitchFamily="18" charset="0"/>
              </a:rPr>
              <a:t>“</a:t>
            </a:r>
            <a:r>
              <a:rPr lang="en-US" sz="2600" i="1" dirty="0" err="1">
                <a:solidFill>
                  <a:srgbClr val="000000"/>
                </a:solidFill>
                <a:latin typeface="Times New Roman" panose="02020603050405020304" pitchFamily="18" charset="0"/>
                <a:cs typeface="Times New Roman" panose="02020603050405020304" pitchFamily="18" charset="0"/>
              </a:rPr>
              <a:t>thế</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giới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mới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Sự</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cần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thiết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và</a:t>
            </a:r>
            <a:r>
              <a:rPr lang="en-US" sz="2600" dirty="0">
                <a:solidFill>
                  <a:srgbClr val="000000"/>
                </a:solidFill>
                <a:latin typeface="Times New Roman" panose="02020603050405020304" pitchFamily="18" charset="0"/>
                <a:cs typeface="Times New Roman" panose="02020603050405020304" pitchFamily="18" charset="0"/>
              </a:rPr>
              <a:t> ý </a:t>
            </a:r>
            <a:r>
              <a:rPr lang="en-US" sz="2600" dirty="0" err="1">
                <a:solidFill>
                  <a:srgbClr val="000000"/>
                </a:solidFill>
                <a:latin typeface="Times New Roman" panose="02020603050405020304" pitchFamily="18" charset="0"/>
                <a:cs typeface="Times New Roman" panose="02020603050405020304" pitchFamily="18" charset="0"/>
              </a:rPr>
              <a:t>nghĩa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việc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đọc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sách</a:t>
            </a: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A19319D9-C95E-4C61-A205-5C050B2240DB}"/>
              </a:ext>
            </a:extLst>
          </p:cNvPr>
          <p:cNvSpPr txBox="1"/>
          <p:nvPr/>
        </p:nvSpPr>
        <p:spPr>
          <a:xfrm>
            <a:off x="7344381" y="2404765"/>
            <a:ext cx="4090568" cy="2092881"/>
          </a:xfrm>
          <a:prstGeom prst="rect">
            <a:avLst/>
          </a:prstGeom>
          <a:noFill/>
        </p:spPr>
        <p:txBody>
          <a:bodyPr wrap="square">
            <a:spAutoFit/>
          </a:bodyPr>
          <a:lstStyle/>
          <a:p>
            <a:pPr algn="just"/>
            <a:r>
              <a:rPr lang="vi-VN" sz="2600" b="0" i="0" dirty="0">
                <a:solidFill>
                  <a:srgbClr val="000000"/>
                </a:solidFill>
                <a:effectLst/>
                <a:latin typeface="+mj-lt"/>
              </a:rPr>
              <a:t>P2: Tiếp…đến…</a:t>
            </a:r>
            <a:r>
              <a:rPr lang="vi-VN" sz="2600" b="0" i="1" dirty="0">
                <a:solidFill>
                  <a:srgbClr val="000000"/>
                </a:solidFill>
                <a:effectLst/>
                <a:latin typeface="+mj-lt"/>
              </a:rPr>
              <a:t> “tự tiêu hao lực lượng”: </a:t>
            </a:r>
            <a:r>
              <a:rPr lang="vi-VN" sz="2600" b="0" i="0" dirty="0">
                <a:solidFill>
                  <a:srgbClr val="000000"/>
                </a:solidFill>
                <a:effectLst/>
                <a:latin typeface="+mj-lt"/>
              </a:rPr>
              <a:t>Những khó khăn, thiên hướng sai lệch dễ mắc phải của việc đọc sách trong tình trạng hiện nay.</a:t>
            </a:r>
            <a:endParaRPr lang="en-US" sz="2600" dirty="0">
              <a:latin typeface="+mj-lt"/>
            </a:endParaRPr>
          </a:p>
        </p:txBody>
      </p:sp>
      <p:sp>
        <p:nvSpPr>
          <p:cNvPr id="151" name="TextBox 150">
            <a:extLst>
              <a:ext uri="{FF2B5EF4-FFF2-40B4-BE49-F238E27FC236}">
                <a16:creationId xmlns:a16="http://schemas.microsoft.com/office/drawing/2014/main" id="{23DB4782-6348-4AE4-8C3F-B4C439FA397F}"/>
              </a:ext>
            </a:extLst>
          </p:cNvPr>
          <p:cNvSpPr txBox="1"/>
          <p:nvPr/>
        </p:nvSpPr>
        <p:spPr>
          <a:xfrm>
            <a:off x="7344381" y="4687854"/>
            <a:ext cx="4046079" cy="1292662"/>
          </a:xfrm>
          <a:prstGeom prst="rect">
            <a:avLst/>
          </a:prstGeom>
          <a:noFill/>
        </p:spPr>
        <p:txBody>
          <a:bodyPr wrap="square">
            <a:spAutoFit/>
          </a:bodyPr>
          <a:lstStyle/>
          <a:p>
            <a:pPr algn="just"/>
            <a:r>
              <a:rPr lang="vi-VN" sz="2600" b="0" i="0" dirty="0">
                <a:solidFill>
                  <a:srgbClr val="000000"/>
                </a:solidFill>
                <a:effectLst/>
                <a:latin typeface="+mj-lt"/>
              </a:rPr>
              <a:t>P3: Phần còn lại</a:t>
            </a:r>
            <a:r>
              <a:rPr lang="en-US" sz="2600" b="0" i="0" dirty="0">
                <a:solidFill>
                  <a:srgbClr val="000000"/>
                </a:solidFill>
                <a:effectLst/>
                <a:latin typeface="+mj-lt"/>
              </a:rPr>
              <a:t>: </a:t>
            </a:r>
            <a:r>
              <a:rPr lang="vi-VN" sz="2600" b="0" i="0" dirty="0">
                <a:solidFill>
                  <a:srgbClr val="000000"/>
                </a:solidFill>
                <a:effectLst/>
                <a:latin typeface="+mj-lt"/>
              </a:rPr>
              <a:t>Bàn về phương pháp chọn sách và đọc sách.</a:t>
            </a:r>
            <a:endParaRPr lang="en-US" sz="2600" dirty="0">
              <a:latin typeface="+mj-lt"/>
            </a:endParaRPr>
          </a:p>
        </p:txBody>
      </p:sp>
      <p:pic>
        <p:nvPicPr>
          <p:cNvPr id="152" name="Picture 2" descr="Hình ảnh Quyển Sách PNG, Vector, PSD, và biểu tượng để tải về miễn phí |  pngtree">
            <a:extLst>
              <a:ext uri="{FF2B5EF4-FFF2-40B4-BE49-F238E27FC236}">
                <a16:creationId xmlns:a16="http://schemas.microsoft.com/office/drawing/2014/main" id="{7D7F16AC-6AB2-40C8-9DC0-CA22163484F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00731" y="2761352"/>
            <a:ext cx="1283803" cy="1283803"/>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Hình ảnh Quyển Sách PNG, Vector, PSD, và biểu tượng để tải về miễn phí |  pngtree">
            <a:extLst>
              <a:ext uri="{FF2B5EF4-FFF2-40B4-BE49-F238E27FC236}">
                <a16:creationId xmlns:a16="http://schemas.microsoft.com/office/drawing/2014/main" id="{F845E575-D5EB-4D5B-8A60-7BC6AA2BA7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193842" y="4692945"/>
            <a:ext cx="1283803" cy="1283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wipe(down)">
                                      <p:cBhvr>
                                        <p:cTn id="10" dur="5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wipe(down)">
                                      <p:cBhvr>
                                        <p:cTn id="15" dur="500"/>
                                        <p:tgtEl>
                                          <p:spTgt spid="1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wipe(down)">
                                      <p:cBhvr>
                                        <p:cTn id="20" dur="500"/>
                                        <p:tgtEl>
                                          <p:spTgt spid="1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wipe(down)">
                                      <p:cBhvr>
                                        <p:cTn id="25" dur="500"/>
                                        <p:tgtEl>
                                          <p:spTgt spid="1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nodeType="with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wipe(down)">
                                      <p:cBhvr>
                                        <p:cTn id="33" dur="5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wipe(down)">
                                      <p:cBhvr>
                                        <p:cTn id="38" dur="500"/>
                                        <p:tgtEl>
                                          <p:spTgt spid="409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wipe(down)">
                                      <p:cBhvr>
                                        <p:cTn id="46" dur="500"/>
                                        <p:tgtEl>
                                          <p:spTgt spid="15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wipe(down)">
                                      <p:cBhvr>
                                        <p:cTn id="49" dur="500"/>
                                        <p:tgtEl>
                                          <p:spTgt spid="1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wipe(down)">
                                      <p:cBhvr>
                                        <p:cTn id="54" dur="500"/>
                                        <p:tgtEl>
                                          <p:spTgt spid="15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wipe(down)">
                                      <p:cBhvr>
                                        <p:cTn id="5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p:bldP spid="142" grpId="0"/>
      <p:bldP spid="143" grpId="0"/>
      <p:bldP spid="28" grpId="0"/>
      <p:bldP spid="29" grpId="0"/>
      <p:bldP spid="149" grpId="0"/>
      <p:bldP spid="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8" name="Text Box 5">
            <a:extLst>
              <a:ext uri="{FF2B5EF4-FFF2-40B4-BE49-F238E27FC236}">
                <a16:creationId xmlns:a16="http://schemas.microsoft.com/office/drawing/2014/main" id="{CA7B9B1B-48A8-49BE-B0D4-952DF7CAEB86}"/>
              </a:ext>
            </a:extLst>
          </p:cNvPr>
          <p:cNvSpPr txBox="1">
            <a:spLocks noChangeArrowheads="1"/>
          </p:cNvSpPr>
          <p:nvPr/>
        </p:nvSpPr>
        <p:spPr bwMode="auto">
          <a:xfrm>
            <a:off x="979920" y="121335"/>
            <a:ext cx="6441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Sự</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cần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thiết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của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việc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đọc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sách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p>
        </p:txBody>
      </p:sp>
      <p:sp>
        <p:nvSpPr>
          <p:cNvPr id="89" name="Text Box 12">
            <a:extLst>
              <a:ext uri="{FF2B5EF4-FFF2-40B4-BE49-F238E27FC236}">
                <a16:creationId xmlns:a16="http://schemas.microsoft.com/office/drawing/2014/main"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90" name="Text Box 4">
            <a:extLst>
              <a:ext uri="{FF2B5EF4-FFF2-40B4-BE49-F238E27FC236}">
                <a16:creationId xmlns:a16="http://schemas.microsoft.com/office/drawing/2014/main" id="{02183272-DE77-4455-9679-F66555FD0017}"/>
              </a:ext>
            </a:extLst>
          </p:cNvPr>
          <p:cNvSpPr txBox="1">
            <a:spLocks noChangeArrowheads="1"/>
          </p:cNvSpPr>
          <p:nvPr/>
        </p:nvSpPr>
        <p:spPr bwMode="auto">
          <a:xfrm>
            <a:off x="1082582" y="1109337"/>
            <a:ext cx="1069486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chuyện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vẫn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quan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trọng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Bởi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Mỗi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hôm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nay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nhờ</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cố</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đêm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ghi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chép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lưu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truyền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kho</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tàng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quý</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báu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giữ</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di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sản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thần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mốc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từ</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phải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bỏ</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chưa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chừng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thậm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chí</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trước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Lúc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dù</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kẻ</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hậu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muốn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món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ôn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nghiệm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chục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ngắn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ngủi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mình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thụ</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thức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dạy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bao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khổ</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tìm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nhận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chuẩn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dặm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nhằm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endPar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738DBAA-765F-4470-8FE5-8FC9303BC0C7}"/>
              </a:ext>
            </a:extLst>
          </p:cNvPr>
          <p:cNvCxnSpPr>
            <a:cxnSpLocks/>
          </p:cNvCxnSpPr>
          <p:nvPr/>
        </p:nvCxnSpPr>
        <p:spPr>
          <a:xfrm flipH="1">
            <a:off x="1383402" y="14325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39A8A08-4FE3-443C-8E30-F423B833B48E}"/>
              </a:ext>
            </a:extLst>
          </p:cNvPr>
          <p:cNvCxnSpPr>
            <a:cxnSpLocks/>
          </p:cNvCxnSpPr>
          <p:nvPr/>
        </p:nvCxnSpPr>
        <p:spPr>
          <a:xfrm flipH="1">
            <a:off x="1175438" y="1747520"/>
            <a:ext cx="389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1913453-5CE3-4DFD-9898-A975EB8A6242}"/>
              </a:ext>
            </a:extLst>
          </p:cNvPr>
          <p:cNvCxnSpPr>
            <a:cxnSpLocks/>
          </p:cNvCxnSpPr>
          <p:nvPr/>
        </p:nvCxnSpPr>
        <p:spPr>
          <a:xfrm flipH="1">
            <a:off x="10445530" y="2357120"/>
            <a:ext cx="1302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23444D1-0384-4D41-9148-4D367AF1AC11}"/>
              </a:ext>
            </a:extLst>
          </p:cNvPr>
          <p:cNvCxnSpPr>
            <a:cxnSpLocks/>
          </p:cNvCxnSpPr>
          <p:nvPr/>
        </p:nvCxnSpPr>
        <p:spPr>
          <a:xfrm flipH="1">
            <a:off x="1175438" y="264160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5BB813E-F0E9-49ED-96B8-6023C9C9D850}"/>
              </a:ext>
            </a:extLst>
          </p:cNvPr>
          <p:cNvCxnSpPr>
            <a:cxnSpLocks/>
          </p:cNvCxnSpPr>
          <p:nvPr/>
        </p:nvCxnSpPr>
        <p:spPr>
          <a:xfrm flipH="1">
            <a:off x="1175438" y="2946400"/>
            <a:ext cx="3325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2476EAF-6DBF-4664-A365-695C2FE6E197}"/>
              </a:ext>
            </a:extLst>
          </p:cNvPr>
          <p:cNvCxnSpPr>
            <a:cxnSpLocks/>
          </p:cNvCxnSpPr>
          <p:nvPr/>
        </p:nvCxnSpPr>
        <p:spPr>
          <a:xfrm flipH="1">
            <a:off x="1482073" y="46329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FDE5DA3-E49E-46A4-A98F-8C8A176E4F25}"/>
              </a:ext>
            </a:extLst>
          </p:cNvPr>
          <p:cNvCxnSpPr>
            <a:cxnSpLocks/>
          </p:cNvCxnSpPr>
          <p:nvPr/>
        </p:nvCxnSpPr>
        <p:spPr>
          <a:xfrm flipH="1">
            <a:off x="1257037" y="5273040"/>
            <a:ext cx="9990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38CCE74-9C10-448F-934A-56179592BB78}"/>
              </a:ext>
            </a:extLst>
          </p:cNvPr>
          <p:cNvCxnSpPr>
            <a:cxnSpLocks/>
          </p:cNvCxnSpPr>
          <p:nvPr/>
        </p:nvCxnSpPr>
        <p:spPr>
          <a:xfrm flipH="1">
            <a:off x="1195316" y="49276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AB73197-08F3-415A-9DA4-2B5F92E457CB}"/>
              </a:ext>
            </a:extLst>
          </p:cNvPr>
          <p:cNvCxnSpPr>
            <a:cxnSpLocks/>
          </p:cNvCxnSpPr>
          <p:nvPr/>
        </p:nvCxnSpPr>
        <p:spPr>
          <a:xfrm flipH="1">
            <a:off x="1175439" y="5882640"/>
            <a:ext cx="43299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25EC72-5D3F-47C2-B315-BDD74F30F92E}"/>
              </a:ext>
            </a:extLst>
          </p:cNvPr>
          <p:cNvCxnSpPr>
            <a:cxnSpLocks/>
          </p:cNvCxnSpPr>
          <p:nvPr/>
        </p:nvCxnSpPr>
        <p:spPr>
          <a:xfrm flipH="1">
            <a:off x="1113717" y="55372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down)">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down)">
                                      <p:cBhvr>
                                        <p:cTn id="25" dur="500"/>
                                        <p:tgtEl>
                                          <p:spTgt spid="95"/>
                                        </p:tgtEl>
                                      </p:cBhvr>
                                    </p:animEffect>
                                  </p:childTnLst>
                                </p:cTn>
                              </p:par>
                              <p:par>
                                <p:cTn id="26" presetID="22" presetClass="entr" presetSubtype="4"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down)">
                                      <p:cBhvr>
                                        <p:cTn id="28" dur="500"/>
                                        <p:tgtEl>
                                          <p:spTgt spid="97"/>
                                        </p:tgtEl>
                                      </p:cBhvr>
                                    </p:animEffect>
                                  </p:childTnLst>
                                </p:cTn>
                              </p:par>
                              <p:par>
                                <p:cTn id="29" presetID="22" presetClass="entr" presetSubtype="4"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wipe(down)">
                                      <p:cBhvr>
                                        <p:cTn id="31" dur="500"/>
                                        <p:tgtEl>
                                          <p:spTgt spid="99"/>
                                        </p:tgtEl>
                                      </p:cBhvr>
                                    </p:animEffect>
                                  </p:childTnLst>
                                </p:cTn>
                              </p:par>
                              <p:par>
                                <p:cTn id="32" presetID="22" presetClass="entr" presetSubtype="4"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down)">
                                      <p:cBhvr>
                                        <p:cTn id="34" dur="500"/>
                                        <p:tgtEl>
                                          <p:spTgt spid="100"/>
                                        </p:tgtEl>
                                      </p:cBhvr>
                                    </p:animEffect>
                                  </p:childTnLst>
                                </p:cTn>
                              </p:par>
                              <p:par>
                                <p:cTn id="35" presetID="22" presetClass="entr" presetSubtype="4"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wipe(down)">
                                      <p:cBhvr>
                                        <p:cTn id="37" dur="500"/>
                                        <p:tgtEl>
                                          <p:spTgt spid="102"/>
                                        </p:tgtEl>
                                      </p:cBhvr>
                                    </p:animEffect>
                                  </p:childTnLst>
                                </p:cTn>
                              </p:par>
                              <p:par>
                                <p:cTn id="38" presetID="22" presetClass="entr" presetSubtype="4"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ipe(down)">
                                      <p:cBhvr>
                                        <p:cTn id="40" dur="500"/>
                                        <p:tgtEl>
                                          <p:spTgt spid="105"/>
                                        </p:tgtEl>
                                      </p:cBhvr>
                                    </p:animEffect>
                                  </p:childTnLst>
                                </p:cTn>
                              </p:par>
                              <p:par>
                                <p:cTn id="41" presetID="22" presetClass="entr" presetSubtype="4"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down)">
                                      <p:cBhvr>
                                        <p:cTn id="43" dur="500"/>
                                        <p:tgtEl>
                                          <p:spTgt spid="103"/>
                                        </p:tgtEl>
                                      </p:cBhvr>
                                    </p:animEffect>
                                  </p:childTnLst>
                                </p:cTn>
                              </p:par>
                              <p:par>
                                <p:cTn id="44" presetID="22" presetClass="entr" presetSubtype="4"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down)">
                                      <p:cBhvr>
                                        <p:cTn id="46" dur="500"/>
                                        <p:tgtEl>
                                          <p:spTgt spid="108"/>
                                        </p:tgtEl>
                                      </p:cBhvr>
                                    </p:animEffect>
                                  </p:childTnLst>
                                </p:cTn>
                              </p:par>
                              <p:par>
                                <p:cTn id="47" presetID="22" presetClass="entr" presetSubtype="4"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down)">
                                      <p:cBhvr>
                                        <p:cTn id="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8" name="Text Box 5">
            <a:extLst>
              <a:ext uri="{FF2B5EF4-FFF2-40B4-BE49-F238E27FC236}">
                <a16:creationId xmlns:a16="http://schemas.microsoft.com/office/drawing/2014/main" id="{CA7B9B1B-48A8-49BE-B0D4-952DF7CAEB86}"/>
              </a:ext>
            </a:extLst>
          </p:cNvPr>
          <p:cNvSpPr txBox="1">
            <a:spLocks noChangeArrowheads="1"/>
          </p:cNvSpPr>
          <p:nvPr/>
        </p:nvSpPr>
        <p:spPr bwMode="auto">
          <a:xfrm>
            <a:off x="979920" y="121335"/>
            <a:ext cx="6441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Sự</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cần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việc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đọc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t>
            </a:r>
          </a:p>
        </p:txBody>
      </p:sp>
      <p:sp>
        <p:nvSpPr>
          <p:cNvPr id="89" name="Text Box 12">
            <a:extLst>
              <a:ext uri="{FF2B5EF4-FFF2-40B4-BE49-F238E27FC236}">
                <a16:creationId xmlns:a16="http://schemas.microsoft.com/office/drawing/2014/main"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pic>
        <p:nvPicPr>
          <p:cNvPr id="6146" name="Picture 2" descr="Hình ảnh Giao Sách Cổ, Sách, Sách, Biết Thế Nào miễn phí tải tập tin PNG  PSDComment và Vector">
            <a:extLst>
              <a:ext uri="{FF2B5EF4-FFF2-40B4-BE49-F238E27FC236}">
                <a16:creationId xmlns:a16="http://schemas.microsoft.com/office/drawing/2014/main" id="{755BD1E1-D1F8-49A6-996E-D96638819F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500" r="93833">
                        <a14:foregroundMark x1="9583" y1="65917" x2="6583" y2="70333"/>
                        <a14:foregroundMark x1="89583" y1="69500" x2="93833" y2="71667"/>
                        <a14:foregroundMark x1="88833" y1="71583" x2="93000" y2="72167"/>
                      </a14:backgroundRemoval>
                    </a14:imgEffect>
                  </a14:imgLayer>
                </a14:imgProps>
              </a:ext>
              <a:ext uri="{28A0092B-C50C-407E-A947-70E740481C1C}">
                <a14:useLocalDpi xmlns:a14="http://schemas.microsoft.com/office/drawing/2010/main" val="0"/>
              </a:ext>
            </a:extLst>
          </a:blip>
          <a:srcRect/>
          <a:stretch>
            <a:fillRect/>
          </a:stretch>
        </p:blipFill>
        <p:spPr bwMode="auto">
          <a:xfrm>
            <a:off x="6809565" y="2712673"/>
            <a:ext cx="4754880" cy="475488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B0CF2C4-E2F6-425D-85CE-D8C013490027}"/>
              </a:ext>
            </a:extLst>
          </p:cNvPr>
          <p:cNvSpPr/>
          <p:nvPr/>
        </p:nvSpPr>
        <p:spPr>
          <a:xfrm>
            <a:off x="1534494" y="1358759"/>
            <a:ext cx="4623004" cy="1715556"/>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2">
            <a:extLst>
              <a:ext uri="{FF2B5EF4-FFF2-40B4-BE49-F238E27FC236}">
                <a16:creationId xmlns:a16="http://schemas.microsoft.com/office/drawing/2014/main" id="{9D344800-4055-43EA-80E0-32150BC2ACB1}"/>
              </a:ext>
            </a:extLst>
          </p:cNvPr>
          <p:cNvSpPr/>
          <p:nvPr/>
        </p:nvSpPr>
        <p:spPr>
          <a:xfrm>
            <a:off x="6543492" y="2233343"/>
            <a:ext cx="4910421" cy="1694464"/>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E31D47C-2EFC-4074-9166-4687E44C2560}"/>
              </a:ext>
            </a:extLst>
          </p:cNvPr>
          <p:cNvSpPr txBox="1"/>
          <p:nvPr/>
        </p:nvSpPr>
        <p:spPr>
          <a:xfrm>
            <a:off x="7019752" y="2331631"/>
            <a:ext cx="3957900"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đúc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chép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truyền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tri </a:t>
            </a:r>
            <a:r>
              <a:rPr lang="en-US" sz="2800" dirty="0" err="1">
                <a:solidFill>
                  <a:srgbClr val="000000"/>
                </a:solidFill>
                <a:latin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quả</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83C5C855-E678-420E-97AC-F5E9E8B10FBF}"/>
              </a:ext>
            </a:extLst>
          </p:cNvPr>
          <p:cNvSpPr txBox="1"/>
          <p:nvPr/>
        </p:nvSpPr>
        <p:spPr>
          <a:xfrm>
            <a:off x="1742137" y="1480340"/>
            <a:ext cx="4293972"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tàng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quý</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lượm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suốt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ngàn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5" name="Oval 2">
            <a:extLst>
              <a:ext uri="{FF2B5EF4-FFF2-40B4-BE49-F238E27FC236}">
                <a16:creationId xmlns:a16="http://schemas.microsoft.com/office/drawing/2014/main" id="{62B72267-FEAB-4A7D-BD50-46CAAC5B2B1F}"/>
              </a:ext>
            </a:extLst>
          </p:cNvPr>
          <p:cNvSpPr/>
          <p:nvPr/>
        </p:nvSpPr>
        <p:spPr>
          <a:xfrm>
            <a:off x="1534494" y="3972028"/>
            <a:ext cx="5761256" cy="1875868"/>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C08C3673-3141-4AA0-8913-FA10AB80C4AD}"/>
              </a:ext>
            </a:extLst>
          </p:cNvPr>
          <p:cNvSpPr txBox="1"/>
          <p:nvPr/>
        </p:nvSpPr>
        <p:spPr>
          <a:xfrm>
            <a:off x="1792587" y="4068173"/>
            <a:ext cx="4910420"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cuốn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coi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mốc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tập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triển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2945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P spid="4" grpId="0"/>
      <p:bldP spid="44" grpId="0"/>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4 Lợi ích của việc đọc sách &amp; âm nhạc giúp trẻ phát triển IQ">
            <a:extLst>
              <a:ext uri="{FF2B5EF4-FFF2-40B4-BE49-F238E27FC236}">
                <a16:creationId xmlns:a16="http://schemas.microsoft.com/office/drawing/2014/main" id="{A55CF031-3025-44FB-93E3-C5F095CDF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8112"/>
            <a:ext cx="12192000" cy="48051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13EBC583-C128-4B99-B789-38D7163E1ED7}"/>
              </a:ext>
            </a:extLst>
          </p:cNvPr>
          <p:cNvSpPr>
            <a:spLocks noChangeArrowheads="1"/>
          </p:cNvSpPr>
          <p:nvPr/>
        </p:nvSpPr>
        <p:spPr bwMode="auto">
          <a:xfrm>
            <a:off x="1129579" y="1052534"/>
            <a:ext cx="8151582"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quan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trọng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vấn</a:t>
            </a:r>
            <a:r>
              <a:rPr lang="en-US" altLang="vi-VN" i="1" dirty="0">
                <a:solidFill>
                  <a:srgbClr val="000000"/>
                </a:solidFill>
                <a:latin typeface="Times New Roman" panose="02020603050405020304" pitchFamily="18" charset="0"/>
              </a:rPr>
              <a:t>.</a:t>
            </a:r>
          </a:p>
        </p:txBody>
      </p:sp>
      <p:sp>
        <p:nvSpPr>
          <p:cNvPr id="12" name="Rectangle 2">
            <a:extLst>
              <a:ext uri="{FF2B5EF4-FFF2-40B4-BE49-F238E27FC236}">
                <a16:creationId xmlns:a16="http://schemas.microsoft.com/office/drawing/2014/main" id="{FB4F525F-333F-41D5-BCD8-8B6E2CEF4795}"/>
              </a:ext>
            </a:extLst>
          </p:cNvPr>
          <p:cNvSpPr>
            <a:spLocks noChangeArrowheads="1"/>
          </p:cNvSpPr>
          <p:nvPr/>
        </p:nvSpPr>
        <p:spPr bwMode="auto">
          <a:xfrm>
            <a:off x="2468880" y="2085750"/>
            <a:ext cx="8275319"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ôn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lại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loài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người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hưởng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thụ</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a:t>
            </a:r>
          </a:p>
        </p:txBody>
      </p:sp>
      <p:pic>
        <p:nvPicPr>
          <p:cNvPr id="13" name="Picture 2" descr="Hình ảnh Quyển Sách PNG, Vector, PSD, và biểu tượng để tải về miễn phí |  pngtree">
            <a:extLst>
              <a:ext uri="{FF2B5EF4-FFF2-40B4-BE49-F238E27FC236}">
                <a16:creationId xmlns:a16="http://schemas.microsoft.com/office/drawing/2014/main" id="{62E38FCD-EEA2-4B23-A74F-FBDC1F7B951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137160" y="851756"/>
            <a:ext cx="992419" cy="9924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Quyển Sách PNG, Vector, PSD, và biểu tượng để tải về miễn phí |  pngtree">
            <a:extLst>
              <a:ext uri="{FF2B5EF4-FFF2-40B4-BE49-F238E27FC236}">
                <a16:creationId xmlns:a16="http://schemas.microsoft.com/office/drawing/2014/main" id="{D48AE7A6-2B91-4BCC-B843-EB25D4B9B0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1386840" y="2029660"/>
            <a:ext cx="1082040" cy="99241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C5A9DCA-E656-444C-845E-C4006D42416E}"/>
              </a:ext>
            </a:extLst>
          </p:cNvPr>
          <p:cNvSpPr>
            <a:spLocks noChangeArrowheads="1"/>
          </p:cNvSpPr>
          <p:nvPr/>
        </p:nvSpPr>
        <p:spPr bwMode="auto">
          <a:xfrm>
            <a:off x="3505199" y="3449819"/>
            <a:ext cx="8275319"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chuẩn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bị</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hành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trang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để</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tục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xa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trên</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tập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phát</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hiện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thế</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giới</a:t>
            </a:r>
            <a:r>
              <a:rPr lang="en-US" altLang="vi-VN" i="1" dirty="0">
                <a:solidFill>
                  <a:srgbClr val="000000"/>
                </a:solidFill>
                <a:latin typeface="Times New Roman" panose="02020603050405020304" pitchFamily="18" charset="0"/>
              </a:rPr>
              <a:t>.</a:t>
            </a:r>
          </a:p>
        </p:txBody>
      </p:sp>
      <p:pic>
        <p:nvPicPr>
          <p:cNvPr id="16" name="Picture 2" descr="Hình ảnh Quyển Sách PNG, Vector, PSD, và biểu tượng để tải về miễn phí |  pngtree">
            <a:extLst>
              <a:ext uri="{FF2B5EF4-FFF2-40B4-BE49-F238E27FC236}">
                <a16:creationId xmlns:a16="http://schemas.microsoft.com/office/drawing/2014/main" id="{2EEFB890-4746-4B14-82E4-64B6B4EAA19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2418088" y="3391404"/>
            <a:ext cx="1087110" cy="99706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2">
            <a:extLst>
              <a:ext uri="{FF2B5EF4-FFF2-40B4-BE49-F238E27FC236}">
                <a16:creationId xmlns:a16="http://schemas.microsoft.com/office/drawing/2014/main" id="{4DFE5917-C91E-4AE6-982E-8B018FD29D83}"/>
              </a:ext>
            </a:extLst>
          </p:cNvPr>
          <p:cNvSpPr txBox="1">
            <a:spLocks noChangeArrowheads="1"/>
          </p:cNvSpPr>
          <p:nvPr/>
        </p:nvSpPr>
        <p:spPr bwMode="auto">
          <a:xfrm>
            <a:off x="220979" y="21703"/>
            <a:ext cx="65684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Ý</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nghĩa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việc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endPar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8644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242354-456C-46FD-85D7-3FAE20D5E35D}"/>
              </a:ext>
            </a:extLst>
          </p:cNvPr>
          <p:cNvSpPr/>
          <p:nvPr/>
        </p:nvSpPr>
        <p:spPr>
          <a:xfrm>
            <a:off x="342900" y="617220"/>
            <a:ext cx="11506200" cy="605028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07C12E-116E-4BF8-A477-461AA00C2699}"/>
              </a:ext>
            </a:extLst>
          </p:cNvPr>
          <p:cNvSpPr/>
          <p:nvPr/>
        </p:nvSpPr>
        <p:spPr>
          <a:xfrm>
            <a:off x="3710940" y="190500"/>
            <a:ext cx="4983480" cy="853440"/>
          </a:xfrm>
          <a:prstGeom prst="rect">
            <a:avLst/>
          </a:prstGeom>
          <a:solidFill>
            <a:srgbClr val="CC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Times New Roman" panose="02020603050405020304" pitchFamily="18" charset="0"/>
                <a:cs typeface="Times New Roman" panose="02020603050405020304" pitchFamily="18" charset="0"/>
              </a:rPr>
              <a:t>SỰ CẦN THIẾT CỦA VIỆC ĐỌC SÁCH</a:t>
            </a:r>
          </a:p>
        </p:txBody>
      </p:sp>
      <p:sp>
        <p:nvSpPr>
          <p:cNvPr id="11" name="Rectangle 10">
            <a:extLst>
              <a:ext uri="{FF2B5EF4-FFF2-40B4-BE49-F238E27FC236}">
                <a16:creationId xmlns:a16="http://schemas.microsoft.com/office/drawing/2014/main" id="{B5619F4E-AA5A-4EF5-B03D-C1D5FFE553BA}"/>
              </a:ext>
            </a:extLst>
          </p:cNvPr>
          <p:cNvSpPr/>
          <p:nvPr/>
        </p:nvSpPr>
        <p:spPr>
          <a:xfrm>
            <a:off x="1676400" y="1470660"/>
            <a:ext cx="328422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Tầm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quan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trọng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D524BDC-BB28-4D1C-8399-94DFCC60BA50}"/>
              </a:ext>
            </a:extLst>
          </p:cNvPr>
          <p:cNvSpPr/>
          <p:nvPr/>
        </p:nvSpPr>
        <p:spPr>
          <a:xfrm>
            <a:off x="7052310" y="1607820"/>
            <a:ext cx="328422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Ý </a:t>
            </a:r>
            <a:r>
              <a:rPr lang="en-US" sz="3200" b="1" dirty="0" err="1">
                <a:solidFill>
                  <a:srgbClr val="000000"/>
                </a:solidFill>
                <a:latin typeface="Times New Roman" panose="02020603050405020304" pitchFamily="18" charset="0"/>
                <a:cs typeface="Times New Roman" panose="02020603050405020304" pitchFamily="18" charset="0"/>
              </a:rPr>
              <a:t>nghĩa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việc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F6A4053-6CE9-40CC-9FCE-B18D36855C6A}"/>
              </a:ext>
            </a:extLst>
          </p:cNvPr>
          <p:cNvSpPr/>
          <p:nvPr/>
        </p:nvSpPr>
        <p:spPr>
          <a:xfrm>
            <a:off x="646748"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Ghi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chép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lưu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cs typeface="Times New Roman" panose="02020603050405020304" pitchFamily="18" charset="0"/>
              </a:rPr>
              <a:t> tri </a:t>
            </a:r>
            <a:r>
              <a:rPr lang="en-US" sz="3200" dirty="0" err="1">
                <a:solidFill>
                  <a:srgbClr val="000000"/>
                </a:solidFill>
                <a:latin typeface="Times New Roman" panose="02020603050405020304" pitchFamily="18" charset="0"/>
                <a:cs typeface="Times New Roman" panose="02020603050405020304" pitchFamily="18" charset="0"/>
              </a:rPr>
              <a:t>thức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tựu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nhân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loại</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F1C2BA9-5AA7-440B-A95E-5408E7EB37C9}"/>
              </a:ext>
            </a:extLst>
          </p:cNvPr>
          <p:cNvSpPr/>
          <p:nvPr/>
        </p:nvSpPr>
        <p:spPr>
          <a:xfrm>
            <a:off x="3528060"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mốc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cs typeface="Times New Roman" panose="02020603050405020304" pitchFamily="18" charset="0"/>
              </a:rPr>
              <a:t> 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hóa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thuật</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A8E96A6-CA14-4182-B3DF-98DCEA53D66C}"/>
              </a:ext>
            </a:extLst>
          </p:cNvPr>
          <p:cNvSpPr/>
          <p:nvPr/>
        </p:nvSpPr>
        <p:spPr>
          <a:xfrm>
            <a:off x="6254115"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Times New Roman" panose="02020603050405020304" pitchFamily="18" charset="0"/>
                <a:cs typeface="Times New Roman" panose="02020603050405020304" pitchFamily="18" charset="0"/>
              </a:rPr>
              <a:t>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quan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trọng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vấn</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5AD012D-033C-4CBF-9B33-F30045EA782F}"/>
              </a:ext>
            </a:extLst>
          </p:cNvPr>
          <p:cNvSpPr/>
          <p:nvPr/>
        </p:nvSpPr>
        <p:spPr>
          <a:xfrm>
            <a:off x="9105900"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Chuẩn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trang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phát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hiện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thế</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giới</a:t>
            </a:r>
            <a:r>
              <a:rPr lang="en-US" sz="3200" dirty="0">
                <a:solidFill>
                  <a:srgbClr val="000000"/>
                </a:solidFill>
                <a:latin typeface="Times New Roman" panose="02020603050405020304" pitchFamily="18" charset="0"/>
                <a:cs typeface="Times New Roman" panose="02020603050405020304" pitchFamily="18" charset="0"/>
              </a:rPr>
              <a:t> </a:t>
            </a:r>
          </a:p>
        </p:txBody>
      </p:sp>
      <p:cxnSp>
        <p:nvCxnSpPr>
          <p:cNvPr id="18" name="Straight Arrow Connector 17">
            <a:extLst>
              <a:ext uri="{FF2B5EF4-FFF2-40B4-BE49-F238E27FC236}">
                <a16:creationId xmlns:a16="http://schemas.microsoft.com/office/drawing/2014/main" id="{023070E3-DD2D-427E-A519-77B6BEB4C731}"/>
              </a:ext>
            </a:extLst>
          </p:cNvPr>
          <p:cNvCxnSpPr>
            <a:stCxn id="10" idx="2"/>
            <a:endCxn id="11" idx="0"/>
          </p:cNvCxnSpPr>
          <p:nvPr/>
        </p:nvCxnSpPr>
        <p:spPr>
          <a:xfrm flipH="1">
            <a:off x="3318510" y="1043940"/>
            <a:ext cx="2884170"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EDABE44-876E-462E-93AF-6F11E5843B28}"/>
              </a:ext>
            </a:extLst>
          </p:cNvPr>
          <p:cNvCxnSpPr>
            <a:stCxn id="10" idx="2"/>
            <a:endCxn id="12" idx="0"/>
          </p:cNvCxnSpPr>
          <p:nvPr/>
        </p:nvCxnSpPr>
        <p:spPr>
          <a:xfrm>
            <a:off x="6202680" y="1043940"/>
            <a:ext cx="2491740" cy="56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44FF96-B6C5-4073-96CB-ACD025CA6842}"/>
              </a:ext>
            </a:extLst>
          </p:cNvPr>
          <p:cNvCxnSpPr>
            <a:cxnSpLocks/>
            <a:stCxn id="11" idx="2"/>
            <a:endCxn id="13" idx="0"/>
          </p:cNvCxnSpPr>
          <p:nvPr/>
        </p:nvCxnSpPr>
        <p:spPr>
          <a:xfrm flipH="1">
            <a:off x="1799273" y="2324100"/>
            <a:ext cx="1519237"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A88B6D4-BB05-4F6D-9D74-BE41FBB5C5A2}"/>
              </a:ext>
            </a:extLst>
          </p:cNvPr>
          <p:cNvCxnSpPr>
            <a:cxnSpLocks/>
            <a:stCxn id="11" idx="2"/>
          </p:cNvCxnSpPr>
          <p:nvPr/>
        </p:nvCxnSpPr>
        <p:spPr>
          <a:xfrm>
            <a:off x="3318510" y="2324100"/>
            <a:ext cx="1257299"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EA1152-0CAF-44AE-9F13-CC7B8050D7A2}"/>
              </a:ext>
            </a:extLst>
          </p:cNvPr>
          <p:cNvCxnSpPr>
            <a:cxnSpLocks/>
            <a:endCxn id="15" idx="0"/>
          </p:cNvCxnSpPr>
          <p:nvPr/>
        </p:nvCxnSpPr>
        <p:spPr>
          <a:xfrm flipH="1">
            <a:off x="7406640" y="2453640"/>
            <a:ext cx="1314452" cy="297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2C25923-A9E2-4C3B-B6E5-C1AA406E7373}"/>
              </a:ext>
            </a:extLst>
          </p:cNvPr>
          <p:cNvCxnSpPr>
            <a:stCxn id="12" idx="2"/>
            <a:endCxn id="16" idx="0"/>
          </p:cNvCxnSpPr>
          <p:nvPr/>
        </p:nvCxnSpPr>
        <p:spPr>
          <a:xfrm>
            <a:off x="8694420" y="2461260"/>
            <a:ext cx="1564005" cy="28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61A84D8-DEDE-46D9-A254-ED4B270B0E6D}"/>
              </a:ext>
            </a:extLst>
          </p:cNvPr>
          <p:cNvSpPr/>
          <p:nvPr/>
        </p:nvSpPr>
        <p:spPr>
          <a:xfrm>
            <a:off x="942975" y="5753100"/>
            <a:ext cx="475107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Kho </a:t>
            </a:r>
            <a:r>
              <a:rPr lang="en-US" sz="3200" b="1" dirty="0" err="1">
                <a:solidFill>
                  <a:srgbClr val="000000"/>
                </a:solidFill>
                <a:latin typeface="Times New Roman" panose="02020603050405020304" pitchFamily="18" charset="0"/>
                <a:cs typeface="Times New Roman" panose="02020603050405020304" pitchFamily="18" charset="0"/>
              </a:rPr>
              <a:t>tàng</a:t>
            </a:r>
            <a:r>
              <a:rPr lang="en-US" sz="3200" b="1" dirty="0">
                <a:solidFill>
                  <a:srgbClr val="000000"/>
                </a:solidFill>
                <a:latin typeface="Times New Roman" panose="02020603050405020304" pitchFamily="18" charset="0"/>
                <a:cs typeface="Times New Roman" panose="02020603050405020304" pitchFamily="18" charset="0"/>
              </a:rPr>
              <a:t> di </a:t>
            </a:r>
            <a:r>
              <a:rPr lang="en-US" sz="3200" b="1" dirty="0" err="1">
                <a:solidFill>
                  <a:srgbClr val="000000"/>
                </a:solidFill>
                <a:latin typeface="Times New Roman" panose="02020603050405020304" pitchFamily="18" charset="0"/>
                <a:cs typeface="Times New Roman" panose="02020603050405020304" pitchFamily="18" charset="0"/>
              </a:rPr>
              <a:t>sản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thần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7" name="Arrow: Down 36">
            <a:extLst>
              <a:ext uri="{FF2B5EF4-FFF2-40B4-BE49-F238E27FC236}">
                <a16:creationId xmlns:a16="http://schemas.microsoft.com/office/drawing/2014/main" id="{29816AA4-EABD-4163-9E82-7F69AE418651}"/>
              </a:ext>
            </a:extLst>
          </p:cNvPr>
          <p:cNvSpPr/>
          <p:nvPr/>
        </p:nvSpPr>
        <p:spPr>
          <a:xfrm>
            <a:off x="28460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92EC29-6544-455B-97D0-41D6C48BF8BE}"/>
              </a:ext>
            </a:extLst>
          </p:cNvPr>
          <p:cNvSpPr/>
          <p:nvPr/>
        </p:nvSpPr>
        <p:spPr>
          <a:xfrm>
            <a:off x="6581775" y="5753100"/>
            <a:ext cx="475107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Thừa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hưởng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giá</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trị</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9" name="Arrow: Down 38">
            <a:extLst>
              <a:ext uri="{FF2B5EF4-FFF2-40B4-BE49-F238E27FC236}">
                <a16:creationId xmlns:a16="http://schemas.microsoft.com/office/drawing/2014/main" id="{A45516BC-F63B-4659-B1BE-093504071DDD}"/>
              </a:ext>
            </a:extLst>
          </p:cNvPr>
          <p:cNvSpPr/>
          <p:nvPr/>
        </p:nvSpPr>
        <p:spPr>
          <a:xfrm>
            <a:off x="84848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44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06 cuốn sách bí kíp của sinh viên ngành Quản trị kinh doanh - Awake Your  Power">
            <a:extLst>
              <a:ext uri="{FF2B5EF4-FFF2-40B4-BE49-F238E27FC236}">
                <a16:creationId xmlns:a16="http://schemas.microsoft.com/office/drawing/2014/main" id="{D3A6E98F-603F-450E-89BC-2443DF1F8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78880" cy="68580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1CFFA8F-7F12-4977-A90A-FC2434CAA99F}"/>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4">
            <a:extLst>
              <a:ext uri="{FF2B5EF4-FFF2-40B4-BE49-F238E27FC236}">
                <a16:creationId xmlns:a16="http://schemas.microsoft.com/office/drawing/2014/main" id="{CCFC2710-DE23-45E4-84AB-E21754755663}"/>
              </a:ext>
            </a:extLst>
          </p:cNvPr>
          <p:cNvSpPr txBox="1">
            <a:spLocks noChangeArrowheads="1"/>
          </p:cNvSpPr>
          <p:nvPr/>
        </p:nvSpPr>
        <p:spPr bwMode="auto">
          <a:xfrm>
            <a:off x="3672840" y="660142"/>
            <a:ext cx="7863840" cy="1200329"/>
          </a:xfrm>
          <a:prstGeom prst="rect">
            <a:avLst/>
          </a:prstGeom>
          <a:noFill/>
          <a:ln w="9525">
            <a:noFill/>
            <a:miter lim="800000"/>
            <a:headEnd/>
            <a:tailEnd/>
          </a:ln>
        </p:spPr>
        <p:txBody>
          <a:bodyPr wrap="square">
            <a:spAutoFit/>
          </a:bodyPr>
          <a:lstStyle/>
          <a:p>
            <a:pPr marL="342900" indent="-342900" algn="just" fontAlgn="base">
              <a:spcBef>
                <a:spcPct val="50000"/>
              </a:spcBef>
              <a:spcAft>
                <a:spcPct val="0"/>
              </a:spcAft>
            </a:pPr>
            <a:r>
              <a:rPr lang="en-US" sz="3600" b="1" i="1" dirty="0">
                <a:solidFill>
                  <a:srgbClr val="002060"/>
                </a:solidFill>
                <a:latin typeface="Times New Roman" pitchFamily="18" charset="0"/>
                <a:cs typeface="Times New Roman" pitchFamily="18" charset="0"/>
              </a:rPr>
              <a:t>   2. </a:t>
            </a:r>
            <a:r>
              <a:rPr lang="vi-VN" sz="3600" b="1" i="1" dirty="0">
                <a:solidFill>
                  <a:srgbClr val="002060"/>
                </a:solidFill>
                <a:latin typeface="Times New Roman" pitchFamily="18" charset="0"/>
                <a:cs typeface="Times New Roman" pitchFamily="18" charset="0"/>
              </a:rPr>
              <a:t>Những khó khăn và thiên hướng sai lệch dễ mắc khi đọc sách</a:t>
            </a:r>
          </a:p>
        </p:txBody>
      </p:sp>
      <p:sp>
        <p:nvSpPr>
          <p:cNvPr id="10" name="Rectangle 9">
            <a:extLst>
              <a:ext uri="{FF2B5EF4-FFF2-40B4-BE49-F238E27FC236}">
                <a16:creationId xmlns:a16="http://schemas.microsoft.com/office/drawing/2014/main" id="{30185037-EBE2-49EA-8A5A-DA1428835F46}"/>
              </a:ext>
            </a:extLst>
          </p:cNvPr>
          <p:cNvSpPr/>
          <p:nvPr/>
        </p:nvSpPr>
        <p:spPr>
          <a:xfrm>
            <a:off x="4084320" y="1860471"/>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542076C-484F-4202-A7C9-084770517641}"/>
              </a:ext>
            </a:extLst>
          </p:cNvPr>
          <p:cNvSpPr txBox="1"/>
          <p:nvPr/>
        </p:nvSpPr>
        <p:spPr>
          <a:xfrm>
            <a:off x="8693386" y="3480889"/>
            <a:ext cx="1872629"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Sách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nhiều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16472B5-1435-464D-A7DA-020A112D3480}"/>
              </a:ext>
            </a:extLst>
          </p:cNvPr>
          <p:cNvSpPr txBox="1"/>
          <p:nvPr/>
        </p:nvSpPr>
        <p:spPr>
          <a:xfrm>
            <a:off x="7150976" y="3601227"/>
            <a:ext cx="1630575" cy="461665"/>
          </a:xfrm>
          <a:prstGeom prst="rect">
            <a:avLst/>
          </a:prstGeom>
          <a:noFill/>
        </p:spPr>
        <p:txBody>
          <a:bodyPr wrap="none" rtlCol="0">
            <a:spAutoFit/>
          </a:bodyPr>
          <a:lstStyle/>
          <a:p>
            <a:r>
              <a:rPr lang="en-US" sz="2400" b="1" dirty="0" err="1">
                <a:solidFill>
                  <a:srgbClr val="FFC000"/>
                </a:solidFill>
                <a:latin typeface="Times New Roman" panose="02020603050405020304" pitchFamily="18" charset="0"/>
                <a:cs typeface="Times New Roman" panose="02020603050405020304" pitchFamily="18" charset="0"/>
              </a:rPr>
              <a:t>Sách</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nhiều</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B1B586C-DD73-4539-B648-C7A5CC42C80D}"/>
              </a:ext>
            </a:extLst>
          </p:cNvPr>
          <p:cNvSpPr txBox="1"/>
          <p:nvPr/>
        </p:nvSpPr>
        <p:spPr>
          <a:xfrm rot="5400000">
            <a:off x="10089088" y="4139003"/>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CAF9A26-32DC-43F6-BA1E-93C4D4D10DD4}"/>
              </a:ext>
            </a:extLst>
          </p:cNvPr>
          <p:cNvSpPr txBox="1"/>
          <p:nvPr/>
        </p:nvSpPr>
        <p:spPr>
          <a:xfrm rot="16200000">
            <a:off x="8527047" y="4482926"/>
            <a:ext cx="154241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886E637-E2BA-41C6-9FBB-D79F0F02012D}"/>
              </a:ext>
            </a:extLst>
          </p:cNvPr>
          <p:cNvSpPr txBox="1"/>
          <p:nvPr/>
        </p:nvSpPr>
        <p:spPr>
          <a:xfrm>
            <a:off x="7868498" y="4004109"/>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A6F95B7-5866-4680-9F0C-BF5C3A7FC10A}"/>
              </a:ext>
            </a:extLst>
          </p:cNvPr>
          <p:cNvSpPr txBox="1"/>
          <p:nvPr/>
        </p:nvSpPr>
        <p:spPr>
          <a:xfrm>
            <a:off x="9477480" y="4094209"/>
            <a:ext cx="1091966" cy="338554"/>
          </a:xfrm>
          <a:prstGeom prst="rect">
            <a:avLst/>
          </a:prstGeom>
          <a:noFill/>
        </p:spPr>
        <p:txBody>
          <a:bodyPr wrap="none" rtlCol="0">
            <a:spAutoFit/>
          </a:bodyPr>
          <a:lstStyle/>
          <a:p>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16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1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C6E064D-9005-48C1-BA55-29F77D4BFDE4}"/>
              </a:ext>
            </a:extLst>
          </p:cNvPr>
          <p:cNvSpPr txBox="1"/>
          <p:nvPr/>
        </p:nvSpPr>
        <p:spPr>
          <a:xfrm>
            <a:off x="7491941" y="4404219"/>
            <a:ext cx="1542410" cy="461665"/>
          </a:xfrm>
          <a:prstGeom prst="rect">
            <a:avLst/>
          </a:prstGeom>
          <a:noFill/>
        </p:spPr>
        <p:txBody>
          <a:bodyPr wrap="none" rtlCol="0">
            <a:spAutoFit/>
          </a:bodyPr>
          <a:lstStyle/>
          <a:p>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24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13F7400-5A57-4B73-BCE9-A7118B760B9E}"/>
              </a:ext>
            </a:extLst>
          </p:cNvPr>
          <p:cNvSpPr txBox="1"/>
          <p:nvPr/>
        </p:nvSpPr>
        <p:spPr>
          <a:xfrm>
            <a:off x="7581100" y="3172512"/>
            <a:ext cx="1542410" cy="461665"/>
          </a:xfrm>
          <a:prstGeom prst="rect">
            <a:avLst/>
          </a:prstGeom>
          <a:noFill/>
        </p:spPr>
        <p:txBody>
          <a:bodyPr wrap="non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nhiều</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60E0185-76CC-4F50-BFE0-6640C8F0F331}"/>
              </a:ext>
            </a:extLst>
          </p:cNvPr>
          <p:cNvSpPr txBox="1"/>
          <p:nvPr/>
        </p:nvSpPr>
        <p:spPr>
          <a:xfrm rot="5400000">
            <a:off x="8723643" y="2965605"/>
            <a:ext cx="1091966" cy="338554"/>
          </a:xfrm>
          <a:prstGeom prst="rect">
            <a:avLst/>
          </a:prstGeom>
          <a:noFill/>
        </p:spPr>
        <p:txBody>
          <a:bodyPr wrap="none" rtlCol="0">
            <a:spAutoFit/>
          </a:bodyPr>
          <a:lstStyle/>
          <a:p>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endParaRPr lang="en-US" sz="1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6DB387D-BA8E-4799-9E2F-58585F6C1162}"/>
              </a:ext>
            </a:extLst>
          </p:cNvPr>
          <p:cNvSpPr txBox="1"/>
          <p:nvPr/>
        </p:nvSpPr>
        <p:spPr>
          <a:xfrm rot="5400000">
            <a:off x="9118406" y="4852396"/>
            <a:ext cx="1091966" cy="338554"/>
          </a:xfrm>
          <a:prstGeom prst="rect">
            <a:avLst/>
          </a:prstGeom>
          <a:noFill/>
        </p:spPr>
        <p:txBody>
          <a:bodyPr wrap="none" rtlCol="0">
            <a:spAutoFit/>
          </a:bodyPr>
          <a:lstStyle/>
          <a:p>
            <a:r>
              <a:rPr lang="en-US" sz="1600" dirty="0" err="1">
                <a:solidFill>
                  <a:srgbClr val="C00000"/>
                </a:solidFill>
                <a:latin typeface="Times New Roman" panose="02020603050405020304" pitchFamily="18" charset="0"/>
                <a:cs typeface="Times New Roman" panose="02020603050405020304" pitchFamily="18" charset="0"/>
              </a:rPr>
              <a:t>Sách</a:t>
            </a:r>
            <a:r>
              <a:rPr lang="en-US" sz="1600" dirty="0">
                <a:solidFill>
                  <a:srgbClr val="C00000"/>
                </a:solidFill>
                <a:latin typeface="Times New Roman" panose="02020603050405020304" pitchFamily="18" charset="0"/>
                <a:cs typeface="Times New Roman" panose="02020603050405020304" pitchFamily="18" charset="0"/>
              </a:rPr>
              <a:t> </a:t>
            </a:r>
            <a:r>
              <a:rPr lang="en-US" sz="1600" dirty="0" err="1">
                <a:solidFill>
                  <a:srgbClr val="C00000"/>
                </a:solidFill>
                <a:latin typeface="Times New Roman" panose="02020603050405020304" pitchFamily="18" charset="0"/>
                <a:cs typeface="Times New Roman" panose="02020603050405020304" pitchFamily="18" charset="0"/>
              </a:rPr>
              <a:t>nhiều</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15E2F389-5389-4FBC-B142-81C87E5E241D}"/>
              </a:ext>
            </a:extLst>
          </p:cNvPr>
          <p:cNvSpPr txBox="1"/>
          <p:nvPr/>
        </p:nvSpPr>
        <p:spPr>
          <a:xfrm rot="16200000">
            <a:off x="8745723" y="2599189"/>
            <a:ext cx="1542410" cy="461665"/>
          </a:xfrm>
          <a:prstGeom prst="rect">
            <a:avLst/>
          </a:prstGeom>
          <a:noFill/>
        </p:spPr>
        <p:txBody>
          <a:bodyPr wrap="none" rtlCol="0">
            <a:spAutoFit/>
          </a:bodyPr>
          <a:lstStyle/>
          <a:p>
            <a:r>
              <a:rPr lang="en-US" sz="2400" dirty="0" err="1">
                <a:solidFill>
                  <a:srgbClr val="00B050"/>
                </a:solidFill>
                <a:latin typeface="Times New Roman" panose="02020603050405020304" pitchFamily="18" charset="0"/>
                <a:cs typeface="Times New Roman" panose="02020603050405020304" pitchFamily="18" charset="0"/>
              </a:rPr>
              <a:t>Sách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nhiều</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B8A3061-16BB-4AAA-9964-5EDAB8378C00}"/>
              </a:ext>
            </a:extLst>
          </p:cNvPr>
          <p:cNvSpPr txBox="1"/>
          <p:nvPr/>
        </p:nvSpPr>
        <p:spPr>
          <a:xfrm>
            <a:off x="9734210" y="3173919"/>
            <a:ext cx="1204176" cy="369332"/>
          </a:xfrm>
          <a:prstGeom prst="rect">
            <a:avLst/>
          </a:prstGeom>
          <a:noFill/>
        </p:spPr>
        <p:txBody>
          <a:bodyPr wrap="none" rtlCol="0">
            <a:spAutoFit/>
          </a:bodyPr>
          <a:lstStyle/>
          <a:p>
            <a:r>
              <a:rPr lang="en-US" dirty="0" err="1">
                <a:solidFill>
                  <a:srgbClr val="CC6600"/>
                </a:solidFill>
                <a:latin typeface="Times New Roman" panose="02020603050405020304" pitchFamily="18" charset="0"/>
                <a:cs typeface="Times New Roman" panose="02020603050405020304" pitchFamily="18" charset="0"/>
              </a:rPr>
              <a:t>Sách</a:t>
            </a:r>
            <a:r>
              <a:rPr lang="en-US" dirty="0">
                <a:solidFill>
                  <a:srgbClr val="CC6600"/>
                </a:solidFill>
                <a:latin typeface="Times New Roman" panose="02020603050405020304" pitchFamily="18" charset="0"/>
                <a:cs typeface="Times New Roman" panose="02020603050405020304" pitchFamily="18" charset="0"/>
              </a:rPr>
              <a:t> </a:t>
            </a:r>
            <a:r>
              <a:rPr lang="en-US" dirty="0" err="1">
                <a:solidFill>
                  <a:srgbClr val="CC6600"/>
                </a:solidFill>
                <a:latin typeface="Times New Roman" panose="02020603050405020304" pitchFamily="18" charset="0"/>
                <a:cs typeface="Times New Roman" panose="02020603050405020304" pitchFamily="18" charset="0"/>
              </a:rPr>
              <a:t>nhiều</a:t>
            </a:r>
            <a:endParaRPr lang="en-US" dirty="0">
              <a:solidFill>
                <a:srgbClr val="CC66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A7DFB908-0423-4C39-BF39-8FDDE282E714}"/>
              </a:ext>
            </a:extLst>
          </p:cNvPr>
          <p:cNvSpPr txBox="1"/>
          <p:nvPr/>
        </p:nvSpPr>
        <p:spPr>
          <a:xfrm>
            <a:off x="9750842" y="2829520"/>
            <a:ext cx="865943" cy="276999"/>
          </a:xfrm>
          <a:prstGeom prst="rect">
            <a:avLst/>
          </a:prstGeom>
          <a:noFill/>
        </p:spPr>
        <p:txBody>
          <a:bodyPr wrap="none" rtlCol="0">
            <a:spAutoFit/>
          </a:bodyPr>
          <a:lstStyle/>
          <a:p>
            <a:r>
              <a:rPr lang="en-US" sz="1200" dirty="0" err="1">
                <a:solidFill>
                  <a:schemeClr val="tx2">
                    <a:lumMod val="50000"/>
                  </a:schemeClr>
                </a:solidFill>
                <a:latin typeface="Times New Roman" panose="02020603050405020304" pitchFamily="18" charset="0"/>
                <a:cs typeface="Times New Roman" panose="02020603050405020304" pitchFamily="18" charset="0"/>
              </a:rPr>
              <a:t>Sách</a:t>
            </a:r>
            <a:r>
              <a:rPr lang="en-US" sz="1200" dirty="0">
                <a:solidFill>
                  <a:schemeClr val="tx2">
                    <a:lumMod val="50000"/>
                  </a:schemeClr>
                </a:solidFill>
                <a:latin typeface="Times New Roman" panose="02020603050405020304" pitchFamily="18" charset="0"/>
                <a:cs typeface="Times New Roman" panose="02020603050405020304" pitchFamily="18" charset="0"/>
              </a:rPr>
              <a:t> </a:t>
            </a:r>
            <a:r>
              <a:rPr lang="en-US" sz="1200" dirty="0" err="1">
                <a:solidFill>
                  <a:schemeClr val="tx2">
                    <a:lumMod val="50000"/>
                  </a:schemeClr>
                </a:solidFill>
                <a:latin typeface="Times New Roman" panose="02020603050405020304" pitchFamily="18" charset="0"/>
                <a:cs typeface="Times New Roman" panose="02020603050405020304" pitchFamily="18" charset="0"/>
              </a:rPr>
              <a:t>nhiều</a:t>
            </a:r>
            <a:endParaRPr lang="en-US"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CB8AA96A-F8B3-42FD-A7E9-D2EA9B6D5946}"/>
              </a:ext>
            </a:extLst>
          </p:cNvPr>
          <p:cNvSpPr/>
          <p:nvPr/>
        </p:nvSpPr>
        <p:spPr>
          <a:xfrm>
            <a:off x="9566181" y="6199050"/>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578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2000"/>
                                        <p:tgtEl>
                                          <p:spTgt spid="1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2000"/>
                                        <p:tgtEl>
                                          <p:spTgt spid="2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2000"/>
                                        <p:tgtEl>
                                          <p:spTgt spid="23"/>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heel(1)">
                                      <p:cBhvr>
                                        <p:cTn id="42" dur="2000"/>
                                        <p:tgtEl>
                                          <p:spTgt spid="24"/>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2000"/>
                                        <p:tgtEl>
                                          <p:spTgt spid="2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heel(1)">
                                      <p:cBhvr>
                                        <p:cTn id="4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4319</TotalTime>
  <Words>2533</Words>
  <Application>Microsoft Office PowerPoint</Application>
  <PresentationFormat>Widescreen</PresentationFormat>
  <Paragraphs>141</Paragraphs>
  <Slides>30</Slides>
  <Notes>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30</vt:i4>
      </vt:variant>
    </vt:vector>
  </HeadingPairs>
  <TitlesOfParts>
    <vt:vector size="46" baseType="lpstr">
      <vt:lpstr>Arial</vt:lpstr>
      <vt:lpstr>Calibri</vt:lpstr>
      <vt:lpstr>Calibri Light</vt:lpstr>
      <vt:lpstr>Calligraffitti</vt:lpstr>
      <vt:lpstr>Comfortaa</vt:lpstr>
      <vt:lpstr>Coming Soon</vt:lpstr>
      <vt:lpstr>Delius Swash Caps</vt:lpstr>
      <vt:lpstr>Didact Gothic</vt:lpstr>
      <vt:lpstr>Montserrat</vt:lpstr>
      <vt:lpstr>Muli</vt:lpstr>
      <vt:lpstr>Nunito</vt:lpstr>
      <vt:lpstr>Symbol</vt:lpstr>
      <vt:lpstr>Times New Roman</vt:lpstr>
      <vt:lpstr>Office Theme</vt:lpstr>
      <vt:lpstr>Granny's Recipe Book by Slidesgo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44</cp:revision>
  <dcterms:created xsi:type="dcterms:W3CDTF">2021-05-19T02:58:22Z</dcterms:created>
  <dcterms:modified xsi:type="dcterms:W3CDTF">2023-07-20T08:04:54Z</dcterms:modified>
</cp:coreProperties>
</file>